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9D5DE-B62E-4BA4-9EAC-5105332CD7D5}" v="4" dt="2020-12-13T15:45:02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80E9D5DE-B62E-4BA4-9EAC-5105332CD7D5}"/>
    <pc:docChg chg="undo redo custSel addSld delSld modSld">
      <pc:chgData name="Peter Spáč" userId="2e8d26cd-55d7-4d78-8227-1866407259d9" providerId="ADAL" clId="{80E9D5DE-B62E-4BA4-9EAC-5105332CD7D5}" dt="2020-12-13T15:45:02.112" v="76"/>
      <pc:docMkLst>
        <pc:docMk/>
      </pc:docMkLst>
      <pc:sldChg chg="modSp mod">
        <pc:chgData name="Peter Spáč" userId="2e8d26cd-55d7-4d78-8227-1866407259d9" providerId="ADAL" clId="{80E9D5DE-B62E-4BA4-9EAC-5105332CD7D5}" dt="2020-12-13T15:35:41.903" v="50" actId="20577"/>
        <pc:sldMkLst>
          <pc:docMk/>
          <pc:sldMk cId="1027643764" sldId="256"/>
        </pc:sldMkLst>
        <pc:spChg chg="mod">
          <ac:chgData name="Peter Spáč" userId="2e8d26cd-55d7-4d78-8227-1866407259d9" providerId="ADAL" clId="{80E9D5DE-B62E-4BA4-9EAC-5105332CD7D5}" dt="2020-12-13T15:35:41.903" v="5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 Spáč" userId="2e8d26cd-55d7-4d78-8227-1866407259d9" providerId="ADAL" clId="{80E9D5DE-B62E-4BA4-9EAC-5105332CD7D5}" dt="2020-12-12T14:25:17.820" v="9" actId="20577"/>
        <pc:sldMkLst>
          <pc:docMk/>
          <pc:sldMk cId="2090435268" sldId="260"/>
        </pc:sldMkLst>
        <pc:spChg chg="mod">
          <ac:chgData name="Peter Spáč" userId="2e8d26cd-55d7-4d78-8227-1866407259d9" providerId="ADAL" clId="{80E9D5DE-B62E-4BA4-9EAC-5105332CD7D5}" dt="2020-12-12T14:25:17.820" v="9" actId="20577"/>
          <ac:spMkLst>
            <pc:docMk/>
            <pc:sldMk cId="2090435268" sldId="260"/>
            <ac:spMk id="3" creationId="{01BDB273-9120-4A37-AAD6-EFAB06A7887C}"/>
          </ac:spMkLst>
        </pc:spChg>
      </pc:sldChg>
      <pc:sldChg chg="modSp mod">
        <pc:chgData name="Peter Spáč" userId="2e8d26cd-55d7-4d78-8227-1866407259d9" providerId="ADAL" clId="{80E9D5DE-B62E-4BA4-9EAC-5105332CD7D5}" dt="2020-12-12T14:25:37.139" v="10" actId="6549"/>
        <pc:sldMkLst>
          <pc:docMk/>
          <pc:sldMk cId="3858927879" sldId="261"/>
        </pc:sldMkLst>
        <pc:spChg chg="mod">
          <ac:chgData name="Peter Spáč" userId="2e8d26cd-55d7-4d78-8227-1866407259d9" providerId="ADAL" clId="{80E9D5DE-B62E-4BA4-9EAC-5105332CD7D5}" dt="2020-12-12T14:25:37.139" v="10" actId="6549"/>
          <ac:spMkLst>
            <pc:docMk/>
            <pc:sldMk cId="3858927879" sldId="261"/>
            <ac:spMk id="3" creationId="{27B3D66B-DB6C-46B5-830E-FA31CDD070F9}"/>
          </ac:spMkLst>
        </pc:spChg>
      </pc:sldChg>
      <pc:sldChg chg="modSp mod">
        <pc:chgData name="Peter Spáč" userId="2e8d26cd-55d7-4d78-8227-1866407259d9" providerId="ADAL" clId="{80E9D5DE-B62E-4BA4-9EAC-5105332CD7D5}" dt="2020-12-13T15:37:01.342" v="53" actId="20577"/>
        <pc:sldMkLst>
          <pc:docMk/>
          <pc:sldMk cId="644393061" sldId="263"/>
        </pc:sldMkLst>
        <pc:spChg chg="mod">
          <ac:chgData name="Peter Spáč" userId="2e8d26cd-55d7-4d78-8227-1866407259d9" providerId="ADAL" clId="{80E9D5DE-B62E-4BA4-9EAC-5105332CD7D5}" dt="2020-12-13T15:37:01.342" v="53" actId="20577"/>
          <ac:spMkLst>
            <pc:docMk/>
            <pc:sldMk cId="644393061" sldId="263"/>
            <ac:spMk id="3" creationId="{2FB555AD-3E18-45E9-A25C-9C1334009F52}"/>
          </ac:spMkLst>
        </pc:spChg>
      </pc:sldChg>
      <pc:sldChg chg="modSp mod">
        <pc:chgData name="Peter Spáč" userId="2e8d26cd-55d7-4d78-8227-1866407259d9" providerId="ADAL" clId="{80E9D5DE-B62E-4BA4-9EAC-5105332CD7D5}" dt="2020-12-13T15:38:56.695" v="54" actId="20577"/>
        <pc:sldMkLst>
          <pc:docMk/>
          <pc:sldMk cId="1775167516" sldId="265"/>
        </pc:sldMkLst>
        <pc:spChg chg="mod">
          <ac:chgData name="Peter Spáč" userId="2e8d26cd-55d7-4d78-8227-1866407259d9" providerId="ADAL" clId="{80E9D5DE-B62E-4BA4-9EAC-5105332CD7D5}" dt="2020-12-13T15:38:56.695" v="54" actId="20577"/>
          <ac:spMkLst>
            <pc:docMk/>
            <pc:sldMk cId="1775167516" sldId="265"/>
            <ac:spMk id="3" creationId="{E7F2E93C-88A3-4AC2-BC70-ABDC58C20C97}"/>
          </ac:spMkLst>
        </pc:spChg>
      </pc:sldChg>
      <pc:sldChg chg="modSp mod">
        <pc:chgData name="Peter Spáč" userId="2e8d26cd-55d7-4d78-8227-1866407259d9" providerId="ADAL" clId="{80E9D5DE-B62E-4BA4-9EAC-5105332CD7D5}" dt="2020-12-12T14:31:04.254" v="31" actId="113"/>
        <pc:sldMkLst>
          <pc:docMk/>
          <pc:sldMk cId="2326327176" sldId="268"/>
        </pc:sldMkLst>
        <pc:spChg chg="mod">
          <ac:chgData name="Peter Spáč" userId="2e8d26cd-55d7-4d78-8227-1866407259d9" providerId="ADAL" clId="{80E9D5DE-B62E-4BA4-9EAC-5105332CD7D5}" dt="2020-12-12T14:31:04.254" v="31" actId="113"/>
          <ac:spMkLst>
            <pc:docMk/>
            <pc:sldMk cId="2326327176" sldId="268"/>
            <ac:spMk id="3" creationId="{593200BF-4A7C-45BD-9C08-80923E938EB2}"/>
          </ac:spMkLst>
        </pc:spChg>
      </pc:sldChg>
      <pc:sldChg chg="modSp mod">
        <pc:chgData name="Peter Spáč" userId="2e8d26cd-55d7-4d78-8227-1866407259d9" providerId="ADAL" clId="{80E9D5DE-B62E-4BA4-9EAC-5105332CD7D5}" dt="2020-12-13T15:40:31.545" v="55" actId="20577"/>
        <pc:sldMkLst>
          <pc:docMk/>
          <pc:sldMk cId="1575477950" sldId="269"/>
        </pc:sldMkLst>
        <pc:spChg chg="mod">
          <ac:chgData name="Peter Spáč" userId="2e8d26cd-55d7-4d78-8227-1866407259d9" providerId="ADAL" clId="{80E9D5DE-B62E-4BA4-9EAC-5105332CD7D5}" dt="2020-12-13T15:40:31.545" v="55" actId="20577"/>
          <ac:spMkLst>
            <pc:docMk/>
            <pc:sldMk cId="1575477950" sldId="269"/>
            <ac:spMk id="3" creationId="{0CF0E997-9967-45F2-B811-5F5F668EB975}"/>
          </ac:spMkLst>
        </pc:spChg>
      </pc:sldChg>
      <pc:sldChg chg="addSp modSp">
        <pc:chgData name="Peter Spáč" userId="2e8d26cd-55d7-4d78-8227-1866407259d9" providerId="ADAL" clId="{80E9D5DE-B62E-4BA4-9EAC-5105332CD7D5}" dt="2020-12-13T15:45:02.112" v="76"/>
        <pc:sldMkLst>
          <pc:docMk/>
          <pc:sldMk cId="3532999047" sldId="270"/>
        </pc:sldMkLst>
        <pc:cxnChg chg="add mod">
          <ac:chgData name="Peter Spáč" userId="2e8d26cd-55d7-4d78-8227-1866407259d9" providerId="ADAL" clId="{80E9D5DE-B62E-4BA4-9EAC-5105332CD7D5}" dt="2020-12-13T15:45:02.112" v="76"/>
          <ac:cxnSpMkLst>
            <pc:docMk/>
            <pc:sldMk cId="3532999047" sldId="270"/>
            <ac:cxnSpMk id="3" creationId="{F6647405-B410-4B0E-B8FE-00F9CDBB74DD}"/>
          </ac:cxnSpMkLst>
        </pc:cxnChg>
      </pc:sldChg>
      <pc:sldChg chg="delSp modSp mod">
        <pc:chgData name="Peter Spáč" userId="2e8d26cd-55d7-4d78-8227-1866407259d9" providerId="ADAL" clId="{80E9D5DE-B62E-4BA4-9EAC-5105332CD7D5}" dt="2020-12-12T14:31:51.219" v="33" actId="478"/>
        <pc:sldMkLst>
          <pc:docMk/>
          <pc:sldMk cId="2201723407" sldId="271"/>
        </pc:sldMkLst>
        <pc:spChg chg="del mod">
          <ac:chgData name="Peter Spáč" userId="2e8d26cd-55d7-4d78-8227-1866407259d9" providerId="ADAL" clId="{80E9D5DE-B62E-4BA4-9EAC-5105332CD7D5}" dt="2020-12-12T14:31:51.219" v="33" actId="478"/>
          <ac:spMkLst>
            <pc:docMk/>
            <pc:sldMk cId="2201723407" sldId="271"/>
            <ac:spMk id="2" creationId="{19D2BD62-111F-4543-A090-C582886B8ACB}"/>
          </ac:spMkLst>
        </pc:spChg>
      </pc:sldChg>
      <pc:sldChg chg="addSp modSp add mod">
        <pc:chgData name="Peter Spáč" userId="2e8d26cd-55d7-4d78-8227-1866407259d9" providerId="ADAL" clId="{80E9D5DE-B62E-4BA4-9EAC-5105332CD7D5}" dt="2020-12-13T15:44:55.592" v="75" actId="1582"/>
        <pc:sldMkLst>
          <pc:docMk/>
          <pc:sldMk cId="1730609746" sldId="272"/>
        </pc:sldMkLst>
        <pc:cxnChg chg="add mod">
          <ac:chgData name="Peter Spáč" userId="2e8d26cd-55d7-4d78-8227-1866407259d9" providerId="ADAL" clId="{80E9D5DE-B62E-4BA4-9EAC-5105332CD7D5}" dt="2020-12-13T15:43:59.305" v="70" actId="1582"/>
          <ac:cxnSpMkLst>
            <pc:docMk/>
            <pc:sldMk cId="1730609746" sldId="272"/>
            <ac:cxnSpMk id="3" creationId="{C9B4EC34-85AE-406A-ACB5-E444E355A0BC}"/>
          </ac:cxnSpMkLst>
        </pc:cxnChg>
        <pc:cxnChg chg="add mod">
          <ac:chgData name="Peter Spáč" userId="2e8d26cd-55d7-4d78-8227-1866407259d9" providerId="ADAL" clId="{80E9D5DE-B62E-4BA4-9EAC-5105332CD7D5}" dt="2020-12-13T15:44:18.735" v="72" actId="14100"/>
          <ac:cxnSpMkLst>
            <pc:docMk/>
            <pc:sldMk cId="1730609746" sldId="272"/>
            <ac:cxnSpMk id="5" creationId="{1C482456-D300-4E84-BF19-A0F92A29AE5C}"/>
          </ac:cxnSpMkLst>
        </pc:cxnChg>
        <pc:cxnChg chg="add mod">
          <ac:chgData name="Peter Spáč" userId="2e8d26cd-55d7-4d78-8227-1866407259d9" providerId="ADAL" clId="{80E9D5DE-B62E-4BA4-9EAC-5105332CD7D5}" dt="2020-12-13T15:43:50.096" v="68" actId="1582"/>
          <ac:cxnSpMkLst>
            <pc:docMk/>
            <pc:sldMk cId="1730609746" sldId="272"/>
            <ac:cxnSpMk id="6" creationId="{70194E3F-30DC-42A2-B248-291F59102EF2}"/>
          </ac:cxnSpMkLst>
        </pc:cxnChg>
        <pc:cxnChg chg="add mod">
          <ac:chgData name="Peter Spáč" userId="2e8d26cd-55d7-4d78-8227-1866407259d9" providerId="ADAL" clId="{80E9D5DE-B62E-4BA4-9EAC-5105332CD7D5}" dt="2020-12-13T15:44:55.592" v="75" actId="1582"/>
          <ac:cxnSpMkLst>
            <pc:docMk/>
            <pc:sldMk cId="1730609746" sldId="272"/>
            <ac:cxnSpMk id="11" creationId="{AFFBB496-28DF-45A0-9192-B5D45C9B9C76}"/>
          </ac:cxnSpMkLst>
        </pc:cxnChg>
      </pc:sldChg>
      <pc:sldChg chg="del">
        <pc:chgData name="Peter Spáč" userId="2e8d26cd-55d7-4d78-8227-1866407259d9" providerId="ADAL" clId="{80E9D5DE-B62E-4BA4-9EAC-5105332CD7D5}" dt="2020-12-12T14:35:00.585" v="34" actId="47"/>
        <pc:sldMkLst>
          <pc:docMk/>
          <pc:sldMk cId="2873996153" sldId="272"/>
        </pc:sldMkLst>
      </pc:sldChg>
      <pc:sldChg chg="del">
        <pc:chgData name="Peter Spáč" userId="2e8d26cd-55d7-4d78-8227-1866407259d9" providerId="ADAL" clId="{80E9D5DE-B62E-4BA4-9EAC-5105332CD7D5}" dt="2020-12-12T14:35:01.593" v="35" actId="47"/>
        <pc:sldMkLst>
          <pc:docMk/>
          <pc:sldMk cId="2198937497" sldId="273"/>
        </pc:sldMkLst>
      </pc:sldChg>
      <pc:sldChg chg="del">
        <pc:chgData name="Peter Spáč" userId="2e8d26cd-55d7-4d78-8227-1866407259d9" providerId="ADAL" clId="{80E9D5DE-B62E-4BA4-9EAC-5105332CD7D5}" dt="2020-12-12T14:35:02.191" v="36" actId="47"/>
        <pc:sldMkLst>
          <pc:docMk/>
          <pc:sldMk cId="429555771" sldId="274"/>
        </pc:sldMkLst>
      </pc:sldChg>
      <pc:sldChg chg="del">
        <pc:chgData name="Peter Spáč" userId="2e8d26cd-55d7-4d78-8227-1866407259d9" providerId="ADAL" clId="{80E9D5DE-B62E-4BA4-9EAC-5105332CD7D5}" dt="2020-12-12T14:35:03.400" v="37" actId="47"/>
        <pc:sldMkLst>
          <pc:docMk/>
          <pc:sldMk cId="548809700" sldId="275"/>
        </pc:sldMkLst>
      </pc:sldChg>
      <pc:sldChg chg="del">
        <pc:chgData name="Peter Spáč" userId="2e8d26cd-55d7-4d78-8227-1866407259d9" providerId="ADAL" clId="{80E9D5DE-B62E-4BA4-9EAC-5105332CD7D5}" dt="2020-12-12T14:35:05.018" v="38" actId="47"/>
        <pc:sldMkLst>
          <pc:docMk/>
          <pc:sldMk cId="581617807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16.12.2020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14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664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students of a university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a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1,000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Working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apply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hypothesis: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hypothesis has its null hypothesis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null hypotheses either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and they can be applied 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significant</a:t>
            </a:r>
            <a:r>
              <a:rPr lang="en-US" dirty="0"/>
              <a:t>, we reject the null hypothesis and we gain confidence in our own hypothesis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not significant</a:t>
            </a:r>
            <a:r>
              <a:rPr lang="en-US" dirty="0"/>
              <a:t>, we hold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9B4EC34-85AE-406A-ACB5-E444E355A0BC}"/>
              </a:ext>
            </a:extLst>
          </p:cNvPr>
          <p:cNvCxnSpPr/>
          <p:nvPr/>
        </p:nvCxnSpPr>
        <p:spPr>
          <a:xfrm>
            <a:off x="3826276" y="736847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1C482456-D300-4E84-BF19-A0F92A29AE5C}"/>
              </a:ext>
            </a:extLst>
          </p:cNvPr>
          <p:cNvCxnSpPr>
            <a:cxnSpLocks/>
          </p:cNvCxnSpPr>
          <p:nvPr/>
        </p:nvCxnSpPr>
        <p:spPr>
          <a:xfrm>
            <a:off x="5763088" y="2797946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0194E3F-30DC-42A2-B248-291F59102EF2}"/>
              </a:ext>
            </a:extLst>
          </p:cNvPr>
          <p:cNvCxnSpPr>
            <a:cxnSpLocks/>
          </p:cNvCxnSpPr>
          <p:nvPr/>
        </p:nvCxnSpPr>
        <p:spPr>
          <a:xfrm>
            <a:off x="5514513" y="3952043"/>
            <a:ext cx="14293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AFFBB496-28DF-45A0-9192-B5D45C9B9C76}"/>
              </a:ext>
            </a:extLst>
          </p:cNvPr>
          <p:cNvCxnSpPr/>
          <p:nvPr/>
        </p:nvCxnSpPr>
        <p:spPr>
          <a:xfrm>
            <a:off x="5379868" y="97654"/>
            <a:ext cx="0" cy="65428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0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 with just two values</a:t>
            </a:r>
          </a:p>
          <a:p>
            <a:pPr lvl="1"/>
            <a:r>
              <a:rPr lang="en-US" dirty="0"/>
              <a:t>Someone is employed or he/she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attend this lecture or you do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have to contain a true zero</a:t>
            </a:r>
          </a:p>
          <a:p>
            <a:pPr lvl="1"/>
            <a:r>
              <a:rPr lang="en-US" dirty="0"/>
              <a:t>Distance in kilometers, time in seconds</a:t>
            </a:r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on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7666</TotalTime>
  <Words>764</Words>
  <Application>Microsoft Office PowerPoint</Application>
  <PresentationFormat>Širokouhlá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Prezentácia programu PowerPoint</vt:lpstr>
      <vt:lpstr>Population and Sample</vt:lpstr>
      <vt:lpstr>Population and Sample</vt:lpstr>
      <vt:lpstr>Hypotheses</vt:lpstr>
      <vt:lpstr>Statistical Significance</vt:lpstr>
      <vt:lpstr>Prezentácia programu PowerPoint</vt:lpstr>
      <vt:lpstr>Statistical Significance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111</cp:revision>
  <dcterms:created xsi:type="dcterms:W3CDTF">2019-09-18T08:38:58Z</dcterms:created>
  <dcterms:modified xsi:type="dcterms:W3CDTF">2020-12-16T10:03:10Z</dcterms:modified>
</cp:coreProperties>
</file>