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6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DFC6-3F43-429A-8AAE-EF6F28DF0979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889C3-551B-4271-8B0E-79D82D702F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2974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DFC6-3F43-429A-8AAE-EF6F28DF0979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889C3-551B-4271-8B0E-79D82D702F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5059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DFC6-3F43-429A-8AAE-EF6F28DF0979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889C3-551B-4271-8B0E-79D82D702F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2910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DFC6-3F43-429A-8AAE-EF6F28DF0979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889C3-551B-4271-8B0E-79D82D702F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9196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DFC6-3F43-429A-8AAE-EF6F28DF0979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889C3-551B-4271-8B0E-79D82D702F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1734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DFC6-3F43-429A-8AAE-EF6F28DF0979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889C3-551B-4271-8B0E-79D82D702F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5093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DFC6-3F43-429A-8AAE-EF6F28DF0979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889C3-551B-4271-8B0E-79D82D702F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0649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DFC6-3F43-429A-8AAE-EF6F28DF0979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889C3-551B-4271-8B0E-79D82D702F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1200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DFC6-3F43-429A-8AAE-EF6F28DF0979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889C3-551B-4271-8B0E-79D82D702F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506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DFC6-3F43-429A-8AAE-EF6F28DF0979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889C3-551B-4271-8B0E-79D82D702F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1906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DFC6-3F43-429A-8AAE-EF6F28DF0979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889C3-551B-4271-8B0E-79D82D702F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4817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1DFC6-3F43-429A-8AAE-EF6F28DF0979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889C3-551B-4271-8B0E-79D82D702F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8226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Conditionals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err="1" smtClean="0"/>
              <a:t>Week</a:t>
            </a:r>
            <a:r>
              <a:rPr lang="cs-CZ" dirty="0" smtClean="0"/>
              <a:t> 4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00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9"/>
    </mc:Choice>
    <mc:Fallback xmlns="">
      <p:transition spd="slow" advTm="9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4 </a:t>
            </a:r>
            <a:r>
              <a:rPr lang="cs-CZ" dirty="0" err="1" smtClean="0"/>
              <a:t>Conditionals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Zero</a:t>
            </a:r>
            <a:r>
              <a:rPr lang="cs-CZ" dirty="0" smtClean="0"/>
              <a:t> </a:t>
            </a:r>
            <a:r>
              <a:rPr lang="cs-CZ" dirty="0" err="1" smtClean="0"/>
              <a:t>conditional</a:t>
            </a:r>
            <a:endParaRPr lang="cs-CZ" dirty="0" smtClean="0"/>
          </a:p>
          <a:p>
            <a:endParaRPr lang="cs-CZ" dirty="0"/>
          </a:p>
          <a:p>
            <a:r>
              <a:rPr lang="cs-CZ" dirty="0" err="1" smtClean="0"/>
              <a:t>First</a:t>
            </a:r>
            <a:r>
              <a:rPr lang="cs-CZ" dirty="0" smtClean="0"/>
              <a:t> </a:t>
            </a:r>
            <a:r>
              <a:rPr lang="cs-CZ" dirty="0" err="1" smtClean="0"/>
              <a:t>Conditional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Second </a:t>
            </a:r>
            <a:r>
              <a:rPr lang="cs-CZ" dirty="0" err="1" smtClean="0"/>
              <a:t>Conditional</a:t>
            </a:r>
            <a:endParaRPr lang="cs-CZ" dirty="0" smtClean="0"/>
          </a:p>
          <a:p>
            <a:endParaRPr lang="cs-CZ" dirty="0"/>
          </a:p>
          <a:p>
            <a:r>
              <a:rPr lang="cs-CZ" dirty="0" err="1" smtClean="0"/>
              <a:t>Third</a:t>
            </a:r>
            <a:r>
              <a:rPr lang="cs-CZ" dirty="0" smtClean="0"/>
              <a:t> </a:t>
            </a:r>
            <a:r>
              <a:rPr lang="cs-CZ" dirty="0" err="1" smtClean="0"/>
              <a:t>Conditional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71"/>
    </mc:Choice>
    <mc:Fallback xmlns="">
      <p:transition spd="slow" advTm="21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Zero</a:t>
            </a:r>
            <a:r>
              <a:rPr lang="cs-CZ" dirty="0" smtClean="0"/>
              <a:t> </a:t>
            </a:r>
            <a:r>
              <a:rPr lang="cs-CZ" dirty="0" err="1" smtClean="0"/>
              <a:t>conditional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56584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I </a:t>
            </a:r>
            <a:r>
              <a:rPr lang="cs-CZ" dirty="0" err="1" smtClean="0"/>
              <a:t>help</a:t>
            </a:r>
            <a:r>
              <a:rPr lang="cs-CZ" dirty="0" smtClean="0"/>
              <a:t> </a:t>
            </a:r>
            <a:r>
              <a:rPr lang="cs-CZ" dirty="0" err="1" smtClean="0"/>
              <a:t>people</a:t>
            </a:r>
            <a:r>
              <a:rPr lang="cs-CZ" dirty="0" smtClean="0"/>
              <a:t> </a:t>
            </a:r>
            <a:r>
              <a:rPr lang="cs-CZ" dirty="0" err="1" smtClean="0"/>
              <a:t>if</a:t>
            </a:r>
            <a:r>
              <a:rPr lang="cs-CZ" dirty="0" smtClean="0"/>
              <a:t>/</a:t>
            </a:r>
            <a:r>
              <a:rPr lang="cs-CZ" dirty="0" err="1" smtClean="0"/>
              <a:t>when</a:t>
            </a:r>
            <a:r>
              <a:rPr lang="cs-CZ" dirty="0" smtClean="0"/>
              <a:t> </a:t>
            </a:r>
            <a:r>
              <a:rPr lang="cs-CZ" dirty="0" err="1" smtClean="0"/>
              <a:t>they</a:t>
            </a:r>
            <a:r>
              <a:rPr lang="cs-CZ" dirty="0" smtClean="0"/>
              <a:t> call.</a:t>
            </a:r>
          </a:p>
          <a:p>
            <a:endParaRPr lang="cs-CZ" dirty="0" smtClean="0"/>
          </a:p>
          <a:p>
            <a:r>
              <a:rPr lang="cs-CZ" dirty="0" err="1" smtClean="0"/>
              <a:t>When</a:t>
            </a:r>
            <a:r>
              <a:rPr lang="cs-CZ" dirty="0" smtClean="0"/>
              <a:t> </a:t>
            </a:r>
            <a:r>
              <a:rPr lang="cs-CZ" dirty="0" err="1" smtClean="0"/>
              <a:t>it</a:t>
            </a:r>
            <a:r>
              <a:rPr lang="cs-CZ" dirty="0" smtClean="0"/>
              <a:t> </a:t>
            </a:r>
            <a:r>
              <a:rPr lang="cs-CZ" dirty="0" err="1" smtClean="0"/>
              <a:t>rains</a:t>
            </a:r>
            <a:r>
              <a:rPr lang="cs-CZ" dirty="0" smtClean="0"/>
              <a:t>, </a:t>
            </a:r>
            <a:r>
              <a:rPr lang="cs-CZ" dirty="0" err="1" smtClean="0"/>
              <a:t>it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wet</a:t>
            </a:r>
            <a:r>
              <a:rPr lang="cs-CZ" dirty="0" smtClean="0"/>
              <a:t>.</a:t>
            </a:r>
          </a:p>
          <a:p>
            <a:endParaRPr lang="cs-CZ" dirty="0" smtClean="0"/>
          </a:p>
          <a:p>
            <a:endParaRPr lang="cs-CZ" dirty="0"/>
          </a:p>
          <a:p>
            <a:r>
              <a:rPr lang="cs-CZ" dirty="0" err="1" smtClean="0"/>
              <a:t>Statements</a:t>
            </a:r>
            <a:r>
              <a:rPr lang="cs-CZ" dirty="0" smtClean="0"/>
              <a:t> </a:t>
            </a:r>
            <a:r>
              <a:rPr lang="cs-CZ" dirty="0" err="1" smtClean="0"/>
              <a:t>that</a:t>
            </a:r>
            <a:r>
              <a:rPr lang="cs-CZ" dirty="0" smtClean="0"/>
              <a:t> are </a:t>
            </a:r>
            <a:r>
              <a:rPr lang="cs-CZ" dirty="0" err="1" smtClean="0"/>
              <a:t>facts</a:t>
            </a:r>
            <a:endParaRPr lang="cs-CZ" dirty="0" smtClean="0"/>
          </a:p>
          <a:p>
            <a:r>
              <a:rPr lang="cs-CZ" dirty="0" err="1"/>
              <a:t>A</a:t>
            </a:r>
            <a:r>
              <a:rPr lang="cs-CZ" dirty="0" err="1" smtClean="0"/>
              <a:t>lways</a:t>
            </a:r>
            <a:r>
              <a:rPr lang="cs-CZ" dirty="0" smtClean="0"/>
              <a:t> </a:t>
            </a:r>
            <a:r>
              <a:rPr lang="cs-CZ" dirty="0" err="1" smtClean="0"/>
              <a:t>true</a:t>
            </a:r>
            <a:endParaRPr lang="cs-CZ" dirty="0" smtClean="0"/>
          </a:p>
          <a:p>
            <a:r>
              <a:rPr lang="cs-CZ" dirty="0" err="1"/>
              <a:t>A</a:t>
            </a:r>
            <a:r>
              <a:rPr lang="cs-CZ" dirty="0" err="1" smtClean="0"/>
              <a:t>lways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same</a:t>
            </a:r>
            <a:endParaRPr lang="cs-CZ" dirty="0" smtClean="0"/>
          </a:p>
          <a:p>
            <a:r>
              <a:rPr lang="cs-CZ" dirty="0" err="1" smtClean="0"/>
              <a:t>Both</a:t>
            </a:r>
            <a:r>
              <a:rPr lang="cs-CZ" dirty="0" smtClean="0"/>
              <a:t> </a:t>
            </a:r>
            <a:r>
              <a:rPr lang="cs-CZ" dirty="0" err="1" smtClean="0"/>
              <a:t>parts</a:t>
            </a:r>
            <a:r>
              <a:rPr lang="cs-CZ" dirty="0" smtClean="0"/>
              <a:t> </a:t>
            </a:r>
            <a:r>
              <a:rPr lang="cs-CZ" dirty="0" err="1" smtClean="0"/>
              <a:t>present</a:t>
            </a:r>
            <a:r>
              <a:rPr lang="cs-CZ" dirty="0" smtClean="0"/>
              <a:t> </a:t>
            </a:r>
            <a:r>
              <a:rPr lang="cs-CZ" dirty="0" err="1" smtClean="0"/>
              <a:t>simple</a:t>
            </a:r>
            <a:endParaRPr lang="cs-CZ" dirty="0" smtClean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4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31"/>
    </mc:Choice>
    <mc:Fallback xmlns="">
      <p:transition spd="slow" advTm="49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First</a:t>
            </a:r>
            <a:r>
              <a:rPr lang="cs-CZ" dirty="0" smtClean="0"/>
              <a:t> </a:t>
            </a:r>
            <a:r>
              <a:rPr lang="cs-CZ" dirty="0" err="1" smtClean="0"/>
              <a:t>Conditional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cs-CZ" dirty="0" smtClean="0"/>
              <a:t>I </a:t>
            </a:r>
            <a:r>
              <a:rPr lang="cs-CZ" i="1" dirty="0" err="1" smtClean="0"/>
              <a:t>will</a:t>
            </a:r>
            <a:r>
              <a:rPr lang="cs-CZ" i="1" dirty="0" smtClean="0"/>
              <a:t> </a:t>
            </a:r>
            <a:r>
              <a:rPr lang="cs-CZ" i="1" dirty="0" err="1" smtClean="0"/>
              <a:t>help</a:t>
            </a:r>
            <a:r>
              <a:rPr lang="cs-CZ" i="1" dirty="0" smtClean="0"/>
              <a:t>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u="sng" dirty="0" err="1" smtClean="0"/>
              <a:t>if</a:t>
            </a:r>
            <a:r>
              <a:rPr lang="cs-CZ" u="sng" dirty="0" smtClean="0"/>
              <a:t> </a:t>
            </a:r>
            <a:r>
              <a:rPr lang="cs-CZ" u="sng" dirty="0" err="1" smtClean="0"/>
              <a:t>you</a:t>
            </a:r>
            <a:r>
              <a:rPr lang="cs-CZ" u="sng" dirty="0" smtClean="0"/>
              <a:t> call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u="sng" dirty="0" err="1" smtClean="0"/>
              <a:t>If</a:t>
            </a:r>
            <a:r>
              <a:rPr lang="cs-CZ" u="sng" dirty="0" smtClean="0"/>
              <a:t> </a:t>
            </a:r>
            <a:r>
              <a:rPr lang="cs-CZ" u="sng" dirty="0" err="1" smtClean="0"/>
              <a:t>you</a:t>
            </a:r>
            <a:r>
              <a:rPr lang="cs-CZ" u="sng" dirty="0" smtClean="0"/>
              <a:t> go </a:t>
            </a:r>
            <a:r>
              <a:rPr lang="cs-CZ" dirty="0" smtClean="0"/>
              <a:t>to </a:t>
            </a:r>
            <a:r>
              <a:rPr lang="cs-CZ" dirty="0" err="1" smtClean="0"/>
              <a:t>the</a:t>
            </a:r>
            <a:r>
              <a:rPr lang="cs-CZ" dirty="0" smtClean="0"/>
              <a:t> party, I </a:t>
            </a:r>
            <a:r>
              <a:rPr lang="cs-CZ" i="1" dirty="0" err="1" smtClean="0"/>
              <a:t>will</a:t>
            </a:r>
            <a:r>
              <a:rPr lang="cs-CZ" i="1" dirty="0" smtClean="0"/>
              <a:t> go </a:t>
            </a:r>
            <a:r>
              <a:rPr lang="cs-CZ" dirty="0" err="1" smtClean="0"/>
              <a:t>too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 err="1" smtClean="0"/>
              <a:t>Speaks</a:t>
            </a:r>
            <a:r>
              <a:rPr lang="cs-CZ" dirty="0" smtClean="0"/>
              <a:t> </a:t>
            </a:r>
            <a:r>
              <a:rPr lang="cs-CZ" dirty="0" err="1" smtClean="0"/>
              <a:t>about</a:t>
            </a:r>
            <a:r>
              <a:rPr lang="cs-CZ" dirty="0" smtClean="0"/>
              <a:t> </a:t>
            </a:r>
            <a:r>
              <a:rPr lang="cs-CZ" dirty="0" err="1" smtClean="0"/>
              <a:t>future</a:t>
            </a:r>
            <a:r>
              <a:rPr lang="cs-CZ" dirty="0" smtClean="0"/>
              <a:t>, 1 shift = </a:t>
            </a:r>
            <a:r>
              <a:rPr lang="cs-CZ" dirty="0" err="1" smtClean="0"/>
              <a:t>First</a:t>
            </a:r>
            <a:r>
              <a:rPr lang="cs-CZ" dirty="0" smtClean="0"/>
              <a:t> </a:t>
            </a:r>
            <a:r>
              <a:rPr lang="cs-CZ" dirty="0" err="1" smtClean="0"/>
              <a:t>conditional</a:t>
            </a:r>
            <a:endParaRPr lang="cs-CZ" dirty="0" smtClean="0"/>
          </a:p>
          <a:p>
            <a:r>
              <a:rPr lang="cs-CZ" dirty="0" err="1" smtClean="0"/>
              <a:t>Present</a:t>
            </a:r>
            <a:r>
              <a:rPr lang="cs-CZ" dirty="0" smtClean="0"/>
              <a:t> </a:t>
            </a:r>
            <a:r>
              <a:rPr lang="cs-CZ" dirty="0" err="1" smtClean="0"/>
              <a:t>simple</a:t>
            </a:r>
            <a:r>
              <a:rPr lang="cs-CZ" dirty="0" smtClean="0"/>
              <a:t> </a:t>
            </a:r>
            <a:r>
              <a:rPr lang="cs-CZ" dirty="0" err="1" smtClean="0"/>
              <a:t>talks</a:t>
            </a:r>
            <a:r>
              <a:rPr lang="cs-CZ" dirty="0" smtClean="0"/>
              <a:t> </a:t>
            </a:r>
            <a:r>
              <a:rPr lang="cs-CZ" dirty="0" err="1" smtClean="0"/>
              <a:t>about</a:t>
            </a:r>
            <a:r>
              <a:rPr lang="cs-CZ" dirty="0" smtClean="0"/>
              <a:t> </a:t>
            </a:r>
            <a:r>
              <a:rPr lang="cs-CZ" dirty="0" err="1" smtClean="0"/>
              <a:t>future</a:t>
            </a:r>
            <a:endParaRPr lang="cs-CZ" dirty="0" smtClean="0"/>
          </a:p>
          <a:p>
            <a:r>
              <a:rPr lang="cs-CZ" dirty="0" smtClean="0"/>
              <a:t>1 </a:t>
            </a:r>
            <a:r>
              <a:rPr lang="cs-CZ" dirty="0" err="1" smtClean="0"/>
              <a:t>consequence</a:t>
            </a:r>
            <a:r>
              <a:rPr lang="cs-CZ" dirty="0" smtClean="0"/>
              <a:t>, not a rule</a:t>
            </a:r>
          </a:p>
          <a:p>
            <a:r>
              <a:rPr lang="cs-CZ" dirty="0" err="1" smtClean="0"/>
              <a:t>If</a:t>
            </a:r>
            <a:r>
              <a:rPr lang="cs-CZ" dirty="0" smtClean="0"/>
              <a:t> + </a:t>
            </a:r>
            <a:r>
              <a:rPr lang="cs-CZ" dirty="0" err="1" smtClean="0"/>
              <a:t>present</a:t>
            </a:r>
            <a:r>
              <a:rPr lang="cs-CZ" dirty="0" smtClean="0"/>
              <a:t> </a:t>
            </a:r>
            <a:r>
              <a:rPr lang="cs-CZ" dirty="0" err="1" smtClean="0"/>
              <a:t>simple</a:t>
            </a:r>
            <a:r>
              <a:rPr lang="cs-CZ" dirty="0" smtClean="0"/>
              <a:t>, </a:t>
            </a:r>
            <a:r>
              <a:rPr lang="cs-CZ" dirty="0" err="1" smtClean="0"/>
              <a:t>will</a:t>
            </a:r>
            <a:r>
              <a:rPr lang="cs-CZ" dirty="0" smtClean="0"/>
              <a:t> + verb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18"/>
    </mc:Choice>
    <mc:Fallback xmlns="">
      <p:transition spd="slow" advTm="100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Second </a:t>
            </a:r>
            <a:r>
              <a:rPr lang="cs-CZ" dirty="0" err="1" smtClean="0"/>
              <a:t>Conditional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I </a:t>
            </a:r>
            <a:r>
              <a:rPr lang="cs-CZ" i="1" dirty="0" err="1" smtClean="0"/>
              <a:t>would</a:t>
            </a:r>
            <a:r>
              <a:rPr lang="cs-CZ" i="1" dirty="0" smtClean="0"/>
              <a:t> not </a:t>
            </a:r>
            <a:r>
              <a:rPr lang="cs-CZ" i="1" dirty="0" err="1" smtClean="0"/>
              <a:t>smoke</a:t>
            </a:r>
            <a:r>
              <a:rPr lang="cs-CZ" i="1" dirty="0" smtClean="0"/>
              <a:t> </a:t>
            </a:r>
            <a:r>
              <a:rPr lang="cs-CZ" dirty="0" err="1" smtClean="0"/>
              <a:t>if</a:t>
            </a:r>
            <a:r>
              <a:rPr lang="cs-CZ" dirty="0" smtClean="0"/>
              <a:t> I </a:t>
            </a:r>
            <a:r>
              <a:rPr lang="cs-CZ" u="sng" dirty="0" err="1" smtClean="0"/>
              <a:t>were</a:t>
            </a:r>
            <a:r>
              <a:rPr lang="cs-CZ" u="sng" dirty="0" smtClean="0"/>
              <a:t> </a:t>
            </a:r>
            <a:r>
              <a:rPr lang="cs-CZ" u="sng" dirty="0" err="1" smtClean="0"/>
              <a:t>you</a:t>
            </a:r>
            <a:r>
              <a:rPr lang="cs-CZ" u="sng" dirty="0" smtClean="0"/>
              <a:t>.</a:t>
            </a:r>
          </a:p>
          <a:p>
            <a:endParaRPr lang="cs-CZ" dirty="0"/>
          </a:p>
          <a:p>
            <a:r>
              <a:rPr lang="cs-CZ" u="sng" dirty="0" err="1" smtClean="0"/>
              <a:t>If</a:t>
            </a:r>
            <a:r>
              <a:rPr lang="cs-CZ" u="sng" dirty="0" smtClean="0"/>
              <a:t> I </a:t>
            </a:r>
            <a:r>
              <a:rPr lang="cs-CZ" u="sng" dirty="0" err="1" smtClean="0"/>
              <a:t>won</a:t>
            </a:r>
            <a:r>
              <a:rPr lang="cs-CZ" u="sng" dirty="0" smtClean="0"/>
              <a:t> </a:t>
            </a:r>
            <a:r>
              <a:rPr lang="cs-CZ" dirty="0" smtClean="0"/>
              <a:t>a </a:t>
            </a:r>
            <a:r>
              <a:rPr lang="cs-CZ" dirty="0" err="1" smtClean="0"/>
              <a:t>lottery</a:t>
            </a:r>
            <a:r>
              <a:rPr lang="cs-CZ" dirty="0" smtClean="0"/>
              <a:t>, I </a:t>
            </a:r>
            <a:r>
              <a:rPr lang="cs-CZ" i="1" dirty="0" err="1" smtClean="0"/>
              <a:t>would</a:t>
            </a:r>
            <a:r>
              <a:rPr lang="cs-CZ" i="1" dirty="0" smtClean="0"/>
              <a:t> </a:t>
            </a:r>
            <a:r>
              <a:rPr lang="cs-CZ" i="1" dirty="0" err="1" smtClean="0"/>
              <a:t>buy</a:t>
            </a:r>
            <a:r>
              <a:rPr lang="cs-CZ" i="1" dirty="0" smtClean="0"/>
              <a:t> </a:t>
            </a:r>
            <a:r>
              <a:rPr lang="cs-CZ" dirty="0" smtClean="0"/>
              <a:t>a car.</a:t>
            </a:r>
          </a:p>
          <a:p>
            <a:endParaRPr lang="cs-CZ" dirty="0"/>
          </a:p>
          <a:p>
            <a:r>
              <a:rPr lang="cs-CZ" dirty="0" err="1" smtClean="0"/>
              <a:t>About</a:t>
            </a:r>
            <a:r>
              <a:rPr lang="cs-CZ" dirty="0" smtClean="0"/>
              <a:t> </a:t>
            </a:r>
            <a:r>
              <a:rPr lang="cs-CZ" dirty="0" err="1" smtClean="0"/>
              <a:t>future</a:t>
            </a:r>
            <a:r>
              <a:rPr lang="cs-CZ" dirty="0" smtClean="0"/>
              <a:t>, 2 </a:t>
            </a:r>
            <a:r>
              <a:rPr lang="cs-CZ" dirty="0" err="1" smtClean="0"/>
              <a:t>shifts</a:t>
            </a:r>
            <a:r>
              <a:rPr lang="cs-CZ" dirty="0"/>
              <a:t> </a:t>
            </a:r>
            <a:r>
              <a:rPr lang="cs-CZ" dirty="0" smtClean="0"/>
              <a:t>= Second </a:t>
            </a:r>
            <a:r>
              <a:rPr lang="cs-CZ" dirty="0" err="1" smtClean="0"/>
              <a:t>Conditional</a:t>
            </a:r>
            <a:endParaRPr lang="cs-CZ" dirty="0" smtClean="0"/>
          </a:p>
          <a:p>
            <a:r>
              <a:rPr lang="cs-CZ" dirty="0" err="1" smtClean="0"/>
              <a:t>Wish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unreal</a:t>
            </a:r>
            <a:r>
              <a:rPr lang="cs-CZ" dirty="0" smtClean="0"/>
              <a:t> </a:t>
            </a:r>
            <a:r>
              <a:rPr lang="cs-CZ" dirty="0" err="1" smtClean="0"/>
              <a:t>condition</a:t>
            </a:r>
            <a:r>
              <a:rPr lang="cs-CZ" dirty="0" smtClean="0"/>
              <a:t> = I </a:t>
            </a:r>
            <a:r>
              <a:rPr lang="cs-CZ" dirty="0" err="1" smtClean="0"/>
              <a:t>cannot</a:t>
            </a:r>
            <a:r>
              <a:rPr lang="cs-CZ" dirty="0" smtClean="0"/>
              <a:t> </a:t>
            </a:r>
            <a:r>
              <a:rPr lang="cs-CZ" dirty="0" err="1" smtClean="0"/>
              <a:t>be</a:t>
            </a:r>
            <a:r>
              <a:rPr lang="cs-CZ" dirty="0" smtClean="0"/>
              <a:t> </a:t>
            </a:r>
            <a:r>
              <a:rPr lang="cs-CZ" dirty="0" err="1" smtClean="0"/>
              <a:t>you</a:t>
            </a:r>
            <a:r>
              <a:rPr lang="cs-CZ" dirty="0" smtClean="0"/>
              <a:t>, I </a:t>
            </a:r>
            <a:r>
              <a:rPr lang="cs-CZ" dirty="0" err="1" smtClean="0"/>
              <a:t>wish</a:t>
            </a:r>
            <a:r>
              <a:rPr lang="cs-CZ" dirty="0"/>
              <a:t> </a:t>
            </a:r>
            <a:r>
              <a:rPr lang="cs-CZ" dirty="0" smtClean="0"/>
              <a:t>to </a:t>
            </a:r>
            <a:r>
              <a:rPr lang="cs-CZ" dirty="0" err="1" smtClean="0"/>
              <a:t>win</a:t>
            </a:r>
            <a:r>
              <a:rPr lang="cs-CZ" dirty="0" smtClean="0"/>
              <a:t> </a:t>
            </a:r>
            <a:r>
              <a:rPr lang="cs-CZ" dirty="0" err="1" smtClean="0"/>
              <a:t>lottery</a:t>
            </a:r>
            <a:endParaRPr lang="cs-CZ" dirty="0" smtClean="0"/>
          </a:p>
          <a:p>
            <a:r>
              <a:rPr lang="cs-CZ" dirty="0" err="1" smtClean="0"/>
              <a:t>If</a:t>
            </a:r>
            <a:r>
              <a:rPr lang="cs-CZ" dirty="0"/>
              <a:t> </a:t>
            </a:r>
            <a:r>
              <a:rPr lang="cs-CZ" dirty="0" smtClean="0"/>
              <a:t>+ past </a:t>
            </a:r>
            <a:r>
              <a:rPr lang="cs-CZ" dirty="0" err="1" smtClean="0"/>
              <a:t>simple</a:t>
            </a:r>
            <a:r>
              <a:rPr lang="cs-CZ" dirty="0" smtClean="0"/>
              <a:t>, </a:t>
            </a:r>
            <a:r>
              <a:rPr lang="cs-CZ" dirty="0" err="1" smtClean="0"/>
              <a:t>would</a:t>
            </a:r>
            <a:r>
              <a:rPr lang="cs-CZ" dirty="0" smtClean="0"/>
              <a:t> + verb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591"/>
    </mc:Choice>
    <mc:Fallback xmlns="">
      <p:transition spd="slow" advTm="143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Third</a:t>
            </a:r>
            <a:r>
              <a:rPr lang="cs-CZ" dirty="0" smtClean="0"/>
              <a:t> </a:t>
            </a:r>
            <a:r>
              <a:rPr lang="cs-CZ" dirty="0" err="1" smtClean="0"/>
              <a:t>Conditional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328592"/>
          </a:xfrm>
        </p:spPr>
        <p:txBody>
          <a:bodyPr>
            <a:normAutofit lnSpcReduction="10000"/>
          </a:bodyPr>
          <a:lstStyle/>
          <a:p>
            <a:r>
              <a:rPr lang="cs-CZ" dirty="0" err="1" smtClean="0"/>
              <a:t>If</a:t>
            </a:r>
            <a:r>
              <a:rPr lang="cs-CZ" dirty="0" smtClean="0"/>
              <a:t> I had </a:t>
            </a:r>
            <a:r>
              <a:rPr lang="cs-CZ" dirty="0" err="1" smtClean="0"/>
              <a:t>studied</a:t>
            </a:r>
            <a:r>
              <a:rPr lang="cs-CZ" dirty="0" smtClean="0"/>
              <a:t> </a:t>
            </a:r>
            <a:r>
              <a:rPr lang="cs-CZ" dirty="0" err="1" smtClean="0"/>
              <a:t>harder</a:t>
            </a:r>
            <a:r>
              <a:rPr lang="cs-CZ" dirty="0" smtClean="0"/>
              <a:t>, I </a:t>
            </a:r>
            <a:r>
              <a:rPr lang="cs-CZ" dirty="0" err="1" smtClean="0"/>
              <a:t>would</a:t>
            </a:r>
            <a:r>
              <a:rPr lang="cs-CZ" dirty="0"/>
              <a:t> </a:t>
            </a:r>
            <a:r>
              <a:rPr lang="cs-CZ" dirty="0" err="1" smtClean="0"/>
              <a:t>have</a:t>
            </a:r>
            <a:r>
              <a:rPr lang="cs-CZ" dirty="0" smtClean="0"/>
              <a:t> had </a:t>
            </a:r>
            <a:r>
              <a:rPr lang="cs-CZ" dirty="0" err="1" smtClean="0"/>
              <a:t>better</a:t>
            </a:r>
            <a:r>
              <a:rPr lang="cs-CZ" dirty="0" smtClean="0"/>
              <a:t> </a:t>
            </a:r>
            <a:r>
              <a:rPr lang="cs-CZ" dirty="0" err="1" smtClean="0"/>
              <a:t>marks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 smtClean="0"/>
              <a:t>I </a:t>
            </a:r>
            <a:r>
              <a:rPr lang="cs-CZ" dirty="0" err="1" smtClean="0"/>
              <a:t>would</a:t>
            </a:r>
            <a:r>
              <a:rPr lang="cs-CZ" dirty="0" smtClean="0"/>
              <a:t> </a:t>
            </a:r>
            <a:r>
              <a:rPr lang="cs-CZ" dirty="0" err="1" smtClean="0"/>
              <a:t>have</a:t>
            </a:r>
            <a:r>
              <a:rPr lang="cs-CZ" dirty="0" smtClean="0"/>
              <a:t> </a:t>
            </a:r>
            <a:r>
              <a:rPr lang="cs-CZ" dirty="0" err="1" smtClean="0"/>
              <a:t>gone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concert</a:t>
            </a:r>
            <a:r>
              <a:rPr lang="cs-CZ" dirty="0"/>
              <a:t> </a:t>
            </a:r>
            <a:r>
              <a:rPr lang="cs-CZ" dirty="0" err="1" smtClean="0"/>
              <a:t>if</a:t>
            </a:r>
            <a:r>
              <a:rPr lang="cs-CZ" dirty="0" smtClean="0"/>
              <a:t> I had </a:t>
            </a:r>
            <a:r>
              <a:rPr lang="cs-CZ" dirty="0" err="1" smtClean="0"/>
              <a:t>had</a:t>
            </a:r>
            <a:r>
              <a:rPr lang="cs-CZ" dirty="0" smtClean="0"/>
              <a:t> more </a:t>
            </a:r>
            <a:r>
              <a:rPr lang="cs-CZ" dirty="0" err="1" smtClean="0"/>
              <a:t>money</a:t>
            </a:r>
            <a:r>
              <a:rPr lang="cs-CZ" dirty="0"/>
              <a:t>.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Past </a:t>
            </a:r>
            <a:r>
              <a:rPr lang="cs-CZ" dirty="0" err="1" smtClean="0"/>
              <a:t>hypothesis</a:t>
            </a:r>
            <a:r>
              <a:rPr lang="cs-CZ" dirty="0" smtClean="0"/>
              <a:t>, </a:t>
            </a:r>
            <a:r>
              <a:rPr lang="cs-CZ" dirty="0" err="1" smtClean="0"/>
              <a:t>everything</a:t>
            </a:r>
            <a:r>
              <a:rPr lang="cs-CZ" dirty="0" smtClean="0"/>
              <a:t> in past.</a:t>
            </a:r>
          </a:p>
          <a:p>
            <a:r>
              <a:rPr lang="cs-CZ" dirty="0" smtClean="0"/>
              <a:t>Real </a:t>
            </a:r>
            <a:r>
              <a:rPr lang="cs-CZ" dirty="0" err="1" smtClean="0"/>
              <a:t>condition</a:t>
            </a:r>
            <a:endParaRPr lang="cs-CZ" dirty="0"/>
          </a:p>
          <a:p>
            <a:r>
              <a:rPr lang="cs-CZ" dirty="0" err="1" smtClean="0"/>
              <a:t>If</a:t>
            </a:r>
            <a:r>
              <a:rPr lang="cs-CZ" dirty="0" smtClean="0"/>
              <a:t> + past </a:t>
            </a:r>
            <a:r>
              <a:rPr lang="cs-CZ" dirty="0" err="1" smtClean="0"/>
              <a:t>perfect</a:t>
            </a:r>
            <a:r>
              <a:rPr lang="cs-CZ" dirty="0" smtClean="0"/>
              <a:t>, past </a:t>
            </a:r>
            <a:r>
              <a:rPr lang="cs-CZ" dirty="0" err="1" smtClean="0"/>
              <a:t>modal</a:t>
            </a:r>
            <a:r>
              <a:rPr lang="cs-CZ" dirty="0" smtClean="0"/>
              <a:t> (</a:t>
            </a:r>
            <a:r>
              <a:rPr lang="cs-CZ" dirty="0" err="1" smtClean="0"/>
              <a:t>modal</a:t>
            </a:r>
            <a:r>
              <a:rPr lang="cs-CZ" dirty="0"/>
              <a:t> </a:t>
            </a:r>
            <a:r>
              <a:rPr lang="cs-CZ" dirty="0" smtClean="0"/>
              <a:t>+ </a:t>
            </a:r>
            <a:r>
              <a:rPr lang="cs-CZ" dirty="0" err="1" smtClean="0"/>
              <a:t>have</a:t>
            </a:r>
            <a:r>
              <a:rPr lang="cs-CZ" dirty="0" smtClean="0"/>
              <a:t> + verb in 3rd </a:t>
            </a:r>
            <a:r>
              <a:rPr lang="cs-CZ" dirty="0" err="1" smtClean="0"/>
              <a:t>participle</a:t>
            </a:r>
            <a:r>
              <a:rPr lang="cs-CZ" dirty="0" smtClean="0"/>
              <a:t>)</a:t>
            </a:r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39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321"/>
    </mc:Choice>
    <mc:Fallback>
      <p:transition spd="slow" advTm="134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Best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Luck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065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1"/>
    </mc:Choice>
    <mc:Fallback>
      <p:transition spd="slow" advTm="1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205</Words>
  <Application>Microsoft Office PowerPoint</Application>
  <PresentationFormat>Předvádění na obrazovce (4:3)</PresentationFormat>
  <Paragraphs>46</Paragraphs>
  <Slides>7</Slides>
  <Notes>0</Notes>
  <HiddenSlides>0</HiddenSlides>
  <MMClips>7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8" baseType="lpstr">
      <vt:lpstr>Motiv systému Office</vt:lpstr>
      <vt:lpstr>Conditionals</vt:lpstr>
      <vt:lpstr>4 Conditionals</vt:lpstr>
      <vt:lpstr>Zero conditional</vt:lpstr>
      <vt:lpstr>First Conditional</vt:lpstr>
      <vt:lpstr>Second Conditional</vt:lpstr>
      <vt:lpstr>Third Conditional</vt:lpstr>
      <vt:lpstr>Best of Luck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Conditionals</dc:title>
  <dc:creator>Dave</dc:creator>
  <cp:lastModifiedBy>Dave</cp:lastModifiedBy>
  <cp:revision>4</cp:revision>
  <dcterms:created xsi:type="dcterms:W3CDTF">2020-03-17T10:25:38Z</dcterms:created>
  <dcterms:modified xsi:type="dcterms:W3CDTF">2020-10-15T07:57:00Z</dcterms:modified>
</cp:coreProperties>
</file>