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48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99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2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47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57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06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46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2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6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58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73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69B2-37C2-4B5B-9297-381DDFB339FA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904A-07F0-4DFE-9672-F5193268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81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Conditionals</a:t>
            </a:r>
            <a:r>
              <a:rPr lang="cs-CZ" dirty="0" smtClean="0"/>
              <a:t>: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IF,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1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Unless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Meaning</a:t>
            </a:r>
            <a:r>
              <a:rPr lang="cs-CZ" dirty="0" smtClean="0"/>
              <a:t>: </a:t>
            </a:r>
            <a:r>
              <a:rPr lang="cs-CZ" dirty="0" err="1" smtClean="0"/>
              <a:t>if</a:t>
            </a:r>
            <a:r>
              <a:rPr lang="cs-CZ" dirty="0" smtClean="0"/>
              <a:t> not</a:t>
            </a:r>
          </a:p>
          <a:p>
            <a:endParaRPr lang="cs-CZ" dirty="0"/>
          </a:p>
          <a:p>
            <a:r>
              <a:rPr lang="cs-CZ" dirty="0" err="1" smtClean="0"/>
              <a:t>Unless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are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swim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pool.</a:t>
            </a:r>
          </a:p>
          <a:p>
            <a:endParaRPr lang="cs-CZ" dirty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go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cinema</a:t>
            </a:r>
            <a:r>
              <a:rPr lang="cs-CZ" dirty="0" smtClean="0"/>
              <a:t> </a:t>
            </a:r>
            <a:r>
              <a:rPr lang="cs-CZ" dirty="0" err="1" smtClean="0"/>
              <a:t>unless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not done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homework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57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 long 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Meaning</a:t>
            </a:r>
            <a:r>
              <a:rPr lang="cs-CZ" dirty="0" smtClean="0"/>
              <a:t>: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, </a:t>
            </a:r>
            <a:r>
              <a:rPr lang="cs-CZ" dirty="0" err="1" smtClean="0"/>
              <a:t>if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As long as </a:t>
            </a:r>
            <a:r>
              <a:rPr lang="cs-CZ" dirty="0" err="1" smtClean="0"/>
              <a:t>children</a:t>
            </a:r>
            <a:r>
              <a:rPr lang="cs-CZ" dirty="0" smtClean="0"/>
              <a:t> are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swim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pool</a:t>
            </a:r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go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cinema</a:t>
            </a:r>
            <a:r>
              <a:rPr lang="cs-CZ" dirty="0" smtClean="0"/>
              <a:t> as long as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done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homework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37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Provided</a:t>
            </a:r>
            <a:r>
              <a:rPr lang="cs-CZ" dirty="0" smtClean="0"/>
              <a:t>/</a:t>
            </a:r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/ </a:t>
            </a:r>
            <a:r>
              <a:rPr lang="cs-CZ" dirty="0" err="1" smtClean="0"/>
              <a:t>Providing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Meaning</a:t>
            </a:r>
            <a:r>
              <a:rPr lang="cs-CZ" dirty="0" smtClean="0"/>
              <a:t>: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, </a:t>
            </a:r>
            <a:r>
              <a:rPr lang="cs-CZ" dirty="0" err="1" smtClean="0"/>
              <a:t>if</a:t>
            </a:r>
            <a:r>
              <a:rPr lang="cs-CZ" dirty="0" smtClean="0"/>
              <a:t> – </a:t>
            </a:r>
            <a:r>
              <a:rPr lang="cs-CZ" dirty="0" err="1" smtClean="0"/>
              <a:t>same</a:t>
            </a:r>
            <a:r>
              <a:rPr lang="cs-CZ" dirty="0" smtClean="0"/>
              <a:t> as: as long as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are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swim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pool</a:t>
            </a:r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go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cinema</a:t>
            </a:r>
            <a:r>
              <a:rPr lang="cs-CZ" dirty="0" smtClean="0"/>
              <a:t> </a:t>
            </a:r>
            <a:r>
              <a:rPr lang="cs-CZ" dirty="0" err="1" smtClean="0"/>
              <a:t>providing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done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homework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56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case, In case </a:t>
            </a:r>
            <a:r>
              <a:rPr lang="cs-CZ" dirty="0" err="1" smtClean="0"/>
              <a:t>of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Meaning</a:t>
            </a:r>
            <a:r>
              <a:rPr lang="cs-CZ" dirty="0" smtClean="0"/>
              <a:t>: In case –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maybe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umbrella</a:t>
            </a:r>
            <a:r>
              <a:rPr lang="cs-CZ" dirty="0" smtClean="0"/>
              <a:t> in case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rains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Meaning</a:t>
            </a:r>
            <a:r>
              <a:rPr lang="cs-CZ" dirty="0" smtClean="0"/>
              <a:t>: in case </a:t>
            </a:r>
            <a:r>
              <a:rPr lang="cs-CZ" dirty="0" err="1" smtClean="0"/>
              <a:t>of</a:t>
            </a:r>
            <a:r>
              <a:rPr lang="cs-CZ" dirty="0" smtClean="0"/>
              <a:t>–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happening</a:t>
            </a:r>
          </a:p>
          <a:p>
            <a:endParaRPr lang="cs-CZ" dirty="0"/>
          </a:p>
          <a:p>
            <a:r>
              <a:rPr lang="cs-CZ" dirty="0" smtClean="0"/>
              <a:t>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fire</a:t>
            </a:r>
            <a:r>
              <a:rPr lang="cs-CZ" dirty="0" smtClean="0"/>
              <a:t>, call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firefighters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98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/I </a:t>
            </a:r>
            <a:r>
              <a:rPr lang="cs-CZ" dirty="0" err="1" smtClean="0"/>
              <a:t>wish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Meaning</a:t>
            </a:r>
            <a:r>
              <a:rPr lang="cs-CZ" dirty="0" smtClean="0"/>
              <a:t>: </a:t>
            </a:r>
            <a:r>
              <a:rPr lang="cs-CZ" dirty="0" err="1" smtClean="0"/>
              <a:t>changes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tense:</a:t>
            </a:r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wish</a:t>
            </a:r>
            <a:r>
              <a:rPr lang="cs-CZ" dirty="0" smtClean="0"/>
              <a:t> I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,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,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endParaRPr lang="cs-CZ" dirty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I had </a:t>
            </a:r>
            <a:r>
              <a:rPr lang="cs-CZ" dirty="0" err="1" smtClean="0"/>
              <a:t>eaten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when</a:t>
            </a:r>
            <a:r>
              <a:rPr lang="cs-CZ" dirty="0" smtClean="0"/>
              <a:t> I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child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wish</a:t>
            </a:r>
            <a:r>
              <a:rPr lang="cs-CZ" dirty="0" smtClean="0"/>
              <a:t> I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habit</a:t>
            </a:r>
          </a:p>
        </p:txBody>
      </p:sp>
    </p:spTree>
    <p:extLst>
      <p:ext uri="{BB962C8B-B14F-4D97-AF65-F5344CB8AC3E}">
        <p14:creationId xmlns:p14="http://schemas.microsoft.com/office/powerpoint/2010/main" val="52882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Suppose</a:t>
            </a:r>
            <a:r>
              <a:rPr lang="cs-CZ" dirty="0" smtClean="0"/>
              <a:t>/</a:t>
            </a:r>
            <a:r>
              <a:rPr lang="cs-CZ" dirty="0" err="1" smtClean="0"/>
              <a:t>Supposing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Meaning</a:t>
            </a:r>
            <a:r>
              <a:rPr lang="cs-CZ" dirty="0" smtClean="0"/>
              <a:t>: </a:t>
            </a:r>
            <a:r>
              <a:rPr lang="cs-CZ" dirty="0" err="1" smtClean="0"/>
              <a:t>Imagine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imagine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Suppose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won</a:t>
            </a:r>
            <a:r>
              <a:rPr lang="cs-CZ" dirty="0" smtClean="0"/>
              <a:t> a </a:t>
            </a:r>
            <a:r>
              <a:rPr lang="cs-CZ" dirty="0" err="1" smtClean="0"/>
              <a:t>lottery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smtClean="0"/>
              <a:t> do?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204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244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Conditionals: Other forms of IF, advanced structures</vt:lpstr>
      <vt:lpstr>Unless</vt:lpstr>
      <vt:lpstr>As long as</vt:lpstr>
      <vt:lpstr>Provided/Provided that/ Providing</vt:lpstr>
      <vt:lpstr>In case, In case of</vt:lpstr>
      <vt:lpstr>If only/I wish</vt:lpstr>
      <vt:lpstr>Suppose/Supposing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Conditionals: Other forms of IF, advanced structures</dc:title>
  <dc:creator>Dave</dc:creator>
  <cp:lastModifiedBy>Dave</cp:lastModifiedBy>
  <cp:revision>2</cp:revision>
  <dcterms:created xsi:type="dcterms:W3CDTF">2020-11-27T13:28:37Z</dcterms:created>
  <dcterms:modified xsi:type="dcterms:W3CDTF">2020-11-27T13:42:27Z</dcterms:modified>
</cp:coreProperties>
</file>