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31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9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07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67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1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68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3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06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8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84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8AC3B-6223-49D6-B6D8-FA094AD0C842}" type="datetimeFigureOut">
              <a:rPr lang="cs-CZ" smtClean="0"/>
              <a:t>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BAACB-6FA5-4E3A-AF48-4AA7B8483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82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80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- </a:t>
            </a:r>
            <a:r>
              <a:rPr lang="cs-CZ" dirty="0" err="1" smtClean="0"/>
              <a:t>schedules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use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regular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Hurry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 </a:t>
            </a:r>
            <a:r>
              <a:rPr lang="cs-CZ" dirty="0" err="1" smtClean="0"/>
              <a:t>leaves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11:40.</a:t>
            </a:r>
          </a:p>
          <a:p>
            <a:endParaRPr lang="cs-CZ" dirty="0"/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go, </a:t>
            </a:r>
            <a:r>
              <a:rPr lang="cs-CZ" dirty="0" err="1" smtClean="0"/>
              <a:t>the</a:t>
            </a:r>
            <a:r>
              <a:rPr lang="cs-CZ" dirty="0" smtClean="0"/>
              <a:t> meeting </a:t>
            </a:r>
            <a:r>
              <a:rPr lang="cs-CZ" dirty="0" err="1" smtClean="0"/>
              <a:t>starts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15:00.</a:t>
            </a:r>
          </a:p>
          <a:p>
            <a:endParaRPr lang="cs-CZ" dirty="0"/>
          </a:p>
          <a:p>
            <a:r>
              <a:rPr lang="cs-CZ" dirty="0" smtClean="0"/>
              <a:t>In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, but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tense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happens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16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r>
              <a:rPr lang="cs-CZ" dirty="0" smtClean="0"/>
              <a:t> – </a:t>
            </a:r>
            <a:r>
              <a:rPr lang="cs-CZ" dirty="0" err="1" smtClean="0"/>
              <a:t>near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use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r>
              <a:rPr lang="cs-CZ" dirty="0" smtClean="0"/>
              <a:t> to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near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 and </a:t>
            </a:r>
            <a:r>
              <a:rPr lang="cs-CZ" dirty="0" err="1" smtClean="0"/>
              <a:t>appointments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a party </a:t>
            </a:r>
            <a:r>
              <a:rPr lang="cs-CZ" dirty="0" err="1" smtClean="0"/>
              <a:t>tonight</a:t>
            </a:r>
            <a:r>
              <a:rPr lang="cs-CZ" dirty="0" smtClean="0"/>
              <a:t> /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near</a:t>
            </a:r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a </a:t>
            </a:r>
            <a:r>
              <a:rPr lang="cs-CZ" dirty="0" err="1" smtClean="0"/>
              <a:t>doctor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appointment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941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 on spot </a:t>
            </a:r>
            <a:r>
              <a:rPr lang="cs-CZ" dirty="0" err="1" smtClean="0"/>
              <a:t>decisions</a:t>
            </a:r>
            <a:r>
              <a:rPr lang="cs-CZ" dirty="0" smtClean="0"/>
              <a:t> (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conversations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Wait</a:t>
            </a:r>
            <a:r>
              <a:rPr lang="cs-CZ" dirty="0" smtClean="0"/>
              <a:t>, I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I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idea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2. </a:t>
            </a:r>
            <a:r>
              <a:rPr lang="cs-CZ" dirty="0" err="1" smtClean="0"/>
              <a:t>predictions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evidence (</a:t>
            </a:r>
            <a:r>
              <a:rPr lang="cs-CZ" dirty="0" err="1" smtClean="0"/>
              <a:t>emotional</a:t>
            </a:r>
            <a:r>
              <a:rPr lang="cs-CZ" dirty="0" smtClean="0"/>
              <a:t>, </a:t>
            </a:r>
            <a:r>
              <a:rPr lang="cs-CZ" dirty="0" err="1" smtClean="0"/>
              <a:t>general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rain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just a </a:t>
            </a:r>
            <a:r>
              <a:rPr lang="cs-CZ" dirty="0" err="1" smtClean="0"/>
              <a:t>guess</a:t>
            </a:r>
            <a:r>
              <a:rPr lang="cs-CZ" dirty="0" smtClean="0"/>
              <a:t> and a feeling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u="sng" dirty="0" err="1" smtClean="0"/>
              <a:t>will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words</a:t>
            </a:r>
            <a:r>
              <a:rPr lang="cs-CZ" dirty="0" smtClean="0"/>
              <a:t> such as </a:t>
            </a:r>
            <a:r>
              <a:rPr lang="cs-CZ" dirty="0" err="1" smtClean="0"/>
              <a:t>think</a:t>
            </a:r>
            <a:r>
              <a:rPr lang="cs-CZ" dirty="0" smtClean="0"/>
              <a:t>, </a:t>
            </a:r>
            <a:r>
              <a:rPr lang="cs-CZ" dirty="0" err="1" smtClean="0"/>
              <a:t>believe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preceed</a:t>
            </a:r>
            <a:r>
              <a:rPr lang="cs-CZ" dirty="0" smtClean="0"/>
              <a:t>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95681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decisions</a:t>
            </a:r>
            <a:r>
              <a:rPr lang="cs-CZ" dirty="0" smtClean="0"/>
              <a:t> and </a:t>
            </a:r>
            <a:r>
              <a:rPr lang="cs-CZ" dirty="0" err="1" smtClean="0"/>
              <a:t>plans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made, </a:t>
            </a:r>
            <a:r>
              <a:rPr lang="cs-CZ" dirty="0" err="1" smtClean="0"/>
              <a:t>distant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Italy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summer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decided</a:t>
            </a:r>
            <a:r>
              <a:rPr lang="cs-CZ" dirty="0" smtClean="0"/>
              <a:t>/</a:t>
            </a:r>
            <a:r>
              <a:rPr lang="cs-CZ" dirty="0" err="1" smtClean="0"/>
              <a:t>planned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2. </a:t>
            </a:r>
            <a:r>
              <a:rPr lang="cs-CZ" dirty="0" err="1" smtClean="0"/>
              <a:t>predictions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evidence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rain</a:t>
            </a:r>
            <a:r>
              <a:rPr lang="cs-CZ" dirty="0" smtClean="0"/>
              <a:t> </a:t>
            </a:r>
            <a:r>
              <a:rPr lang="cs-CZ" dirty="0" err="1" smtClean="0"/>
              <a:t>soon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evidence (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clouds</a:t>
            </a:r>
            <a:r>
              <a:rPr lang="cs-CZ" dirty="0" smtClean="0"/>
              <a:t>, I </a:t>
            </a:r>
            <a:r>
              <a:rPr lang="cs-CZ" dirty="0" err="1" smtClean="0"/>
              <a:t>watched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forecast</a:t>
            </a:r>
            <a:r>
              <a:rPr lang="cs-CZ" dirty="0" smtClean="0"/>
              <a:t> and such)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54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in </a:t>
            </a:r>
            <a:r>
              <a:rPr lang="cs-CZ" dirty="0" err="1" smtClean="0"/>
              <a:t>progress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moment in </a:t>
            </a:r>
            <a:r>
              <a:rPr lang="cs-CZ" dirty="0" err="1" smtClean="0"/>
              <a:t>future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month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, I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sailing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ocean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happening in </a:t>
            </a:r>
            <a:r>
              <a:rPr lang="cs-CZ" dirty="0" err="1" smtClean="0"/>
              <a:t>that</a:t>
            </a:r>
            <a:r>
              <a:rPr lang="cs-CZ" dirty="0" smtClean="0"/>
              <a:t> moment in </a:t>
            </a:r>
            <a:r>
              <a:rPr lang="cs-CZ" dirty="0" err="1" smtClean="0"/>
              <a:t>future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13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> -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use </a:t>
            </a:r>
            <a:r>
              <a:rPr lang="cs-CZ" dirty="0" err="1" smtClean="0"/>
              <a:t>this</a:t>
            </a:r>
            <a:r>
              <a:rPr lang="cs-CZ" dirty="0" smtClean="0"/>
              <a:t> tense to talk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deadlines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finish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point in </a:t>
            </a:r>
            <a:r>
              <a:rPr lang="cs-CZ" dirty="0" err="1" smtClean="0"/>
              <a:t>future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submitted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r>
              <a:rPr lang="cs-CZ" dirty="0" smtClean="0"/>
              <a:t> by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I do not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I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submit</a:t>
            </a:r>
            <a:r>
              <a:rPr lang="cs-CZ" dirty="0" smtClean="0"/>
              <a:t>, but </a:t>
            </a:r>
            <a:r>
              <a:rPr lang="cs-CZ" dirty="0" err="1" smtClean="0"/>
              <a:t>definitely</a:t>
            </a:r>
            <a:r>
              <a:rPr lang="cs-CZ" dirty="0" smtClean="0"/>
              <a:t> by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70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use </a:t>
            </a:r>
            <a:r>
              <a:rPr lang="cs-CZ" dirty="0" err="1" smtClean="0"/>
              <a:t>this</a:t>
            </a:r>
            <a:r>
              <a:rPr lang="cs-CZ" dirty="0" smtClean="0"/>
              <a:t> tense to talk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long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happening </a:t>
            </a:r>
            <a:r>
              <a:rPr lang="cs-CZ" dirty="0" err="1" smtClean="0"/>
              <a:t>for</a:t>
            </a:r>
            <a:r>
              <a:rPr lang="cs-CZ" dirty="0" smtClean="0"/>
              <a:t> in </a:t>
            </a:r>
            <a:r>
              <a:rPr lang="cs-CZ" dirty="0" err="1" smtClean="0"/>
              <a:t>future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studying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4 </a:t>
            </a:r>
            <a:r>
              <a:rPr lang="cs-CZ" dirty="0" err="1" smtClean="0"/>
              <a:t>years</a:t>
            </a:r>
            <a:r>
              <a:rPr lang="cs-CZ" dirty="0" smtClean="0"/>
              <a:t> by </a:t>
            </a:r>
            <a:r>
              <a:rPr lang="cs-CZ" dirty="0" err="1" smtClean="0"/>
              <a:t>September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in </a:t>
            </a:r>
            <a:r>
              <a:rPr lang="cs-CZ" dirty="0" err="1" smtClean="0"/>
              <a:t>future</a:t>
            </a:r>
            <a:r>
              <a:rPr lang="cs-CZ" dirty="0" smtClean="0"/>
              <a:t> (</a:t>
            </a:r>
            <a:r>
              <a:rPr lang="cs-CZ" dirty="0" err="1" smtClean="0"/>
              <a:t>September</a:t>
            </a:r>
            <a:r>
              <a:rPr lang="cs-CZ" dirty="0" smtClean="0"/>
              <a:t>)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happening </a:t>
            </a:r>
            <a:r>
              <a:rPr lang="cs-CZ" dirty="0" err="1" smtClean="0"/>
              <a:t>for</a:t>
            </a:r>
            <a:r>
              <a:rPr lang="cs-CZ" dirty="0" smtClean="0"/>
              <a:t> 4 </a:t>
            </a:r>
            <a:r>
              <a:rPr lang="cs-CZ" dirty="0" err="1" smtClean="0"/>
              <a:t>years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962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</a:t>
            </a:r>
            <a:r>
              <a:rPr lang="cs-CZ" dirty="0" smtClean="0"/>
              <a:t> more, </a:t>
            </a:r>
            <a:r>
              <a:rPr lang="cs-CZ" dirty="0" err="1" smtClean="0"/>
              <a:t>please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smtClean="0"/>
              <a:t> handout!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997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387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Future forms</vt:lpstr>
      <vt:lpstr>Present simple - schedules</vt:lpstr>
      <vt:lpstr>Present continuous – near future</vt:lpstr>
      <vt:lpstr>Will</vt:lpstr>
      <vt:lpstr>Be going to</vt:lpstr>
      <vt:lpstr>Future continuous</vt:lpstr>
      <vt:lpstr>Future perfect - deadlines</vt:lpstr>
      <vt:lpstr>Future perfect continuous</vt:lpstr>
      <vt:lpstr>For more, please see the handout!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forms</dc:title>
  <dc:creator>Dave</dc:creator>
  <cp:lastModifiedBy>Dave</cp:lastModifiedBy>
  <cp:revision>3</cp:revision>
  <dcterms:created xsi:type="dcterms:W3CDTF">2020-12-06T21:38:32Z</dcterms:created>
  <dcterms:modified xsi:type="dcterms:W3CDTF">2020-12-06T22:06:55Z</dcterms:modified>
</cp:coreProperties>
</file>