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470" r:id="rId5"/>
    <p:sldId id="472" r:id="rId6"/>
    <p:sldId id="273" r:id="rId7"/>
    <p:sldId id="460" r:id="rId8"/>
    <p:sldId id="471" r:id="rId9"/>
    <p:sldId id="315" r:id="rId10"/>
    <p:sldId id="317" r:id="rId11"/>
    <p:sldId id="322" r:id="rId12"/>
    <p:sldId id="319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99168D-BC24-4534-9C07-B85EC4382BD5}" v="37" dt="2021-01-07T10:24:39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aterova" userId="85e501e719213830" providerId="LiveId" clId="{E099168D-BC24-4534-9C07-B85EC4382BD5}"/>
    <pc:docChg chg="undo custSel mod addSld delSld modSld">
      <pc:chgData name="Eva Taterova" userId="85e501e719213830" providerId="LiveId" clId="{E099168D-BC24-4534-9C07-B85EC4382BD5}" dt="2021-01-07T10:24:48.982" v="777" actId="122"/>
      <pc:docMkLst>
        <pc:docMk/>
      </pc:docMkLst>
      <pc:sldChg chg="addSp delSp modSp mod">
        <pc:chgData name="Eva Taterova" userId="85e501e719213830" providerId="LiveId" clId="{E099168D-BC24-4534-9C07-B85EC4382BD5}" dt="2021-01-07T09:53:45.287" v="756" actId="1076"/>
        <pc:sldMkLst>
          <pc:docMk/>
          <pc:sldMk cId="337468563" sldId="256"/>
        </pc:sldMkLst>
        <pc:spChg chg="mod">
          <ac:chgData name="Eva Taterova" userId="85e501e719213830" providerId="LiveId" clId="{E099168D-BC24-4534-9C07-B85EC4382BD5}" dt="2021-01-07T08:53:23.924" v="32" actId="20577"/>
          <ac:spMkLst>
            <pc:docMk/>
            <pc:sldMk cId="337468563" sldId="256"/>
            <ac:spMk id="2" creationId="{00000000-0000-0000-0000-000000000000}"/>
          </ac:spMkLst>
        </pc:spChg>
        <pc:picChg chg="del mod">
          <ac:chgData name="Eva Taterova" userId="85e501e719213830" providerId="LiveId" clId="{E099168D-BC24-4534-9C07-B85EC4382BD5}" dt="2021-01-07T09:52:13.374" v="733" actId="478"/>
          <ac:picMkLst>
            <pc:docMk/>
            <pc:sldMk cId="337468563" sldId="256"/>
            <ac:picMk id="4" creationId="{00000000-0000-0000-0000-000000000000}"/>
          </ac:picMkLst>
        </pc:picChg>
        <pc:picChg chg="del mod">
          <ac:chgData name="Eva Taterova" userId="85e501e719213830" providerId="LiveId" clId="{E099168D-BC24-4534-9C07-B85EC4382BD5}" dt="2021-01-07T09:52:15.488" v="735" actId="478"/>
          <ac:picMkLst>
            <pc:docMk/>
            <pc:sldMk cId="337468563" sldId="256"/>
            <ac:picMk id="5" creationId="{00000000-0000-0000-0000-000000000000}"/>
          </ac:picMkLst>
        </pc:picChg>
        <pc:picChg chg="del mod">
          <ac:chgData name="Eva Taterova" userId="85e501e719213830" providerId="LiveId" clId="{E099168D-BC24-4534-9C07-B85EC4382BD5}" dt="2021-01-07T09:52:17.339" v="737" actId="478"/>
          <ac:picMkLst>
            <pc:docMk/>
            <pc:sldMk cId="337468563" sldId="256"/>
            <ac:picMk id="6" creationId="{00000000-0000-0000-0000-000000000000}"/>
          </ac:picMkLst>
        </pc:picChg>
        <pc:picChg chg="add mod">
          <ac:chgData name="Eva Taterova" userId="85e501e719213830" providerId="LiveId" clId="{E099168D-BC24-4534-9C07-B85EC4382BD5}" dt="2021-01-07T09:53:06.186" v="750" actId="1076"/>
          <ac:picMkLst>
            <pc:docMk/>
            <pc:sldMk cId="337468563" sldId="256"/>
            <ac:picMk id="7" creationId="{425C898B-118A-4A36-B295-6C5565FC6B17}"/>
          </ac:picMkLst>
        </pc:picChg>
        <pc:picChg chg="del mod">
          <ac:chgData name="Eva Taterova" userId="85e501e719213830" providerId="LiveId" clId="{E099168D-BC24-4534-9C07-B85EC4382BD5}" dt="2021-01-07T09:52:19.368" v="739" actId="478"/>
          <ac:picMkLst>
            <pc:docMk/>
            <pc:sldMk cId="337468563" sldId="256"/>
            <ac:picMk id="8" creationId="{00000000-0000-0000-0000-000000000000}"/>
          </ac:picMkLst>
        </pc:picChg>
        <pc:picChg chg="add mod">
          <ac:chgData name="Eva Taterova" userId="85e501e719213830" providerId="LiveId" clId="{E099168D-BC24-4534-9C07-B85EC4382BD5}" dt="2021-01-07T09:52:38.492" v="743" actId="1076"/>
          <ac:picMkLst>
            <pc:docMk/>
            <pc:sldMk cId="337468563" sldId="256"/>
            <ac:picMk id="9" creationId="{C8C9492D-8632-4B3B-A042-99074D02616D}"/>
          </ac:picMkLst>
        </pc:picChg>
        <pc:picChg chg="add mod">
          <ac:chgData name="Eva Taterova" userId="85e501e719213830" providerId="LiveId" clId="{E099168D-BC24-4534-9C07-B85EC4382BD5}" dt="2021-01-07T09:53:45.287" v="756" actId="1076"/>
          <ac:picMkLst>
            <pc:docMk/>
            <pc:sldMk cId="337468563" sldId="256"/>
            <ac:picMk id="10" creationId="{5BE40B93-EEE2-4DF5-8AA1-22B567BF025E}"/>
          </ac:picMkLst>
        </pc:picChg>
      </pc:sldChg>
      <pc:sldChg chg="del">
        <pc:chgData name="Eva Taterova" userId="85e501e719213830" providerId="LiveId" clId="{E099168D-BC24-4534-9C07-B85EC4382BD5}" dt="2021-01-07T08:53:39.506" v="34" actId="47"/>
        <pc:sldMkLst>
          <pc:docMk/>
          <pc:sldMk cId="3693399865" sldId="257"/>
        </pc:sldMkLst>
      </pc:sldChg>
      <pc:sldChg chg="del">
        <pc:chgData name="Eva Taterova" userId="85e501e719213830" providerId="LiveId" clId="{E099168D-BC24-4534-9C07-B85EC4382BD5}" dt="2021-01-07T08:53:33.409" v="33" actId="47"/>
        <pc:sldMkLst>
          <pc:docMk/>
          <pc:sldMk cId="4260594336" sldId="258"/>
        </pc:sldMkLst>
      </pc:sldChg>
      <pc:sldChg chg="modSp mod">
        <pc:chgData name="Eva Taterova" userId="85e501e719213830" providerId="LiveId" clId="{E099168D-BC24-4534-9C07-B85EC4382BD5}" dt="2021-01-07T09:54:01.052" v="757" actId="790"/>
        <pc:sldMkLst>
          <pc:docMk/>
          <pc:sldMk cId="3735823651" sldId="259"/>
        </pc:sldMkLst>
        <pc:spChg chg="mod">
          <ac:chgData name="Eva Taterova" userId="85e501e719213830" providerId="LiveId" clId="{E099168D-BC24-4534-9C07-B85EC4382BD5}" dt="2021-01-07T08:53:48.370" v="50" actId="20577"/>
          <ac:spMkLst>
            <pc:docMk/>
            <pc:sldMk cId="3735823651" sldId="259"/>
            <ac:spMk id="2" creationId="{00000000-0000-0000-0000-000000000000}"/>
          </ac:spMkLst>
        </pc:spChg>
        <pc:spChg chg="mod">
          <ac:chgData name="Eva Taterova" userId="85e501e719213830" providerId="LiveId" clId="{E099168D-BC24-4534-9C07-B85EC4382BD5}" dt="2021-01-07T09:54:01.052" v="757" actId="790"/>
          <ac:spMkLst>
            <pc:docMk/>
            <pc:sldMk cId="3735823651" sldId="259"/>
            <ac:spMk id="3" creationId="{00000000-0000-0000-0000-000000000000}"/>
          </ac:spMkLst>
        </pc:spChg>
      </pc:sldChg>
      <pc:sldChg chg="del">
        <pc:chgData name="Eva Taterova" userId="85e501e719213830" providerId="LiveId" clId="{E099168D-BC24-4534-9C07-B85EC4382BD5}" dt="2021-01-07T08:53:33.409" v="33" actId="47"/>
        <pc:sldMkLst>
          <pc:docMk/>
          <pc:sldMk cId="1336343753" sldId="263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834921648" sldId="264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424804242" sldId="266"/>
        </pc:sldMkLst>
      </pc:sldChg>
      <pc:sldChg chg="new del">
        <pc:chgData name="Eva Taterova" userId="85e501e719213830" providerId="LiveId" clId="{E099168D-BC24-4534-9C07-B85EC4382BD5}" dt="2021-01-07T09:12:00.833" v="331" actId="47"/>
        <pc:sldMkLst>
          <pc:docMk/>
          <pc:sldMk cId="1847572632" sldId="266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897603792" sldId="267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412135775" sldId="268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954269456" sldId="269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053582307" sldId="270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3409884388" sldId="271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604688335" sldId="272"/>
        </pc:sldMkLst>
      </pc:sldChg>
      <pc:sldChg chg="modSp add">
        <pc:chgData name="Eva Taterova" userId="85e501e719213830" providerId="LiveId" clId="{E099168D-BC24-4534-9C07-B85EC4382BD5}" dt="2021-01-07T09:21:21.127" v="435" actId="1076"/>
        <pc:sldMkLst>
          <pc:docMk/>
          <pc:sldMk cId="0" sldId="273"/>
        </pc:sldMkLst>
        <pc:picChg chg="mod">
          <ac:chgData name="Eva Taterova" userId="85e501e719213830" providerId="LiveId" clId="{E099168D-BC24-4534-9C07-B85EC4382BD5}" dt="2021-01-07T09:21:21.127" v="435" actId="1076"/>
          <ac:picMkLst>
            <pc:docMk/>
            <pc:sldMk cId="0" sldId="273"/>
            <ac:picMk id="54277" creationId="{8808ACF0-6C13-4A55-A2CA-20F25F4EA772}"/>
          </ac:picMkLst>
        </pc:picChg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016586674" sldId="274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852618957" sldId="275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792592206" sldId="276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685250286" sldId="277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438794791" sldId="278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769341912" sldId="279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250114240" sldId="280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812695973" sldId="281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803562895" sldId="282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576241455" sldId="283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376935091" sldId="284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561935664" sldId="285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41785900" sldId="287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835792232" sldId="288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267257389" sldId="289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152072051" sldId="290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4027097346" sldId="291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922345983" sldId="292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028634504" sldId="293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76529469" sldId="294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547229718" sldId="295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3487462322" sldId="296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4217102466" sldId="297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4011168554" sldId="298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3234500075" sldId="299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3240805899" sldId="300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1965898785" sldId="301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2881059685" sldId="302"/>
        </pc:sldMkLst>
      </pc:sldChg>
      <pc:sldChg chg="del">
        <pc:chgData name="Eva Taterova" userId="85e501e719213830" providerId="LiveId" clId="{E099168D-BC24-4534-9C07-B85EC4382BD5}" dt="2021-01-07T08:54:04.878" v="51" actId="47"/>
        <pc:sldMkLst>
          <pc:docMk/>
          <pc:sldMk cId="4098377028" sldId="303"/>
        </pc:sldMkLst>
      </pc:sldChg>
      <pc:sldChg chg="modSp add mod">
        <pc:chgData name="Eva Taterova" userId="85e501e719213830" providerId="LiveId" clId="{E099168D-BC24-4534-9C07-B85EC4382BD5}" dt="2021-01-07T09:15:19.396" v="379" actId="1076"/>
        <pc:sldMkLst>
          <pc:docMk/>
          <pc:sldMk cId="0" sldId="315"/>
        </pc:sldMkLst>
        <pc:picChg chg="mod">
          <ac:chgData name="Eva Taterova" userId="85e501e719213830" providerId="LiveId" clId="{E099168D-BC24-4534-9C07-B85EC4382BD5}" dt="2021-01-07T09:15:19.396" v="379" actId="1076"/>
          <ac:picMkLst>
            <pc:docMk/>
            <pc:sldMk cId="0" sldId="315"/>
            <ac:picMk id="69634" creationId="{2C31137E-7B79-514F-8AF1-64C09787A773}"/>
          </ac:picMkLst>
        </pc:picChg>
      </pc:sldChg>
      <pc:sldChg chg="addSp delSp modSp add mod modClrScheme chgLayout">
        <pc:chgData name="Eva Taterova" userId="85e501e719213830" providerId="LiveId" clId="{E099168D-BC24-4534-9C07-B85EC4382BD5}" dt="2021-01-07T09:52:01.352" v="731" actId="1035"/>
        <pc:sldMkLst>
          <pc:docMk/>
          <pc:sldMk cId="0" sldId="317"/>
        </pc:sldMkLst>
        <pc:spChg chg="add del mod ord">
          <ac:chgData name="Eva Taterova" userId="85e501e719213830" providerId="LiveId" clId="{E099168D-BC24-4534-9C07-B85EC4382BD5}" dt="2021-01-07T09:33:44.367" v="625"/>
          <ac:spMkLst>
            <pc:docMk/>
            <pc:sldMk cId="0" sldId="317"/>
            <ac:spMk id="2" creationId="{7A25776B-D7A0-46BD-83FB-945DA95F22AF}"/>
          </ac:spMkLst>
        </pc:spChg>
        <pc:spChg chg="add del mod">
          <ac:chgData name="Eva Taterova" userId="85e501e719213830" providerId="LiveId" clId="{E099168D-BC24-4534-9C07-B85EC4382BD5}" dt="2021-01-07T09:33:56.347" v="626"/>
          <ac:spMkLst>
            <pc:docMk/>
            <pc:sldMk cId="0" sldId="317"/>
            <ac:spMk id="3" creationId="{0A2D7391-6C49-403A-BF17-E126DA1403F6}"/>
          </ac:spMkLst>
        </pc:spChg>
        <pc:spChg chg="add del mod">
          <ac:chgData name="Eva Taterova" userId="85e501e719213830" providerId="LiveId" clId="{E099168D-BC24-4534-9C07-B85EC4382BD5}" dt="2021-01-07T09:34:56.421" v="637"/>
          <ac:spMkLst>
            <pc:docMk/>
            <pc:sldMk cId="0" sldId="317"/>
            <ac:spMk id="4" creationId="{9E4000E8-4EBD-4B71-8E9D-A720F031C7A6}"/>
          </ac:spMkLst>
        </pc:spChg>
        <pc:spChg chg="add mod">
          <ac:chgData name="Eva Taterova" userId="85e501e719213830" providerId="LiveId" clId="{E099168D-BC24-4534-9C07-B85EC4382BD5}" dt="2021-01-07T09:37:42.351" v="702" actId="1076"/>
          <ac:spMkLst>
            <pc:docMk/>
            <pc:sldMk cId="0" sldId="317"/>
            <ac:spMk id="6" creationId="{A64ED215-058C-465D-8753-2E05D2A0A4C2}"/>
          </ac:spMkLst>
        </pc:spChg>
        <pc:spChg chg="mod ord">
          <ac:chgData name="Eva Taterova" userId="85e501e719213830" providerId="LiveId" clId="{E099168D-BC24-4534-9C07-B85EC4382BD5}" dt="2021-01-07T09:33:40.274" v="624" actId="700"/>
          <ac:spMkLst>
            <pc:docMk/>
            <pc:sldMk cId="0" sldId="317"/>
            <ac:spMk id="70657" creationId="{2D90F825-DE6E-EB4A-91FC-6EAFE78335CF}"/>
          </ac:spMkLst>
        </pc:spChg>
        <pc:spChg chg="mod ord">
          <ac:chgData name="Eva Taterova" userId="85e501e719213830" providerId="LiveId" clId="{E099168D-BC24-4534-9C07-B85EC4382BD5}" dt="2021-01-07T09:42:29.370" v="711" actId="20577"/>
          <ac:spMkLst>
            <pc:docMk/>
            <pc:sldMk cId="0" sldId="317"/>
            <ac:spMk id="70658" creationId="{5E7ADB9B-6F69-8A40-B44E-2A50820344F6}"/>
          </ac:spMkLst>
        </pc:spChg>
        <pc:spChg chg="mod ord">
          <ac:chgData name="Eva Taterova" userId="85e501e719213830" providerId="LiveId" clId="{E099168D-BC24-4534-9C07-B85EC4382BD5}" dt="2021-01-07T09:33:40.274" v="624" actId="700"/>
          <ac:spMkLst>
            <pc:docMk/>
            <pc:sldMk cId="0" sldId="317"/>
            <ac:spMk id="70659" creationId="{DDCFBD96-2E21-B441-9055-5442F138D1AD}"/>
          </ac:spMkLst>
        </pc:spChg>
        <pc:picChg chg="add del mod">
          <ac:chgData name="Eva Taterova" userId="85e501e719213830" providerId="LiveId" clId="{E099168D-BC24-4534-9C07-B85EC4382BD5}" dt="2021-01-07T09:34:25.366" v="636" actId="478"/>
          <ac:picMkLst>
            <pc:docMk/>
            <pc:sldMk cId="0" sldId="317"/>
            <ac:picMk id="5" creationId="{4F1F8FB2-185E-4F50-B570-759A05943DE5}"/>
          </ac:picMkLst>
        </pc:picChg>
        <pc:picChg chg="add mod">
          <ac:chgData name="Eva Taterova" userId="85e501e719213830" providerId="LiveId" clId="{E099168D-BC24-4534-9C07-B85EC4382BD5}" dt="2021-01-07T09:52:01.352" v="731" actId="1035"/>
          <ac:picMkLst>
            <pc:docMk/>
            <pc:sldMk cId="0" sldId="317"/>
            <ac:picMk id="1030" creationId="{B88B18B9-C66C-4377-A711-1874CFEAD83F}"/>
          </ac:picMkLst>
        </pc:picChg>
      </pc:sldChg>
      <pc:sldChg chg="add del">
        <pc:chgData name="Eva Taterova" userId="85e501e719213830" providerId="LiveId" clId="{E099168D-BC24-4534-9C07-B85EC4382BD5}" dt="2021-01-07T09:15:34.804" v="380" actId="47"/>
        <pc:sldMkLst>
          <pc:docMk/>
          <pc:sldMk cId="0" sldId="318"/>
        </pc:sldMkLst>
      </pc:sldChg>
      <pc:sldChg chg="modSp add mod">
        <pc:chgData name="Eva Taterova" userId="85e501e719213830" providerId="LiveId" clId="{E099168D-BC24-4534-9C07-B85EC4382BD5}" dt="2021-01-07T09:36:00.288" v="662" actId="20577"/>
        <pc:sldMkLst>
          <pc:docMk/>
          <pc:sldMk cId="0" sldId="319"/>
        </pc:sldMkLst>
        <pc:spChg chg="mod">
          <ac:chgData name="Eva Taterova" userId="85e501e719213830" providerId="LiveId" clId="{E099168D-BC24-4534-9C07-B85EC4382BD5}" dt="2021-01-07T09:16:52.490" v="395"/>
          <ac:spMkLst>
            <pc:docMk/>
            <pc:sldMk cId="0" sldId="319"/>
            <ac:spMk id="73729" creationId="{92CA3421-55B4-6B4C-8DB1-A775A362F675}"/>
          </ac:spMkLst>
        </pc:spChg>
        <pc:spChg chg="mod">
          <ac:chgData name="Eva Taterova" userId="85e501e719213830" providerId="LiveId" clId="{E099168D-BC24-4534-9C07-B85EC4382BD5}" dt="2021-01-07T09:36:00.288" v="662" actId="20577"/>
          <ac:spMkLst>
            <pc:docMk/>
            <pc:sldMk cId="0" sldId="319"/>
            <ac:spMk id="73731" creationId="{8C63252D-038A-AE4A-AA9B-20DB90EB1EDA}"/>
          </ac:spMkLst>
        </pc:spChg>
      </pc:sldChg>
      <pc:sldChg chg="modSp add del mod">
        <pc:chgData name="Eva Taterova" userId="85e501e719213830" providerId="LiveId" clId="{E099168D-BC24-4534-9C07-B85EC4382BD5}" dt="2021-01-07T09:57:02.638" v="768" actId="47"/>
        <pc:sldMkLst>
          <pc:docMk/>
          <pc:sldMk cId="0" sldId="321"/>
        </pc:sldMkLst>
        <pc:spChg chg="mod">
          <ac:chgData name="Eva Taterova" userId="85e501e719213830" providerId="LiveId" clId="{E099168D-BC24-4534-9C07-B85EC4382BD5}" dt="2021-01-07T09:16:40.769" v="394"/>
          <ac:spMkLst>
            <pc:docMk/>
            <pc:sldMk cId="0" sldId="321"/>
            <ac:spMk id="72705" creationId="{5F1D5C18-3FD3-A148-A6EF-30E842D75C42}"/>
          </ac:spMkLst>
        </pc:spChg>
        <pc:spChg chg="mod">
          <ac:chgData name="Eva Taterova" userId="85e501e719213830" providerId="LiveId" clId="{E099168D-BC24-4534-9C07-B85EC4382BD5}" dt="2021-01-07T09:35:45.644" v="645" actId="20577"/>
          <ac:spMkLst>
            <pc:docMk/>
            <pc:sldMk cId="0" sldId="321"/>
            <ac:spMk id="72706" creationId="{5F1EE728-5567-FC4F-9E95-BB24912B30BC}"/>
          </ac:spMkLst>
        </pc:spChg>
      </pc:sldChg>
      <pc:sldChg chg="addSp delSp modSp add mod modClrScheme chgLayout">
        <pc:chgData name="Eva Taterova" userId="85e501e719213830" providerId="LiveId" clId="{E099168D-BC24-4534-9C07-B85EC4382BD5}" dt="2021-01-07T10:24:48.982" v="777" actId="122"/>
        <pc:sldMkLst>
          <pc:docMk/>
          <pc:sldMk cId="0" sldId="322"/>
        </pc:sldMkLst>
        <pc:spChg chg="add del mod ord">
          <ac:chgData name="Eva Taterova" userId="85e501e719213830" providerId="LiveId" clId="{E099168D-BC24-4534-9C07-B85EC4382BD5}" dt="2021-01-07T10:23:45.701" v="772"/>
          <ac:spMkLst>
            <pc:docMk/>
            <pc:sldMk cId="0" sldId="322"/>
            <ac:spMk id="2" creationId="{83865053-248D-4AF1-8BA5-6FA58C5A1943}"/>
          </ac:spMkLst>
        </pc:spChg>
        <pc:spChg chg="add mod">
          <ac:chgData name="Eva Taterova" userId="85e501e719213830" providerId="LiveId" clId="{E099168D-BC24-4534-9C07-B85EC4382BD5}" dt="2021-01-07T10:24:48.982" v="777" actId="122"/>
          <ac:spMkLst>
            <pc:docMk/>
            <pc:sldMk cId="0" sldId="322"/>
            <ac:spMk id="4" creationId="{41F1A6B3-51B2-4AE9-A3E0-9599D92C28FA}"/>
          </ac:spMkLst>
        </pc:spChg>
        <pc:spChg chg="mod ord">
          <ac:chgData name="Eva Taterova" userId="85e501e719213830" providerId="LiveId" clId="{E099168D-BC24-4534-9C07-B85EC4382BD5}" dt="2021-01-07T10:23:41.795" v="769" actId="700"/>
          <ac:spMkLst>
            <pc:docMk/>
            <pc:sldMk cId="0" sldId="322"/>
            <ac:spMk id="75777" creationId="{D666B5DD-72DE-1047-B395-881B353E3B53}"/>
          </ac:spMkLst>
        </pc:spChg>
        <pc:spChg chg="mod ord">
          <ac:chgData name="Eva Taterova" userId="85e501e719213830" providerId="LiveId" clId="{E099168D-BC24-4534-9C07-B85EC4382BD5}" dt="2021-01-07T10:23:54.497" v="774" actId="255"/>
          <ac:spMkLst>
            <pc:docMk/>
            <pc:sldMk cId="0" sldId="322"/>
            <ac:spMk id="75778" creationId="{66FACFDF-D8EA-7945-8FAF-DF38FC963CA1}"/>
          </ac:spMkLst>
        </pc:spChg>
        <pc:spChg chg="mod ord">
          <ac:chgData name="Eva Taterova" userId="85e501e719213830" providerId="LiveId" clId="{E099168D-BC24-4534-9C07-B85EC4382BD5}" dt="2021-01-07T10:23:41.795" v="769" actId="700"/>
          <ac:spMkLst>
            <pc:docMk/>
            <pc:sldMk cId="0" sldId="322"/>
            <ac:spMk id="75779" creationId="{D050A2E2-0CF6-794A-8025-B013041FA389}"/>
          </ac:spMkLst>
        </pc:spChg>
        <pc:picChg chg="add mod">
          <ac:chgData name="Eva Taterova" userId="85e501e719213830" providerId="LiveId" clId="{E099168D-BC24-4534-9C07-B85EC4382BD5}" dt="2021-01-07T10:23:49.322" v="773" actId="1076"/>
          <ac:picMkLst>
            <pc:docMk/>
            <pc:sldMk cId="0" sldId="322"/>
            <ac:picMk id="3" creationId="{486DA0C9-9631-437B-846A-526A48215513}"/>
          </ac:picMkLst>
        </pc:picChg>
      </pc:sldChg>
      <pc:sldChg chg="modSp add mod">
        <pc:chgData name="Eva Taterova" userId="85e501e719213830" providerId="LiveId" clId="{E099168D-BC24-4534-9C07-B85EC4382BD5}" dt="2021-01-07T09:17:43.765" v="409" actId="27636"/>
        <pc:sldMkLst>
          <pc:docMk/>
          <pc:sldMk cId="0" sldId="460"/>
        </pc:sldMkLst>
        <pc:spChg chg="mod">
          <ac:chgData name="Eva Taterova" userId="85e501e719213830" providerId="LiveId" clId="{E099168D-BC24-4534-9C07-B85EC4382BD5}" dt="2021-01-07T09:14:28.428" v="370" actId="947"/>
          <ac:spMkLst>
            <pc:docMk/>
            <pc:sldMk cId="0" sldId="460"/>
            <ac:spMk id="2" creationId="{E3D2817D-EF14-4DC9-A7A8-B3089C180FF7}"/>
          </ac:spMkLst>
        </pc:spChg>
        <pc:spChg chg="mod">
          <ac:chgData name="Eva Taterova" userId="85e501e719213830" providerId="LiveId" clId="{E099168D-BC24-4534-9C07-B85EC4382BD5}" dt="2021-01-07T09:17:43.765" v="409" actId="27636"/>
          <ac:spMkLst>
            <pc:docMk/>
            <pc:sldMk cId="0" sldId="460"/>
            <ac:spMk id="3" creationId="{C1477547-7C73-43E5-B860-DA5E36E25448}"/>
          </ac:spMkLst>
        </pc:spChg>
      </pc:sldChg>
      <pc:sldChg chg="addSp delSp modSp add mod setBg modClrScheme chgLayout">
        <pc:chgData name="Eva Taterova" userId="85e501e719213830" providerId="LiveId" clId="{E099168D-BC24-4534-9C07-B85EC4382BD5}" dt="2021-01-07T09:45:41.432" v="729" actId="1076"/>
        <pc:sldMkLst>
          <pc:docMk/>
          <pc:sldMk cId="4036638094" sldId="470"/>
        </pc:sldMkLst>
        <pc:spChg chg="mod ord">
          <ac:chgData name="Eva Taterova" userId="85e501e719213830" providerId="LiveId" clId="{E099168D-BC24-4534-9C07-B85EC4382BD5}" dt="2021-01-07T09:44:24.432" v="723" actId="26606"/>
          <ac:spMkLst>
            <pc:docMk/>
            <pc:sldMk cId="4036638094" sldId="470"/>
            <ac:spMk id="2" creationId="{7E5DFABA-269E-4229-A71E-F41E68FF531E}"/>
          </ac:spMkLst>
        </pc:spChg>
        <pc:spChg chg="mod ord">
          <ac:chgData name="Eva Taterova" userId="85e501e719213830" providerId="LiveId" clId="{E099168D-BC24-4534-9C07-B85EC4382BD5}" dt="2021-01-07T09:44:24.432" v="723" actId="26606"/>
          <ac:spMkLst>
            <pc:docMk/>
            <pc:sldMk cId="4036638094" sldId="470"/>
            <ac:spMk id="3" creationId="{4410864B-A18A-439B-AD48-42D0DF1E4F7D}"/>
          </ac:spMkLst>
        </pc:spChg>
        <pc:spChg chg="add del mod ord">
          <ac:chgData name="Eva Taterova" userId="85e501e719213830" providerId="LiveId" clId="{E099168D-BC24-4534-9C07-B85EC4382BD5}" dt="2021-01-07T09:43:39.505" v="715"/>
          <ac:spMkLst>
            <pc:docMk/>
            <pc:sldMk cId="4036638094" sldId="470"/>
            <ac:spMk id="4" creationId="{0BA702AA-3CCE-4816-913C-CA46A3256333}"/>
          </ac:spMkLst>
        </pc:spChg>
        <pc:spChg chg="add del mod">
          <ac:chgData name="Eva Taterova" userId="85e501e719213830" providerId="LiveId" clId="{E099168D-BC24-4534-9C07-B85EC4382BD5}" dt="2021-01-07T09:45:24.397" v="725"/>
          <ac:spMkLst>
            <pc:docMk/>
            <pc:sldMk cId="4036638094" sldId="470"/>
            <ac:spMk id="7" creationId="{013D19E4-5449-4B5B-A806-86B5B9F62D4D}"/>
          </ac:spMkLst>
        </pc:spChg>
        <pc:picChg chg="add del mod ord">
          <ac:chgData name="Eva Taterova" userId="85e501e719213830" providerId="LiveId" clId="{E099168D-BC24-4534-9C07-B85EC4382BD5}" dt="2021-01-07T09:44:29.171" v="724" actId="478"/>
          <ac:picMkLst>
            <pc:docMk/>
            <pc:sldMk cId="4036638094" sldId="470"/>
            <ac:picMk id="5" creationId="{CF15DA02-8EB1-432F-BCD2-04FD65F871CA}"/>
          </ac:picMkLst>
        </pc:picChg>
        <pc:picChg chg="add mod">
          <ac:chgData name="Eva Taterova" userId="85e501e719213830" providerId="LiveId" clId="{E099168D-BC24-4534-9C07-B85EC4382BD5}" dt="2021-01-07T09:45:41.432" v="729" actId="1076"/>
          <ac:picMkLst>
            <pc:docMk/>
            <pc:sldMk cId="4036638094" sldId="470"/>
            <ac:picMk id="8" creationId="{F0E6E76A-DA16-4DAA-99D6-B46689193342}"/>
          </ac:picMkLst>
        </pc:picChg>
        <pc:picChg chg="add del">
          <ac:chgData name="Eva Taterova" userId="85e501e719213830" providerId="LiveId" clId="{E099168D-BC24-4534-9C07-B85EC4382BD5}" dt="2021-01-07T09:44:24.432" v="723" actId="26606"/>
          <ac:picMkLst>
            <pc:docMk/>
            <pc:sldMk cId="4036638094" sldId="470"/>
            <ac:picMk id="10" creationId="{54DDEBDD-D8BD-41A6-8A0D-B00E3768B0F9}"/>
          </ac:picMkLst>
        </pc:picChg>
      </pc:sldChg>
      <pc:sldChg chg="addSp delSp modSp new mod setBg">
        <pc:chgData name="Eva Taterova" userId="85e501e719213830" providerId="LiveId" clId="{E099168D-BC24-4534-9C07-B85EC4382BD5}" dt="2021-01-07T09:07:50.576" v="292" actId="14100"/>
        <pc:sldMkLst>
          <pc:docMk/>
          <pc:sldMk cId="2260116821" sldId="471"/>
        </pc:sldMkLst>
        <pc:spChg chg="add del">
          <ac:chgData name="Eva Taterova" userId="85e501e719213830" providerId="LiveId" clId="{E099168D-BC24-4534-9C07-B85EC4382BD5}" dt="2021-01-07T09:07:34.992" v="289" actId="26606"/>
          <ac:spMkLst>
            <pc:docMk/>
            <pc:sldMk cId="2260116821" sldId="471"/>
            <ac:spMk id="2" creationId="{133D8845-B5D6-4962-A741-8173621B6622}"/>
          </ac:spMkLst>
        </pc:spChg>
        <pc:spChg chg="del">
          <ac:chgData name="Eva Taterova" userId="85e501e719213830" providerId="LiveId" clId="{E099168D-BC24-4534-9C07-B85EC4382BD5}" dt="2021-01-07T09:07:20.780" v="287"/>
          <ac:spMkLst>
            <pc:docMk/>
            <pc:sldMk cId="2260116821" sldId="471"/>
            <ac:spMk id="3" creationId="{1247EB46-9C89-465B-926C-9B8EF19D5C83}"/>
          </ac:spMkLst>
        </pc:spChg>
        <pc:spChg chg="add del">
          <ac:chgData name="Eva Taterova" userId="85e501e719213830" providerId="LiveId" clId="{E099168D-BC24-4534-9C07-B85EC4382BD5}" dt="2021-01-07T09:07:34.992" v="289" actId="26606"/>
          <ac:spMkLst>
            <pc:docMk/>
            <pc:sldMk cId="2260116821" sldId="471"/>
            <ac:spMk id="9" creationId="{E559D998-AB6C-46E1-B394-118E9A1E2D62}"/>
          </ac:spMkLst>
        </pc:spChg>
        <pc:picChg chg="add mod">
          <ac:chgData name="Eva Taterova" userId="85e501e719213830" providerId="LiveId" clId="{E099168D-BC24-4534-9C07-B85EC4382BD5}" dt="2021-01-07T09:07:50.576" v="292" actId="14100"/>
          <ac:picMkLst>
            <pc:docMk/>
            <pc:sldMk cId="2260116821" sldId="471"/>
            <ac:picMk id="4" creationId="{16E540E2-2CB4-4AB5-895D-A4688596DDD3}"/>
          </ac:picMkLst>
        </pc:picChg>
      </pc:sldChg>
      <pc:sldChg chg="modSp new del mod">
        <pc:chgData name="Eva Taterova" userId="85e501e719213830" providerId="LiveId" clId="{E099168D-BC24-4534-9C07-B85EC4382BD5}" dt="2021-01-07T09:17:06.524" v="405" actId="47"/>
        <pc:sldMkLst>
          <pc:docMk/>
          <pc:sldMk cId="520451204" sldId="472"/>
        </pc:sldMkLst>
        <pc:spChg chg="mod">
          <ac:chgData name="Eva Taterova" userId="85e501e719213830" providerId="LiveId" clId="{E099168D-BC24-4534-9C07-B85EC4382BD5}" dt="2021-01-07T09:08:48.403" v="328" actId="20577"/>
          <ac:spMkLst>
            <pc:docMk/>
            <pc:sldMk cId="520451204" sldId="472"/>
            <ac:spMk id="2" creationId="{A010AD6E-83FB-4934-913B-4764E329168B}"/>
          </ac:spMkLst>
        </pc:spChg>
      </pc:sldChg>
      <pc:sldChg chg="addSp delSp modSp new mod modClrScheme chgLayout">
        <pc:chgData name="Eva Taterova" userId="85e501e719213830" providerId="LiveId" clId="{E099168D-BC24-4534-9C07-B85EC4382BD5}" dt="2021-01-07T09:56:41.865" v="767" actId="122"/>
        <pc:sldMkLst>
          <pc:docMk/>
          <pc:sldMk cId="2284896754" sldId="472"/>
        </pc:sldMkLst>
        <pc:spChg chg="mod ord">
          <ac:chgData name="Eva Taterova" userId="85e501e719213830" providerId="LiveId" clId="{E099168D-BC24-4534-9C07-B85EC4382BD5}" dt="2021-01-07T09:55:43.970" v="758" actId="700"/>
          <ac:spMkLst>
            <pc:docMk/>
            <pc:sldMk cId="2284896754" sldId="472"/>
            <ac:spMk id="2" creationId="{6C26CA13-00FB-4F85-8A0D-AAD29BDC2957}"/>
          </ac:spMkLst>
        </pc:spChg>
        <pc:spChg chg="mod ord">
          <ac:chgData name="Eva Taterova" userId="85e501e719213830" providerId="LiveId" clId="{E099168D-BC24-4534-9C07-B85EC4382BD5}" dt="2021-01-07T09:55:44.046" v="760" actId="27636"/>
          <ac:spMkLst>
            <pc:docMk/>
            <pc:sldMk cId="2284896754" sldId="472"/>
            <ac:spMk id="3" creationId="{B53C810B-29AA-4CB7-9147-ADC4894A31C8}"/>
          </ac:spMkLst>
        </pc:spChg>
        <pc:spChg chg="add del mod ord">
          <ac:chgData name="Eva Taterova" userId="85e501e719213830" providerId="LiveId" clId="{E099168D-BC24-4534-9C07-B85EC4382BD5}" dt="2021-01-07T09:55:47.842" v="761"/>
          <ac:spMkLst>
            <pc:docMk/>
            <pc:sldMk cId="2284896754" sldId="472"/>
            <ac:spMk id="4" creationId="{9433DD2C-5B74-4CD5-978A-E195A962C95C}"/>
          </ac:spMkLst>
        </pc:spChg>
        <pc:spChg chg="add mod">
          <ac:chgData name="Eva Taterova" userId="85e501e719213830" providerId="LiveId" clId="{E099168D-BC24-4534-9C07-B85EC4382BD5}" dt="2021-01-07T09:56:41.865" v="767" actId="122"/>
          <ac:spMkLst>
            <pc:docMk/>
            <pc:sldMk cId="2284896754" sldId="472"/>
            <ac:spMk id="5" creationId="{85DAFCE1-E9C0-475A-A049-0F9189FED57F}"/>
          </ac:spMkLst>
        </pc:spChg>
        <pc:picChg chg="add mod">
          <ac:chgData name="Eva Taterova" userId="85e501e719213830" providerId="LiveId" clId="{E099168D-BC24-4534-9C07-B85EC4382BD5}" dt="2021-01-07T09:55:52.410" v="762" actId="1076"/>
          <ac:picMkLst>
            <pc:docMk/>
            <pc:sldMk cId="2284896754" sldId="472"/>
            <ac:picMk id="2050" creationId="{0CEBFCAC-7D92-4983-AE1F-0DF3C9080FA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7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79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8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11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68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1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75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76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57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99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9E3E7-EEC9-4578-9AFB-2D4AB0625B39}" type="datetimeFigureOut">
              <a:rPr lang="cs-CZ" smtClean="0"/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5FFEF-2B50-4F8D-8920-373DDA346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05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111408"/>
            <a:ext cx="9144000" cy="2387600"/>
          </a:xfrm>
        </p:spPr>
        <p:txBody>
          <a:bodyPr/>
          <a:lstStyle/>
          <a:p>
            <a:r>
              <a:rPr lang="cs-CZ" dirty="0"/>
              <a:t>CURRENT ISSUES IN THE MIDDLE EAST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768364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  <a:p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  <a:p>
            <a:r>
              <a:rPr lang="cs-CZ" dirty="0"/>
              <a:t>Masaryk University</a:t>
            </a:r>
          </a:p>
        </p:txBody>
      </p:sp>
      <p:pic>
        <p:nvPicPr>
          <p:cNvPr id="9" name="Picture 6" descr="Full text of the 'Treaty of Peace' signed by Israel and the United Arab  Emirates | The Times of Israel">
            <a:extLst>
              <a:ext uri="{FF2B5EF4-FFF2-40B4-BE49-F238E27FC236}">
                <a16:creationId xmlns:a16="http://schemas.microsoft.com/office/drawing/2014/main" id="{C8C9492D-8632-4B3B-A042-99074D02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0743" cy="27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5C898B-118A-4A36-B295-6C5565FC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126" y="0"/>
            <a:ext cx="3407360" cy="27236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E40B93-EEE2-4DF5-8AA1-22B567BF0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592" y="1"/>
            <a:ext cx="4904334" cy="27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>
            <a:extLst>
              <a:ext uri="{FF2B5EF4-FFF2-40B4-BE49-F238E27FC236}">
                <a16:creationId xmlns:a16="http://schemas.microsoft.com/office/drawing/2014/main" id="{2D90F825-DE6E-EB4A-91FC-6EAFE7833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POSITION OF ISRAEL</a:t>
            </a:r>
          </a:p>
        </p:txBody>
      </p:sp>
      <p:sp>
        <p:nvSpPr>
          <p:cNvPr id="70658" name="Zástupný obsah 2">
            <a:extLst>
              <a:ext uri="{FF2B5EF4-FFF2-40B4-BE49-F238E27FC236}">
                <a16:creationId xmlns:a16="http://schemas.microsoft.com/office/drawing/2014/main" id="{5E7ADB9B-6F69-8A40-B44E-2A50820344F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cs-CZ" dirty="0"/>
              <a:t>Normalization of the diplomatic relations with selected </a:t>
            </a:r>
            <a:r>
              <a:rPr lang="cs-CZ" altLang="cs-CZ" dirty="0"/>
              <a:t>M</a:t>
            </a:r>
            <a:r>
              <a:rPr lang="en-US" altLang="cs-CZ" dirty="0" err="1"/>
              <a:t>uslim</a:t>
            </a:r>
            <a:r>
              <a:rPr lang="en-US" altLang="cs-CZ" dirty="0"/>
              <a:t> countries in 2020:</a:t>
            </a:r>
          </a:p>
          <a:p>
            <a:pPr lvl="1"/>
            <a:r>
              <a:rPr lang="en-US" altLang="cs-CZ" dirty="0"/>
              <a:t>United Arab Emirates.</a:t>
            </a:r>
          </a:p>
          <a:p>
            <a:pPr lvl="1"/>
            <a:r>
              <a:rPr lang="en-US" altLang="cs-CZ" dirty="0"/>
              <a:t>Bahrain.</a:t>
            </a:r>
          </a:p>
          <a:p>
            <a:pPr lvl="1"/>
            <a:r>
              <a:rPr lang="en-US" altLang="cs-CZ" dirty="0"/>
              <a:t>Sudan.</a:t>
            </a:r>
          </a:p>
          <a:p>
            <a:pPr lvl="1"/>
            <a:r>
              <a:rPr lang="en-US" altLang="cs-CZ" dirty="0" err="1"/>
              <a:t>Morroco</a:t>
            </a:r>
            <a:r>
              <a:rPr lang="en-US" altLang="cs-CZ" dirty="0"/>
              <a:t>.</a:t>
            </a:r>
          </a:p>
        </p:txBody>
      </p:sp>
      <p:sp>
        <p:nvSpPr>
          <p:cNvPr id="70659" name="Zástupný symbol pro číslo snímku 3">
            <a:extLst>
              <a:ext uri="{FF2B5EF4-FFF2-40B4-BE49-F238E27FC236}">
                <a16:creationId xmlns:a16="http://schemas.microsoft.com/office/drawing/2014/main" id="{DDCFBD96-2E21-B441-9055-5442F138D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chemeClr val="bg1"/>
                </a:solidFill>
              </a:rPr>
              <a:t>strana</a:t>
            </a:r>
            <a:r>
              <a:rPr lang="cs-CZ" altLang="cs-CZ" sz="1400">
                <a:solidFill>
                  <a:schemeClr val="bg1"/>
                </a:solidFill>
              </a:rPr>
              <a:t> </a:t>
            </a:r>
            <a:fld id="{311D964E-D465-B64B-A8EB-E3E54AE61657}" type="slidenum">
              <a:rPr lang="cs-CZ" altLang="cs-CZ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>
              <a:solidFill>
                <a:schemeClr val="bg1"/>
              </a:solidFill>
            </a:endParaRPr>
          </a:p>
        </p:txBody>
      </p:sp>
      <p:pic>
        <p:nvPicPr>
          <p:cNvPr id="1030" name="Picture 6" descr="Full text of the 'Treaty of Peace' signed by Israel and the United Arab  Emirates | The Times of Israel">
            <a:extLst>
              <a:ext uri="{FF2B5EF4-FFF2-40B4-BE49-F238E27FC236}">
                <a16:creationId xmlns:a16="http://schemas.microsoft.com/office/drawing/2014/main" id="{B88B18B9-C66C-4377-A711-1874CFEAD8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174"/>
            <a:ext cx="5956884" cy="376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4ED215-058C-465D-8753-2E05D2A0A4C2}"/>
              </a:ext>
            </a:extLst>
          </p:cNvPr>
          <p:cNvSpPr txBox="1"/>
          <p:nvPr/>
        </p:nvSpPr>
        <p:spPr>
          <a:xfrm>
            <a:off x="6019800" y="5615582"/>
            <a:ext cx="5956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Israeli</a:t>
            </a:r>
            <a:r>
              <a:rPr lang="cs-CZ" dirty="0"/>
              <a:t> prime </a:t>
            </a:r>
            <a:r>
              <a:rPr lang="cs-CZ" dirty="0" err="1"/>
              <a:t>minister</a:t>
            </a:r>
            <a:r>
              <a:rPr lang="cs-CZ" dirty="0"/>
              <a:t> Benjamin </a:t>
            </a:r>
            <a:r>
              <a:rPr lang="cs-CZ" dirty="0" err="1"/>
              <a:t>Netanyahu</a:t>
            </a:r>
            <a:r>
              <a:rPr lang="cs-CZ" dirty="0"/>
              <a:t>, US President Donald Trump, and UAE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Minister</a:t>
            </a:r>
            <a:r>
              <a:rPr lang="cs-CZ" dirty="0"/>
              <a:t> </a:t>
            </a:r>
            <a:r>
              <a:rPr lang="cs-CZ" dirty="0" err="1"/>
              <a:t>Abdullah</a:t>
            </a:r>
            <a:r>
              <a:rPr lang="cs-CZ" dirty="0"/>
              <a:t> bin </a:t>
            </a:r>
            <a:r>
              <a:rPr lang="cs-CZ" dirty="0" err="1"/>
              <a:t>Zayed</a:t>
            </a:r>
            <a:r>
              <a:rPr lang="cs-CZ" dirty="0"/>
              <a:t> Al-</a:t>
            </a:r>
            <a:r>
              <a:rPr lang="cs-CZ" dirty="0" err="1"/>
              <a:t>Nahyan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>
            <a:extLst>
              <a:ext uri="{FF2B5EF4-FFF2-40B4-BE49-F238E27FC236}">
                <a16:creationId xmlns:a16="http://schemas.microsoft.com/office/drawing/2014/main" id="{D666B5DD-72DE-1047-B395-881B353E3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cap="all" dirty="0"/>
              <a:t>2019 and Turkey as a new key player</a:t>
            </a:r>
            <a:endParaRPr lang="cs-CZ" altLang="cs-CZ" cap="all" dirty="0"/>
          </a:p>
        </p:txBody>
      </p:sp>
      <p:sp>
        <p:nvSpPr>
          <p:cNvPr id="75778" name="Zástupný obsah 2">
            <a:extLst>
              <a:ext uri="{FF2B5EF4-FFF2-40B4-BE49-F238E27FC236}">
                <a16:creationId xmlns:a16="http://schemas.microsoft.com/office/drawing/2014/main" id="{66FACFDF-D8EA-7945-8FAF-DF38FC963CA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altLang="cs-CZ" sz="2100" dirty="0"/>
              <a:t>Member of NATO (2nd strongest army)</a:t>
            </a:r>
            <a:r>
              <a:rPr lang="cs-CZ" altLang="cs-CZ" sz="2100" dirty="0"/>
              <a:t>.</a:t>
            </a:r>
          </a:p>
          <a:p>
            <a:endParaRPr lang="en-US" altLang="cs-CZ" sz="2100" dirty="0"/>
          </a:p>
          <a:p>
            <a:r>
              <a:rPr lang="en-US" altLang="cs-CZ" sz="2100" dirty="0"/>
              <a:t>Fighting Kurds (YPG / PKK).</a:t>
            </a:r>
            <a:endParaRPr lang="cs-CZ" altLang="cs-CZ" sz="2100" dirty="0"/>
          </a:p>
          <a:p>
            <a:endParaRPr lang="en-US" altLang="cs-CZ" sz="2100" dirty="0"/>
          </a:p>
          <a:p>
            <a:r>
              <a:rPr lang="en-US" altLang="cs-CZ" sz="2100" dirty="0"/>
              <a:t>It benefits from the problems of Syria.</a:t>
            </a:r>
          </a:p>
          <a:p>
            <a:endParaRPr lang="cs-CZ" altLang="cs-CZ" sz="2100" dirty="0"/>
          </a:p>
          <a:p>
            <a:r>
              <a:rPr lang="en-US" altLang="cs-CZ" sz="2100" dirty="0"/>
              <a:t>An important role in the context of the migration crisis.</a:t>
            </a:r>
          </a:p>
          <a:p>
            <a:endParaRPr lang="cs-CZ" altLang="cs-CZ" sz="2100" dirty="0"/>
          </a:p>
          <a:p>
            <a:r>
              <a:rPr lang="en-US" altLang="cs-CZ" sz="2100" dirty="0"/>
              <a:t>Increasing domestic and foreign influence of President Erdogan.</a:t>
            </a:r>
          </a:p>
          <a:p>
            <a:endParaRPr lang="cs-CZ" altLang="cs-CZ" sz="2100" dirty="0"/>
          </a:p>
          <a:p>
            <a:r>
              <a:rPr lang="en-US" altLang="cs-CZ" sz="2100" dirty="0"/>
              <a:t>Business partner of the United States.</a:t>
            </a:r>
            <a:endParaRPr lang="cs-CZ" altLang="cs-CZ" sz="2100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486DA0C9-9631-437B-846A-526A482155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1514" y="1825625"/>
            <a:ext cx="5181600" cy="3450945"/>
          </a:xfrm>
          <a:prstGeom prst="rect">
            <a:avLst/>
          </a:prstGeom>
        </p:spPr>
      </p:pic>
      <p:sp>
        <p:nvSpPr>
          <p:cNvPr id="75779" name="Zástupný symbol pro číslo snímku 3">
            <a:extLst>
              <a:ext uri="{FF2B5EF4-FFF2-40B4-BE49-F238E27FC236}">
                <a16:creationId xmlns:a16="http://schemas.microsoft.com/office/drawing/2014/main" id="{D050A2E2-0CF6-794A-8025-B013041FA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chemeClr val="bg1"/>
                </a:solidFill>
              </a:rPr>
              <a:t>strana</a:t>
            </a:r>
            <a:r>
              <a:rPr lang="cs-CZ" altLang="cs-CZ" sz="1400">
                <a:solidFill>
                  <a:schemeClr val="bg1"/>
                </a:solidFill>
              </a:rPr>
              <a:t> </a:t>
            </a:r>
            <a:fld id="{8C6BA2BD-A5B0-884D-A3AF-948453CD668E}" type="slidenum">
              <a:rPr lang="cs-CZ" altLang="cs-CZ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1F1A6B3-51B2-4AE9-A3E0-9599D92C28FA}"/>
              </a:ext>
            </a:extLst>
          </p:cNvPr>
          <p:cNvSpPr txBox="1"/>
          <p:nvPr/>
        </p:nvSpPr>
        <p:spPr>
          <a:xfrm>
            <a:off x="6491514" y="527657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Recep</a:t>
            </a:r>
            <a:r>
              <a:rPr lang="cs-CZ" dirty="0"/>
              <a:t> </a:t>
            </a:r>
            <a:r>
              <a:rPr lang="cs-CZ" dirty="0" err="1"/>
              <a:t>Tayyip</a:t>
            </a:r>
            <a:r>
              <a:rPr lang="cs-CZ" dirty="0"/>
              <a:t> </a:t>
            </a:r>
            <a:r>
              <a:rPr lang="cs-CZ" dirty="0" err="1"/>
              <a:t>Erdoğan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>
            <a:extLst>
              <a:ext uri="{FF2B5EF4-FFF2-40B4-BE49-F238E27FC236}">
                <a16:creationId xmlns:a16="http://schemas.microsoft.com/office/drawing/2014/main" id="{92CA3421-55B4-6B4C-8DB1-A775A362F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CURRENT POLITICAL CHALLENGES</a:t>
            </a:r>
          </a:p>
        </p:txBody>
      </p:sp>
      <p:sp>
        <p:nvSpPr>
          <p:cNvPr id="73730" name="Zástupný symbol pro číslo snímku 3">
            <a:extLst>
              <a:ext uri="{FF2B5EF4-FFF2-40B4-BE49-F238E27FC236}">
                <a16:creationId xmlns:a16="http://schemas.microsoft.com/office/drawing/2014/main" id="{86178871-A30E-1043-AB6F-0B586AAD5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chemeClr val="bg1"/>
                </a:solidFill>
              </a:rPr>
              <a:t>strana</a:t>
            </a:r>
            <a:r>
              <a:rPr lang="cs-CZ" altLang="cs-CZ" sz="1400">
                <a:solidFill>
                  <a:schemeClr val="bg1"/>
                </a:solidFill>
              </a:rPr>
              <a:t> </a:t>
            </a:r>
            <a:fld id="{8D5A1AD2-EEB7-BF47-B387-135A3D956A2C}" type="slidenum">
              <a:rPr lang="cs-CZ" altLang="cs-CZ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>
              <a:solidFill>
                <a:schemeClr val="bg1"/>
              </a:solidFill>
            </a:endParaRPr>
          </a:p>
        </p:txBody>
      </p:sp>
      <p:sp>
        <p:nvSpPr>
          <p:cNvPr id="73731" name="Zástupný obsah 6">
            <a:extLst>
              <a:ext uri="{FF2B5EF4-FFF2-40B4-BE49-F238E27FC236}">
                <a16:creationId xmlns:a16="http://schemas.microsoft.com/office/drawing/2014/main" id="{8C63252D-038A-AE4A-AA9B-20DB90EB1E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cs-CZ" sz="2200" dirty="0"/>
              <a:t>Change in US foreign policy - gradual abandonment of the Middle East.</a:t>
            </a:r>
            <a:endParaRPr lang="cs-CZ" altLang="cs-CZ" sz="2200" dirty="0"/>
          </a:p>
          <a:p>
            <a:endParaRPr lang="en-US" altLang="cs-CZ" sz="2200" dirty="0"/>
          </a:p>
          <a:p>
            <a:r>
              <a:rPr lang="en-US" altLang="cs-CZ" sz="2200" dirty="0"/>
              <a:t>High unemployment in post-war states (Iraq, Syria).</a:t>
            </a:r>
          </a:p>
          <a:p>
            <a:endParaRPr lang="cs-CZ" altLang="cs-CZ" sz="2200" dirty="0"/>
          </a:p>
          <a:p>
            <a:r>
              <a:rPr lang="en-US" altLang="cs-CZ" sz="2200" dirty="0"/>
              <a:t>High debt and corruption.</a:t>
            </a:r>
          </a:p>
          <a:p>
            <a:endParaRPr lang="cs-CZ" altLang="cs-CZ" sz="2200" dirty="0"/>
          </a:p>
          <a:p>
            <a:r>
              <a:rPr lang="en-US" altLang="cs-CZ" sz="2200" dirty="0"/>
              <a:t>Political and religious instability.</a:t>
            </a:r>
          </a:p>
          <a:p>
            <a:endParaRPr lang="cs-CZ" altLang="cs-CZ" sz="2200" dirty="0"/>
          </a:p>
          <a:p>
            <a:r>
              <a:rPr lang="en-US" altLang="cs-CZ" sz="2200" dirty="0"/>
              <a:t>Missing and insufficient infrastructure.</a:t>
            </a:r>
            <a:endParaRPr lang="cs-CZ" altLang="cs-CZ" sz="2200" dirty="0"/>
          </a:p>
          <a:p>
            <a:endParaRPr lang="cs-CZ" altLang="cs-CZ" sz="2200" dirty="0"/>
          </a:p>
          <a:p>
            <a:r>
              <a:rPr lang="cs-CZ" altLang="cs-CZ" sz="2200" dirty="0" err="1"/>
              <a:t>Consequences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of</a:t>
            </a:r>
            <a:r>
              <a:rPr lang="cs-CZ" altLang="cs-CZ" sz="2200" dirty="0"/>
              <a:t> covid-19 </a:t>
            </a:r>
            <a:r>
              <a:rPr lang="cs-CZ" altLang="cs-CZ" sz="2200" dirty="0" err="1"/>
              <a:t>pandemy</a:t>
            </a:r>
            <a:r>
              <a:rPr lang="cs-CZ" altLang="cs-CZ" sz="2200" dirty="0"/>
              <a:t> </a:t>
            </a:r>
            <a:r>
              <a:rPr lang="cs-CZ" altLang="cs-CZ" sz="2200" dirty="0" err="1"/>
              <a:t>for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the</a:t>
            </a:r>
            <a:r>
              <a:rPr lang="cs-CZ" altLang="cs-CZ" sz="2200" dirty="0"/>
              <a:t> region.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7915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FINAL EXAM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Final Exam: January 14, January 28, February 11 (12 CET)</a:t>
            </a:r>
          </a:p>
          <a:p>
            <a:endParaRPr lang="en-US" dirty="0"/>
          </a:p>
          <a:p>
            <a:r>
              <a:rPr lang="en-US" dirty="0"/>
              <a:t>6 open questions sent by e-mail (cover lectures and readings from the whole semester)</a:t>
            </a:r>
          </a:p>
          <a:p>
            <a:endParaRPr lang="en-US" dirty="0"/>
          </a:p>
          <a:p>
            <a:r>
              <a:rPr lang="en-US" dirty="0"/>
              <a:t>Time: 1 hour</a:t>
            </a:r>
          </a:p>
          <a:p>
            <a:endParaRPr lang="en-US" dirty="0"/>
          </a:p>
          <a:p>
            <a:r>
              <a:rPr lang="en-US" dirty="0"/>
              <a:t>Submission: Information System of Masaryk University</a:t>
            </a:r>
          </a:p>
          <a:p>
            <a:endParaRPr lang="en-US" dirty="0"/>
          </a:p>
          <a:p>
            <a:r>
              <a:rPr lang="en-US" dirty="0"/>
              <a:t>Total: 60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2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GRADES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cs-CZ" dirty="0"/>
              <a:t>A		92 - 100</a:t>
            </a:r>
          </a:p>
          <a:p>
            <a:pPr marL="0" indent="0">
              <a:buNone/>
            </a:pPr>
            <a:r>
              <a:rPr lang="en-US" altLang="cs-CZ" dirty="0"/>
              <a:t>B		84 - 91</a:t>
            </a:r>
          </a:p>
          <a:p>
            <a:pPr marL="0" indent="0">
              <a:buNone/>
            </a:pPr>
            <a:r>
              <a:rPr lang="en-US" altLang="cs-CZ" dirty="0"/>
              <a:t>C		76 - 83</a:t>
            </a:r>
          </a:p>
          <a:p>
            <a:pPr marL="0" indent="0">
              <a:buNone/>
            </a:pPr>
            <a:r>
              <a:rPr lang="en-US" altLang="cs-CZ" dirty="0"/>
              <a:t>D		68 - 75</a:t>
            </a:r>
          </a:p>
          <a:p>
            <a:pPr marL="0" indent="0">
              <a:buNone/>
            </a:pPr>
            <a:r>
              <a:rPr lang="en-US" altLang="cs-CZ" dirty="0"/>
              <a:t>E		60 - 67</a:t>
            </a:r>
          </a:p>
          <a:p>
            <a:pPr marL="0" indent="0">
              <a:buNone/>
            </a:pPr>
            <a:r>
              <a:rPr lang="en-US" altLang="cs-CZ" dirty="0"/>
              <a:t>F		less than 60 points</a:t>
            </a:r>
            <a:endParaRPr lang="cs-CZ" altLang="cs-CZ" dirty="0"/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>
                <a:solidFill>
                  <a:schemeClr val="bg1"/>
                </a:solidFill>
              </a:rPr>
              <a:t>page</a:t>
            </a:r>
            <a:r>
              <a:rPr lang="cs-CZ" altLang="cs-CZ">
                <a:solidFill>
                  <a:schemeClr val="bg1"/>
                </a:solidFill>
              </a:rPr>
              <a:t> </a:t>
            </a:r>
            <a:fld id="{8675B04E-5AD9-43B4-84BD-97D61F4547FC}" type="slidenum">
              <a:rPr lang="cs-CZ" altLang="cs-CZ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</a:t>
            </a:fld>
            <a:endParaRPr lang="cs-CZ" alt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2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DFABA-269E-4229-A71E-F41E68FF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all" dirty="0"/>
              <a:t>Ambiguous (and still open) consequences </a:t>
            </a:r>
            <a:br>
              <a:rPr lang="cs-CZ" sz="4000" cap="all" dirty="0"/>
            </a:br>
            <a:r>
              <a:rPr lang="en-US" sz="4000" cap="all" dirty="0"/>
              <a:t>of the Arab Spring</a:t>
            </a:r>
            <a:endParaRPr lang="cs-CZ" sz="4000" cap="all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0864B-A18A-439B-AD48-42D0DF1E4F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A stable but often very brutal autocracy 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sinks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into chaos (Syria, Yemen, Libya) 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or the </a:t>
            </a:r>
            <a:r>
              <a:rPr lang="en-US" sz="2300" b="0" i="0" dirty="0" err="1">
                <a:solidFill>
                  <a:srgbClr val="333333"/>
                </a:solidFill>
                <a:effectLst/>
                <a:latin typeface="adobe-caslon-pro"/>
              </a:rPr>
              <a:t>resu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rgence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of autocracy (Egypt)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In the ongoing chaos, radicals of all kinds are strengthening - from secularists (clan warlords in Syria or Kurdish militias) to religious extremists (ISIS, An-Nusra)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Weak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ening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US power, slightly strengthen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ing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influence of Russia (Syria), China, regional power Turkey is trying to become a local hegemon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0E6E76A-DA16-4DAA-99D6-B46689193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8314" y="1991405"/>
            <a:ext cx="5653465" cy="45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6CA13-00FB-4F85-8A0D-AAD29BDC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cap="all" dirty="0"/>
              <a:t>Ambiguous (and still open) consequences </a:t>
            </a:r>
            <a:br>
              <a:rPr lang="cs-CZ" sz="4400" cap="all" dirty="0"/>
            </a:br>
            <a:r>
              <a:rPr lang="en-US" sz="4400" cap="all" dirty="0"/>
              <a:t>of the Arab Spring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C810B-29AA-4CB7-9147-ADC4894A31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Intra-Islamic religious disputes are politicized and sharpened (Saudis and their allies versus Iran and its allies), the Israeli-Arab conflict (but not the Israeli-Palestinian conflict) is </a:t>
            </a: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de-</a:t>
            </a: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escalating</a:t>
            </a: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G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dobe-caslon-pro"/>
              </a:rPr>
              <a:t>iant</a:t>
            </a: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 refugee waves, humanitarian disasters, devastation or stagnation of economies, rising inequality and poverty</a:t>
            </a:r>
            <a:r>
              <a:rPr lang="cs-CZ" dirty="0">
                <a:solidFill>
                  <a:srgbClr val="333333"/>
                </a:solidFill>
                <a:latin typeface="adobe-caslon-pro"/>
              </a:rPr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El-Sissi's uncle, the Haganah member | The Times of Israel">
            <a:extLst>
              <a:ext uri="{FF2B5EF4-FFF2-40B4-BE49-F238E27FC236}">
                <a16:creationId xmlns:a16="http://schemas.microsoft.com/office/drawing/2014/main" id="{0CEBFCAC-7D92-4983-AE1F-0DF3C9080F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86" y="2468067"/>
            <a:ext cx="5181600" cy="30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5DAFCE1-E9C0-475A-A049-0F9189FED57F}"/>
              </a:ext>
            </a:extLst>
          </p:cNvPr>
          <p:cNvSpPr txBox="1"/>
          <p:nvPr/>
        </p:nvSpPr>
        <p:spPr>
          <a:xfrm>
            <a:off x="6444343" y="5529943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Abdel</a:t>
            </a:r>
            <a:r>
              <a:rPr lang="cs-CZ" dirty="0"/>
              <a:t> </a:t>
            </a:r>
            <a:r>
              <a:rPr lang="cs-CZ" dirty="0" err="1"/>
              <a:t>Fattah</a:t>
            </a:r>
            <a:r>
              <a:rPr lang="cs-CZ" dirty="0"/>
              <a:t> el-</a:t>
            </a:r>
            <a:r>
              <a:rPr lang="cs-CZ" dirty="0" err="1"/>
              <a:t>Sisi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89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FDA82-EECB-4072-86B9-7B411B21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13" y="115889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en-US" dirty="0"/>
              <a:t>Situation after the Arab Spring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D4590947-8A7B-4F50-B1D1-363B1E77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4277" name="Picture 2" descr="VÃ½sledek obrÃ¡zku pro middle east before arab spring">
            <a:extLst>
              <a:ext uri="{FF2B5EF4-FFF2-40B4-BE49-F238E27FC236}">
                <a16:creationId xmlns:a16="http://schemas.microsoft.com/office/drawing/2014/main" id="{8808ACF0-6C13-4A55-A2CA-20F25F4E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4" y="1081839"/>
            <a:ext cx="10515600" cy="58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2817D-EF14-4DC9-A7A8-B3089C18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cap="all" dirty="0"/>
              <a:t>The Arab Spring led to the strengthening of three alliances:</a:t>
            </a:r>
            <a:endParaRPr lang="cs-CZ" b="1" cap="all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477547-7C73-43E5-B860-DA5E36E25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3200" dirty="0"/>
              <a:t>1. </a:t>
            </a:r>
            <a:r>
              <a:rPr lang="cs-CZ" sz="3200" b="1" dirty="0"/>
              <a:t>"</a:t>
            </a:r>
            <a:r>
              <a:rPr lang="cs-CZ" sz="3200" b="1" dirty="0" err="1"/>
              <a:t>Saudi</a:t>
            </a:r>
            <a:r>
              <a:rPr lang="cs-CZ" sz="3200" b="1" dirty="0"/>
              <a:t>" </a:t>
            </a:r>
            <a:r>
              <a:rPr lang="cs-CZ" sz="3200" dirty="0"/>
              <a:t>- </a:t>
            </a:r>
            <a:r>
              <a:rPr lang="cs-CZ" sz="3200" dirty="0" err="1"/>
              <a:t>inaccurately</a:t>
            </a:r>
            <a:r>
              <a:rPr lang="cs-CZ" sz="3200" dirty="0"/>
              <a:t> </a:t>
            </a:r>
            <a:r>
              <a:rPr lang="cs-CZ" sz="3200" b="1" dirty="0"/>
              <a:t>"</a:t>
            </a:r>
            <a:r>
              <a:rPr lang="cs-CZ" sz="3200" b="1" dirty="0" err="1"/>
              <a:t>Sunni</a:t>
            </a:r>
            <a:r>
              <a:rPr lang="cs-CZ" sz="3200" b="1" dirty="0"/>
              <a:t>" bloc </a:t>
            </a:r>
          </a:p>
          <a:p>
            <a:pPr>
              <a:defRPr/>
            </a:pPr>
            <a:r>
              <a:rPr lang="cs-CZ" sz="3200" dirty="0" err="1"/>
              <a:t>maintaining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conservative</a:t>
            </a:r>
            <a:r>
              <a:rPr lang="cs-CZ" sz="3200" dirty="0"/>
              <a:t> </a:t>
            </a:r>
            <a:r>
              <a:rPr lang="cs-CZ" sz="3200" dirty="0" err="1"/>
              <a:t>regimes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Middle</a:t>
            </a:r>
            <a:r>
              <a:rPr lang="cs-CZ" sz="3200" dirty="0"/>
              <a:t> East (</a:t>
            </a:r>
            <a:r>
              <a:rPr lang="cs-CZ" sz="3200" dirty="0" err="1"/>
              <a:t>mainly</a:t>
            </a:r>
            <a:r>
              <a:rPr lang="cs-CZ" sz="3200" dirty="0"/>
              <a:t> </a:t>
            </a:r>
            <a:r>
              <a:rPr lang="cs-CZ" sz="3200" dirty="0" err="1"/>
              <a:t>Saudis</a:t>
            </a:r>
            <a:r>
              <a:rPr lang="cs-CZ" sz="3200" dirty="0"/>
              <a:t>, UAE + </a:t>
            </a:r>
            <a:r>
              <a:rPr lang="cs-CZ" sz="3200" dirty="0" err="1"/>
              <a:t>Bahrain</a:t>
            </a:r>
            <a:r>
              <a:rPr lang="cs-CZ" sz="3200" dirty="0"/>
              <a:t>, Egypt) + </a:t>
            </a:r>
            <a:r>
              <a:rPr lang="cs-CZ" sz="3200" dirty="0" err="1"/>
              <a:t>Israel</a:t>
            </a:r>
            <a:endParaRPr lang="cs-CZ" sz="3200" dirty="0"/>
          </a:p>
          <a:p>
            <a:pPr marL="0" indent="0">
              <a:buNone/>
              <a:defRPr/>
            </a:pPr>
            <a:endParaRPr lang="cs-CZ" sz="3200" dirty="0"/>
          </a:p>
          <a:p>
            <a:pPr marL="0" indent="0">
              <a:buNone/>
              <a:defRPr/>
            </a:pPr>
            <a:r>
              <a:rPr lang="cs-CZ" sz="3200" dirty="0"/>
              <a:t>2. </a:t>
            </a:r>
            <a:r>
              <a:rPr lang="cs-CZ" sz="3200" b="1" dirty="0"/>
              <a:t>"</a:t>
            </a:r>
            <a:r>
              <a:rPr lang="cs-CZ" sz="3200" b="1" dirty="0" err="1"/>
              <a:t>Iranian</a:t>
            </a:r>
            <a:r>
              <a:rPr lang="cs-CZ" sz="3200" b="1" dirty="0"/>
              <a:t>" </a:t>
            </a:r>
            <a:r>
              <a:rPr lang="cs-CZ" sz="3200" dirty="0"/>
              <a:t>- </a:t>
            </a:r>
            <a:r>
              <a:rPr lang="cs-CZ" sz="3200" dirty="0" err="1"/>
              <a:t>inaccurately</a:t>
            </a:r>
            <a:r>
              <a:rPr lang="cs-CZ" sz="3200" dirty="0"/>
              <a:t> </a:t>
            </a:r>
            <a:r>
              <a:rPr lang="cs-CZ" sz="3200" b="1" dirty="0"/>
              <a:t>"</a:t>
            </a:r>
            <a:r>
              <a:rPr lang="cs-CZ" sz="3200" b="1" dirty="0" err="1"/>
              <a:t>Shiite</a:t>
            </a:r>
            <a:r>
              <a:rPr lang="cs-CZ" sz="3200" b="1" dirty="0"/>
              <a:t>" bloc</a:t>
            </a:r>
            <a:r>
              <a:rPr lang="cs-CZ" sz="3200" dirty="0"/>
              <a:t> </a:t>
            </a:r>
          </a:p>
          <a:p>
            <a:pPr>
              <a:defRPr/>
            </a:pPr>
            <a:r>
              <a:rPr lang="cs-CZ" sz="3200" dirty="0" err="1"/>
              <a:t>Iran</a:t>
            </a:r>
            <a:r>
              <a:rPr lang="cs-CZ" sz="3200" dirty="0"/>
              <a:t>, </a:t>
            </a:r>
            <a:r>
              <a:rPr lang="cs-CZ" sz="3200" dirty="0" err="1"/>
              <a:t>Syria</a:t>
            </a:r>
            <a:r>
              <a:rPr lang="cs-CZ" sz="3200" dirty="0"/>
              <a:t>, </a:t>
            </a:r>
            <a:r>
              <a:rPr lang="cs-CZ" sz="3200" dirty="0" err="1"/>
              <a:t>Lebanese</a:t>
            </a:r>
            <a:r>
              <a:rPr lang="cs-CZ" sz="3200" dirty="0"/>
              <a:t> </a:t>
            </a:r>
            <a:r>
              <a:rPr lang="cs-CZ" sz="3200" dirty="0" err="1"/>
              <a:t>Hezbollah</a:t>
            </a:r>
            <a:r>
              <a:rPr lang="cs-CZ" sz="3200" dirty="0"/>
              <a:t>, </a:t>
            </a:r>
            <a:r>
              <a:rPr lang="cs-CZ" sz="3200" dirty="0" err="1"/>
              <a:t>largely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government</a:t>
            </a:r>
            <a:r>
              <a:rPr lang="cs-CZ" sz="3200" dirty="0"/>
              <a:t> in </a:t>
            </a:r>
            <a:r>
              <a:rPr lang="cs-CZ" sz="3200" dirty="0" err="1"/>
              <a:t>Iraq</a:t>
            </a:r>
            <a:endParaRPr lang="cs-CZ" sz="3200" dirty="0"/>
          </a:p>
          <a:p>
            <a:pPr marL="0" indent="0">
              <a:buNone/>
              <a:defRPr/>
            </a:pPr>
            <a:endParaRPr lang="cs-CZ" sz="3200" dirty="0"/>
          </a:p>
          <a:p>
            <a:pPr marL="0" indent="0">
              <a:buNone/>
              <a:defRPr/>
            </a:pPr>
            <a:r>
              <a:rPr lang="cs-CZ" sz="3200" dirty="0"/>
              <a:t>3. </a:t>
            </a:r>
            <a:r>
              <a:rPr lang="cs-CZ" sz="3200" b="1" dirty="0" err="1"/>
              <a:t>Qatar</a:t>
            </a:r>
            <a:r>
              <a:rPr lang="cs-CZ" sz="3200" b="1" dirty="0"/>
              <a:t> and </a:t>
            </a:r>
            <a:r>
              <a:rPr lang="cs-CZ" sz="3200" b="1" dirty="0" err="1"/>
              <a:t>Turkey</a:t>
            </a:r>
            <a:endParaRPr lang="cs-CZ" sz="3200" b="1" dirty="0"/>
          </a:p>
          <a:p>
            <a:pPr marL="0" indent="0">
              <a:buNone/>
              <a:defRPr/>
            </a:pPr>
            <a:endParaRPr lang="cs-CZ" sz="3200" b="1" dirty="0"/>
          </a:p>
          <a:p>
            <a:pPr marL="0" indent="0">
              <a:buNone/>
              <a:defRPr/>
            </a:pPr>
            <a:r>
              <a:rPr lang="en-US" altLang="cs-CZ" sz="3200" dirty="0"/>
              <a:t>Proxy Wars - Iraq, Syria, Yemen, etc.</a:t>
            </a:r>
            <a:endParaRPr lang="cs-CZ" sz="3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D8845-B5D6-4962-A741-8173621B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E540E2-2CB4-4AB5-895D-A4688596DD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600"/>
            <a:ext cx="12281423" cy="656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11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Nadpis 1">
            <a:extLst>
              <a:ext uri="{FF2B5EF4-FFF2-40B4-BE49-F238E27FC236}">
                <a16:creationId xmlns:a16="http://schemas.microsoft.com/office/drawing/2014/main" id="{EEBCD788-97CF-FA4F-BABB-CF85B573C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9634" name="Zástupný obsah 5">
            <a:extLst>
              <a:ext uri="{FF2B5EF4-FFF2-40B4-BE49-F238E27FC236}">
                <a16:creationId xmlns:a16="http://schemas.microsoft.com/office/drawing/2014/main" id="{2C31137E-7B79-514F-8AF1-64C09787A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5548" y="136525"/>
            <a:ext cx="9090992" cy="6623821"/>
          </a:xfrm>
        </p:spPr>
      </p:pic>
      <p:sp>
        <p:nvSpPr>
          <p:cNvPr id="69635" name="Zástupný symbol pro číslo snímku 3">
            <a:extLst>
              <a:ext uri="{FF2B5EF4-FFF2-40B4-BE49-F238E27FC236}">
                <a16:creationId xmlns:a16="http://schemas.microsoft.com/office/drawing/2014/main" id="{1BAFCFED-0045-9244-96B1-87638F45E1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chemeClr val="bg1"/>
                </a:solidFill>
              </a:rPr>
              <a:t>strana</a:t>
            </a:r>
            <a:r>
              <a:rPr lang="cs-CZ" altLang="cs-CZ" sz="1400">
                <a:solidFill>
                  <a:schemeClr val="bg1"/>
                </a:solidFill>
              </a:rPr>
              <a:t> </a:t>
            </a:r>
            <a:fld id="{2BF7F394-376F-DE43-9D4E-88B6F87AE29C}" type="slidenum">
              <a:rPr lang="cs-CZ" altLang="cs-CZ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534</Words>
  <Application>Microsoft Office PowerPoint</Application>
  <PresentationFormat>Širokoúhlá obrazovka</PresentationFormat>
  <Paragraphs>84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adobe-caslon-pro</vt:lpstr>
      <vt:lpstr>Arial</vt:lpstr>
      <vt:lpstr>Calibri</vt:lpstr>
      <vt:lpstr>Calibri Light</vt:lpstr>
      <vt:lpstr>Motiv Office</vt:lpstr>
      <vt:lpstr>CURRENT ISSUES IN THE MIDDLE EAST</vt:lpstr>
      <vt:lpstr>FINAL EXAM</vt:lpstr>
      <vt:lpstr>GRADES</vt:lpstr>
      <vt:lpstr>Ambiguous (and still open) consequences  of the Arab Spring</vt:lpstr>
      <vt:lpstr>Ambiguous (and still open) consequences  of the Arab Spring</vt:lpstr>
      <vt:lpstr>Situation after the Arab Spring  </vt:lpstr>
      <vt:lpstr>The Arab Spring led to the strengthening of three alliances:</vt:lpstr>
      <vt:lpstr>Prezentace aplikace PowerPoint</vt:lpstr>
      <vt:lpstr>Prezentace aplikace PowerPoint</vt:lpstr>
      <vt:lpstr>POSITION OF ISRAEL</vt:lpstr>
      <vt:lpstr>2019 and Turkey as a new key player</vt:lpstr>
      <vt:lpstr>CURRENT POLITICAL CHALLENGES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POLTICS AND SOCIETY  IN THE MIDDLE EAST</dc:title>
  <dc:creator>Eva Taterova</dc:creator>
  <cp:lastModifiedBy>Eva Taterova</cp:lastModifiedBy>
  <cp:revision>3</cp:revision>
  <dcterms:created xsi:type="dcterms:W3CDTF">2020-10-07T20:29:43Z</dcterms:created>
  <dcterms:modified xsi:type="dcterms:W3CDTF">2021-01-07T10:25:06Z</dcterms:modified>
</cp:coreProperties>
</file>