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86" r:id="rId5"/>
    <p:sldId id="264" r:id="rId6"/>
    <p:sldId id="287" r:id="rId7"/>
    <p:sldId id="265" r:id="rId8"/>
    <p:sldId id="288" r:id="rId9"/>
    <p:sldId id="266" r:id="rId10"/>
    <p:sldId id="289" r:id="rId11"/>
    <p:sldId id="263" r:id="rId12"/>
    <p:sldId id="290" r:id="rId13"/>
    <p:sldId id="285" r:id="rId14"/>
    <p:sldId id="292" r:id="rId15"/>
    <p:sldId id="267" r:id="rId16"/>
    <p:sldId id="262" r:id="rId17"/>
    <p:sldId id="291" r:id="rId18"/>
    <p:sldId id="268" r:id="rId19"/>
    <p:sldId id="293" r:id="rId20"/>
    <p:sldId id="269" r:id="rId21"/>
    <p:sldId id="294" r:id="rId22"/>
    <p:sldId id="283" r:id="rId23"/>
    <p:sldId id="284" r:id="rId24"/>
    <p:sldId id="295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A9501849-A6BA-4274-AF2F-1BBB1FFD3562}"/>
    <pc:docChg chg="custSel modSld">
      <pc:chgData name="Petr Voda" userId="e85772176cfde6c3" providerId="LiveId" clId="{A9501849-A6BA-4274-AF2F-1BBB1FFD3562}" dt="2020-10-06T10:15:25.229" v="120" actId="20577"/>
      <pc:docMkLst>
        <pc:docMk/>
      </pc:docMkLst>
      <pc:sldChg chg="modSp mod">
        <pc:chgData name="Petr Voda" userId="e85772176cfde6c3" providerId="LiveId" clId="{A9501849-A6BA-4274-AF2F-1BBB1FFD3562}" dt="2020-10-06T10:15:25.229" v="120" actId="20577"/>
        <pc:sldMkLst>
          <pc:docMk/>
          <pc:sldMk cId="918761655" sldId="257"/>
        </pc:sldMkLst>
        <pc:spChg chg="mod">
          <ac:chgData name="Petr Voda" userId="e85772176cfde6c3" providerId="LiveId" clId="{A9501849-A6BA-4274-AF2F-1BBB1FFD3562}" dt="2020-10-06T10:15:25.229" v="120" actId="20577"/>
          <ac:spMkLst>
            <pc:docMk/>
            <pc:sldMk cId="918761655" sldId="257"/>
            <ac:spMk id="3" creationId="{36C600D0-1773-4042-A4B5-72AE60908B77}"/>
          </ac:spMkLst>
        </pc:spChg>
      </pc:sldChg>
      <pc:sldChg chg="modSp mod">
        <pc:chgData name="Petr Voda" userId="e85772176cfde6c3" providerId="LiveId" clId="{A9501849-A6BA-4274-AF2F-1BBB1FFD3562}" dt="2020-10-06T10:13:58.332" v="34" actId="14100"/>
        <pc:sldMkLst>
          <pc:docMk/>
          <pc:sldMk cId="62191833" sldId="279"/>
        </pc:sldMkLst>
        <pc:spChg chg="mod">
          <ac:chgData name="Petr Voda" userId="e85772176cfde6c3" providerId="LiveId" clId="{A9501849-A6BA-4274-AF2F-1BBB1FFD3562}" dt="2020-10-06T10:13:58.332" v="34" actId="14100"/>
          <ac:spMkLst>
            <pc:docMk/>
            <pc:sldMk cId="62191833" sldId="279"/>
            <ac:spMk id="2" creationId="{519BD7A2-B70D-4D82-8610-F91DB070D3B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Se&#353;it13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petrh\Documents\politologie\mpu\exitpolly\2020\vysledky%20analyz%20krostaby2020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List3!$B$33</c:f>
              <c:strCache>
                <c:ptCount val="1"/>
                <c:pt idx="0">
                  <c:v>nevazeny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List3!$B$34:$B$43</c:f>
              <c:numCache>
                <c:formatCode>General</c:formatCode>
                <c:ptCount val="10"/>
                <c:pt idx="0">
                  <c:v>9.909326424870466</c:v>
                </c:pt>
                <c:pt idx="1">
                  <c:v>21.1139896373057</c:v>
                </c:pt>
                <c:pt idx="2">
                  <c:v>3.821243523316062</c:v>
                </c:pt>
                <c:pt idx="3">
                  <c:v>14.05440414507772</c:v>
                </c:pt>
                <c:pt idx="4">
                  <c:v>1.4248704663212435</c:v>
                </c:pt>
                <c:pt idx="5">
                  <c:v>19.106217616580313</c:v>
                </c:pt>
                <c:pt idx="6">
                  <c:v>2.6554404145077721</c:v>
                </c:pt>
                <c:pt idx="7">
                  <c:v>14.119170984455959</c:v>
                </c:pt>
                <c:pt idx="8">
                  <c:v>12.046632124352332</c:v>
                </c:pt>
                <c:pt idx="9">
                  <c:v>1.7487046632124352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7-4F92-A3F3-9FE47DB90144}"/>
            </c:ext>
          </c:extLst>
        </c:ser>
        <c:ser>
          <c:idx val="1"/>
          <c:order val="1"/>
          <c:tx>
            <c:strRef>
              <c:f>List3!$C$33</c:f>
              <c:strCache>
                <c:ptCount val="1"/>
                <c:pt idx="0">
                  <c:v>vážený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List3!$C$34:$C$43</c:f>
              <c:numCache>
                <c:formatCode>General</c:formatCode>
                <c:ptCount val="10"/>
                <c:pt idx="0">
                  <c:v>15.812896439018287</c:v>
                </c:pt>
                <c:pt idx="1">
                  <c:v>18.909484542095086</c:v>
                </c:pt>
                <c:pt idx="2">
                  <c:v>4.847225718053437</c:v>
                </c:pt>
                <c:pt idx="3">
                  <c:v>11.818501833592402</c:v>
                </c:pt>
                <c:pt idx="4">
                  <c:v>3.551419671801137</c:v>
                </c:pt>
                <c:pt idx="5">
                  <c:v>14.099364058094958</c:v>
                </c:pt>
                <c:pt idx="6">
                  <c:v>7.8579691222206343</c:v>
                </c:pt>
                <c:pt idx="7">
                  <c:v>10.015528657700704</c:v>
                </c:pt>
                <c:pt idx="8">
                  <c:v>10.468311553614285</c:v>
                </c:pt>
                <c:pt idx="9">
                  <c:v>2.6192984038090663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7-4F92-A3F3-9FE47DB90144}"/>
            </c:ext>
          </c:extLst>
        </c:ser>
        <c:ser>
          <c:idx val="2"/>
          <c:order val="2"/>
          <c:tx>
            <c:strRef>
              <c:f>List3!$D$33</c:f>
              <c:strCache>
                <c:ptCount val="1"/>
                <c:pt idx="0">
                  <c:v>realny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List3!$D$34:$D$43</c:f>
              <c:numCache>
                <c:formatCode>General</c:formatCode>
                <c:ptCount val="10"/>
                <c:pt idx="0">
                  <c:v>16.420126116657912</c:v>
                </c:pt>
                <c:pt idx="1">
                  <c:v>16.694692590646348</c:v>
                </c:pt>
                <c:pt idx="2">
                  <c:v>4.7057277982133474</c:v>
                </c:pt>
                <c:pt idx="3">
                  <c:v>12.783762480294273</c:v>
                </c:pt>
                <c:pt idx="4">
                  <c:v>2.4947451392538098</c:v>
                </c:pt>
                <c:pt idx="5">
                  <c:v>17.113767735155019</c:v>
                </c:pt>
                <c:pt idx="6">
                  <c:v>5.2824487651077243</c:v>
                </c:pt>
                <c:pt idx="7">
                  <c:v>10.419075144508669</c:v>
                </c:pt>
                <c:pt idx="8">
                  <c:v>9.5021019442984755</c:v>
                </c:pt>
                <c:pt idx="9">
                  <c:v>2.6996847083552287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7-4F92-A3F3-9FE47DB90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476623"/>
        <c:axId val="409460240"/>
      </c:barChart>
      <c:catAx>
        <c:axId val="359476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9460240"/>
        <c:crosses val="autoZero"/>
        <c:auto val="1"/>
        <c:lblAlgn val="ctr"/>
        <c:lblOffset val="100"/>
        <c:noMultiLvlLbl val="0"/>
      </c:catAx>
      <c:valAx>
        <c:axId val="40946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9476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List2!$FI$3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List2!$FI$4:$FI$14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B3-43C8-8B24-98CF17CC4EE1}"/>
            </c:ext>
          </c:extLst>
        </c:ser>
        <c:ser>
          <c:idx val="1"/>
          <c:order val="1"/>
          <c:tx>
            <c:strRef>
              <c:f>List2!$FJ$3</c:f>
              <c:strCache>
                <c:ptCount val="1"/>
                <c:pt idx="0">
                  <c:v>rozhodně se neobává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List2!$FJ$4:$FJ$14</c:f>
              <c:numCache>
                <c:formatCode>General</c:formatCode>
                <c:ptCount val="11"/>
                <c:pt idx="0">
                  <c:v>7.2368420164536635</c:v>
                </c:pt>
                <c:pt idx="1">
                  <c:v>6.2111799973668838</c:v>
                </c:pt>
                <c:pt idx="2">
                  <c:v>6.7796608303267059</c:v>
                </c:pt>
                <c:pt idx="3">
                  <c:v>5.1162789151743144</c:v>
                </c:pt>
                <c:pt idx="4">
                  <c:v>13.636362692316158</c:v>
                </c:pt>
                <c:pt idx="5">
                  <c:v>11.564625917504321</c:v>
                </c:pt>
                <c:pt idx="6">
                  <c:v>22.499999874327202</c:v>
                </c:pt>
                <c:pt idx="7">
                  <c:v>5.9907833122930612</c:v>
                </c:pt>
                <c:pt idx="8">
                  <c:v>7.6923077458912106</c:v>
                </c:pt>
                <c:pt idx="9">
                  <c:v>16.000000310917137</c:v>
                </c:pt>
                <c:pt idx="10">
                  <c:v>8.6354684917052023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B3-43C8-8B24-98CF17CC4EE1}"/>
            </c:ext>
          </c:extLst>
        </c:ser>
        <c:ser>
          <c:idx val="2"/>
          <c:order val="2"/>
          <c:tx>
            <c:strRef>
              <c:f>List2!$FK$3</c:f>
              <c:strCache>
                <c:ptCount val="1"/>
                <c:pt idx="0">
                  <c:v>spíše se neobává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List2!$FK$4:$FK$14</c:f>
              <c:numCache>
                <c:formatCode>General</c:formatCode>
                <c:ptCount val="11"/>
                <c:pt idx="0">
                  <c:v>9.8684208593403309</c:v>
                </c:pt>
                <c:pt idx="1">
                  <c:v>15.527950386185127</c:v>
                </c:pt>
                <c:pt idx="2">
                  <c:v>1.6949152075816765</c:v>
                </c:pt>
                <c:pt idx="3">
                  <c:v>10.232558341695128</c:v>
                </c:pt>
                <c:pt idx="4">
                  <c:v>0</c:v>
                </c:pt>
                <c:pt idx="5">
                  <c:v>12.244897873936818</c:v>
                </c:pt>
                <c:pt idx="6">
                  <c:v>12.500000628363978</c:v>
                </c:pt>
                <c:pt idx="7">
                  <c:v>15.668202989445337</c:v>
                </c:pt>
                <c:pt idx="8">
                  <c:v>18.681318910962329</c:v>
                </c:pt>
                <c:pt idx="9">
                  <c:v>16.000000310917137</c:v>
                </c:pt>
                <c:pt idx="10">
                  <c:v>12.407069619485055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B3-43C8-8B24-98CF17CC4EE1}"/>
            </c:ext>
          </c:extLst>
        </c:ser>
        <c:ser>
          <c:idx val="3"/>
          <c:order val="3"/>
          <c:tx>
            <c:strRef>
              <c:f>List2!$FL$3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List2!$FL$4:$FL$14</c:f>
              <c:numCache>
                <c:formatCode>General</c:formatCode>
                <c:ptCount val="11"/>
                <c:pt idx="0">
                  <c:v>40.789473652865993</c:v>
                </c:pt>
                <c:pt idx="1">
                  <c:v>31.987577693421702</c:v>
                </c:pt>
                <c:pt idx="2">
                  <c:v>42.372881565882452</c:v>
                </c:pt>
                <c:pt idx="3">
                  <c:v>32.55813971326041</c:v>
                </c:pt>
                <c:pt idx="4">
                  <c:v>40.909090673079042</c:v>
                </c:pt>
                <c:pt idx="5">
                  <c:v>34.693877372776981</c:v>
                </c:pt>
                <c:pt idx="6">
                  <c:v>30.000000251345593</c:v>
                </c:pt>
                <c:pt idx="7">
                  <c:v>27.649769614031456</c:v>
                </c:pt>
                <c:pt idx="8">
                  <c:v>34.065933706159015</c:v>
                </c:pt>
                <c:pt idx="9">
                  <c:v>23.999999170887655</c:v>
                </c:pt>
                <c:pt idx="10">
                  <c:v>34.174361811187843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B3-43C8-8B24-98CF17CC4EE1}"/>
            </c:ext>
          </c:extLst>
        </c:ser>
        <c:ser>
          <c:idx val="4"/>
          <c:order val="4"/>
          <c:tx>
            <c:strRef>
              <c:f>List2!$FM$3</c:f>
              <c:strCache>
                <c:ptCount val="1"/>
                <c:pt idx="0">
                  <c:v>spíše se obává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List2!$FM$4:$FM$14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26.708074617106263</c:v>
                </c:pt>
                <c:pt idx="2">
                  <c:v>20.338982490980122</c:v>
                </c:pt>
                <c:pt idx="3">
                  <c:v>27.441860286739594</c:v>
                </c:pt>
                <c:pt idx="4">
                  <c:v>9.0909093269209595</c:v>
                </c:pt>
                <c:pt idx="5">
                  <c:v>22.448979498840163</c:v>
                </c:pt>
                <c:pt idx="6">
                  <c:v>10.000000502691183</c:v>
                </c:pt>
                <c:pt idx="7">
                  <c:v>25.806451431601847</c:v>
                </c:pt>
                <c:pt idx="8">
                  <c:v>21.428571528083676</c:v>
                </c:pt>
                <c:pt idx="9">
                  <c:v>16.000000310917137</c:v>
                </c:pt>
                <c:pt idx="10">
                  <c:v>22.024798890659177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B3-43C8-8B24-98CF17CC4EE1}"/>
            </c:ext>
          </c:extLst>
        </c:ser>
        <c:ser>
          <c:idx val="5"/>
          <c:order val="5"/>
          <c:tx>
            <c:strRef>
              <c:f>List2!$FN$3</c:f>
              <c:strCache>
                <c:ptCount val="1"/>
                <c:pt idx="0">
                  <c:v>rozhodně se obává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List2!$FN$4:$FN$14</c:f>
              <c:numCache>
                <c:formatCode>General</c:formatCode>
                <c:ptCount val="11"/>
                <c:pt idx="0">
                  <c:v>24.342105289278329</c:v>
                </c:pt>
                <c:pt idx="1">
                  <c:v>19.565217305920015</c:v>
                </c:pt>
                <c:pt idx="2">
                  <c:v>28.813559905229049</c:v>
                </c:pt>
                <c:pt idx="3">
                  <c:v>24.651162743130563</c:v>
                </c:pt>
                <c:pt idx="4">
                  <c:v>36.363637307683838</c:v>
                </c:pt>
                <c:pt idx="5">
                  <c:v>19.047618957205714</c:v>
                </c:pt>
                <c:pt idx="6">
                  <c:v>25</c:v>
                </c:pt>
                <c:pt idx="7">
                  <c:v>24.88479265262831</c:v>
                </c:pt>
                <c:pt idx="8">
                  <c:v>18.131868108903767</c:v>
                </c:pt>
                <c:pt idx="9">
                  <c:v>27.999999896360961</c:v>
                </c:pt>
                <c:pt idx="10">
                  <c:v>22.758301120225234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B3-43C8-8B24-98CF17CC4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925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List2!$CM$3</c:f>
              <c:strCache>
                <c:ptCount val="1"/>
                <c:pt idx="0">
                  <c:v>zš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List2!$CM$4:$CM$15</c:f>
              <c:numCache>
                <c:formatCode>General</c:formatCode>
                <c:ptCount val="12"/>
                <c:pt idx="0">
                  <c:v>0</c:v>
                </c:pt>
                <c:pt idx="1">
                  <c:v>1.307189493501449</c:v>
                </c:pt>
                <c:pt idx="2">
                  <c:v>4.9079755862655201</c:v>
                </c:pt>
                <c:pt idx="3">
                  <c:v>1.6949152075816765</c:v>
                </c:pt>
                <c:pt idx="4">
                  <c:v>1.8433180400570279</c:v>
                </c:pt>
                <c:pt idx="5">
                  <c:v>0</c:v>
                </c:pt>
                <c:pt idx="6">
                  <c:v>2.3728812045527055</c:v>
                </c:pt>
                <c:pt idx="7">
                  <c:v>7.3170734398703487</c:v>
                </c:pt>
                <c:pt idx="8">
                  <c:v>3.2110090773623408</c:v>
                </c:pt>
                <c:pt idx="9">
                  <c:v>1.4709531615861005</c:v>
                </c:pt>
                <c:pt idx="10">
                  <c:v>0.95966619614333315</c:v>
                </c:pt>
                <c:pt idx="11">
                  <c:v>2.8268689470154253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9-499F-B487-69E6768C99DD}"/>
            </c:ext>
          </c:extLst>
        </c:ser>
        <c:ser>
          <c:idx val="1"/>
          <c:order val="1"/>
          <c:tx>
            <c:strRef>
              <c:f>List2!$CN$3</c:f>
              <c:strCache>
                <c:ptCount val="1"/>
                <c:pt idx="0">
                  <c:v>učeň</c:v>
                </c:pt>
              </c:strCache>
            </c:strRef>
          </c:tx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List2!$CN$4:$CN$15</c:f>
              <c:numCache>
                <c:formatCode>General</c:formatCode>
                <c:ptCount val="12"/>
                <c:pt idx="0">
                  <c:v>0</c:v>
                </c:pt>
                <c:pt idx="1">
                  <c:v>9.8039213984787175</c:v>
                </c:pt>
                <c:pt idx="2">
                  <c:v>3.6809815927119702</c:v>
                </c:pt>
                <c:pt idx="3">
                  <c:v>8.474576037908383</c:v>
                </c:pt>
                <c:pt idx="4">
                  <c:v>3.6866360801140559</c:v>
                </c:pt>
                <c:pt idx="5">
                  <c:v>13.636362692316158</c:v>
                </c:pt>
                <c:pt idx="6">
                  <c:v>4.067796458789994</c:v>
                </c:pt>
                <c:pt idx="7">
                  <c:v>7.3170734398703487</c:v>
                </c:pt>
                <c:pt idx="8">
                  <c:v>1.3761464810333179</c:v>
                </c:pt>
                <c:pt idx="9">
                  <c:v>3.9225415570236239</c:v>
                </c:pt>
                <c:pt idx="10">
                  <c:v>3.8386641629554004</c:v>
                </c:pt>
                <c:pt idx="11">
                  <c:v>5.6637358819584183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9-499F-B487-69E6768C99DD}"/>
            </c:ext>
          </c:extLst>
        </c:ser>
        <c:ser>
          <c:idx val="2"/>
          <c:order val="2"/>
          <c:tx>
            <c:strRef>
              <c:f>List2!$CO$3</c:f>
              <c:strCache>
                <c:ptCount val="1"/>
                <c:pt idx="0">
                  <c:v>sš</c:v>
                </c:pt>
              </c:strCache>
            </c:strRef>
          </c:tx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List2!$CO$4:$CO$15</c:f>
              <c:numCache>
                <c:formatCode>General</c:formatCode>
                <c:ptCount val="12"/>
                <c:pt idx="0">
                  <c:v>0</c:v>
                </c:pt>
                <c:pt idx="1">
                  <c:v>39.215686382786267</c:v>
                </c:pt>
                <c:pt idx="2">
                  <c:v>29.141104437281719</c:v>
                </c:pt>
                <c:pt idx="3">
                  <c:v>35.593220735555754</c:v>
                </c:pt>
                <c:pt idx="4">
                  <c:v>29.032257737655726</c:v>
                </c:pt>
                <c:pt idx="5">
                  <c:v>36.363637307683838</c:v>
                </c:pt>
                <c:pt idx="6">
                  <c:v>34.237288059903477</c:v>
                </c:pt>
                <c:pt idx="7">
                  <c:v>65.85365728060502</c:v>
                </c:pt>
                <c:pt idx="8">
                  <c:v>24.770642253161114</c:v>
                </c:pt>
                <c:pt idx="9">
                  <c:v>27.457791520783299</c:v>
                </c:pt>
                <c:pt idx="10">
                  <c:v>7.6773283259108007</c:v>
                </c:pt>
                <c:pt idx="11">
                  <c:v>34.356744265593569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9-499F-B487-69E6768C99DD}"/>
            </c:ext>
          </c:extLst>
        </c:ser>
        <c:ser>
          <c:idx val="3"/>
          <c:order val="3"/>
          <c:tx>
            <c:strRef>
              <c:f>List2!$CP$3</c:f>
              <c:strCache>
                <c:ptCount val="1"/>
                <c:pt idx="0">
                  <c:v>vš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List2!$CP$4:$CP$15</c:f>
              <c:numCache>
                <c:formatCode>General</c:formatCode>
                <c:ptCount val="12"/>
                <c:pt idx="0">
                  <c:v>0</c:v>
                </c:pt>
                <c:pt idx="1">
                  <c:v>47.058823738230664</c:v>
                </c:pt>
                <c:pt idx="2">
                  <c:v>60.736196085773173</c:v>
                </c:pt>
                <c:pt idx="3">
                  <c:v>52.542372811372516</c:v>
                </c:pt>
                <c:pt idx="4">
                  <c:v>64.516128868827863</c:v>
                </c:pt>
                <c:pt idx="5">
                  <c:v>45.454546634604803</c:v>
                </c:pt>
                <c:pt idx="6">
                  <c:v>58.644067569540937</c:v>
                </c:pt>
                <c:pt idx="7">
                  <c:v>14.63414565366466</c:v>
                </c:pt>
                <c:pt idx="8">
                  <c:v>69.724770579469748</c:v>
                </c:pt>
                <c:pt idx="9">
                  <c:v>57.857488743120868</c:v>
                </c:pt>
                <c:pt idx="10">
                  <c:v>13.435324259534934</c:v>
                </c:pt>
                <c:pt idx="11">
                  <c:v>57.185869483568084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A9-499F-B487-69E6768C9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742912"/>
        <c:axId val="106744448"/>
      </c:barChart>
      <c:catAx>
        <c:axId val="106742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744448"/>
        <c:crosses val="autoZero"/>
        <c:auto val="1"/>
        <c:lblAlgn val="ctr"/>
        <c:lblOffset val="100"/>
        <c:noMultiLvlLbl val="0"/>
      </c:catAx>
      <c:valAx>
        <c:axId val="1067444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7429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List2!$DC$3</c:f>
              <c:strCache>
                <c:ptCount val="1"/>
                <c:pt idx="0">
                  <c:v>zaměstnavatel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List2!$DC$4:$DC$14</c:f>
              <c:numCache>
                <c:formatCode>General</c:formatCode>
                <c:ptCount val="11"/>
                <c:pt idx="0">
                  <c:v>0</c:v>
                </c:pt>
                <c:pt idx="1">
                  <c:v>3.7425325383913042</c:v>
                </c:pt>
                <c:pt idx="2">
                  <c:v>0.97146755880554092</c:v>
                </c:pt>
                <c:pt idx="3">
                  <c:v>1.7938762492779512</c:v>
                </c:pt>
                <c:pt idx="4">
                  <c:v>0.69060070415371211</c:v>
                </c:pt>
                <c:pt idx="5">
                  <c:v>3.8863312516686852</c:v>
                </c:pt>
                <c:pt idx="6">
                  <c:v>1.5692962762623226</c:v>
                </c:pt>
                <c:pt idx="7">
                  <c:v>1.1642766433633924</c:v>
                </c:pt>
                <c:pt idx="8">
                  <c:v>1.5556083319287808</c:v>
                </c:pt>
                <c:pt idx="9">
                  <c:v>1.2178752090405671</c:v>
                </c:pt>
                <c:pt idx="10">
                  <c:v>2.8212484909456741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C-40EC-BE35-53C36B0272A3}"/>
            </c:ext>
          </c:extLst>
        </c:ser>
        <c:ser>
          <c:idx val="1"/>
          <c:order val="1"/>
          <c:tx>
            <c:strRef>
              <c:f>List2!$DD$3</c:f>
              <c:strCache>
                <c:ptCount val="1"/>
                <c:pt idx="0">
                  <c:v>podnikatel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List2!$DD$4:$DD$14</c:f>
              <c:numCache>
                <c:formatCode>General</c:formatCode>
                <c:ptCount val="11"/>
                <c:pt idx="0">
                  <c:v>7.8431372765572531</c:v>
                </c:pt>
                <c:pt idx="1">
                  <c:v>18.088907242595589</c:v>
                </c:pt>
                <c:pt idx="2">
                  <c:v>1.9429350781675119</c:v>
                </c:pt>
                <c:pt idx="3">
                  <c:v>10.40448213537012</c:v>
                </c:pt>
                <c:pt idx="4">
                  <c:v>1.3812014083074242</c:v>
                </c:pt>
                <c:pt idx="5">
                  <c:v>22.964684629507747</c:v>
                </c:pt>
                <c:pt idx="6">
                  <c:v>4.7078888287869676</c:v>
                </c:pt>
                <c:pt idx="7">
                  <c:v>11.642766275859644</c:v>
                </c:pt>
                <c:pt idx="8">
                  <c:v>9.3336499126855426</c:v>
                </c:pt>
                <c:pt idx="9">
                  <c:v>5.480438440682553</c:v>
                </c:pt>
                <c:pt idx="10">
                  <c:v>15.947885130784705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C-40EC-BE35-53C36B0272A3}"/>
            </c:ext>
          </c:extLst>
        </c:ser>
        <c:ser>
          <c:idx val="2"/>
          <c:order val="2"/>
          <c:tx>
            <c:strRef>
              <c:f>List2!$DE$3</c:f>
              <c:strCache>
                <c:ptCount val="1"/>
                <c:pt idx="0">
                  <c:v>zaměstnanec (nemanuální)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List2!$DE$4:$DE$14</c:f>
              <c:numCache>
                <c:formatCode>General</c:formatCode>
                <c:ptCount val="11"/>
                <c:pt idx="0">
                  <c:v>21.568627471088881</c:v>
                </c:pt>
                <c:pt idx="1">
                  <c:v>42.10349103718039</c:v>
                </c:pt>
                <c:pt idx="2">
                  <c:v>9.2289417100437134</c:v>
                </c:pt>
                <c:pt idx="3">
                  <c:v>26.549368221097396</c:v>
                </c:pt>
                <c:pt idx="4">
                  <c:v>2.7624028166148484</c:v>
                </c:pt>
                <c:pt idx="5">
                  <c:v>37.096798271939328</c:v>
                </c:pt>
                <c:pt idx="6">
                  <c:v>7.0618332431804527</c:v>
                </c:pt>
                <c:pt idx="7">
                  <c:v>26.778362481809459</c:v>
                </c:pt>
                <c:pt idx="8">
                  <c:v>27.378706476283543</c:v>
                </c:pt>
                <c:pt idx="9">
                  <c:v>6.0893760452028367</c:v>
                </c:pt>
                <c:pt idx="10">
                  <c:v>35.132908135479539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7C-40EC-BE35-53C36B0272A3}"/>
            </c:ext>
          </c:extLst>
        </c:ser>
        <c:ser>
          <c:idx val="3"/>
          <c:order val="3"/>
          <c:tx>
            <c:strRef>
              <c:f>List2!$DF$3</c:f>
              <c:strCache>
                <c:ptCount val="1"/>
                <c:pt idx="0">
                  <c:v>zaměstnanec (manuální)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List2!$DF$4:$DF$14</c:f>
              <c:numCache>
                <c:formatCode>General</c:formatCode>
                <c:ptCount val="11"/>
                <c:pt idx="0">
                  <c:v>3.9215686382786266</c:v>
                </c:pt>
                <c:pt idx="1">
                  <c:v>5.6137988075869565</c:v>
                </c:pt>
                <c:pt idx="2">
                  <c:v>1.9429350781675119</c:v>
                </c:pt>
                <c:pt idx="3">
                  <c:v>2.5114267332117035</c:v>
                </c:pt>
                <c:pt idx="4">
                  <c:v>1.3812014083074242</c:v>
                </c:pt>
                <c:pt idx="5">
                  <c:v>5.6528454569726332</c:v>
                </c:pt>
                <c:pt idx="6">
                  <c:v>3.9232406906558071</c:v>
                </c:pt>
                <c:pt idx="7">
                  <c:v>1.1642766433633924</c:v>
                </c:pt>
                <c:pt idx="8">
                  <c:v>2.1778516331454369</c:v>
                </c:pt>
                <c:pt idx="9">
                  <c:v>1.2178752090405671</c:v>
                </c:pt>
                <c:pt idx="10">
                  <c:v>5.0173164788732381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7C-40EC-BE35-53C36B0272A3}"/>
            </c:ext>
          </c:extLst>
        </c:ser>
        <c:ser>
          <c:idx val="4"/>
          <c:order val="4"/>
          <c:tx>
            <c:strRef>
              <c:f>List2!$DG$3</c:f>
              <c:strCache>
                <c:ptCount val="1"/>
                <c:pt idx="0">
                  <c:v>nezaměstnaný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List2!$DG$4:$DG$14</c:f>
              <c:numCache>
                <c:formatCode>General</c:formatCode>
                <c:ptCount val="11"/>
                <c:pt idx="0">
                  <c:v>1.9607843191393133</c:v>
                </c:pt>
                <c:pt idx="1">
                  <c:v>1.2475108592782913</c:v>
                </c:pt>
                <c:pt idx="2">
                  <c:v>0</c:v>
                </c:pt>
                <c:pt idx="3">
                  <c:v>0</c:v>
                </c:pt>
                <c:pt idx="4">
                  <c:v>0.69060070415371211</c:v>
                </c:pt>
                <c:pt idx="5">
                  <c:v>0.70660568212157915</c:v>
                </c:pt>
                <c:pt idx="6">
                  <c:v>0.7846481381311613</c:v>
                </c:pt>
                <c:pt idx="7">
                  <c:v>0.2910691707017406</c:v>
                </c:pt>
                <c:pt idx="8">
                  <c:v>0.31112165060832814</c:v>
                </c:pt>
                <c:pt idx="9">
                  <c:v>0</c:v>
                </c:pt>
                <c:pt idx="10">
                  <c:v>1.0189259557344066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7C-40EC-BE35-53C36B0272A3}"/>
            </c:ext>
          </c:extLst>
        </c:ser>
        <c:ser>
          <c:idx val="5"/>
          <c:order val="5"/>
          <c:tx>
            <c:strRef>
              <c:f>List2!$DH$3</c:f>
              <c:strCache>
                <c:ptCount val="1"/>
                <c:pt idx="0">
                  <c:v>rodičovská dovolená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List2!$DH$4:$DH$14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8.1088204866999689</c:v>
                </c:pt>
                <c:pt idx="2">
                  <c:v>0</c:v>
                </c:pt>
                <c:pt idx="3">
                  <c:v>5.3816287083902825</c:v>
                </c:pt>
                <c:pt idx="4">
                  <c:v>0</c:v>
                </c:pt>
                <c:pt idx="5">
                  <c:v>3.5330284106078955</c:v>
                </c:pt>
                <c:pt idx="6">
                  <c:v>0.7846481381311613</c:v>
                </c:pt>
                <c:pt idx="7">
                  <c:v>4.9481756652681703</c:v>
                </c:pt>
                <c:pt idx="8">
                  <c:v>2.8000949738056629</c:v>
                </c:pt>
                <c:pt idx="9">
                  <c:v>0</c:v>
                </c:pt>
                <c:pt idx="10">
                  <c:v>4.5678320254862506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7C-40EC-BE35-53C36B0272A3}"/>
            </c:ext>
          </c:extLst>
        </c:ser>
        <c:ser>
          <c:idx val="6"/>
          <c:order val="6"/>
          <c:tx>
            <c:strRef>
              <c:f>List2!$DI$3</c:f>
              <c:strCache>
                <c:ptCount val="1"/>
                <c:pt idx="0">
                  <c:v>student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List2!$DI$4:$DI$14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11.539475320132594</c:v>
                </c:pt>
                <c:pt idx="2">
                  <c:v>1.4572013184865265</c:v>
                </c:pt>
                <c:pt idx="3">
                  <c:v>7.8930554021584163</c:v>
                </c:pt>
                <c:pt idx="4">
                  <c:v>0</c:v>
                </c:pt>
                <c:pt idx="5">
                  <c:v>8.8325710265197372</c:v>
                </c:pt>
                <c:pt idx="6">
                  <c:v>2.3539444143934838</c:v>
                </c:pt>
                <c:pt idx="7">
                  <c:v>11.642766275859644</c:v>
                </c:pt>
                <c:pt idx="8">
                  <c:v>3.4223383144658901</c:v>
                </c:pt>
                <c:pt idx="9">
                  <c:v>0.60893760452028356</c:v>
                </c:pt>
                <c:pt idx="10">
                  <c:v>8.230502595573439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7C-40EC-BE35-53C36B0272A3}"/>
            </c:ext>
          </c:extLst>
        </c:ser>
        <c:ser>
          <c:idx val="7"/>
          <c:order val="7"/>
          <c:tx>
            <c:strRef>
              <c:f>List2!$DJ$3</c:f>
              <c:strCache>
                <c:ptCount val="1"/>
                <c:pt idx="0">
                  <c:v>důchodce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List2!$DJ$4:$DJ$14</c:f>
              <c:numCache>
                <c:formatCode>General</c:formatCode>
                <c:ptCount val="11"/>
                <c:pt idx="0">
                  <c:v>61.437908561182297</c:v>
                </c:pt>
                <c:pt idx="1">
                  <c:v>10.291964460854302</c:v>
                </c:pt>
                <c:pt idx="2">
                  <c:v>12.143344347016766</c:v>
                </c:pt>
                <c:pt idx="3">
                  <c:v>21.167739512707115</c:v>
                </c:pt>
                <c:pt idx="4">
                  <c:v>8.2872084498445453</c:v>
                </c:pt>
                <c:pt idx="5">
                  <c:v>19.431656218899853</c:v>
                </c:pt>
                <c:pt idx="6">
                  <c:v>9.4157776575739351</c:v>
                </c:pt>
                <c:pt idx="7">
                  <c:v>5.8213831379298222</c:v>
                </c:pt>
                <c:pt idx="8">
                  <c:v>8.4002849214169899</c:v>
                </c:pt>
                <c:pt idx="9">
                  <c:v>1.2178752090405671</c:v>
                </c:pt>
                <c:pt idx="10">
                  <c:v>26.800573004694833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7C-40EC-BE35-53C36B027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856448"/>
        <c:axId val="106857984"/>
      </c:barChart>
      <c:catAx>
        <c:axId val="10685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57984"/>
        <c:crosses val="autoZero"/>
        <c:auto val="1"/>
        <c:lblAlgn val="ctr"/>
        <c:lblOffset val="100"/>
        <c:noMultiLvlLbl val="0"/>
      </c:catAx>
      <c:valAx>
        <c:axId val="1068579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564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List2!$DY$3</c:f>
              <c:strCache>
                <c:ptCount val="1"/>
                <c:pt idx="0">
                  <c:v>18-21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List2!$DY$4:$DY$14</c:f>
              <c:numCache>
                <c:formatCode>General</c:formatCode>
                <c:ptCount val="11"/>
                <c:pt idx="0">
                  <c:v>0.65359494396857465</c:v>
                </c:pt>
                <c:pt idx="1">
                  <c:v>9.9800866375649111</c:v>
                </c:pt>
                <c:pt idx="2">
                  <c:v>0.97146751936197095</c:v>
                </c:pt>
                <c:pt idx="3">
                  <c:v>3.9465275827484976</c:v>
                </c:pt>
                <c:pt idx="4">
                  <c:v>0</c:v>
                </c:pt>
                <c:pt idx="5">
                  <c:v>6.7127540590421404</c:v>
                </c:pt>
                <c:pt idx="6">
                  <c:v>2.3539445327241939</c:v>
                </c:pt>
                <c:pt idx="7">
                  <c:v>6.9856597812932133</c:v>
                </c:pt>
                <c:pt idx="8">
                  <c:v>3.1112165060832813</c:v>
                </c:pt>
                <c:pt idx="9">
                  <c:v>0.60893772285099368</c:v>
                </c:pt>
                <c:pt idx="10">
                  <c:v>6.0064566063044929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0-4694-8D5C-8DA591469580}"/>
            </c:ext>
          </c:extLst>
        </c:ser>
        <c:ser>
          <c:idx val="1"/>
          <c:order val="1"/>
          <c:tx>
            <c:strRef>
              <c:f>List2!$DZ$3</c:f>
              <c:strCache>
                <c:ptCount val="1"/>
                <c:pt idx="0">
                  <c:v>22-30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List2!$DZ$4:$DZ$14</c:f>
              <c:numCache>
                <c:formatCode>General</c:formatCode>
                <c:ptCount val="11"/>
                <c:pt idx="0">
                  <c:v>1.307189493501449</c:v>
                </c:pt>
                <c:pt idx="1">
                  <c:v>23.70270620795683</c:v>
                </c:pt>
                <c:pt idx="2">
                  <c:v>0.97146751936197095</c:v>
                </c:pt>
                <c:pt idx="3">
                  <c:v>13.274684189435837</c:v>
                </c:pt>
                <c:pt idx="4">
                  <c:v>0.69060050693586195</c:v>
                </c:pt>
                <c:pt idx="5">
                  <c:v>13.778810880257932</c:v>
                </c:pt>
                <c:pt idx="6">
                  <c:v>3.9232408878736567</c:v>
                </c:pt>
                <c:pt idx="7">
                  <c:v>13.389181378957227</c:v>
                </c:pt>
                <c:pt idx="8">
                  <c:v>5.289068375890138</c:v>
                </c:pt>
                <c:pt idx="9">
                  <c:v>1.8268127741172808</c:v>
                </c:pt>
                <c:pt idx="10">
                  <c:v>13.289114084507043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0-4694-8D5C-8DA591469580}"/>
            </c:ext>
          </c:extLst>
        </c:ser>
        <c:ser>
          <c:idx val="2"/>
          <c:order val="2"/>
          <c:tx>
            <c:strRef>
              <c:f>List2!$EA$3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List2!$EA$4:$EA$14</c:f>
              <c:numCache>
                <c:formatCode>General</c:formatCode>
                <c:ptCount val="11"/>
                <c:pt idx="0">
                  <c:v>5.2287583684414969</c:v>
                </c:pt>
                <c:pt idx="1">
                  <c:v>30.875893343119337</c:v>
                </c:pt>
                <c:pt idx="2">
                  <c:v>2.914402558085913</c:v>
                </c:pt>
                <c:pt idx="3">
                  <c:v>15.427335562349956</c:v>
                </c:pt>
                <c:pt idx="4">
                  <c:v>2.7624028166148484</c:v>
                </c:pt>
                <c:pt idx="5">
                  <c:v>23.671290193298621</c:v>
                </c:pt>
                <c:pt idx="6">
                  <c:v>3.1385927102989255</c:v>
                </c:pt>
                <c:pt idx="7">
                  <c:v>20.08377167400014</c:v>
                </c:pt>
                <c:pt idx="8">
                  <c:v>14.311596480193073</c:v>
                </c:pt>
                <c:pt idx="9">
                  <c:v>2.4357504969682742</c:v>
                </c:pt>
                <c:pt idx="10">
                  <c:v>20.549064520456074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D0-4694-8D5C-8DA591469580}"/>
            </c:ext>
          </c:extLst>
        </c:ser>
        <c:ser>
          <c:idx val="3"/>
          <c:order val="3"/>
          <c:tx>
            <c:strRef>
              <c:f>List2!$EB$3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List2!$EB$4:$EB$14</c:f>
              <c:numCache>
                <c:formatCode>General</c:formatCode>
                <c:ptCount val="11"/>
                <c:pt idx="0">
                  <c:v>7.8431373554443935</c:v>
                </c:pt>
                <c:pt idx="1">
                  <c:v>13.722619175956217</c:v>
                </c:pt>
                <c:pt idx="2">
                  <c:v>5.828805116171826</c:v>
                </c:pt>
                <c:pt idx="3">
                  <c:v>12.9159090263561</c:v>
                </c:pt>
                <c:pt idx="4">
                  <c:v>0.69060050693586195</c:v>
                </c:pt>
                <c:pt idx="5">
                  <c:v>16.605233372082829</c:v>
                </c:pt>
                <c:pt idx="6">
                  <c:v>3.1385927102989255</c:v>
                </c:pt>
                <c:pt idx="7">
                  <c:v>11.060627855569022</c:v>
                </c:pt>
                <c:pt idx="8">
                  <c:v>15.244961510905201</c:v>
                </c:pt>
                <c:pt idx="9">
                  <c:v>4.8715009939365483</c:v>
                </c:pt>
                <c:pt idx="10">
                  <c:v>15.630236418511071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D0-4694-8D5C-8DA591469580}"/>
            </c:ext>
          </c:extLst>
        </c:ser>
        <c:ser>
          <c:idx val="4"/>
          <c:order val="4"/>
          <c:tx>
            <c:strRef>
              <c:f>List2!$EC$3</c:f>
              <c:strCache>
                <c:ptCount val="1"/>
                <c:pt idx="0">
                  <c:v>51-65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List2!$EC$4:$EC$14</c:f>
              <c:numCache>
                <c:formatCode>General</c:formatCode>
                <c:ptCount val="11"/>
                <c:pt idx="0">
                  <c:v>16.339869260421665</c:v>
                </c:pt>
                <c:pt idx="1">
                  <c:v>12.475108592782915</c:v>
                </c:pt>
                <c:pt idx="2">
                  <c:v>4.3716038371288697</c:v>
                </c:pt>
                <c:pt idx="3">
                  <c:v>12.19835830576093</c:v>
                </c:pt>
                <c:pt idx="4">
                  <c:v>3.45300332355071</c:v>
                </c:pt>
                <c:pt idx="5">
                  <c:v>22.964684668951318</c:v>
                </c:pt>
                <c:pt idx="6">
                  <c:v>8.6311295588863448</c:v>
                </c:pt>
                <c:pt idx="7">
                  <c:v>6.1124521114137114</c:v>
                </c:pt>
                <c:pt idx="8">
                  <c:v>11.200379974109794</c:v>
                </c:pt>
                <c:pt idx="9">
                  <c:v>4.8715009939365483</c:v>
                </c:pt>
                <c:pt idx="10">
                  <c:v>17.448981019450034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D0-4694-8D5C-8DA591469580}"/>
            </c:ext>
          </c:extLst>
        </c:ser>
        <c:ser>
          <c:idx val="5"/>
          <c:order val="5"/>
          <c:tx>
            <c:strRef>
              <c:f>List2!$ED$3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List2!$ED$4:$ED$14</c:f>
              <c:numCache>
                <c:formatCode>General</c:formatCode>
                <c:ptCount val="11"/>
                <c:pt idx="0">
                  <c:v>67.973856423125241</c:v>
                </c:pt>
                <c:pt idx="1">
                  <c:v>10.291964579185011</c:v>
                </c:pt>
                <c:pt idx="2">
                  <c:v>13.114811905822307</c:v>
                </c:pt>
                <c:pt idx="3">
                  <c:v>19.373863145098454</c:v>
                </c:pt>
                <c:pt idx="4">
                  <c:v>7.5966075484729823</c:v>
                </c:pt>
                <c:pt idx="5">
                  <c:v>20.138261782690726</c:v>
                </c:pt>
                <c:pt idx="6">
                  <c:v>8.6311295588863448</c:v>
                </c:pt>
                <c:pt idx="7">
                  <c:v>5.530313927784511</c:v>
                </c:pt>
                <c:pt idx="8">
                  <c:v>8.7114066903560285</c:v>
                </c:pt>
                <c:pt idx="9">
                  <c:v>1.8268127741172808</c:v>
                </c:pt>
                <c:pt idx="10">
                  <c:v>27.748345741113351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D0-4694-8D5C-8DA591469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898560"/>
        <c:axId val="106900096"/>
      </c:barChart>
      <c:catAx>
        <c:axId val="106898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00096"/>
        <c:crosses val="autoZero"/>
        <c:auto val="1"/>
        <c:lblAlgn val="ctr"/>
        <c:lblOffset val="100"/>
        <c:noMultiLvlLbl val="0"/>
      </c:catAx>
      <c:valAx>
        <c:axId val="106900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985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List2!$EQ$3</c:f>
              <c:strCache>
                <c:ptCount val="1"/>
                <c:pt idx="0">
                  <c:v>muž</c:v>
                </c:pt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List2!$EQ$4:$EQ$14</c:f>
              <c:numCache>
                <c:formatCode>General</c:formatCode>
                <c:ptCount val="11"/>
                <c:pt idx="0">
                  <c:v>41.780822087676853</c:v>
                </c:pt>
                <c:pt idx="1">
                  <c:v>44.891641533602318</c:v>
                </c:pt>
                <c:pt idx="2">
                  <c:v>46.551724620713927</c:v>
                </c:pt>
                <c:pt idx="3">
                  <c:v>45.32710390803058</c:v>
                </c:pt>
                <c:pt idx="4">
                  <c:v>54.545461625811356</c:v>
                </c:pt>
                <c:pt idx="5">
                  <c:v>56.206896896873019</c:v>
                </c:pt>
                <c:pt idx="6">
                  <c:v>59.459460193851321</c:v>
                </c:pt>
                <c:pt idx="7">
                  <c:v>45.581393941674456</c:v>
                </c:pt>
                <c:pt idx="8">
                  <c:v>44.32432380572665</c:v>
                </c:pt>
                <c:pt idx="9">
                  <c:v>74.074067854309405</c:v>
                </c:pt>
                <c:pt idx="10">
                  <c:v>48.318565330470229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6-4C31-8F48-86FBCC0CB347}"/>
            </c:ext>
          </c:extLst>
        </c:ser>
        <c:ser>
          <c:idx val="1"/>
          <c:order val="1"/>
          <c:tx>
            <c:strRef>
              <c:f>List2!$ER$3</c:f>
              <c:strCache>
                <c:ptCount val="1"/>
                <c:pt idx="0">
                  <c:v>žena</c:v>
                </c:pt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List2!$ER$4:$ER$14</c:f>
              <c:numCache>
                <c:formatCode>General</c:formatCode>
                <c:ptCount val="11"/>
                <c:pt idx="0">
                  <c:v>58.21917791232314</c:v>
                </c:pt>
                <c:pt idx="1">
                  <c:v>55.108358466397675</c:v>
                </c:pt>
                <c:pt idx="2">
                  <c:v>53.448275379286073</c:v>
                </c:pt>
                <c:pt idx="3">
                  <c:v>54.672896091969427</c:v>
                </c:pt>
                <c:pt idx="4">
                  <c:v>45.454538374188637</c:v>
                </c:pt>
                <c:pt idx="5">
                  <c:v>43.793103103127002</c:v>
                </c:pt>
                <c:pt idx="6">
                  <c:v>40.540539806148672</c:v>
                </c:pt>
                <c:pt idx="7">
                  <c:v>54.418606058325558</c:v>
                </c:pt>
                <c:pt idx="8">
                  <c:v>55.675676194273336</c:v>
                </c:pt>
                <c:pt idx="9">
                  <c:v>25.925932145690595</c:v>
                </c:pt>
                <c:pt idx="10">
                  <c:v>51.681434669529771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16-4C31-8F48-86FBCC0CB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List2!$V$3</c:f>
              <c:strCache>
                <c:ptCount val="1"/>
                <c:pt idx="0">
                  <c:v>dlouhodobě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List2!$V$4:$V$14</c:f>
              <c:numCache>
                <c:formatCode>General</c:formatCode>
                <c:ptCount val="11"/>
                <c:pt idx="0">
                  <c:v>75.816993541908218</c:v>
                </c:pt>
                <c:pt idx="1">
                  <c:v>52.147239178359762</c:v>
                </c:pt>
                <c:pt idx="2">
                  <c:v>54.23728829422231</c:v>
                </c:pt>
                <c:pt idx="3">
                  <c:v>48.387096499630808</c:v>
                </c:pt>
                <c:pt idx="4">
                  <c:v>81.818183942288641</c:v>
                </c:pt>
                <c:pt idx="5">
                  <c:v>75.254237212445858</c:v>
                </c:pt>
                <c:pt idx="6">
                  <c:v>63.414633291078658</c:v>
                </c:pt>
                <c:pt idx="7">
                  <c:v>45.26843706124636</c:v>
                </c:pt>
                <c:pt idx="8">
                  <c:v>126.78518135345492</c:v>
                </c:pt>
                <c:pt idx="9">
                  <c:v>55.555555422274892</c:v>
                </c:pt>
                <c:pt idx="10">
                  <c:v>63.348590066764984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0-42FA-BEFF-F487DA4EF5B4}"/>
            </c:ext>
          </c:extLst>
        </c:ser>
        <c:ser>
          <c:idx val="1"/>
          <c:order val="1"/>
          <c:tx>
            <c:strRef>
              <c:f>List2!$W$3</c:f>
              <c:strCache>
                <c:ptCount val="1"/>
                <c:pt idx="0">
                  <c:v>více než 3 měsíce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List2!$W$4:$W$14</c:f>
              <c:numCache>
                <c:formatCode>General</c:formatCode>
                <c:ptCount val="11"/>
                <c:pt idx="0">
                  <c:v>3.267973852084332</c:v>
                </c:pt>
                <c:pt idx="1">
                  <c:v>4.2944785118990092</c:v>
                </c:pt>
                <c:pt idx="2">
                  <c:v>3.3898305527974069</c:v>
                </c:pt>
                <c:pt idx="3">
                  <c:v>0.92165896936515168</c:v>
                </c:pt>
                <c:pt idx="4">
                  <c:v>0</c:v>
                </c:pt>
                <c:pt idx="5">
                  <c:v>1.0169491525423731</c:v>
                </c:pt>
                <c:pt idx="6">
                  <c:v>4.878048714698358</c:v>
                </c:pt>
                <c:pt idx="7">
                  <c:v>1.508947904313563</c:v>
                </c:pt>
                <c:pt idx="8">
                  <c:v>11.353896823300131</c:v>
                </c:pt>
                <c:pt idx="9">
                  <c:v>14.814814779273306</c:v>
                </c:pt>
                <c:pt idx="10">
                  <c:v>4.0650654968130624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70-42FA-BEFF-F487DA4EF5B4}"/>
            </c:ext>
          </c:extLst>
        </c:ser>
        <c:ser>
          <c:idx val="2"/>
          <c:order val="2"/>
          <c:tx>
            <c:strRef>
              <c:f>List2!$X$3</c:f>
              <c:strCache>
                <c:ptCount val="1"/>
                <c:pt idx="0">
                  <c:v>více než 2 týdny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List2!$X$4:$X$14</c:f>
              <c:numCache>
                <c:formatCode>General</c:formatCode>
                <c:ptCount val="11"/>
                <c:pt idx="0">
                  <c:v>4.5751633850293514</c:v>
                </c:pt>
                <c:pt idx="1">
                  <c:v>7.3619631854239405</c:v>
                </c:pt>
                <c:pt idx="2">
                  <c:v>6.7796609679607611</c:v>
                </c:pt>
                <c:pt idx="3">
                  <c:v>6.912442371565362</c:v>
                </c:pt>
                <c:pt idx="4">
                  <c:v>0</c:v>
                </c:pt>
                <c:pt idx="5">
                  <c:v>3.389830508474577</c:v>
                </c:pt>
                <c:pt idx="6">
                  <c:v>2.439024357349179</c:v>
                </c:pt>
                <c:pt idx="7">
                  <c:v>11.568600577017138</c:v>
                </c:pt>
                <c:pt idx="8">
                  <c:v>30.277058355403813</c:v>
                </c:pt>
                <c:pt idx="9">
                  <c:v>7.4074073896366528</c:v>
                </c:pt>
                <c:pt idx="10">
                  <c:v>7.740335989612289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70-42FA-BEFF-F487DA4EF5B4}"/>
            </c:ext>
          </c:extLst>
        </c:ser>
        <c:ser>
          <c:idx val="3"/>
          <c:order val="3"/>
          <c:tx>
            <c:strRef>
              <c:f>List2!$Y$3</c:f>
              <c:strCache>
                <c:ptCount val="1"/>
                <c:pt idx="0">
                  <c:v>v posledních 2 týdnech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List2!$Y$4:$Y$14</c:f>
              <c:numCache>
                <c:formatCode>General</c:formatCode>
                <c:ptCount val="11"/>
                <c:pt idx="0">
                  <c:v>3.9215686382786266</c:v>
                </c:pt>
                <c:pt idx="1">
                  <c:v>15.0306748304414</c:v>
                </c:pt>
                <c:pt idx="2">
                  <c:v>10.169491520758168</c:v>
                </c:pt>
                <c:pt idx="3">
                  <c:v>19.354838609984998</c:v>
                </c:pt>
                <c:pt idx="4">
                  <c:v>4.5454546634604798</c:v>
                </c:pt>
                <c:pt idx="5">
                  <c:v>8.1355932203389845</c:v>
                </c:pt>
                <c:pt idx="6">
                  <c:v>4.878048714698358</c:v>
                </c:pt>
                <c:pt idx="7">
                  <c:v>21.125270660389884</c:v>
                </c:pt>
                <c:pt idx="8">
                  <c:v>81.3695940602544</c:v>
                </c:pt>
                <c:pt idx="9">
                  <c:v>14.814814779273306</c:v>
                </c:pt>
                <c:pt idx="10">
                  <c:v>10.70862238657006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70-42FA-BEFF-F487DA4EF5B4}"/>
            </c:ext>
          </c:extLst>
        </c:ser>
        <c:ser>
          <c:idx val="4"/>
          <c:order val="4"/>
          <c:tx>
            <c:strRef>
              <c:f>List2!$Z$3</c:f>
              <c:strCache>
                <c:ptCount val="1"/>
                <c:pt idx="0">
                  <c:v>v posledních 2 dnech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List2!$Z$4:$Z$14</c:f>
              <c:numCache>
                <c:formatCode>General</c:formatCode>
                <c:ptCount val="11"/>
                <c:pt idx="0">
                  <c:v>8.4967320233079793</c:v>
                </c:pt>
                <c:pt idx="1">
                  <c:v>17.791411005577945</c:v>
                </c:pt>
                <c:pt idx="2">
                  <c:v>22.033898386732066</c:v>
                </c:pt>
                <c:pt idx="3">
                  <c:v>19.354838609984998</c:v>
                </c:pt>
                <c:pt idx="4">
                  <c:v>13.63636399038144</c:v>
                </c:pt>
                <c:pt idx="5">
                  <c:v>9.4915254237288149</c:v>
                </c:pt>
                <c:pt idx="6">
                  <c:v>17.073170501444253</c:v>
                </c:pt>
                <c:pt idx="7">
                  <c:v>27.664044866974962</c:v>
                </c:pt>
                <c:pt idx="8">
                  <c:v>92.723490883554533</c:v>
                </c:pt>
                <c:pt idx="9">
                  <c:v>7.4074073896366528</c:v>
                </c:pt>
                <c:pt idx="10">
                  <c:v>15.595844857973692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70-42FA-BEFF-F487DA4EF5B4}"/>
            </c:ext>
          </c:extLst>
        </c:ser>
        <c:ser>
          <c:idx val="5"/>
          <c:order val="5"/>
          <c:tx>
            <c:strRef>
              <c:f>List2!$AA$3</c:f>
              <c:strCache>
                <c:ptCount val="1"/>
                <c:pt idx="0">
                  <c:v>ve volební místnosti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List2!$AA$4:$AA$14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3.0674846735249317</c:v>
                </c:pt>
                <c:pt idx="2">
                  <c:v>3.3898305527974069</c:v>
                </c:pt>
                <c:pt idx="3">
                  <c:v>4.6082948974891211</c:v>
                </c:pt>
                <c:pt idx="4">
                  <c:v>0</c:v>
                </c:pt>
                <c:pt idx="5">
                  <c:v>1.6949152542372885</c:v>
                </c:pt>
                <c:pt idx="6">
                  <c:v>7.3170730720475374</c:v>
                </c:pt>
                <c:pt idx="7">
                  <c:v>2.514913151135759</c:v>
                </c:pt>
                <c:pt idx="8">
                  <c:v>9.4615807660518421</c:v>
                </c:pt>
                <c:pt idx="9">
                  <c:v>0</c:v>
                </c:pt>
                <c:pt idx="10">
                  <c:v>2.9647183381321653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70-42FA-BEFF-F487DA4EF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773440"/>
        <c:axId val="99787520"/>
      </c:barChart>
      <c:catAx>
        <c:axId val="9977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99787520"/>
        <c:crosses val="autoZero"/>
        <c:auto val="1"/>
        <c:lblAlgn val="ctr"/>
        <c:lblOffset val="100"/>
        <c:noMultiLvlLbl val="0"/>
      </c:catAx>
      <c:valAx>
        <c:axId val="99787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99773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List2!$BK$3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List2!$BK$4:$BK$13</c:f>
              <c:numCache>
                <c:formatCode>General</c:formatCode>
                <c:ptCount val="10"/>
                <c:pt idx="0">
                  <c:v>84.313725604659766</c:v>
                </c:pt>
                <c:pt idx="1">
                  <c:v>3.6809815927119702</c:v>
                </c:pt>
                <c:pt idx="2">
                  <c:v>20.338983041516336</c:v>
                </c:pt>
                <c:pt idx="3">
                  <c:v>5.5299538668542727</c:v>
                </c:pt>
                <c:pt idx="4">
                  <c:v>4.5454546634604798</c:v>
                </c:pt>
                <c:pt idx="5">
                  <c:v>1.3559322033898307</c:v>
                </c:pt>
                <c:pt idx="6">
                  <c:v>21.951219216142611</c:v>
                </c:pt>
                <c:pt idx="7">
                  <c:v>2.2935779656832094</c:v>
                </c:pt>
                <c:pt idx="8">
                  <c:v>8.6021505713482256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C-4634-AAAE-3EC4142ECD14}"/>
            </c:ext>
          </c:extLst>
        </c:ser>
        <c:ser>
          <c:idx val="1"/>
          <c:order val="1"/>
          <c:tx>
            <c:strRef>
              <c:f>List2!$BL$3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List2!$BL$4:$BL$13</c:f>
              <c:numCache>
                <c:formatCode>General</c:formatCode>
                <c:ptCount val="10"/>
                <c:pt idx="0">
                  <c:v>1.3071895329450192</c:v>
                </c:pt>
                <c:pt idx="1">
                  <c:v>11.042944778135912</c:v>
                </c:pt>
                <c:pt idx="2">
                  <c:v>1.6949152075816765</c:v>
                </c:pt>
                <c:pt idx="3">
                  <c:v>8.7557603102956669</c:v>
                </c:pt>
                <c:pt idx="4">
                  <c:v>4.5454546634604798</c:v>
                </c:pt>
                <c:pt idx="5">
                  <c:v>64.745762636174661</c:v>
                </c:pt>
                <c:pt idx="6">
                  <c:v>2.439024357349179</c:v>
                </c:pt>
                <c:pt idx="7">
                  <c:v>7.7981651330523452</c:v>
                </c:pt>
                <c:pt idx="8">
                  <c:v>19.354838751453237</c:v>
                </c:pt>
                <c:pt idx="9">
                  <c:v>25.925925863728281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7C-4634-AAAE-3EC4142ECD14}"/>
            </c:ext>
          </c:extLst>
        </c:ser>
        <c:ser>
          <c:idx val="2"/>
          <c:order val="2"/>
          <c:tx>
            <c:strRef>
              <c:f>List2!$BM$3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List2!$BM$4:$BM$13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4.6012269714925296</c:v>
                </c:pt>
                <c:pt idx="2">
                  <c:v>5.084745760379084</c:v>
                </c:pt>
                <c:pt idx="3">
                  <c:v>46.082949025554569</c:v>
                </c:pt>
                <c:pt idx="4">
                  <c:v>0</c:v>
                </c:pt>
                <c:pt idx="5">
                  <c:v>4.4067796610169498</c:v>
                </c:pt>
                <c:pt idx="6">
                  <c:v>0</c:v>
                </c:pt>
                <c:pt idx="7">
                  <c:v>4.1284403755268526</c:v>
                </c:pt>
                <c:pt idx="8">
                  <c:v>6.9892473477405002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7C-4634-AAAE-3EC4142ECD14}"/>
            </c:ext>
          </c:extLst>
        </c:ser>
        <c:ser>
          <c:idx val="3"/>
          <c:order val="3"/>
          <c:tx>
            <c:strRef>
              <c:f>List2!$BN$3</c:f>
              <c:strCache>
                <c:ptCount val="1"/>
                <c:pt idx="0">
                  <c:v>ČPS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List2!$BN$4:$BN$13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36.196318969137799</c:v>
                </c:pt>
                <c:pt idx="2">
                  <c:v>3.3898305527974069</c:v>
                </c:pt>
                <c:pt idx="3">
                  <c:v>2.7649769587588175</c:v>
                </c:pt>
                <c:pt idx="4">
                  <c:v>0</c:v>
                </c:pt>
                <c:pt idx="5">
                  <c:v>4.0677966101694922</c:v>
                </c:pt>
                <c:pt idx="6">
                  <c:v>2.439024357349179</c:v>
                </c:pt>
                <c:pt idx="7">
                  <c:v>7.3394495772127799</c:v>
                </c:pt>
                <c:pt idx="8">
                  <c:v>8.0645161180386218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7C-4634-AAAE-3EC4142ECD14}"/>
            </c:ext>
          </c:extLst>
        </c:ser>
        <c:ser>
          <c:idx val="4"/>
          <c:order val="4"/>
          <c:tx>
            <c:strRef>
              <c:f>List2!$BO$3</c:f>
              <c:strCache>
                <c:ptCount val="1"/>
                <c:pt idx="0">
                  <c:v>TOP09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List2!$BO$4:$BO$13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11.656441697322952</c:v>
                </c:pt>
                <c:pt idx="2">
                  <c:v>0</c:v>
                </c:pt>
                <c:pt idx="3">
                  <c:v>12.90322572310221</c:v>
                </c:pt>
                <c:pt idx="4">
                  <c:v>0</c:v>
                </c:pt>
                <c:pt idx="5">
                  <c:v>12.542372881355934</c:v>
                </c:pt>
                <c:pt idx="6">
                  <c:v>2.439024357349179</c:v>
                </c:pt>
                <c:pt idx="7">
                  <c:v>38.532110109422163</c:v>
                </c:pt>
                <c:pt idx="8">
                  <c:v>13.978494627320462</c:v>
                </c:pt>
                <c:pt idx="9">
                  <c:v>3.7037036948183264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7C-4634-AAAE-3EC4142ECD14}"/>
            </c:ext>
          </c:extLst>
        </c:ser>
        <c:ser>
          <c:idx val="5"/>
          <c:order val="5"/>
          <c:tx>
            <c:strRef>
              <c:f>List2!$BP$3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List2!$BP$4:$BP$13</c:f>
              <c:numCache>
                <c:formatCode>General</c:formatCode>
                <c:ptCount val="10"/>
                <c:pt idx="0">
                  <c:v>3.9215686382786266</c:v>
                </c:pt>
                <c:pt idx="1">
                  <c:v>5.8282208486614762</c:v>
                </c:pt>
                <c:pt idx="2">
                  <c:v>59.322034054601389</c:v>
                </c:pt>
                <c:pt idx="3">
                  <c:v>3.2258064434413933</c:v>
                </c:pt>
                <c:pt idx="4">
                  <c:v>9.0909093269209595</c:v>
                </c:pt>
                <c:pt idx="5">
                  <c:v>1.0169491525423731</c:v>
                </c:pt>
                <c:pt idx="6">
                  <c:v>0</c:v>
                </c:pt>
                <c:pt idx="7">
                  <c:v>5.045871549367777</c:v>
                </c:pt>
                <c:pt idx="8">
                  <c:v>3.7634408323645112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7C-4634-AAAE-3EC4142ECD14}"/>
            </c:ext>
          </c:extLst>
        </c:ser>
        <c:ser>
          <c:idx val="6"/>
          <c:order val="6"/>
          <c:tx>
            <c:strRef>
              <c:f>List2!$BQ$3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List2!$BQ$4:$BQ$13</c:f>
              <c:numCache>
                <c:formatCode>General</c:formatCode>
                <c:ptCount val="10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1.3824884540477276</c:v>
                </c:pt>
                <c:pt idx="4">
                  <c:v>4.5454546634604798</c:v>
                </c:pt>
                <c:pt idx="5">
                  <c:v>0</c:v>
                </c:pt>
                <c:pt idx="6">
                  <c:v>48.780487146983582</c:v>
                </c:pt>
                <c:pt idx="7">
                  <c:v>0</c:v>
                </c:pt>
                <c:pt idx="8">
                  <c:v>1.0752688384586631</c:v>
                </c:pt>
                <c:pt idx="9">
                  <c:v>11.111111084454977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7C-4634-AAAE-3EC4142ECD14}"/>
            </c:ext>
          </c:extLst>
        </c:ser>
        <c:ser>
          <c:idx val="7"/>
          <c:order val="7"/>
          <c:tx>
            <c:strRef>
              <c:f>List2!$BR$3</c:f>
              <c:strCache>
                <c:ptCount val="1"/>
                <c:pt idx="0">
                  <c:v>STAN</c:v>
                </c:pt>
              </c:strCache>
            </c:strRef>
          </c:tx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List2!$BR$4:$BR$13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4.2944785118990092</c:v>
                </c:pt>
                <c:pt idx="2">
                  <c:v>0</c:v>
                </c:pt>
                <c:pt idx="3">
                  <c:v>5.990783351536848</c:v>
                </c:pt>
                <c:pt idx="4">
                  <c:v>0</c:v>
                </c:pt>
                <c:pt idx="5">
                  <c:v>2.0338983050847461</c:v>
                </c:pt>
                <c:pt idx="6">
                  <c:v>0</c:v>
                </c:pt>
                <c:pt idx="7">
                  <c:v>5.9633027853704954</c:v>
                </c:pt>
                <c:pt idx="8">
                  <c:v>20.96774197506096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7C-4634-AAAE-3EC4142ECD14}"/>
            </c:ext>
          </c:extLst>
        </c:ser>
        <c:ser>
          <c:idx val="8"/>
          <c:order val="8"/>
          <c:tx>
            <c:strRef>
              <c:f>List2!$BS$3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List2!$BS$4:$BS$13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0.61349691918703919</c:v>
                </c:pt>
                <c:pt idx="2">
                  <c:v>1.6949152075816765</c:v>
                </c:pt>
                <c:pt idx="3">
                  <c:v>0.92165896936515168</c:v>
                </c:pt>
                <c:pt idx="4">
                  <c:v>72.727274615367676</c:v>
                </c:pt>
                <c:pt idx="5">
                  <c:v>0.33898305084745767</c:v>
                </c:pt>
                <c:pt idx="6">
                  <c:v>2.439024357349179</c:v>
                </c:pt>
                <c:pt idx="7">
                  <c:v>0</c:v>
                </c:pt>
                <c:pt idx="8">
                  <c:v>1.612903223607725</c:v>
                </c:pt>
                <c:pt idx="9">
                  <c:v>3.7037036948183264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7C-4634-AAAE-3EC4142ECD14}"/>
            </c:ext>
          </c:extLst>
        </c:ser>
        <c:ser>
          <c:idx val="9"/>
          <c:order val="9"/>
          <c:tx>
            <c:strRef>
              <c:f>List2!$BT$3</c:f>
              <c:strCache>
                <c:ptCount val="1"/>
                <c:pt idx="0">
                  <c:v>SZ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List2!$BT$4:$BT$13</c:f>
              <c:numCache>
                <c:formatCode>General</c:formatCode>
                <c:ptCount val="10"/>
                <c:pt idx="0">
                  <c:v>0</c:v>
                </c:pt>
                <c:pt idx="1">
                  <c:v>3.0674846735249317</c:v>
                </c:pt>
                <c:pt idx="2">
                  <c:v>1.6949152075816765</c:v>
                </c:pt>
                <c:pt idx="3">
                  <c:v>2.3041474740762418</c:v>
                </c:pt>
                <c:pt idx="4">
                  <c:v>0</c:v>
                </c:pt>
                <c:pt idx="5">
                  <c:v>0.33898305084745767</c:v>
                </c:pt>
                <c:pt idx="6">
                  <c:v>0</c:v>
                </c:pt>
                <c:pt idx="7">
                  <c:v>13.761467918422843</c:v>
                </c:pt>
                <c:pt idx="8">
                  <c:v>2.6881720620663878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7C-4634-AAAE-3EC4142ECD14}"/>
            </c:ext>
          </c:extLst>
        </c:ser>
        <c:ser>
          <c:idx val="10"/>
          <c:order val="10"/>
          <c:tx>
            <c:strRef>
              <c:f>List2!$BU$3</c:f>
              <c:strCache>
                <c:ptCount val="1"/>
                <c:pt idx="0">
                  <c:v>SSO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List2!$BU$4:$BU$13</c:f>
              <c:numCache>
                <c:formatCode>General</c:formatCode>
                <c:ptCount val="10"/>
                <c:pt idx="0">
                  <c:v>0</c:v>
                </c:pt>
                <c:pt idx="1">
                  <c:v>0.61349691918703919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0.45871561800135913</c:v>
                </c:pt>
                <c:pt idx="8">
                  <c:v>0.53763438514906181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7C-4634-AAAE-3EC4142ECD14}"/>
            </c:ext>
          </c:extLst>
        </c:ser>
        <c:ser>
          <c:idx val="11"/>
          <c:order val="11"/>
          <c:tx>
            <c:strRef>
              <c:f>List2!$BV$3</c:f>
              <c:strCache>
                <c:ptCount val="1"/>
                <c:pt idx="0">
                  <c:v>Ostatní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List2!$BV$4:$BV$13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1.2269938771689459</c:v>
                </c:pt>
                <c:pt idx="2">
                  <c:v>0</c:v>
                </c:pt>
                <c:pt idx="3">
                  <c:v>0.92165896936515168</c:v>
                </c:pt>
                <c:pt idx="4">
                  <c:v>0</c:v>
                </c:pt>
                <c:pt idx="5">
                  <c:v>0.33898305084745767</c:v>
                </c:pt>
                <c:pt idx="6">
                  <c:v>2.439024357349179</c:v>
                </c:pt>
                <c:pt idx="7">
                  <c:v>0.45871561800135913</c:v>
                </c:pt>
                <c:pt idx="8">
                  <c:v>2.1505376087567867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27C-4634-AAAE-3EC4142ECD14}"/>
            </c:ext>
          </c:extLst>
        </c:ser>
        <c:ser>
          <c:idx val="12"/>
          <c:order val="12"/>
          <c:tx>
            <c:strRef>
              <c:f>List2!$BW$3</c:f>
              <c:strCache>
                <c:ptCount val="1"/>
                <c:pt idx="0">
                  <c:v>neúčast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List2!$BW$4:$BW$13</c:f>
              <c:numCache>
                <c:formatCode>General</c:formatCode>
                <c:ptCount val="10"/>
                <c:pt idx="0">
                  <c:v>6.535947704168664</c:v>
                </c:pt>
                <c:pt idx="1">
                  <c:v>16.871165626797385</c:v>
                </c:pt>
                <c:pt idx="2">
                  <c:v>6.7796609679607611</c:v>
                </c:pt>
                <c:pt idx="3">
                  <c:v>8.7557603102956669</c:v>
                </c:pt>
                <c:pt idx="4">
                  <c:v>4.5454546634604798</c:v>
                </c:pt>
                <c:pt idx="5">
                  <c:v>8.1355932203389845</c:v>
                </c:pt>
                <c:pt idx="6">
                  <c:v>17.073170501444253</c:v>
                </c:pt>
                <c:pt idx="7">
                  <c:v>14.220183474262408</c:v>
                </c:pt>
                <c:pt idx="8">
                  <c:v>10.215053794955949</c:v>
                </c:pt>
                <c:pt idx="9">
                  <c:v>25.925925863728281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27C-4634-AAAE-3EC4142EC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689664"/>
        <c:axId val="106691200"/>
      </c:barChart>
      <c:catAx>
        <c:axId val="10668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91200"/>
        <c:crosses val="autoZero"/>
        <c:auto val="1"/>
        <c:lblAlgn val="ctr"/>
        <c:lblOffset val="100"/>
        <c:noMultiLvlLbl val="0"/>
      </c:catAx>
      <c:valAx>
        <c:axId val="106691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896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List2!$AK$3</c:f>
              <c:strCache>
                <c:ptCount val="1"/>
                <c:pt idx="0">
                  <c:v>Dubec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List2!$AK$4:$AK$14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15.644171749628441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1.508947904313563</c:v>
                </c:pt>
                <c:pt idx="8">
                  <c:v>3.7846323544017757</c:v>
                </c:pt>
                <c:pt idx="9">
                  <c:v>0</c:v>
                </c:pt>
                <c:pt idx="10">
                  <c:v>2.1794663112302848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0-4187-B802-7A4F0ACB7185}"/>
            </c:ext>
          </c:extLst>
        </c:ser>
        <c:ser>
          <c:idx val="1"/>
          <c:order val="1"/>
          <c:tx>
            <c:strRef>
              <c:f>List2!$AL$3</c:f>
              <c:strCache>
                <c:ptCount val="1"/>
                <c:pt idx="0">
                  <c:v>Grolich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List2!$AL$4:$AL$14</c:f>
              <c:numCache>
                <c:formatCode>General</c:formatCode>
                <c:ptCount val="11"/>
                <c:pt idx="0">
                  <c:v>7.1895424903629603</c:v>
                </c:pt>
                <c:pt idx="1">
                  <c:v>11.96319015691647</c:v>
                </c:pt>
                <c:pt idx="2">
                  <c:v>3.3898305527974069</c:v>
                </c:pt>
                <c:pt idx="3">
                  <c:v>79.723501812689506</c:v>
                </c:pt>
                <c:pt idx="4">
                  <c:v>13.63636399038144</c:v>
                </c:pt>
                <c:pt idx="5">
                  <c:v>5.7627118644067803</c:v>
                </c:pt>
                <c:pt idx="6">
                  <c:v>4.878048714698358</c:v>
                </c:pt>
                <c:pt idx="7">
                  <c:v>10.059652672703574</c:v>
                </c:pt>
                <c:pt idx="8">
                  <c:v>24.600109943753747</c:v>
                </c:pt>
                <c:pt idx="9">
                  <c:v>0</c:v>
                </c:pt>
                <c:pt idx="10">
                  <c:v>11.615980744501449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B0-4187-B802-7A4F0ACB7185}"/>
            </c:ext>
          </c:extLst>
        </c:ser>
        <c:ser>
          <c:idx val="2"/>
          <c:order val="2"/>
          <c:tx>
            <c:strRef>
              <c:f>List2!$AM$3</c:f>
              <c:strCache>
                <c:ptCount val="1"/>
                <c:pt idx="0">
                  <c:v>Hrnčíř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List2!$AM$4:$AM$14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1.0169491525423731</c:v>
                </c:pt>
                <c:pt idx="6">
                  <c:v>19.512194858793432</c:v>
                </c:pt>
                <c:pt idx="7">
                  <c:v>0.5029826574913675</c:v>
                </c:pt>
                <c:pt idx="8">
                  <c:v>5.6769484116500655</c:v>
                </c:pt>
                <c:pt idx="9">
                  <c:v>0</c:v>
                </c:pt>
                <c:pt idx="10">
                  <c:v>1.0859607768607176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B0-4187-B802-7A4F0ACB7185}"/>
            </c:ext>
          </c:extLst>
        </c:ser>
        <c:ser>
          <c:idx val="3"/>
          <c:order val="3"/>
          <c:tx>
            <c:strRef>
              <c:f>List2!$AN$3</c:f>
              <c:strCache>
                <c:ptCount val="1"/>
                <c:pt idx="0">
                  <c:v>Lukl + Maleček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List2!$AN$4:$AN$14</c:f>
              <c:numCache>
                <c:formatCode>General</c:formatCode>
                <c:ptCount val="11"/>
                <c:pt idx="0">
                  <c:v>5.2287581712236459</c:v>
                </c:pt>
                <c:pt idx="1">
                  <c:v>4.2944785118990092</c:v>
                </c:pt>
                <c:pt idx="2">
                  <c:v>5.084745760379084</c:v>
                </c:pt>
                <c:pt idx="3">
                  <c:v>1.8433179387303034</c:v>
                </c:pt>
                <c:pt idx="4">
                  <c:v>4.5454546634604798</c:v>
                </c:pt>
                <c:pt idx="5">
                  <c:v>2.3728813559322037</c:v>
                </c:pt>
                <c:pt idx="6">
                  <c:v>7.3170730720475374</c:v>
                </c:pt>
                <c:pt idx="7">
                  <c:v>1.0059652468221956</c:v>
                </c:pt>
                <c:pt idx="8">
                  <c:v>94.615806940802813</c:v>
                </c:pt>
                <c:pt idx="9">
                  <c:v>0</c:v>
                </c:pt>
                <c:pt idx="10">
                  <c:v>3.8919085564795362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B0-4187-B802-7A4F0ACB7185}"/>
            </c:ext>
          </c:extLst>
        </c:ser>
        <c:ser>
          <c:idx val="4"/>
          <c:order val="4"/>
          <c:tx>
            <c:strRef>
              <c:f>List2!$AO$3</c:f>
              <c:strCache>
                <c:ptCount val="1"/>
                <c:pt idx="0">
                  <c:v>Nantl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List2!$AO$4:$AO$14</c:f>
              <c:numCache>
                <c:formatCode>General</c:formatCode>
                <c:ptCount val="11"/>
                <c:pt idx="0">
                  <c:v>0</c:v>
                </c:pt>
                <c:pt idx="1">
                  <c:v>2.1472392559495046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41.355932165544964</c:v>
                </c:pt>
                <c:pt idx="6">
                  <c:v>2.439024357349179</c:v>
                </c:pt>
                <c:pt idx="7">
                  <c:v>3.5208784661184942</c:v>
                </c:pt>
                <c:pt idx="8">
                  <c:v>11.353896823300131</c:v>
                </c:pt>
                <c:pt idx="9">
                  <c:v>3.7037036948183264</c:v>
                </c:pt>
                <c:pt idx="10">
                  <c:v>5.806836895791383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B0-4187-B802-7A4F0ACB7185}"/>
            </c:ext>
          </c:extLst>
        </c:ser>
        <c:ser>
          <c:idx val="5"/>
          <c:order val="5"/>
          <c:tx>
            <c:strRef>
              <c:f>List2!$AP$3</c:f>
              <c:strCache>
                <c:ptCount val="1"/>
                <c:pt idx="0">
                  <c:v>Navrkal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List2!$AP$4:$AP$14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9.0909093269209595</c:v>
                </c:pt>
                <c:pt idx="5">
                  <c:v>1.0169491525423731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0</c:v>
                </c:pt>
                <c:pt idx="10">
                  <c:v>0.49827426495933602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B0-4187-B802-7A4F0ACB7185}"/>
            </c:ext>
          </c:extLst>
        </c:ser>
        <c:ser>
          <c:idx val="6"/>
          <c:order val="6"/>
          <c:tx>
            <c:strRef>
              <c:f>List2!$AQ$3</c:f>
              <c:strCache>
                <c:ptCount val="1"/>
                <c:pt idx="0">
                  <c:v>Nezval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List2!$AQ$4:$AQ$14</c:f>
              <c:numCache>
                <c:formatCode>General</c:formatCode>
                <c:ptCount val="11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7.4074073896366528</c:v>
                </c:pt>
                <c:pt idx="10">
                  <c:v>0.29038139457070306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B0-4187-B802-7A4F0ACB7185}"/>
            </c:ext>
          </c:extLst>
        </c:ser>
        <c:ser>
          <c:idx val="7"/>
          <c:order val="7"/>
          <c:tx>
            <c:strRef>
              <c:f>List2!$AR$3</c:f>
              <c:strCache>
                <c:ptCount val="1"/>
                <c:pt idx="0">
                  <c:v>Nováková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List2!$AR$4:$AR$14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0.61349691918703919</c:v>
                </c:pt>
                <c:pt idx="2">
                  <c:v>1.6949152075816765</c:v>
                </c:pt>
                <c:pt idx="3">
                  <c:v>0</c:v>
                </c:pt>
                <c:pt idx="4">
                  <c:v>4.5454546634604798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0</c:v>
                </c:pt>
                <c:pt idx="10">
                  <c:v>0.31515389106846592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B0-4187-B802-7A4F0ACB7185}"/>
            </c:ext>
          </c:extLst>
        </c:ser>
        <c:ser>
          <c:idx val="8"/>
          <c:order val="8"/>
          <c:tx>
            <c:strRef>
              <c:f>List2!$AS$3</c:f>
              <c:strCache>
                <c:ptCount val="1"/>
                <c:pt idx="0">
                  <c:v>Pernes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List2!$AS$4:$AS$14</c:f>
              <c:numCache>
                <c:formatCode>General</c:formatCode>
                <c:ptCount val="11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0.46082948468257584</c:v>
                </c:pt>
                <c:pt idx="4">
                  <c:v>4.5454546634604798</c:v>
                </c:pt>
                <c:pt idx="5">
                  <c:v>1.0169491525423731</c:v>
                </c:pt>
                <c:pt idx="6">
                  <c:v>0</c:v>
                </c:pt>
                <c:pt idx="7">
                  <c:v>0.5029826574913675</c:v>
                </c:pt>
                <c:pt idx="8">
                  <c:v>1.8923160572482893</c:v>
                </c:pt>
                <c:pt idx="9">
                  <c:v>0</c:v>
                </c:pt>
                <c:pt idx="10">
                  <c:v>0.34462503105209152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B0-4187-B802-7A4F0ACB7185}"/>
            </c:ext>
          </c:extLst>
        </c:ser>
        <c:ser>
          <c:idx val="9"/>
          <c:order val="9"/>
          <c:tx>
            <c:strRef>
              <c:f>List2!$AT$3</c:f>
              <c:strCache>
                <c:ptCount val="1"/>
                <c:pt idx="0">
                  <c:v>Šimek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List2!$AT$4:$AT$14</c:f>
              <c:numCache>
                <c:formatCode>General</c:formatCode>
                <c:ptCount val="11"/>
                <c:pt idx="0">
                  <c:v>52.287581751680037</c:v>
                </c:pt>
                <c:pt idx="1">
                  <c:v>1.8404907963559851</c:v>
                </c:pt>
                <c:pt idx="2">
                  <c:v>5.084745760379084</c:v>
                </c:pt>
                <c:pt idx="3">
                  <c:v>1.3824884540477276</c:v>
                </c:pt>
                <c:pt idx="4">
                  <c:v>13.63636399038144</c:v>
                </c:pt>
                <c:pt idx="5">
                  <c:v>1.3559322033898307</c:v>
                </c:pt>
                <c:pt idx="6">
                  <c:v>4.878048714698358</c:v>
                </c:pt>
                <c:pt idx="7">
                  <c:v>2.0119305618049306</c:v>
                </c:pt>
                <c:pt idx="8">
                  <c:v>15.138529177701907</c:v>
                </c:pt>
                <c:pt idx="9">
                  <c:v>7.4074073896366528</c:v>
                </c:pt>
                <c:pt idx="10">
                  <c:v>7.5936104290081223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B0-4187-B802-7A4F0ACB7185}"/>
            </c:ext>
          </c:extLst>
        </c:ser>
        <c:ser>
          <c:idx val="10"/>
          <c:order val="10"/>
          <c:tx>
            <c:strRef>
              <c:f>List2!$AU$3</c:f>
              <c:strCache>
                <c:ptCount val="1"/>
                <c:pt idx="0">
                  <c:v>Šlapal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List2!$AU$4:$AU$14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0.92024537878055879</c:v>
                </c:pt>
                <c:pt idx="2">
                  <c:v>28.813559354692831</c:v>
                </c:pt>
                <c:pt idx="3">
                  <c:v>0.92165896936515168</c:v>
                </c:pt>
                <c:pt idx="4">
                  <c:v>4.5454546634604798</c:v>
                </c:pt>
                <c:pt idx="5">
                  <c:v>1.0169491525423731</c:v>
                </c:pt>
                <c:pt idx="6">
                  <c:v>0</c:v>
                </c:pt>
                <c:pt idx="7">
                  <c:v>1.508947904313563</c:v>
                </c:pt>
                <c:pt idx="8">
                  <c:v>5.6769484116500655</c:v>
                </c:pt>
                <c:pt idx="9">
                  <c:v>3.7037036948183264</c:v>
                </c:pt>
                <c:pt idx="10">
                  <c:v>1.7535714503660229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B0-4187-B802-7A4F0ACB7185}"/>
            </c:ext>
          </c:extLst>
        </c:ser>
        <c:ser>
          <c:idx val="11"/>
          <c:order val="11"/>
          <c:tx>
            <c:strRef>
              <c:f>List2!$AV$3</c:f>
              <c:strCache>
                <c:ptCount val="1"/>
                <c:pt idx="0">
                  <c:v>Vitula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List2!$AV$4:$AV$14</c:f>
              <c:numCache>
                <c:formatCode>General</c:formatCode>
                <c:ptCount val="11"/>
                <c:pt idx="0">
                  <c:v>2.6143791053336076</c:v>
                </c:pt>
                <c:pt idx="1">
                  <c:v>2.760736175136544</c:v>
                </c:pt>
                <c:pt idx="2">
                  <c:v>1.6949152075816765</c:v>
                </c:pt>
                <c:pt idx="3">
                  <c:v>0.92165896936515168</c:v>
                </c:pt>
                <c:pt idx="4">
                  <c:v>4.5454546634604798</c:v>
                </c:pt>
                <c:pt idx="5">
                  <c:v>4.0677966101694922</c:v>
                </c:pt>
                <c:pt idx="6">
                  <c:v>0</c:v>
                </c:pt>
                <c:pt idx="7">
                  <c:v>47.280367623051291</c:v>
                </c:pt>
                <c:pt idx="8">
                  <c:v>11.353896823300131</c:v>
                </c:pt>
                <c:pt idx="9">
                  <c:v>0</c:v>
                </c:pt>
                <c:pt idx="10">
                  <c:v>4.6486492938582202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B0-4187-B802-7A4F0ACB7185}"/>
            </c:ext>
          </c:extLst>
        </c:ser>
        <c:ser>
          <c:idx val="12"/>
          <c:order val="12"/>
          <c:tx>
            <c:strRef>
              <c:f>List2!$AW$3</c:f>
              <c:strCache>
                <c:ptCount val="1"/>
                <c:pt idx="0">
                  <c:v>někdo jiný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List2!$AW$4:$AW$14</c:f>
              <c:numCache>
                <c:formatCode>General</c:formatCode>
                <c:ptCount val="11"/>
                <c:pt idx="0">
                  <c:v>0</c:v>
                </c:pt>
                <c:pt idx="1">
                  <c:v>5.8282208486614762</c:v>
                </c:pt>
                <c:pt idx="2">
                  <c:v>6.7796609679607611</c:v>
                </c:pt>
                <c:pt idx="3">
                  <c:v>0.92165896936515168</c:v>
                </c:pt>
                <c:pt idx="4">
                  <c:v>0</c:v>
                </c:pt>
                <c:pt idx="5">
                  <c:v>2.3728813559322037</c:v>
                </c:pt>
                <c:pt idx="6">
                  <c:v>0</c:v>
                </c:pt>
                <c:pt idx="7">
                  <c:v>5.0298263704320574</c:v>
                </c:pt>
                <c:pt idx="8">
                  <c:v>20.815477589351971</c:v>
                </c:pt>
                <c:pt idx="9">
                  <c:v>7.4074073896366528</c:v>
                </c:pt>
                <c:pt idx="10">
                  <c:v>2.1213322783505237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CB0-4187-B802-7A4F0ACB7185}"/>
            </c:ext>
          </c:extLst>
        </c:ser>
        <c:ser>
          <c:idx val="13"/>
          <c:order val="13"/>
          <c:tx>
            <c:strRef>
              <c:f>List2!$AX$3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List2!$AX$4:$AX$14</c:f>
              <c:numCache>
                <c:formatCode>General</c:formatCode>
                <c:ptCount val="11"/>
                <c:pt idx="0">
                  <c:v>28.104575214701118</c:v>
                </c:pt>
                <c:pt idx="1">
                  <c:v>52.76073613634167</c:v>
                </c:pt>
                <c:pt idx="2">
                  <c:v>47.457627188627484</c:v>
                </c:pt>
                <c:pt idx="3">
                  <c:v>12.90322572310221</c:v>
                </c:pt>
                <c:pt idx="4">
                  <c:v>40.909091971144321</c:v>
                </c:pt>
                <c:pt idx="5">
                  <c:v>37.288135555375476</c:v>
                </c:pt>
                <c:pt idx="6">
                  <c:v>60.97560893372949</c:v>
                </c:pt>
                <c:pt idx="7">
                  <c:v>36.717732292856347</c:v>
                </c:pt>
                <c:pt idx="8">
                  <c:v>151.38529129720865</c:v>
                </c:pt>
                <c:pt idx="9">
                  <c:v>70.370370201548198</c:v>
                </c:pt>
                <c:pt idx="10">
                  <c:v>25.965975983719868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CB0-4187-B802-7A4F0ACB7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363136"/>
        <c:axId val="106627072"/>
      </c:barChart>
      <c:catAx>
        <c:axId val="106363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27072"/>
        <c:crosses val="autoZero"/>
        <c:auto val="1"/>
        <c:lblAlgn val="ctr"/>
        <c:lblOffset val="100"/>
        <c:noMultiLvlLbl val="0"/>
      </c:catAx>
      <c:valAx>
        <c:axId val="106627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363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933480971128606"/>
          <c:y val="0"/>
          <c:w val="0.1344151902887139"/>
          <c:h val="1"/>
        </c:manualLayout>
      </c:layout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List4!$G$85</c:f>
              <c:strCache>
                <c:ptCount val="1"/>
                <c:pt idx="0">
                  <c:v>ANO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List4!$G$86:$G$96</c:f>
              <c:numCache>
                <c:formatCode>General</c:formatCode>
                <c:ptCount val="11"/>
                <c:pt idx="0">
                  <c:v>0.7246376966870639</c:v>
                </c:pt>
                <c:pt idx="1">
                  <c:v>5.7971014423037674</c:v>
                </c:pt>
                <c:pt idx="2">
                  <c:v>2.8985507430173407</c:v>
                </c:pt>
                <c:pt idx="3">
                  <c:v>11.594202884607535</c:v>
                </c:pt>
                <c:pt idx="4">
                  <c:v>9.4202898382772577</c:v>
                </c:pt>
                <c:pt idx="5">
                  <c:v>31.159420301580031</c:v>
                </c:pt>
                <c:pt idx="6">
                  <c:v>10.144927534964323</c:v>
                </c:pt>
                <c:pt idx="7">
                  <c:v>7.2463767919469806</c:v>
                </c:pt>
                <c:pt idx="8">
                  <c:v>6.5217391389908315</c:v>
                </c:pt>
                <c:pt idx="9">
                  <c:v>4.3478260926605543</c:v>
                </c:pt>
                <c:pt idx="10">
                  <c:v>10.144927534964323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55-4CBC-9E79-FE09F4F67F2E}"/>
            </c:ext>
          </c:extLst>
        </c:ser>
        <c:ser>
          <c:idx val="1"/>
          <c:order val="1"/>
          <c:tx>
            <c:strRef>
              <c:f>List4!$H$85</c:f>
              <c:strCache>
                <c:ptCount val="1"/>
                <c:pt idx="0">
                  <c:v>ČPS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List4!$H$86:$H$96</c:f>
              <c:numCache>
                <c:formatCode>General</c:formatCode>
                <c:ptCount val="11"/>
                <c:pt idx="0">
                  <c:v>1.3201320284920988</c:v>
                </c:pt>
                <c:pt idx="1">
                  <c:v>0.99009899006430435</c:v>
                </c:pt>
                <c:pt idx="2">
                  <c:v>1.6501650251802003</c:v>
                </c:pt>
                <c:pt idx="3">
                  <c:v>8.5808580808494082</c:v>
                </c:pt>
                <c:pt idx="4">
                  <c:v>11.221122096093913</c:v>
                </c:pt>
                <c:pt idx="5">
                  <c:v>22.442244233927518</c:v>
                </c:pt>
                <c:pt idx="6">
                  <c:v>7.9207920874732052</c:v>
                </c:pt>
                <c:pt idx="7">
                  <c:v>14.521452146454314</c:v>
                </c:pt>
                <c:pt idx="8">
                  <c:v>18.151815193502816</c:v>
                </c:pt>
                <c:pt idx="9">
                  <c:v>4.9504950338009079</c:v>
                </c:pt>
                <c:pt idx="10">
                  <c:v>8.250825084161308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55-4CBC-9E79-FE09F4F67F2E}"/>
            </c:ext>
          </c:extLst>
        </c:ser>
        <c:ser>
          <c:idx val="2"/>
          <c:order val="2"/>
          <c:tx>
            <c:strRef>
              <c:f>List4!$I$85</c:f>
              <c:strCache>
                <c:ptCount val="1"/>
                <c:pt idx="0">
                  <c:v>ČSSD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List4!$I$86:$I$96</c:f>
              <c:numCache>
                <c:formatCode>General</c:formatCode>
                <c:ptCount val="11"/>
                <c:pt idx="0">
                  <c:v>5.4545454491765888</c:v>
                </c:pt>
                <c:pt idx="1">
                  <c:v>7.2727272163541841</c:v>
                </c:pt>
                <c:pt idx="2">
                  <c:v>16.363636347529766</c:v>
                </c:pt>
                <c:pt idx="3">
                  <c:v>20.00000002952876</c:v>
                </c:pt>
                <c:pt idx="4">
                  <c:v>14.545454580352171</c:v>
                </c:pt>
                <c:pt idx="5">
                  <c:v>27.272727393526747</c:v>
                </c:pt>
                <c:pt idx="6">
                  <c:v>1.8181817671775951</c:v>
                </c:pt>
                <c:pt idx="7">
                  <c:v>5.4545454491765888</c:v>
                </c:pt>
                <c:pt idx="8">
                  <c:v>1.8181817671775951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55-4CBC-9E79-FE09F4F67F2E}"/>
            </c:ext>
          </c:extLst>
        </c:ser>
        <c:ser>
          <c:idx val="3"/>
          <c:order val="3"/>
          <c:tx>
            <c:strRef>
              <c:f>List4!$J$85</c:f>
              <c:strCache>
                <c:ptCount val="1"/>
                <c:pt idx="0">
                  <c:v>KDU-ČSL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List4!$J$86:$J$96</c:f>
              <c:numCache>
                <c:formatCode>General</c:formatCode>
                <c:ptCount val="11"/>
                <c:pt idx="0">
                  <c:v>0</c:v>
                </c:pt>
                <c:pt idx="1">
                  <c:v>0.49261083130236505</c:v>
                </c:pt>
                <c:pt idx="2">
                  <c:v>1.9704433252094602</c:v>
                </c:pt>
                <c:pt idx="3">
                  <c:v>4.9261083671810377</c:v>
                </c:pt>
                <c:pt idx="4">
                  <c:v>7.3891625778502501</c:v>
                </c:pt>
                <c:pt idx="5">
                  <c:v>13.300492607636016</c:v>
                </c:pt>
                <c:pt idx="6">
                  <c:v>12.807881776333652</c:v>
                </c:pt>
                <c:pt idx="7">
                  <c:v>20.197044354183902</c:v>
                </c:pt>
                <c:pt idx="8">
                  <c:v>23.152709341998094</c:v>
                </c:pt>
                <c:pt idx="9">
                  <c:v>8.866995071757346</c:v>
                </c:pt>
                <c:pt idx="10">
                  <c:v>6.8965517465478854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55-4CBC-9E79-FE09F4F67F2E}"/>
            </c:ext>
          </c:extLst>
        </c:ser>
        <c:ser>
          <c:idx val="4"/>
          <c:order val="4"/>
          <c:tx>
            <c:strRef>
              <c:f>List4!$K$85</c:f>
              <c:strCache>
                <c:ptCount val="1"/>
                <c:pt idx="0">
                  <c:v>KSČM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List4!$K$86:$K$96</c:f>
              <c:numCache>
                <c:formatCode>General</c:formatCode>
                <c:ptCount val="11"/>
                <c:pt idx="0">
                  <c:v>47.619047619047613</c:v>
                </c:pt>
                <c:pt idx="1">
                  <c:v>14.285714285714285</c:v>
                </c:pt>
                <c:pt idx="2">
                  <c:v>14.285714285714285</c:v>
                </c:pt>
                <c:pt idx="3">
                  <c:v>19.047619047619047</c:v>
                </c:pt>
                <c:pt idx="4">
                  <c:v>4.7619047619047619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55-4CBC-9E79-FE09F4F67F2E}"/>
            </c:ext>
          </c:extLst>
        </c:ser>
        <c:ser>
          <c:idx val="5"/>
          <c:order val="5"/>
          <c:tx>
            <c:strRef>
              <c:f>List4!$L$85</c:f>
              <c:strCache>
                <c:ptCount val="1"/>
                <c:pt idx="0">
                  <c:v>ODS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List4!$L$86:$L$96</c:f>
              <c:numCache>
                <c:formatCode>General</c:formatCode>
                <c:ptCount val="11"/>
                <c:pt idx="0">
                  <c:v>0.6968641120404151</c:v>
                </c:pt>
                <c:pt idx="1">
                  <c:v>0.6968641120404151</c:v>
                </c:pt>
                <c:pt idx="2">
                  <c:v>0.34843205602020755</c:v>
                </c:pt>
                <c:pt idx="3">
                  <c:v>1.7421602801010374</c:v>
                </c:pt>
                <c:pt idx="4">
                  <c:v>2.4390243921414525</c:v>
                </c:pt>
                <c:pt idx="5">
                  <c:v>3.1358885041818678</c:v>
                </c:pt>
                <c:pt idx="6">
                  <c:v>1.7421602801010374</c:v>
                </c:pt>
                <c:pt idx="7">
                  <c:v>11.498257848666848</c:v>
                </c:pt>
                <c:pt idx="8">
                  <c:v>27.177700330676402</c:v>
                </c:pt>
                <c:pt idx="9">
                  <c:v>17.421602801010376</c:v>
                </c:pt>
                <c:pt idx="10">
                  <c:v>33.101045283019928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355-4CBC-9E79-FE09F4F67F2E}"/>
            </c:ext>
          </c:extLst>
        </c:ser>
        <c:ser>
          <c:idx val="6"/>
          <c:order val="6"/>
          <c:tx>
            <c:strRef>
              <c:f>List4!$M$85</c:f>
              <c:strCache>
                <c:ptCount val="1"/>
                <c:pt idx="0">
                  <c:v>SPD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List4!$M$86:$M$96</c:f>
              <c:numCache>
                <c:formatCode>General</c:formatCode>
                <c:ptCount val="11"/>
                <c:pt idx="0">
                  <c:v>2.8571428571428572</c:v>
                </c:pt>
                <c:pt idx="1">
                  <c:v>0</c:v>
                </c:pt>
                <c:pt idx="2">
                  <c:v>2.8571428571428572</c:v>
                </c:pt>
                <c:pt idx="3">
                  <c:v>2.8571428571428572</c:v>
                </c:pt>
                <c:pt idx="4">
                  <c:v>0</c:v>
                </c:pt>
                <c:pt idx="5">
                  <c:v>45.714285714285715</c:v>
                </c:pt>
                <c:pt idx="6">
                  <c:v>5.7142857142857144</c:v>
                </c:pt>
                <c:pt idx="7">
                  <c:v>14.285714285714288</c:v>
                </c:pt>
                <c:pt idx="8">
                  <c:v>8.571428571428573</c:v>
                </c:pt>
                <c:pt idx="9">
                  <c:v>5.7142857142857144</c:v>
                </c:pt>
                <c:pt idx="10">
                  <c:v>11.428571428571429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355-4CBC-9E79-FE09F4F67F2E}"/>
            </c:ext>
          </c:extLst>
        </c:ser>
        <c:ser>
          <c:idx val="7"/>
          <c:order val="7"/>
          <c:tx>
            <c:strRef>
              <c:f>List4!$N$85</c:f>
              <c:strCache>
                <c:ptCount val="1"/>
                <c:pt idx="0">
                  <c:v>Spolu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List4!$N$86:$N$96</c:f>
              <c:numCache>
                <c:formatCode>General</c:formatCode>
                <c:ptCount val="11"/>
                <c:pt idx="0">
                  <c:v>0</c:v>
                </c:pt>
                <c:pt idx="1">
                  <c:v>2.3474178206620406</c:v>
                </c:pt>
                <c:pt idx="2">
                  <c:v>1.8779342947022266</c:v>
                </c:pt>
                <c:pt idx="3">
                  <c:v>6.1032864100664934</c:v>
                </c:pt>
                <c:pt idx="4">
                  <c:v>10.798122051390575</c:v>
                </c:pt>
                <c:pt idx="5">
                  <c:v>20.187793397659728</c:v>
                </c:pt>
                <c:pt idx="6">
                  <c:v>11.267605640971379</c:v>
                </c:pt>
                <c:pt idx="7">
                  <c:v>15.023474166754843</c:v>
                </c:pt>
                <c:pt idx="8">
                  <c:v>21.126760576821336</c:v>
                </c:pt>
                <c:pt idx="9">
                  <c:v>2.8169014102428447</c:v>
                </c:pt>
                <c:pt idx="10">
                  <c:v>8.4507042307285349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355-4CBC-9E79-FE09F4F67F2E}"/>
            </c:ext>
          </c:extLst>
        </c:ser>
        <c:ser>
          <c:idx val="8"/>
          <c:order val="8"/>
          <c:tx>
            <c:strRef>
              <c:f>List4!$O$85</c:f>
              <c:strCache>
                <c:ptCount val="1"/>
                <c:pt idx="0">
                  <c:v>STAN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List4!$O$86:$O$96</c:f>
              <c:numCache>
                <c:formatCode>General</c:formatCode>
                <c:ptCount val="11"/>
                <c:pt idx="0">
                  <c:v>0.55555553129545243</c:v>
                </c:pt>
                <c:pt idx="1">
                  <c:v>0.55555553129545243</c:v>
                </c:pt>
                <c:pt idx="2">
                  <c:v>1.6666666643189147</c:v>
                </c:pt>
                <c:pt idx="3">
                  <c:v>6.1111111259802069</c:v>
                </c:pt>
                <c:pt idx="4">
                  <c:v>7.2222222590036687</c:v>
                </c:pt>
                <c:pt idx="5">
                  <c:v>9.9999999859134867</c:v>
                </c:pt>
                <c:pt idx="6">
                  <c:v>8.3333333215945729</c:v>
                </c:pt>
                <c:pt idx="7">
                  <c:v>21.111111104850437</c:v>
                </c:pt>
                <c:pt idx="8">
                  <c:v>24.444444433488265</c:v>
                </c:pt>
                <c:pt idx="9">
                  <c:v>7.7777777902991216</c:v>
                </c:pt>
                <c:pt idx="10">
                  <c:v>12.222222251960414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355-4CBC-9E79-FE09F4F67F2E}"/>
            </c:ext>
          </c:extLst>
        </c:ser>
        <c:ser>
          <c:idx val="9"/>
          <c:order val="9"/>
          <c:tx>
            <c:strRef>
              <c:f>List4!$P$85</c:f>
              <c:strCache>
                <c:ptCount val="1"/>
                <c:pt idx="0">
                  <c:v>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List4!$P$86:$P$96</c:f>
              <c:numCache>
                <c:formatCode>General</c:formatCode>
                <c:ptCount val="11"/>
                <c:pt idx="0">
                  <c:v>3.7037037037037033</c:v>
                </c:pt>
                <c:pt idx="1">
                  <c:v>0</c:v>
                </c:pt>
                <c:pt idx="2">
                  <c:v>0</c:v>
                </c:pt>
                <c:pt idx="3">
                  <c:v>7.4074074074074066</c:v>
                </c:pt>
                <c:pt idx="4">
                  <c:v>7.4074074074074066</c:v>
                </c:pt>
                <c:pt idx="5">
                  <c:v>7.4074074074074066</c:v>
                </c:pt>
                <c:pt idx="6">
                  <c:v>3.7037037037037033</c:v>
                </c:pt>
                <c:pt idx="7">
                  <c:v>7.4074074074074066</c:v>
                </c:pt>
                <c:pt idx="8">
                  <c:v>22.222222222222221</c:v>
                </c:pt>
                <c:pt idx="9">
                  <c:v>22.222222222222221</c:v>
                </c:pt>
                <c:pt idx="10">
                  <c:v>18.518518518518519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355-4CBC-9E79-FE09F4F67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174735"/>
        <c:axId val="795860575"/>
      </c:lineChart>
      <c:catAx>
        <c:axId val="48417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5860575"/>
        <c:crosses val="autoZero"/>
        <c:auto val="1"/>
        <c:lblAlgn val="ctr"/>
        <c:lblOffset val="100"/>
        <c:noMultiLvlLbl val="0"/>
      </c:catAx>
      <c:valAx>
        <c:axId val="79586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17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662489555650384E-2"/>
          <c:y val="4.342581782955364E-2"/>
          <c:w val="0.74696905733013919"/>
          <c:h val="0.7397966169055366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List1!$AZ$3</c:f>
              <c:strCache>
                <c:ptCount val="1"/>
                <c:pt idx="0">
                  <c:v>rozhodně spokojen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List1!$AZ$4:$AZ$14</c:f>
              <c:numCache>
                <c:formatCode>General</c:formatCode>
                <c:ptCount val="11"/>
                <c:pt idx="0">
                  <c:v>13.071895329450189</c:v>
                </c:pt>
                <c:pt idx="1">
                  <c:v>1.2269939935535497</c:v>
                </c:pt>
                <c:pt idx="2">
                  <c:v>6.7796608303267059</c:v>
                </c:pt>
                <c:pt idx="3">
                  <c:v>5.5299541201710847</c:v>
                </c:pt>
                <c:pt idx="4">
                  <c:v>18.181818653841919</c:v>
                </c:pt>
                <c:pt idx="5">
                  <c:v>4.4067798123964472</c:v>
                </c:pt>
                <c:pt idx="6">
                  <c:v>2.4390244799567831</c:v>
                </c:pt>
                <c:pt idx="7">
                  <c:v>2.7522935836845677</c:v>
                </c:pt>
                <c:pt idx="8">
                  <c:v>3.2258065835365288</c:v>
                </c:pt>
                <c:pt idx="9">
                  <c:v>3.7037044145339175</c:v>
                </c:pt>
                <c:pt idx="10">
                  <c:v>3.7535822561584387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65-415B-84C0-0BF2FB290DD0}"/>
            </c:ext>
          </c:extLst>
        </c:ser>
        <c:ser>
          <c:idx val="1"/>
          <c:order val="1"/>
          <c:tx>
            <c:strRef>
              <c:f>List1!$BA$3</c:f>
              <c:strCache>
                <c:ptCount val="1"/>
                <c:pt idx="0">
                  <c:v>spíše spokojen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List1!$BA$4:$BA$14</c:f>
              <c:numCache>
                <c:formatCode>General</c:formatCode>
                <c:ptCount val="11"/>
                <c:pt idx="0">
                  <c:v>29.411764589871854</c:v>
                </c:pt>
                <c:pt idx="1">
                  <c:v>27.300613446951388</c:v>
                </c:pt>
                <c:pt idx="2">
                  <c:v>35.593220735555754</c:v>
                </c:pt>
                <c:pt idx="3">
                  <c:v>31.797235051058081</c:v>
                </c:pt>
                <c:pt idx="4">
                  <c:v>27.27272798076288</c:v>
                </c:pt>
                <c:pt idx="5">
                  <c:v>27.796610018112027</c:v>
                </c:pt>
                <c:pt idx="6">
                  <c:v>9.7560979198271323</c:v>
                </c:pt>
                <c:pt idx="7">
                  <c:v>32.110092016859276</c:v>
                </c:pt>
                <c:pt idx="8">
                  <c:v>29.569892546409182</c:v>
                </c:pt>
                <c:pt idx="9">
                  <c:v>29.629630518167392</c:v>
                </c:pt>
                <c:pt idx="10">
                  <c:v>19.461785068175789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65-415B-84C0-0BF2FB290DD0}"/>
            </c:ext>
          </c:extLst>
        </c:ser>
        <c:ser>
          <c:idx val="2"/>
          <c:order val="2"/>
          <c:tx>
            <c:strRef>
              <c:f>List1!$BB$3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List1!$BB$4:$BB$14</c:f>
              <c:numCache>
                <c:formatCode>General</c:formatCode>
                <c:ptCount val="11"/>
                <c:pt idx="0">
                  <c:v>33.333333464811901</c:v>
                </c:pt>
                <c:pt idx="1">
                  <c:v>42.024539817799273</c:v>
                </c:pt>
                <c:pt idx="2">
                  <c:v>33.898305527974074</c:v>
                </c:pt>
                <c:pt idx="3">
                  <c:v>40.552995361353744</c:v>
                </c:pt>
                <c:pt idx="4">
                  <c:v>18.181818653841919</c:v>
                </c:pt>
                <c:pt idx="5">
                  <c:v>43.72881363501179</c:v>
                </c:pt>
                <c:pt idx="6">
                  <c:v>34.146341493318921</c:v>
                </c:pt>
                <c:pt idx="7">
                  <c:v>42.660550236301837</c:v>
                </c:pt>
                <c:pt idx="8">
                  <c:v>43.010752856741128</c:v>
                </c:pt>
                <c:pt idx="9">
                  <c:v>33.333332533649347</c:v>
                </c:pt>
                <c:pt idx="10">
                  <c:v>26.685729760386767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65-415B-84C0-0BF2FB290DD0}"/>
            </c:ext>
          </c:extLst>
        </c:ser>
        <c:ser>
          <c:idx val="3"/>
          <c:order val="3"/>
          <c:tx>
            <c:strRef>
              <c:f>List1!$BC$3</c:f>
              <c:strCache>
                <c:ptCount val="1"/>
                <c:pt idx="0">
                  <c:v>spíše nespokojen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List1!$BC$4:$BC$14</c:f>
              <c:numCache>
                <c:formatCode>General</c:formatCode>
                <c:ptCount val="11"/>
                <c:pt idx="0">
                  <c:v>3.9215684805043471</c:v>
                </c:pt>
                <c:pt idx="1">
                  <c:v>17.791410966783079</c:v>
                </c:pt>
                <c:pt idx="2">
                  <c:v>1.6949152075816765</c:v>
                </c:pt>
                <c:pt idx="3">
                  <c:v>11.520737117064396</c:v>
                </c:pt>
                <c:pt idx="4">
                  <c:v>4.5454533653951996</c:v>
                </c:pt>
                <c:pt idx="5">
                  <c:v>11.864406779661019</c:v>
                </c:pt>
                <c:pt idx="6">
                  <c:v>12.195122399783914</c:v>
                </c:pt>
                <c:pt idx="7">
                  <c:v>14.678898905778388</c:v>
                </c:pt>
                <c:pt idx="8">
                  <c:v>11.290322360772457</c:v>
                </c:pt>
                <c:pt idx="9">
                  <c:v>11.111110844549781</c:v>
                </c:pt>
                <c:pt idx="10">
                  <c:v>7.5368219699188996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65-415B-84C0-0BF2FB290DD0}"/>
            </c:ext>
          </c:extLst>
        </c:ser>
        <c:ser>
          <c:idx val="4"/>
          <c:order val="4"/>
          <c:tx>
            <c:strRef>
              <c:f>List1!$BD$3</c:f>
              <c:strCache>
                <c:ptCount val="1"/>
                <c:pt idx="0">
                  <c:v>rozhodně nespokojen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List1!$BD$4:$BD$14</c:f>
              <c:numCache>
                <c:formatCode>General</c:formatCode>
                <c:ptCount val="11"/>
                <c:pt idx="0">
                  <c:v>3.2679739309714724</c:v>
                </c:pt>
                <c:pt idx="1">
                  <c:v>2.7607362915211473</c:v>
                </c:pt>
                <c:pt idx="2">
                  <c:v>5.0847456227450305</c:v>
                </c:pt>
                <c:pt idx="3">
                  <c:v>2.3041474234128794</c:v>
                </c:pt>
                <c:pt idx="4">
                  <c:v>9.0909093269209595</c:v>
                </c:pt>
                <c:pt idx="5">
                  <c:v>2.3728812045527055</c:v>
                </c:pt>
                <c:pt idx="6">
                  <c:v>19.512194613578227</c:v>
                </c:pt>
                <c:pt idx="7">
                  <c:v>2.7522935836845677</c:v>
                </c:pt>
                <c:pt idx="8">
                  <c:v>4.3010752175135734</c:v>
                </c:pt>
                <c:pt idx="9">
                  <c:v>7.4074064300158629</c:v>
                </c:pt>
                <c:pt idx="10">
                  <c:v>2.8395155287799572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65-415B-84C0-0BF2FB290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456512"/>
        <c:axId val="99458048"/>
      </c:barChart>
      <c:catAx>
        <c:axId val="99456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9458048"/>
        <c:crosses val="autoZero"/>
        <c:auto val="1"/>
        <c:lblAlgn val="ctr"/>
        <c:lblOffset val="100"/>
        <c:noMultiLvlLbl val="0"/>
      </c:catAx>
      <c:valAx>
        <c:axId val="99458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945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31217711719596"/>
          <c:y val="0.15745649073532703"/>
          <c:w val="0.1663544986253408"/>
          <c:h val="0.53794751020452769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List2!$EU$3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List2!$EU$4:$EU$14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F-4DF8-B590-3F8ECA02A511}"/>
            </c:ext>
          </c:extLst>
        </c:ser>
        <c:ser>
          <c:idx val="1"/>
          <c:order val="1"/>
          <c:tx>
            <c:strRef>
              <c:f>List2!$EV$3</c:f>
              <c:strCache>
                <c:ptCount val="1"/>
                <c:pt idx="0">
                  <c:v>velmi důvěřuje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List2!$EV$4:$EV$14</c:f>
              <c:numCache>
                <c:formatCode>General</c:formatCode>
                <c:ptCount val="11"/>
                <c:pt idx="0">
                  <c:v>10.526315768577332</c:v>
                </c:pt>
                <c:pt idx="1">
                  <c:v>1.2422361565805438</c:v>
                </c:pt>
                <c:pt idx="2">
                  <c:v>8.474576037908383</c:v>
                </c:pt>
                <c:pt idx="3">
                  <c:v>3.2558137156527915</c:v>
                </c:pt>
                <c:pt idx="4">
                  <c:v>27.27272798076288</c:v>
                </c:pt>
                <c:pt idx="5">
                  <c:v>1.3605442926009768</c:v>
                </c:pt>
                <c:pt idx="6">
                  <c:v>0</c:v>
                </c:pt>
                <c:pt idx="7">
                  <c:v>1.3824881684603076</c:v>
                </c:pt>
                <c:pt idx="8">
                  <c:v>2.1978025116485158</c:v>
                </c:pt>
                <c:pt idx="9">
                  <c:v>0</c:v>
                </c:pt>
                <c:pt idx="10">
                  <c:v>4.1148176373974232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F-4DF8-B590-3F8ECA02A511}"/>
            </c:ext>
          </c:extLst>
        </c:ser>
        <c:ser>
          <c:idx val="2"/>
          <c:order val="2"/>
          <c:tx>
            <c:strRef>
              <c:f>List2!$EW$3</c:f>
              <c:strCache>
                <c:ptCount val="1"/>
                <c:pt idx="0">
                  <c:v>spíše důvěřuje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List2!$EW$4:$EW$14</c:f>
              <c:numCache>
                <c:formatCode>General</c:formatCode>
                <c:ptCount val="11"/>
                <c:pt idx="0">
                  <c:v>26.973684132164998</c:v>
                </c:pt>
                <c:pt idx="1">
                  <c:v>14.596273465133677</c:v>
                </c:pt>
                <c:pt idx="2">
                  <c:v>27.118644697647369</c:v>
                </c:pt>
                <c:pt idx="3">
                  <c:v>21.395349027477767</c:v>
                </c:pt>
                <c:pt idx="4">
                  <c:v>13.636362692316158</c:v>
                </c:pt>
                <c:pt idx="5">
                  <c:v>20.408163249806694</c:v>
                </c:pt>
                <c:pt idx="6">
                  <c:v>12.500000628363978</c:v>
                </c:pt>
                <c:pt idx="7">
                  <c:v>18.43317995084848</c:v>
                </c:pt>
                <c:pt idx="8">
                  <c:v>19.780219818493723</c:v>
                </c:pt>
                <c:pt idx="9">
                  <c:v>7.9999988599705167</c:v>
                </c:pt>
                <c:pt idx="10">
                  <c:v>19.793599835252394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F-4DF8-B590-3F8ECA02A511}"/>
            </c:ext>
          </c:extLst>
        </c:ser>
        <c:ser>
          <c:idx val="3"/>
          <c:order val="3"/>
          <c:tx>
            <c:strRef>
              <c:f>List2!$EX$3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List2!$EX$4:$EX$14</c:f>
              <c:numCache>
                <c:formatCode>General</c:formatCode>
                <c:ptCount val="11"/>
                <c:pt idx="0">
                  <c:v>42.763157983546328</c:v>
                </c:pt>
                <c:pt idx="1">
                  <c:v>59.316769996050326</c:v>
                </c:pt>
                <c:pt idx="2">
                  <c:v>49.152542396209157</c:v>
                </c:pt>
                <c:pt idx="3">
                  <c:v>55.348837256869444</c:v>
                </c:pt>
                <c:pt idx="4">
                  <c:v>54.545455961525761</c:v>
                </c:pt>
                <c:pt idx="5">
                  <c:v>59.183673500386604</c:v>
                </c:pt>
                <c:pt idx="6">
                  <c:v>44.999999748654403</c:v>
                </c:pt>
                <c:pt idx="7">
                  <c:v>56.221198007036456</c:v>
                </c:pt>
                <c:pt idx="8">
                  <c:v>57.692307745891213</c:v>
                </c:pt>
                <c:pt idx="9">
                  <c:v>55.999999792721923</c:v>
                </c:pt>
                <c:pt idx="10">
                  <c:v>54.045316325065954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7F-4DF8-B590-3F8ECA02A511}"/>
            </c:ext>
          </c:extLst>
        </c:ser>
        <c:ser>
          <c:idx val="4"/>
          <c:order val="4"/>
          <c:tx>
            <c:strRef>
              <c:f>List2!$EY$3</c:f>
              <c:strCache>
                <c:ptCount val="1"/>
                <c:pt idx="0">
                  <c:v>spíše nedůvěřuje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List2!$EY$4:$EY$14</c:f>
              <c:numCache>
                <c:formatCode>General</c:formatCode>
                <c:ptCount val="11"/>
                <c:pt idx="0">
                  <c:v>15.789473851381333</c:v>
                </c:pt>
                <c:pt idx="1">
                  <c:v>20.807453462500561</c:v>
                </c:pt>
                <c:pt idx="2">
                  <c:v>8.474576037908383</c:v>
                </c:pt>
                <c:pt idx="3">
                  <c:v>17.674418628434722</c:v>
                </c:pt>
                <c:pt idx="4">
                  <c:v>4.5454533653951996</c:v>
                </c:pt>
                <c:pt idx="5">
                  <c:v>15.306122437355018</c:v>
                </c:pt>
                <c:pt idx="6">
                  <c:v>25</c:v>
                </c:pt>
                <c:pt idx="7">
                  <c:v>21.198156912251626</c:v>
                </c:pt>
                <c:pt idx="8">
                  <c:v>17.582417306845208</c:v>
                </c:pt>
                <c:pt idx="9">
                  <c:v>32.000000621834275</c:v>
                </c:pt>
                <c:pt idx="10">
                  <c:v>17.815889081673369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7F-4DF8-B590-3F8ECA02A511}"/>
            </c:ext>
          </c:extLst>
        </c:ser>
        <c:ser>
          <c:idx val="5"/>
          <c:order val="5"/>
          <c:tx>
            <c:strRef>
              <c:f>List2!$EZ$3</c:f>
              <c:strCache>
                <c:ptCount val="1"/>
                <c:pt idx="0">
                  <c:v>velmi nedůvěřuje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List2!$EZ$4:$EZ$14</c:f>
              <c:numCache>
                <c:formatCode>General</c:formatCode>
                <c:ptCount val="11"/>
                <c:pt idx="0">
                  <c:v>3.9473682643299979</c:v>
                </c:pt>
                <c:pt idx="1">
                  <c:v>4.0372669197348907</c:v>
                </c:pt>
                <c:pt idx="2">
                  <c:v>6.7796608303267059</c:v>
                </c:pt>
                <c:pt idx="3">
                  <c:v>2.3255813715652796</c:v>
                </c:pt>
                <c:pt idx="4">
                  <c:v>0</c:v>
                </c:pt>
                <c:pt idx="5">
                  <c:v>3.7414965198506964</c:v>
                </c:pt>
                <c:pt idx="6">
                  <c:v>17.499999622981615</c:v>
                </c:pt>
                <c:pt idx="7">
                  <c:v>2.764976961403145</c:v>
                </c:pt>
                <c:pt idx="8">
                  <c:v>2.7472526171213474</c:v>
                </c:pt>
                <c:pt idx="9">
                  <c:v>4.000000725473309</c:v>
                </c:pt>
                <c:pt idx="10">
                  <c:v>4.2303771206108625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7F-4DF8-B590-3F8ECA02A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legendEntry>
        <c:idx val="5"/>
        <c:delete val="1"/>
      </c:legendEntry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List4!$C$1</c:f>
              <c:strCache>
                <c:ptCount val="1"/>
                <c:pt idx="0">
                  <c:v>doprava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List4!$C$2:$C$12</c:f>
              <c:numCache>
                <c:formatCode>General</c:formatCode>
                <c:ptCount val="11"/>
                <c:pt idx="0">
                  <c:v>21.088435254061157</c:v>
                </c:pt>
                <c:pt idx="1">
                  <c:v>13.030303037271143</c:v>
                </c:pt>
                <c:pt idx="2">
                  <c:v>20</c:v>
                </c:pt>
                <c:pt idx="3">
                  <c:v>23.618090496680185</c:v>
                </c:pt>
                <c:pt idx="4">
                  <c:v>26.086958141253525</c:v>
                </c:pt>
                <c:pt idx="5">
                  <c:v>28.571428571428577</c:v>
                </c:pt>
                <c:pt idx="6">
                  <c:v>9.5238098657763093</c:v>
                </c:pt>
                <c:pt idx="7">
                  <c:v>17.289719703103554</c:v>
                </c:pt>
                <c:pt idx="8">
                  <c:v>24.705882589828533</c:v>
                </c:pt>
                <c:pt idx="9">
                  <c:v>19.047620075784206</c:v>
                </c:pt>
                <c:pt idx="10">
                  <c:v>20.185654394055248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3-49C8-8948-52208D69C7F1}"/>
            </c:ext>
          </c:extLst>
        </c:ser>
        <c:ser>
          <c:idx val="1"/>
          <c:order val="1"/>
          <c:tx>
            <c:strRef>
              <c:f>List4!$D$1</c:f>
              <c:strCache>
                <c:ptCount val="1"/>
                <c:pt idx="0">
                  <c:v>žp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List4!$D$2:$D$12</c:f>
              <c:numCache>
                <c:formatCode>General</c:formatCode>
                <c:ptCount val="11"/>
                <c:pt idx="0">
                  <c:v>17.006802743430484</c:v>
                </c:pt>
                <c:pt idx="1">
                  <c:v>20.909090964835819</c:v>
                </c:pt>
                <c:pt idx="2">
                  <c:v>8.8888888888888893</c:v>
                </c:pt>
                <c:pt idx="3">
                  <c:v>19.095477375829958</c:v>
                </c:pt>
                <c:pt idx="4">
                  <c:v>21.739130542750232</c:v>
                </c:pt>
                <c:pt idx="5">
                  <c:v>16.666666666666668</c:v>
                </c:pt>
                <c:pt idx="6">
                  <c:v>11.904762332220386</c:v>
                </c:pt>
                <c:pt idx="7">
                  <c:v>22.429906778780168</c:v>
                </c:pt>
                <c:pt idx="8">
                  <c:v>20.588235118645535</c:v>
                </c:pt>
                <c:pt idx="9">
                  <c:v>23.809525865854123</c:v>
                </c:pt>
                <c:pt idx="10">
                  <c:v>18.607000600331997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3-49C8-8948-52208D69C7F1}"/>
            </c:ext>
          </c:extLst>
        </c:ser>
        <c:ser>
          <c:idx val="2"/>
          <c:order val="2"/>
          <c:tx>
            <c:strRef>
              <c:f>List4!$E$1</c:f>
              <c:strCache>
                <c:ptCount val="1"/>
                <c:pt idx="0">
                  <c:v>sociální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List4!$E$2:$E$12</c:f>
              <c:numCache>
                <c:formatCode>General</c:formatCode>
                <c:ptCount val="11"/>
                <c:pt idx="0">
                  <c:v>12.244897942427139</c:v>
                </c:pt>
                <c:pt idx="1">
                  <c:v>21.818181776373134</c:v>
                </c:pt>
                <c:pt idx="2">
                  <c:v>15.555555555555555</c:v>
                </c:pt>
                <c:pt idx="3">
                  <c:v>17.085427038512098</c:v>
                </c:pt>
                <c:pt idx="4">
                  <c:v>13.043477828999055</c:v>
                </c:pt>
                <c:pt idx="5">
                  <c:v>18.57142867775465</c:v>
                </c:pt>
                <c:pt idx="6">
                  <c:v>11.904762332220386</c:v>
                </c:pt>
                <c:pt idx="7">
                  <c:v>11.682243008408513</c:v>
                </c:pt>
                <c:pt idx="8">
                  <c:v>11.176470535593658</c:v>
                </c:pt>
                <c:pt idx="9">
                  <c:v>9.5238084956443689</c:v>
                </c:pt>
                <c:pt idx="10">
                  <c:v>15.462094544421973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3-49C8-8948-52208D69C7F1}"/>
            </c:ext>
          </c:extLst>
        </c:ser>
        <c:ser>
          <c:idx val="3"/>
          <c:order val="3"/>
          <c:tx>
            <c:strRef>
              <c:f>List4!$F$1</c:f>
              <c:strCache>
                <c:ptCount val="1"/>
                <c:pt idx="0">
                  <c:v>zdraví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List4!$F$2:$F$12</c:f>
              <c:numCache>
                <c:formatCode>General</c:formatCode>
                <c:ptCount val="11"/>
                <c:pt idx="0">
                  <c:v>17.006802743430484</c:v>
                </c:pt>
                <c:pt idx="1">
                  <c:v>15.151515186355722</c:v>
                </c:pt>
                <c:pt idx="2">
                  <c:v>13.333333333333334</c:v>
                </c:pt>
                <c:pt idx="3">
                  <c:v>14.572864254979725</c:v>
                </c:pt>
                <c:pt idx="4">
                  <c:v>8.6956527137511745</c:v>
                </c:pt>
                <c:pt idx="5">
                  <c:v>10.476190263538324</c:v>
                </c:pt>
                <c:pt idx="6">
                  <c:v>14.285713601780714</c:v>
                </c:pt>
                <c:pt idx="7">
                  <c:v>17.757009322121981</c:v>
                </c:pt>
                <c:pt idx="8">
                  <c:v>15.294118006776658</c:v>
                </c:pt>
                <c:pt idx="9">
                  <c:v>14.285714285714288</c:v>
                </c:pt>
                <c:pt idx="10">
                  <c:v>14.742876288701314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D3-49C8-8948-52208D69C7F1}"/>
            </c:ext>
          </c:extLst>
        </c:ser>
        <c:ser>
          <c:idx val="4"/>
          <c:order val="4"/>
          <c:tx>
            <c:strRef>
              <c:f>List4!$G$1</c:f>
              <c:strCache>
                <c:ptCount val="1"/>
                <c:pt idx="0">
                  <c:v>politika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List4!$G$2:$G$12</c:f>
              <c:numCache>
                <c:formatCode>General</c:formatCode>
                <c:ptCount val="11"/>
                <c:pt idx="0">
                  <c:v>14.285714403010036</c:v>
                </c:pt>
                <c:pt idx="1">
                  <c:v>10.909090888186567</c:v>
                </c:pt>
                <c:pt idx="2">
                  <c:v>17.777777777777779</c:v>
                </c:pt>
                <c:pt idx="3">
                  <c:v>9.0452262417004583</c:v>
                </c:pt>
                <c:pt idx="4">
                  <c:v>8.6956527137511745</c:v>
                </c:pt>
                <c:pt idx="5">
                  <c:v>13.809523915849887</c:v>
                </c:pt>
                <c:pt idx="6">
                  <c:v>21.428571001112946</c:v>
                </c:pt>
                <c:pt idx="7">
                  <c:v>14.485981355756033</c:v>
                </c:pt>
                <c:pt idx="8">
                  <c:v>10.588234969494234</c:v>
                </c:pt>
                <c:pt idx="9">
                  <c:v>9.5238084956443689</c:v>
                </c:pt>
                <c:pt idx="10">
                  <c:v>12.853503667032424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D3-49C8-8948-52208D69C7F1}"/>
            </c:ext>
          </c:extLst>
        </c:ser>
        <c:ser>
          <c:idx val="5"/>
          <c:order val="5"/>
          <c:tx>
            <c:strRef>
              <c:f>List4!$H$1</c:f>
              <c:strCache>
                <c:ptCount val="1"/>
                <c:pt idx="0">
                  <c:v>ekonomika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List4!$H$2:$H$12</c:f>
              <c:numCache>
                <c:formatCode>General</c:formatCode>
                <c:ptCount val="11"/>
                <c:pt idx="0">
                  <c:v>10.884353772216913</c:v>
                </c:pt>
                <c:pt idx="1">
                  <c:v>6.3636364472537315</c:v>
                </c:pt>
                <c:pt idx="2">
                  <c:v>11.111111111111111</c:v>
                </c:pt>
                <c:pt idx="3">
                  <c:v>9.547738687914979</c:v>
                </c:pt>
                <c:pt idx="4">
                  <c:v>0</c:v>
                </c:pt>
                <c:pt idx="5">
                  <c:v>4.7619047619047628</c:v>
                </c:pt>
                <c:pt idx="6">
                  <c:v>16.666666068224792</c:v>
                </c:pt>
                <c:pt idx="7">
                  <c:v>6.0747663137134689</c:v>
                </c:pt>
                <c:pt idx="8">
                  <c:v>7.0588238101671488</c:v>
                </c:pt>
                <c:pt idx="9">
                  <c:v>9.5238084956443689</c:v>
                </c:pt>
                <c:pt idx="10">
                  <c:v>8.1017892441495576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D3-49C8-8948-52208D69C7F1}"/>
            </c:ext>
          </c:extLst>
        </c:ser>
        <c:ser>
          <c:idx val="6"/>
          <c:order val="6"/>
          <c:tx>
            <c:strRef>
              <c:f>List4!$I$1</c:f>
              <c:strCache>
                <c:ptCount val="1"/>
                <c:pt idx="0">
                  <c:v>transparence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List4!$I$2:$I$12</c:f>
              <c:numCache>
                <c:formatCode>General</c:formatCode>
                <c:ptCount val="11"/>
                <c:pt idx="0">
                  <c:v>4.0816325106306737</c:v>
                </c:pt>
                <c:pt idx="1">
                  <c:v>4.5454544409328346</c:v>
                </c:pt>
                <c:pt idx="2">
                  <c:v>8.8888888888888893</c:v>
                </c:pt>
                <c:pt idx="3">
                  <c:v>3.0150752297468926</c:v>
                </c:pt>
                <c:pt idx="4">
                  <c:v>13.043477828999055</c:v>
                </c:pt>
                <c:pt idx="5">
                  <c:v>4.2857143920403624</c:v>
                </c:pt>
                <c:pt idx="6">
                  <c:v>4.7619049328881546</c:v>
                </c:pt>
                <c:pt idx="7">
                  <c:v>6.5420559327318957</c:v>
                </c:pt>
                <c:pt idx="8">
                  <c:v>4.1176467254265106</c:v>
                </c:pt>
                <c:pt idx="9">
                  <c:v>9.5238084956443689</c:v>
                </c:pt>
                <c:pt idx="10">
                  <c:v>4.9676449048422935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D3-49C8-8948-52208D69C7F1}"/>
            </c:ext>
          </c:extLst>
        </c:ser>
        <c:ser>
          <c:idx val="7"/>
          <c:order val="7"/>
          <c:tx>
            <c:strRef>
              <c:f>List4!$J$1</c:f>
              <c:strCache>
                <c:ptCount val="1"/>
                <c:pt idx="0">
                  <c:v>bezpečnost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List4!$J$2:$J$12</c:f>
              <c:numCache>
                <c:formatCode>General</c:formatCode>
                <c:ptCount val="11"/>
                <c:pt idx="0">
                  <c:v>1.3605441702102243</c:v>
                </c:pt>
                <c:pt idx="1">
                  <c:v>3.6363636293955217</c:v>
                </c:pt>
                <c:pt idx="2">
                  <c:v>2.2222222222222223</c:v>
                </c:pt>
                <c:pt idx="3">
                  <c:v>2.5125627835323741</c:v>
                </c:pt>
                <c:pt idx="4">
                  <c:v>4.3478251152478826</c:v>
                </c:pt>
                <c:pt idx="5">
                  <c:v>0.95238073972880011</c:v>
                </c:pt>
                <c:pt idx="6">
                  <c:v>7.1428573993322324</c:v>
                </c:pt>
                <c:pt idx="7">
                  <c:v>2.3364487283290951</c:v>
                </c:pt>
                <c:pt idx="8">
                  <c:v>4.7058822915259357</c:v>
                </c:pt>
                <c:pt idx="9">
                  <c:v>4.7619057900699175</c:v>
                </c:pt>
                <c:pt idx="10">
                  <c:v>2.8778052161052923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D3-49C8-8948-52208D69C7F1}"/>
            </c:ext>
          </c:extLst>
        </c:ser>
        <c:ser>
          <c:idx val="8"/>
          <c:order val="8"/>
          <c:tx>
            <c:strRef>
              <c:f>List4!$K$1</c:f>
              <c:strCache>
                <c:ptCount val="1"/>
                <c:pt idx="0">
                  <c:v>kultura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List4!$K$2:$K$12</c:f>
              <c:numCache>
                <c:formatCode>General</c:formatCode>
                <c:ptCount val="11"/>
                <c:pt idx="0">
                  <c:v>2.0408164605828958</c:v>
                </c:pt>
                <c:pt idx="1">
                  <c:v>3.6363636293955217</c:v>
                </c:pt>
                <c:pt idx="2">
                  <c:v>2.2222222222222223</c:v>
                </c:pt>
                <c:pt idx="3">
                  <c:v>1.5075378911033377</c:v>
                </c:pt>
                <c:pt idx="4">
                  <c:v>4.3478251152478826</c:v>
                </c:pt>
                <c:pt idx="5">
                  <c:v>1.904762011087981</c:v>
                </c:pt>
                <c:pt idx="6">
                  <c:v>2.3809524664440773</c:v>
                </c:pt>
                <c:pt idx="7">
                  <c:v>1.4018688570552784</c:v>
                </c:pt>
                <c:pt idx="8">
                  <c:v>1.7647059525417872</c:v>
                </c:pt>
                <c:pt idx="9">
                  <c:v>0</c:v>
                </c:pt>
                <c:pt idx="10">
                  <c:v>2.2016311403598978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D3-49C8-8948-52208D69C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581824"/>
        <c:axId val="237583744"/>
      </c:barChart>
      <c:catAx>
        <c:axId val="2375818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37583744"/>
        <c:crosses val="autoZero"/>
        <c:auto val="1"/>
        <c:lblAlgn val="ctr"/>
        <c:lblOffset val="100"/>
        <c:noMultiLvlLbl val="0"/>
      </c:catAx>
      <c:valAx>
        <c:axId val="2375837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75818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List2!$FB$3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List2!$FB$4:$FB$14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3F-4B9F-ADE0-415BAC3BBEBF}"/>
            </c:ext>
          </c:extLst>
        </c:ser>
        <c:ser>
          <c:idx val="1"/>
          <c:order val="1"/>
          <c:tx>
            <c:strRef>
              <c:f>List2!$FC$3</c:f>
              <c:strCache>
                <c:ptCount val="1"/>
                <c:pt idx="0">
                  <c:v>rozhodně se neobává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List2!$FC$4:$FC$14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30.74534153684116</c:v>
                </c:pt>
                <c:pt idx="2">
                  <c:v>18.644067283398442</c:v>
                </c:pt>
                <c:pt idx="3">
                  <c:v>24.186046571086806</c:v>
                </c:pt>
                <c:pt idx="4">
                  <c:v>31.818181346158081</c:v>
                </c:pt>
                <c:pt idx="5">
                  <c:v>31.632653189094768</c:v>
                </c:pt>
                <c:pt idx="6">
                  <c:v>50</c:v>
                </c:pt>
                <c:pt idx="7">
                  <c:v>29.95391718594783</c:v>
                </c:pt>
                <c:pt idx="8">
                  <c:v>37.912087927397494</c:v>
                </c:pt>
                <c:pt idx="9">
                  <c:v>39.999999481804792</c:v>
                </c:pt>
                <c:pt idx="10">
                  <c:v>29.166737644757074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3F-4B9F-ADE0-415BAC3BBEBF}"/>
            </c:ext>
          </c:extLst>
        </c:ser>
        <c:ser>
          <c:idx val="2"/>
          <c:order val="2"/>
          <c:tx>
            <c:strRef>
              <c:f>List2!$FD$3</c:f>
              <c:strCache>
                <c:ptCount val="1"/>
                <c:pt idx="0">
                  <c:v>spíše se neobává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List2!$FD$4:$FD$14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31.055900772370254</c:v>
                </c:pt>
                <c:pt idx="2">
                  <c:v>18.644067283398442</c:v>
                </c:pt>
                <c:pt idx="3">
                  <c:v>33.953488229391681</c:v>
                </c:pt>
                <c:pt idx="4">
                  <c:v>4.5454533653951996</c:v>
                </c:pt>
                <c:pt idx="5">
                  <c:v>30.272108896493787</c:v>
                </c:pt>
                <c:pt idx="6">
                  <c:v>27.500000125672798</c:v>
                </c:pt>
                <c:pt idx="7">
                  <c:v>35.944700498240891</c:v>
                </c:pt>
                <c:pt idx="8">
                  <c:v>33.516483600686193</c:v>
                </c:pt>
                <c:pt idx="9">
                  <c:v>16.000000310917137</c:v>
                </c:pt>
                <c:pt idx="10">
                  <c:v>27.960158981944094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3F-4B9F-ADE0-415BAC3BBEBF}"/>
            </c:ext>
          </c:extLst>
        </c:ser>
        <c:ser>
          <c:idx val="3"/>
          <c:order val="3"/>
          <c:tx>
            <c:strRef>
              <c:f>List2!$FE$3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List2!$FE$4:$FE$14</c:f>
              <c:numCache>
                <c:formatCode>General</c:formatCode>
                <c:ptCount val="11"/>
                <c:pt idx="0">
                  <c:v>35.526315570061996</c:v>
                </c:pt>
                <c:pt idx="1">
                  <c:v>25.465838460525724</c:v>
                </c:pt>
                <c:pt idx="2">
                  <c:v>42.372881565882452</c:v>
                </c:pt>
                <c:pt idx="3">
                  <c:v>23.720930399043048</c:v>
                </c:pt>
                <c:pt idx="4">
                  <c:v>27.27272798076288</c:v>
                </c:pt>
                <c:pt idx="5">
                  <c:v>24.149659769657386</c:v>
                </c:pt>
                <c:pt idx="6">
                  <c:v>14.999999497308819</c:v>
                </c:pt>
                <c:pt idx="7">
                  <c:v>22.11981569122516</c:v>
                </c:pt>
                <c:pt idx="8">
                  <c:v>18.681318910962329</c:v>
                </c:pt>
                <c:pt idx="9">
                  <c:v>23.999999170887655</c:v>
                </c:pt>
                <c:pt idx="10">
                  <c:v>25.963004864287338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3F-4B9F-ADE0-415BAC3BBEBF}"/>
            </c:ext>
          </c:extLst>
        </c:ser>
        <c:ser>
          <c:idx val="4"/>
          <c:order val="4"/>
          <c:tx>
            <c:strRef>
              <c:f>List2!$FF$3</c:f>
              <c:strCache>
                <c:ptCount val="1"/>
                <c:pt idx="0">
                  <c:v>spíše se obává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List2!$FF$4:$FF$14</c:f>
              <c:numCache>
                <c:formatCode>General</c:formatCode>
                <c:ptCount val="11"/>
                <c:pt idx="0">
                  <c:v>12.500000099257665</c:v>
                </c:pt>
                <c:pt idx="1">
                  <c:v>9.0062111532891489</c:v>
                </c:pt>
                <c:pt idx="2">
                  <c:v>15.254236868235088</c:v>
                </c:pt>
                <c:pt idx="3">
                  <c:v>12.093023029870151</c:v>
                </c:pt>
                <c:pt idx="4">
                  <c:v>4.5454533653951996</c:v>
                </c:pt>
                <c:pt idx="5">
                  <c:v>7.8231293976536262</c:v>
                </c:pt>
                <c:pt idx="6">
                  <c:v>2.5000001256727957</c:v>
                </c:pt>
                <c:pt idx="7">
                  <c:v>9.216589663182976</c:v>
                </c:pt>
                <c:pt idx="8">
                  <c:v>6.0439560363012568</c:v>
                </c:pt>
                <c:pt idx="9">
                  <c:v>20.000001036390447</c:v>
                </c:pt>
                <c:pt idx="10">
                  <c:v>9.6530712380945083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3F-4B9F-ADE0-415BAC3BBEBF}"/>
            </c:ext>
          </c:extLst>
        </c:ser>
        <c:ser>
          <c:idx val="5"/>
          <c:order val="5"/>
          <c:tx>
            <c:strRef>
              <c:f>List2!$FG$3</c:f>
              <c:strCache>
                <c:ptCount val="1"/>
                <c:pt idx="0">
                  <c:v>rozhodně se obává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List2!$FG$4:$FG$14</c:f>
              <c:numCache>
                <c:formatCode>General</c:formatCode>
                <c:ptCount val="11"/>
                <c:pt idx="0">
                  <c:v>16.447368363587664</c:v>
                </c:pt>
                <c:pt idx="1">
                  <c:v>3.7267080769737131</c:v>
                </c:pt>
                <c:pt idx="2">
                  <c:v>5.0847456227450305</c:v>
                </c:pt>
                <c:pt idx="3">
                  <c:v>6.0465117706083253</c:v>
                </c:pt>
                <c:pt idx="4">
                  <c:v>31.818181346158081</c:v>
                </c:pt>
                <c:pt idx="5">
                  <c:v>6.1224491268364023</c:v>
                </c:pt>
                <c:pt idx="6">
                  <c:v>5.0000002513455915</c:v>
                </c:pt>
                <c:pt idx="7">
                  <c:v>2.764976961403145</c:v>
                </c:pt>
                <c:pt idx="8">
                  <c:v>3.8461535246527401</c:v>
                </c:pt>
                <c:pt idx="9">
                  <c:v>0</c:v>
                </c:pt>
                <c:pt idx="10">
                  <c:v>7.2570271374420221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3F-4B9F-ADE0-415BAC3BB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legendEntry>
        <c:idx val="5"/>
        <c:delete val="1"/>
      </c:legendEntry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EA5D7-DC03-4E50-81F3-E40E45B81DA6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FE863-A14A-4F45-98A7-B3E7F0CF3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91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FE863-A14A-4F45-98A7-B3E7F0CF36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0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A888F-A5B5-4948-A1B4-E4A91F75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714702-A7AB-4018-BFCE-C6886C9F1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B90F1E-6A5C-4649-862C-042720BA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A376E53-3C18-4632-BF54-4A7909486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DCC0FF-F30B-4FC4-B99A-1483E54A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933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50FE7-C787-45D5-93B8-43EDDD3B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5D5A5EDB-67A9-4D2D-B313-B9C1B336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A4B1838-4676-44A3-A3B6-4307F9C2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A64ED07-27A7-4333-9C6B-D2BD2616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9C798D-D32A-4AB1-ADE1-C963D7DB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66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0C00CDE-4FE0-4D34-B867-4BA1E8C3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D3EDCDE-197B-4722-817D-EDF6DFE61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A6743ED-82A6-4BAC-8F4F-0D9BE75D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CE7D37-0691-4C2D-A4EC-9EDAB1D8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334B3EB-95E5-43C6-9D5A-9880CEC8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317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4889E-90CE-41DE-9D0E-CC42CDF4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2A80F7C-F14F-45A1-9B7B-83438CA8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3391E15-F9E4-49B7-919D-C342272B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145CB7-7267-48DF-91D6-56D504EA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150178C-DFC2-487B-8F4E-94F55D75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145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E6CAB-8220-4EE2-AB6F-4839714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180326A-E36B-4988-9448-9D7D03A98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99AB16E-9E1C-417B-9E79-F3FF19CA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F74911E-AEEC-4F98-8884-48F4C48A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C61842B-E04C-402D-86B0-1E29B83F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432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86775-5836-4B0C-A8D3-E268B79D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5BE59F-9287-4E6C-866C-D272A215B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A5A014B-B00B-4274-BAF7-87B5DBCDF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5A5F628-0122-4A7F-8D30-5E22973D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D8F1D88-0A00-42E1-9619-CF188237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F954E48-4949-4AA1-97C1-EE54D8E4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9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FBB7D-7737-4ABD-99D8-1C22EFB6C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B3B4BFD8-EBFF-465A-B77E-A8D11CE9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D769536-C7E6-43BD-8261-7A8E8D31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A3846F37-B67A-4AD9-B44E-A92C1A331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59738F0-7415-411D-AD37-E6D40CD71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2F9DB58-2A91-4758-A887-42DC4776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192A941-A12D-4481-B355-B6D3B5D9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33504E2-5023-4D7A-9E07-5777D4AB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58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5828A-F351-48E1-BF8F-E51E8824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8A1F76F-4941-44C2-A2C5-8B55D260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3A0D24B-4ADB-4D2B-A2D2-2BC9EA7D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D5223EB-4976-4E12-AF34-5D0ACCD1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460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A6E1CCD-EBAD-4CA2-93C1-6B44E8F1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3BBE2A5-1B4F-46F1-BAC3-FA2444C3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CDEE8CD-42CF-47FA-A554-6D41F45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952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4616C-538C-4F77-9C37-6FC5F17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DB847B-731F-4A1A-B238-13706820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5C1F2DEA-7E7E-4925-A6E1-176E5395A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489B2F8-89C9-4434-A379-9BBED72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A5CB9B0-C6F1-4CBC-B79B-55990F99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C6AE022-5802-4187-90CE-6B642960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530F4-644D-4921-A242-36671A19A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D10E890-7E00-433C-B127-BA14E7C74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9DC22648-8364-46C4-855E-2D3EF8C3D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39B7943-D308-41D7-98E3-4B7045EA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E563AE9-6C8D-466D-915C-EB24C001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D38723F-B11C-448E-94B0-F407BAC6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538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EA56E06-CB8C-4502-A83C-D97D68CE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6F240D6-E38D-4BC4-8BC1-B6FB387B1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803F952-2C5F-47D9-BB35-1B22C37F3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1A1BD7-D90C-4DD6-A5F8-8384AA68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EF0E9F2-CD9D-4063-B803-6AA8DB09A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56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CFC05-2EB6-4332-8D9E-44A31C1D3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sk-SK" dirty="0" err="1"/>
              <a:t>xit</a:t>
            </a:r>
            <a:r>
              <a:rPr lang="sk-SK" dirty="0"/>
              <a:t> </a:t>
            </a:r>
            <a:r>
              <a:rPr lang="sk-SK" dirty="0" err="1"/>
              <a:t>Poll</a:t>
            </a:r>
            <a:r>
              <a:rPr lang="sk-SK" dirty="0"/>
              <a:t> </a:t>
            </a:r>
            <a:br>
              <a:rPr lang="sk-SK" dirty="0"/>
            </a:br>
            <a:r>
              <a:rPr lang="cs-CZ" sz="3600" dirty="0"/>
              <a:t>Závěrečná</a:t>
            </a:r>
            <a:r>
              <a:rPr lang="sk-SK" sz="3600" dirty="0"/>
              <a:t> </a:t>
            </a:r>
            <a:r>
              <a:rPr lang="cs-CZ" sz="3600" dirty="0"/>
              <a:t>zpráva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D71D97-64C5-4A42-A42C-9C0CEBF5B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8024"/>
            <a:ext cx="9144000" cy="1655762"/>
          </a:xfrm>
        </p:spPr>
        <p:txBody>
          <a:bodyPr/>
          <a:lstStyle/>
          <a:p>
            <a:r>
              <a:rPr lang="cs-CZ" dirty="0"/>
              <a:t>2.10. – 3.10. </a:t>
            </a:r>
            <a:r>
              <a:rPr lang="cs-CZ"/>
              <a:t>2020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018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66A43-5125-4566-9F73-4AA8B92F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hejtman?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97F1F6-AB3F-4B4E-8EEF-5EE3DC412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Obvykle voliči preferují lídra volené kandidátní listiny</a:t>
            </a:r>
          </a:p>
          <a:p>
            <a:pPr lvl="1"/>
            <a:r>
              <a:rPr lang="cs-CZ" dirty="0"/>
              <a:t>80 % voličů KDU-ČSL uvedla Jana </a:t>
            </a:r>
            <a:r>
              <a:rPr lang="cs-CZ" dirty="0" err="1"/>
              <a:t>Grolicha</a:t>
            </a:r>
            <a:endParaRPr lang="cs-CZ" dirty="0"/>
          </a:p>
          <a:p>
            <a:pPr lvl="1"/>
            <a:r>
              <a:rPr lang="cs-CZ" dirty="0"/>
              <a:t>50 % voličů ANO Bohumila Šimka, 50 % voličů SPOLU Jana </a:t>
            </a:r>
            <a:r>
              <a:rPr lang="cs-CZ" dirty="0" err="1"/>
              <a:t>Vitulu</a:t>
            </a:r>
            <a:endParaRPr lang="cs-CZ" dirty="0"/>
          </a:p>
          <a:p>
            <a:pPr lvl="1"/>
            <a:r>
              <a:rPr lang="cs-CZ" dirty="0"/>
              <a:t>V případě pirátů voliči téměř rovnocenně uváděli svého lídra Dubce a </a:t>
            </a:r>
            <a:r>
              <a:rPr lang="cs-CZ" dirty="0" err="1"/>
              <a:t>Grolicha</a:t>
            </a:r>
            <a:endParaRPr lang="cs-CZ" dirty="0"/>
          </a:p>
          <a:p>
            <a:pPr lvl="1"/>
            <a:r>
              <a:rPr lang="cs-CZ" dirty="0"/>
              <a:t>V případě KSČM téměř nepadlo jméno lídra Navrkala</a:t>
            </a:r>
          </a:p>
          <a:p>
            <a:pPr lvl="2"/>
            <a:r>
              <a:rPr lang="cs-CZ" dirty="0"/>
              <a:t>Podobné v komunálních volbách – voliči KSČM nepředpokládají, že by lídr strany získal nejvyšší pozice</a:t>
            </a:r>
          </a:p>
          <a:p>
            <a:pPr lvl="1"/>
            <a:r>
              <a:rPr lang="cs-CZ" dirty="0"/>
              <a:t>Nejméně o ideálním hejtmanovi přesvědčeni voliči SPD a Trikolóry</a:t>
            </a:r>
          </a:p>
          <a:p>
            <a:pPr lvl="2"/>
            <a:r>
              <a:rPr lang="cs-CZ" dirty="0"/>
              <a:t>Projev protestního charakteru</a:t>
            </a:r>
          </a:p>
          <a:p>
            <a:endParaRPr lang="cs-CZ" dirty="0"/>
          </a:p>
          <a:p>
            <a:pPr lvl="1"/>
            <a:r>
              <a:rPr lang="cs-CZ" dirty="0"/>
              <a:t>U STAN došlo k chybě a v polovině dotazníků bylo namísto jména lídra vytištěno jméno Maleček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826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45F98-578A-498E-A977-322B2AC2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89" y="-305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Zařazení strany a </a:t>
            </a:r>
            <a:r>
              <a:rPr lang="cs-CZ" sz="3200" dirty="0" err="1"/>
              <a:t>sebezařazení</a:t>
            </a:r>
            <a:r>
              <a:rPr lang="cs-CZ" sz="3200" dirty="0"/>
              <a:t> voličů na škále levice- pravice</a:t>
            </a:r>
            <a:endParaRPr lang="sk-SK" sz="32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25B1DA3-C4DB-4983-A3AF-9E0421ACA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45407"/>
              </p:ext>
            </p:extLst>
          </p:nvPr>
        </p:nvGraphicFramePr>
        <p:xfrm>
          <a:off x="1182757" y="725556"/>
          <a:ext cx="8776251" cy="6062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481">
                  <a:extLst>
                    <a:ext uri="{9D8B030D-6E8A-4147-A177-3AD203B41FA5}">
                      <a16:colId xmlns:a16="http://schemas.microsoft.com/office/drawing/2014/main" val="2973518213"/>
                    </a:ext>
                  </a:extLst>
                </a:gridCol>
                <a:gridCol w="2700385">
                  <a:extLst>
                    <a:ext uri="{9D8B030D-6E8A-4147-A177-3AD203B41FA5}">
                      <a16:colId xmlns:a16="http://schemas.microsoft.com/office/drawing/2014/main" val="712669765"/>
                    </a:ext>
                  </a:extLst>
                </a:gridCol>
                <a:gridCol w="2700385">
                  <a:extLst>
                    <a:ext uri="{9D8B030D-6E8A-4147-A177-3AD203B41FA5}">
                      <a16:colId xmlns:a16="http://schemas.microsoft.com/office/drawing/2014/main" val="3298996272"/>
                    </a:ext>
                  </a:extLst>
                </a:gridCol>
              </a:tblGrid>
              <a:tr h="505239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levice-pravice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29865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volič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8508031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KSČM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4170097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ČSSD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3996856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4865275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2228876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KDU-ČSL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882720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995958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0951771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5934019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9284444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6860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1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37CF8-5DDC-4845-B1E2-72C4F38F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365125"/>
            <a:ext cx="11907078" cy="1325563"/>
          </a:xfrm>
        </p:spPr>
        <p:txBody>
          <a:bodyPr>
            <a:normAutofit/>
          </a:bodyPr>
          <a:lstStyle/>
          <a:p>
            <a:r>
              <a:rPr lang="cs-CZ" sz="3600" dirty="0"/>
              <a:t>Zařazení strany a </a:t>
            </a:r>
            <a:r>
              <a:rPr lang="cs-CZ" sz="3600" dirty="0" err="1"/>
              <a:t>sebezařazení</a:t>
            </a:r>
            <a:r>
              <a:rPr lang="cs-CZ" sz="3600" dirty="0"/>
              <a:t> voličů na škále levice- pravice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BB449-85FE-4172-92A5-6ECE21C3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Voliči obvykle umísťují sebe i stranu na stejné místo</a:t>
            </a:r>
          </a:p>
          <a:p>
            <a:r>
              <a:rPr lang="cs-CZ" dirty="0"/>
              <a:t>Nejvíce levicoví jsou voliči KSČM</a:t>
            </a:r>
          </a:p>
          <a:p>
            <a:r>
              <a:rPr lang="cs-CZ" dirty="0"/>
              <a:t>Nejvíce pravicoví voliči ODS</a:t>
            </a:r>
          </a:p>
          <a:p>
            <a:r>
              <a:rPr lang="cs-CZ" dirty="0"/>
              <a:t>Většina stran se řadí k pravému středu (KDU-ČSL, Piráti, SPOLU, SPD) </a:t>
            </a:r>
          </a:p>
        </p:txBody>
      </p:sp>
    </p:spTree>
    <p:extLst>
      <p:ext uri="{BB962C8B-B14F-4D97-AF65-F5344CB8AC3E}">
        <p14:creationId xmlns:p14="http://schemas.microsoft.com/office/powerpoint/2010/main" val="88400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DFDBB-F1B4-4DEF-99A1-0FCCF457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Levice – Pravice detailněji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7985BD6-439F-41F6-BA52-0482AA2CC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690100"/>
              </p:ext>
            </p:extLst>
          </p:nvPr>
        </p:nvGraphicFramePr>
        <p:xfrm>
          <a:off x="159026" y="1013791"/>
          <a:ext cx="11777870" cy="574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274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A4500-2B5E-4342-8624-CE16B0D5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Levice – Pravice detailněji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418337-571D-4982-948A-9A1E7FC9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většiny stran převažuji středoví voliči</a:t>
            </a:r>
          </a:p>
          <a:p>
            <a:r>
              <a:rPr lang="cs-CZ" dirty="0"/>
              <a:t>U KSČM levicoví</a:t>
            </a:r>
          </a:p>
          <a:p>
            <a:r>
              <a:rPr lang="cs-CZ" dirty="0"/>
              <a:t>U ODS pravicoví</a:t>
            </a:r>
          </a:p>
          <a:p>
            <a:r>
              <a:rPr lang="cs-CZ" dirty="0"/>
              <a:t>Piráti a SPOLU dva vrcholy – střed a pravice</a:t>
            </a:r>
          </a:p>
          <a:p>
            <a:r>
              <a:rPr lang="cs-CZ" dirty="0"/>
              <a:t>ANO – voliči napříč spektrem</a:t>
            </a:r>
          </a:p>
        </p:txBody>
      </p:sp>
    </p:spTree>
    <p:extLst>
      <p:ext uri="{BB962C8B-B14F-4D97-AF65-F5344CB8AC3E}">
        <p14:creationId xmlns:p14="http://schemas.microsoft.com/office/powerpoint/2010/main" val="1968842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9570A-9F01-42E4-AB85-0655CEFF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Spokojenost s vývojem v Kraji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33056"/>
              </p:ext>
            </p:extLst>
          </p:nvPr>
        </p:nvGraphicFramePr>
        <p:xfrm>
          <a:off x="0" y="1825625"/>
          <a:ext cx="12191999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402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02EF4-E148-454F-8CAE-B7662CB8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79" y="0"/>
            <a:ext cx="10515600" cy="1325563"/>
          </a:xfrm>
        </p:spPr>
        <p:txBody>
          <a:bodyPr/>
          <a:lstStyle/>
          <a:p>
            <a:r>
              <a:rPr lang="cs-CZ" sz="4000" dirty="0"/>
              <a:t>Důvěra zastupitelstvu mezi voliči jednotlivých stran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41F5B8E-6F42-499E-9813-281942FCE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088014"/>
              </p:ext>
            </p:extLst>
          </p:nvPr>
        </p:nvGraphicFramePr>
        <p:xfrm>
          <a:off x="0" y="934278"/>
          <a:ext cx="12192000" cy="5923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666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742DA-60C2-4E6E-9932-F1CF2C59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Spokojenost a důvěra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4AE22E-16DF-4488-BE4F-EC5F1EAAF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souvisí s „vládním“ angažmá</a:t>
            </a:r>
          </a:p>
          <a:p>
            <a:r>
              <a:rPr lang="cs-CZ" dirty="0"/>
              <a:t>V radě kraje ANO, ČSSD, STAN a TOP09(+ŽB)</a:t>
            </a:r>
          </a:p>
          <a:p>
            <a:r>
              <a:rPr lang="cs-CZ" dirty="0"/>
              <a:t>Voliči se patrně vztahují spíše k </a:t>
            </a:r>
            <a:r>
              <a:rPr lang="cs-CZ" dirty="0" err="1"/>
              <a:t>celostatní</a:t>
            </a:r>
            <a:r>
              <a:rPr lang="cs-CZ" dirty="0"/>
              <a:t> úrovni</a:t>
            </a:r>
          </a:p>
          <a:p>
            <a:pPr lvl="1"/>
            <a:r>
              <a:rPr lang="cs-CZ" dirty="0"/>
              <a:t>Vyšší důvěra a spokojenost mezi voliči ANO, ČSSD a KSČM</a:t>
            </a:r>
          </a:p>
          <a:p>
            <a:r>
              <a:rPr lang="cs-CZ" dirty="0"/>
              <a:t>Největší nedůvěra (a nespokojenost) mezi voliči SPD a Trikolóry</a:t>
            </a:r>
          </a:p>
          <a:p>
            <a:pPr lvl="1"/>
            <a:r>
              <a:rPr lang="cs-CZ" dirty="0"/>
              <a:t>Potvrzení protestního charakteru volby</a:t>
            </a:r>
          </a:p>
        </p:txBody>
      </p:sp>
    </p:spTree>
    <p:extLst>
      <p:ext uri="{BB962C8B-B14F-4D97-AF65-F5344CB8AC3E}">
        <p14:creationId xmlns:p14="http://schemas.microsoft.com/office/powerpoint/2010/main" val="1130613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1AC4B-751B-4484-9FCC-98D3D532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témata dle voličů </a:t>
            </a:r>
            <a:endParaRPr lang="sk-SK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313348"/>
              </p:ext>
            </p:extLst>
          </p:nvPr>
        </p:nvGraphicFramePr>
        <p:xfrm>
          <a:off x="89452" y="1401418"/>
          <a:ext cx="12006470" cy="5456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09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B504B-CDFC-4205-9430-79E4C861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témata dle voličů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CE41A8-3E2B-49D9-9C21-87C86715C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nejdůležitějším tématem doprava</a:t>
            </a:r>
          </a:p>
          <a:p>
            <a:pPr lvl="1"/>
            <a:r>
              <a:rPr lang="cs-CZ" dirty="0"/>
              <a:t>Nejvíce pro ODS, nejčastěji také mezi voliči ANO, KDU-ČSL, STAN a ČSSD</a:t>
            </a:r>
          </a:p>
          <a:p>
            <a:pPr lvl="1"/>
            <a:r>
              <a:rPr lang="cs-CZ" dirty="0"/>
              <a:t>Často spojeno s kontextem Brna – parkování, nádraží, dálnice přes Bystrc</a:t>
            </a:r>
          </a:p>
          <a:p>
            <a:r>
              <a:rPr lang="cs-CZ" dirty="0"/>
              <a:t>Často zmiňováno životní prostředí</a:t>
            </a:r>
          </a:p>
          <a:p>
            <a:pPr lvl="1"/>
            <a:r>
              <a:rPr lang="cs-CZ" dirty="0"/>
              <a:t>Nejčastěji Piráti a SPOLU (a Trikolóra)</a:t>
            </a:r>
          </a:p>
          <a:p>
            <a:r>
              <a:rPr lang="cs-CZ" dirty="0"/>
              <a:t>Relativně málo často zmiňován </a:t>
            </a:r>
            <a:r>
              <a:rPr lang="cs-CZ" dirty="0" err="1"/>
              <a:t>covid</a:t>
            </a:r>
            <a:r>
              <a:rPr lang="cs-CZ" dirty="0"/>
              <a:t> a/nebo zdravotnictví</a:t>
            </a:r>
          </a:p>
          <a:p>
            <a:r>
              <a:rPr lang="cs-CZ" dirty="0"/>
              <a:t>Spíše okrajově zmiňovány ekonomická témata </a:t>
            </a:r>
          </a:p>
          <a:p>
            <a:r>
              <a:rPr lang="cs-CZ" dirty="0"/>
              <a:t>V podstatě utichlo téma migrace (v grafu sloučeno s bezpečností)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49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fakta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11 volebních místností v 9 částech Brna (Střed, Sever, Královo Pole, Židenice, Líšeň, Medlánky, </a:t>
            </a:r>
            <a:r>
              <a:rPr lang="cs-CZ"/>
              <a:t>Řečkovice, Komín, Žabovřesky)</a:t>
            </a:r>
            <a:endParaRPr lang="cs-CZ" dirty="0"/>
          </a:p>
          <a:p>
            <a:pPr lvl="1"/>
            <a:r>
              <a:rPr lang="cs-CZ" dirty="0"/>
              <a:t>Místnosti s největším počtem voličů</a:t>
            </a:r>
          </a:p>
          <a:p>
            <a:r>
              <a:rPr lang="cs-CZ" dirty="0"/>
              <a:t>Čas sběru:</a:t>
            </a:r>
          </a:p>
          <a:p>
            <a:pPr lvl="1"/>
            <a:r>
              <a:rPr lang="cs-CZ" dirty="0"/>
              <a:t>Pátek 14:00 – 19:00</a:t>
            </a:r>
          </a:p>
          <a:p>
            <a:pPr lvl="1"/>
            <a:r>
              <a:rPr lang="cs-CZ" dirty="0"/>
              <a:t>Sobota 8:00 – 11:00</a:t>
            </a:r>
          </a:p>
          <a:p>
            <a:r>
              <a:rPr lang="cs-CZ" dirty="0"/>
              <a:t> 34 tazatelů (studentů)</a:t>
            </a:r>
          </a:p>
          <a:p>
            <a:r>
              <a:rPr lang="cs-CZ" dirty="0"/>
              <a:t>1600 respondentů (1500 sdělilo volenou stranu)</a:t>
            </a:r>
          </a:p>
          <a:p>
            <a:r>
              <a:rPr lang="cs-CZ" dirty="0"/>
              <a:t>Cca 1400 odmítnutí  =&gt; response </a:t>
            </a:r>
            <a:r>
              <a:rPr lang="cs-CZ" dirty="0" err="1"/>
              <a:t>rate</a:t>
            </a:r>
            <a:r>
              <a:rPr lang="cs-CZ" dirty="0"/>
              <a:t> vyšší než 50 %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8761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97428-803B-4265-93EC-517FA0EC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vybraných faktorů dle voličů 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E543864-F0E3-44C1-A99D-C3C14EB9A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887231"/>
              </p:ext>
            </p:extLst>
          </p:nvPr>
        </p:nvGraphicFramePr>
        <p:xfrm>
          <a:off x="566529" y="1401416"/>
          <a:ext cx="11509512" cy="5347254"/>
        </p:xfrm>
        <a:graphic>
          <a:graphicData uri="http://schemas.openxmlformats.org/drawingml/2006/table">
            <a:tbl>
              <a:tblPr/>
              <a:tblGrid>
                <a:gridCol w="1644216">
                  <a:extLst>
                    <a:ext uri="{9D8B030D-6E8A-4147-A177-3AD203B41FA5}">
                      <a16:colId xmlns:a16="http://schemas.microsoft.com/office/drawing/2014/main" val="1636751086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3422953630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1287897608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139180218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258163417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788140825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520313709"/>
                    </a:ext>
                  </a:extLst>
                </a:gridCol>
              </a:tblGrid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kampaň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lídr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celostátní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kandidati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163786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14646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483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ČSSD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25527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KDU-ČSL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0874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KSČM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132913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279167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135594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0896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413785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91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163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254A3-20EE-44BF-A500-827F4EDC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vybraných faktorů dle voličů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D8BA7A-2C5D-4223-B5B4-7B35A7E8C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Nutné brát s rezervou</a:t>
            </a:r>
          </a:p>
          <a:p>
            <a:pPr lvl="1"/>
            <a:r>
              <a:rPr lang="cs-CZ" dirty="0"/>
              <a:t>Voliči si obvykle nepřiznají vliv kampaně</a:t>
            </a:r>
          </a:p>
          <a:p>
            <a:pPr lvl="1"/>
            <a:r>
              <a:rPr lang="cs-CZ" dirty="0"/>
              <a:t>Dle výsledků nejvíce ovlivněni kampaní voliči KSČM, nejméně voliči ANO</a:t>
            </a:r>
          </a:p>
          <a:p>
            <a:pPr lvl="2"/>
            <a:r>
              <a:rPr lang="cs-CZ" dirty="0"/>
              <a:t>Reálný průběh kampaní vzbuzuje otázky ohledně takového výsledku</a:t>
            </a:r>
          </a:p>
          <a:p>
            <a:r>
              <a:rPr lang="cs-CZ" dirty="0"/>
              <a:t>Voliči KDU-ČSL  připouštějí silnou roli osoby lídra</a:t>
            </a:r>
          </a:p>
          <a:p>
            <a:pPr lvl="1"/>
            <a:r>
              <a:rPr lang="cs-CZ" dirty="0"/>
              <a:t>Sázka na personifikaci kampaně se vyplatila?</a:t>
            </a:r>
          </a:p>
          <a:p>
            <a:r>
              <a:rPr lang="cs-CZ" dirty="0"/>
              <a:t>Voliči řady stran připouštějí vliv celostátní politiky</a:t>
            </a:r>
          </a:p>
          <a:p>
            <a:pPr lvl="1"/>
            <a:r>
              <a:rPr lang="cs-CZ" dirty="0"/>
              <a:t>Nejvíce Piráti, ODS, SPD, KSČM</a:t>
            </a:r>
          </a:p>
          <a:p>
            <a:pPr lvl="1"/>
            <a:r>
              <a:rPr lang="cs-CZ" dirty="0"/>
              <a:t>Nejméně STAN (regionální étos) a ČSSD (volba navzdory celostátní politice?)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442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3AB18-1039-4FF4-8527-17B587DC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Voliči a </a:t>
            </a:r>
            <a:r>
              <a:rPr lang="cs-CZ" dirty="0" err="1"/>
              <a:t>covid</a:t>
            </a:r>
            <a:r>
              <a:rPr lang="cs-CZ" dirty="0"/>
              <a:t> – vlastní zdraví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467B5BA-0BB8-419D-B57D-33E844CF5A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779548"/>
              </p:ext>
            </p:extLst>
          </p:nvPr>
        </p:nvGraphicFramePr>
        <p:xfrm>
          <a:off x="0" y="1371600"/>
          <a:ext cx="121920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9219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F5CB1-60E3-4836-9E99-5E67D288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Voliči a </a:t>
            </a:r>
            <a:r>
              <a:rPr lang="cs-CZ" dirty="0" err="1"/>
              <a:t>covid</a:t>
            </a:r>
            <a:r>
              <a:rPr lang="cs-CZ" dirty="0"/>
              <a:t> – zdraví blízkých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165C237-4C35-4174-8A38-EB957828BB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927242"/>
              </p:ext>
            </p:extLst>
          </p:nvPr>
        </p:nvGraphicFramePr>
        <p:xfrm>
          <a:off x="0" y="1242391"/>
          <a:ext cx="12192000" cy="5615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019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A8BEE-64DB-4FD3-9B9A-7D363BFE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a </a:t>
            </a:r>
            <a:r>
              <a:rPr lang="cs-CZ" dirty="0" err="1"/>
              <a:t>covid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5C4E4C-EAEA-4C0D-A300-A8467B50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obavách o zdraví blízkých jen malé rozdíly mezi voliči různých stran</a:t>
            </a:r>
          </a:p>
          <a:p>
            <a:r>
              <a:rPr lang="cs-CZ" dirty="0"/>
              <a:t>V obavách o vlastní zdraví</a:t>
            </a:r>
          </a:p>
          <a:p>
            <a:pPr lvl="1"/>
            <a:r>
              <a:rPr lang="cs-CZ" dirty="0"/>
              <a:t>Více se obávají voliči ANO a KSČM (nejstarší voliči – viz dále)</a:t>
            </a:r>
          </a:p>
          <a:p>
            <a:pPr lvl="1"/>
            <a:r>
              <a:rPr lang="cs-CZ" dirty="0"/>
              <a:t>Nejméně voliči SPD, Pirátů, STAN, SPOLU a SPD </a:t>
            </a:r>
          </a:p>
        </p:txBody>
      </p:sp>
    </p:spTree>
    <p:extLst>
      <p:ext uri="{BB962C8B-B14F-4D97-AF65-F5344CB8AC3E}">
        <p14:creationId xmlns:p14="http://schemas.microsoft.com/office/powerpoint/2010/main" val="3805961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BD7A2-B70D-4D82-8610-F91DB070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837504" cy="1325563"/>
          </a:xfrm>
        </p:spPr>
        <p:txBody>
          <a:bodyPr/>
          <a:lstStyle/>
          <a:p>
            <a:r>
              <a:rPr lang="cs-CZ" dirty="0"/>
              <a:t>Složení elektorátu – socio-ekonomické vlastnosti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205683"/>
              </p:ext>
            </p:extLst>
          </p:nvPr>
        </p:nvGraphicFramePr>
        <p:xfrm>
          <a:off x="99391" y="1825624"/>
          <a:ext cx="12016409" cy="4883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91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D87CC-A8C9-463C-BAAA-C2368240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712817"/>
              </p:ext>
            </p:extLst>
          </p:nvPr>
        </p:nvGraphicFramePr>
        <p:xfrm>
          <a:off x="-1" y="1331844"/>
          <a:ext cx="12105861" cy="5526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660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144D0-3FA6-427D-AE34-3C84DDDC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583325"/>
              </p:ext>
            </p:extLst>
          </p:nvPr>
        </p:nvGraphicFramePr>
        <p:xfrm>
          <a:off x="0" y="1212574"/>
          <a:ext cx="12192000" cy="564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122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9FFBC-12F6-4FCD-A1EB-3EA56989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Složení elektorátu</a:t>
            </a:r>
            <a:endParaRPr lang="sk-SK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996745"/>
              </p:ext>
            </p:extLst>
          </p:nvPr>
        </p:nvGraphicFramePr>
        <p:xfrm>
          <a:off x="0" y="1222514"/>
          <a:ext cx="12192000" cy="5635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stran – vysvětlení viz další snímek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sk-SK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4F33FDA-3F54-4544-A02F-FA7F3BB595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031611"/>
              </p:ext>
            </p:extLst>
          </p:nvPr>
        </p:nvGraphicFramePr>
        <p:xfrm>
          <a:off x="0" y="1172818"/>
          <a:ext cx="12192000" cy="5685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81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A05D2-B673-4D1B-879B-6A0B4965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vážený 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ADE89-1FCC-4038-A09C-FDA91F197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8243"/>
            <a:ext cx="11956774" cy="4351338"/>
          </a:xfrm>
        </p:spPr>
        <p:txBody>
          <a:bodyPr/>
          <a:lstStyle/>
          <a:p>
            <a:r>
              <a:rPr lang="cs-CZ" dirty="0"/>
              <a:t>Zelený sloupec – reálný výsledek v městských částech, kde probíhal sběr  dat</a:t>
            </a:r>
          </a:p>
          <a:p>
            <a:r>
              <a:rPr lang="cs-CZ" dirty="0"/>
              <a:t>Červený sloupec – výsledky dle </a:t>
            </a:r>
            <a:r>
              <a:rPr lang="cs-CZ" dirty="0" err="1"/>
              <a:t>exitpollu</a:t>
            </a:r>
            <a:endParaRPr lang="cs-CZ" dirty="0"/>
          </a:p>
          <a:p>
            <a:pPr lvl="1"/>
            <a:r>
              <a:rPr lang="cs-CZ" dirty="0"/>
              <a:t>Voliči různých stran jsou různě ochotní dotazník vyplňovat</a:t>
            </a:r>
          </a:p>
          <a:p>
            <a:pPr lvl="1"/>
            <a:r>
              <a:rPr lang="cs-CZ" dirty="0"/>
              <a:t>Málo ochotní: voliči SPD, ANO, KSČM</a:t>
            </a:r>
          </a:p>
          <a:p>
            <a:pPr lvl="1"/>
            <a:r>
              <a:rPr lang="cs-CZ" dirty="0"/>
              <a:t>Hodně </a:t>
            </a:r>
            <a:r>
              <a:rPr lang="cs-CZ" dirty="0" err="1"/>
              <a:t>ocotní</a:t>
            </a:r>
            <a:r>
              <a:rPr lang="cs-CZ" dirty="0"/>
              <a:t>: voliči ODS, Pirátů, TOP09 atd.</a:t>
            </a:r>
          </a:p>
          <a:p>
            <a:pPr lvl="1"/>
            <a:r>
              <a:rPr lang="cs-CZ" dirty="0"/>
              <a:t>Rozdíly je potřeba srovnat =&gt; vážení dat</a:t>
            </a:r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AE9DDBE-E2CE-4C2A-8331-F9EEBF0B2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513" y="4178300"/>
            <a:ext cx="6057900" cy="231457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13B2E24-AFF2-4052-B018-961C2E629865}"/>
              </a:ext>
            </a:extLst>
          </p:cNvPr>
          <p:cNvSpPr txBox="1"/>
          <p:nvPr/>
        </p:nvSpPr>
        <p:spPr>
          <a:xfrm>
            <a:off x="5496339" y="4184550"/>
            <a:ext cx="67685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dirty="0"/>
              <a:t>Z této otázky víme, kolik procent lidí volilo jednotlivé strany ve volbách 2017 a zároveň známe reálný výsledek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dirty="0"/>
              <a:t>Např. ANO volilo 25 % voličů, ale ve vzorku je voličů ANO jen 15 %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dirty="0"/>
              <a:t>proto musíme s každým voličem počítat, jako by ho bylo o polovinu více, tj. 2 voliče ano počítáme jako 3</a:t>
            </a:r>
          </a:p>
          <a:p>
            <a:pPr marL="742950" lvl="1" indent="-285750">
              <a:buFont typeface="Symbol" panose="05050102010706020507" pitchFamily="18" charset="2"/>
              <a:buChar char="Þ"/>
            </a:pPr>
            <a:r>
              <a:rPr lang="cs-CZ" dirty="0"/>
              <a:t>Voliči ANO, KSČM, SPD a Trikolory mají větší váhu</a:t>
            </a:r>
          </a:p>
          <a:p>
            <a:pPr marL="742950" lvl="1" indent="-285750">
              <a:buFont typeface="Symbol" panose="05050102010706020507" pitchFamily="18" charset="2"/>
              <a:buChar char="Þ"/>
            </a:pPr>
            <a:r>
              <a:rPr lang="cs-CZ" dirty="0"/>
              <a:t>Voliči Pirátů, ODS, SPOLU a STAN menší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dirty="0"/>
              <a:t>To že SPD získalo méně než vážený počet hlasů ukazuje na to, že se krajských voleb účastnilo méně jejich </a:t>
            </a:r>
            <a:r>
              <a:rPr lang="cs-CZ" dirty="0" err="1"/>
              <a:t>volíčů</a:t>
            </a:r>
            <a:r>
              <a:rPr lang="cs-CZ" dirty="0"/>
              <a:t> než voličů jiných stran</a:t>
            </a:r>
          </a:p>
        </p:txBody>
      </p:sp>
    </p:spTree>
    <p:extLst>
      <p:ext uri="{BB962C8B-B14F-4D97-AF65-F5344CB8AC3E}">
        <p14:creationId xmlns:p14="http://schemas.microsoft.com/office/powerpoint/2010/main" val="83347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3DFA6-576D-404C-9A85-C3193F23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rozhodnutí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702234"/>
              </p:ext>
            </p:extLst>
          </p:nvPr>
        </p:nvGraphicFramePr>
        <p:xfrm>
          <a:off x="228600" y="1371600"/>
          <a:ext cx="11708296" cy="53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95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823AD-65F9-4D21-B43A-B0217959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6F925-A892-4173-A6E6-6D73A82F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Nejvíce stabilní voličskou základnu mají strany ANO, KSČM a ODS</a:t>
            </a:r>
          </a:p>
          <a:p>
            <a:r>
              <a:rPr lang="cs-CZ" dirty="0"/>
              <a:t>Nejméně pak STAN, SPOLU a KDU-ČSL</a:t>
            </a:r>
          </a:p>
          <a:p>
            <a:r>
              <a:rPr lang="cs-CZ" dirty="0"/>
              <a:t>Souvisí se schopností oslovit nové voliče – viz další graf</a:t>
            </a:r>
          </a:p>
        </p:txBody>
      </p:sp>
    </p:spTree>
    <p:extLst>
      <p:ext uri="{BB962C8B-B14F-4D97-AF65-F5344CB8AC3E}">
        <p14:creationId xmlns:p14="http://schemas.microsoft.com/office/powerpoint/2010/main" val="152540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C69C6-8B51-46EA-9DEF-5E39E425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Přesuny hlasů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46736"/>
              </p:ext>
            </p:extLst>
          </p:nvPr>
        </p:nvGraphicFramePr>
        <p:xfrm>
          <a:off x="218661" y="1431236"/>
          <a:ext cx="11887200" cy="5218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70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A388C-2364-4360-974E-7FA28428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Přesuny hlasů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6F792-94D8-497F-BDDE-4DC2229BE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722" y="1825625"/>
            <a:ext cx="11983278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ANO dokázalo oslovit jen (některé) ze svých voličů v poslaneckých volbách 2017</a:t>
            </a:r>
          </a:p>
          <a:p>
            <a:pPr lvl="1"/>
            <a:r>
              <a:rPr lang="cs-CZ" dirty="0"/>
              <a:t>Pouze malý přesun od ČSSD vyvážený podobně silným proudem opačným směrem</a:t>
            </a:r>
          </a:p>
          <a:p>
            <a:pPr lvl="1"/>
            <a:r>
              <a:rPr lang="cs-CZ" dirty="0"/>
              <a:t>Voliče ANO dokázala přetáhnout také SPD a malé míře i STAN a KDU-ČSL</a:t>
            </a:r>
          </a:p>
          <a:p>
            <a:r>
              <a:rPr lang="cs-CZ" dirty="0"/>
              <a:t>Volební podpora ODS a KSČM je 70 % procent tvořena voliči z roku 2017</a:t>
            </a:r>
          </a:p>
          <a:p>
            <a:r>
              <a:rPr lang="cs-CZ" dirty="0"/>
              <a:t>Volební podpora Pirátů, KDU-ČSL, STAN a SPOLU tvořena přelivem mezi stranami</a:t>
            </a:r>
          </a:p>
          <a:p>
            <a:r>
              <a:rPr lang="cs-CZ" dirty="0"/>
              <a:t>Piráti, SPD a Trikolóra oslovily i voliče, kteří se voleb v roce 2017 neúčastnili</a:t>
            </a:r>
          </a:p>
          <a:p>
            <a:pPr lvl="1"/>
            <a:r>
              <a:rPr lang="cs-CZ" dirty="0"/>
              <a:t>Údaje o Trikolóře, SPD (a KSČM) je nutné brát s rezervou kvůli nízké četnosti ve vzorku</a:t>
            </a:r>
          </a:p>
          <a:p>
            <a:pPr lvl="1"/>
            <a:r>
              <a:rPr lang="cs-CZ" dirty="0"/>
              <a:t>KSČM 22 respondentů, Trikolóra 27 respondentů, SPD 41 </a:t>
            </a:r>
          </a:p>
          <a:p>
            <a:pPr lvl="1"/>
            <a:r>
              <a:rPr lang="cs-CZ" dirty="0"/>
              <a:t>Trikolóra oslovila spíše dřívější voliče ODS, než voliče SPD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35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ED796-0CEA-4EF5-A400-C2FA8BBC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hejtman?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991985"/>
              </p:ext>
            </p:extLst>
          </p:nvPr>
        </p:nvGraphicFramePr>
        <p:xfrm>
          <a:off x="0" y="1381540"/>
          <a:ext cx="12192000" cy="547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866692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997</Words>
  <Application>Microsoft Office PowerPoint</Application>
  <PresentationFormat>Širokoúhlá obrazovka</PresentationFormat>
  <Paragraphs>220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Motív balíka Office</vt:lpstr>
      <vt:lpstr>Exit Poll  Závěrečná zpráva</vt:lpstr>
      <vt:lpstr>Základní fakta</vt:lpstr>
      <vt:lpstr>Podpora stran – vysvětlení viz další snímek</vt:lpstr>
      <vt:lpstr>Co znamená vážený výsledek</vt:lpstr>
      <vt:lpstr>Volební rozhodnutí</vt:lpstr>
      <vt:lpstr>Volební rozhodnutí</vt:lpstr>
      <vt:lpstr>Přesuny hlasů</vt:lpstr>
      <vt:lpstr>Přesuny hlasů</vt:lpstr>
      <vt:lpstr>Ideální hejtman?</vt:lpstr>
      <vt:lpstr>Ideální hejtman?</vt:lpstr>
      <vt:lpstr>Zařazení strany a sebezařazení voličů na škále levice- pravice</vt:lpstr>
      <vt:lpstr>Zařazení strany a sebezařazení voličů na škále levice- pravice</vt:lpstr>
      <vt:lpstr>Levice – Pravice detailněji</vt:lpstr>
      <vt:lpstr>Levice – Pravice detailněji</vt:lpstr>
      <vt:lpstr>Spokojenost s vývojem v Kraji</vt:lpstr>
      <vt:lpstr>Důvěra zastupitelstvu mezi voliči jednotlivých stran</vt:lpstr>
      <vt:lpstr>Spokojenost a důvěra</vt:lpstr>
      <vt:lpstr>Nejdůležitější témata dle voličů </vt:lpstr>
      <vt:lpstr>Nejdůležitější témata dle voličů </vt:lpstr>
      <vt:lpstr>Důležitost vybraných faktorů dle voličů </vt:lpstr>
      <vt:lpstr>Důležitost vybraných faktorů dle voličů </vt:lpstr>
      <vt:lpstr>Voliči a covid – vlastní zdraví</vt:lpstr>
      <vt:lpstr>Voliči a covid – zdraví blízkých</vt:lpstr>
      <vt:lpstr>Volby a covid</vt:lpstr>
      <vt:lpstr>Složení elektorátu – socio-ekonomické vlastnosti</vt:lpstr>
      <vt:lpstr>Složení elektorátu</vt:lpstr>
      <vt:lpstr>Složení elektorátu</vt:lpstr>
      <vt:lpstr>Složení elektorátu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 Poll  Závěrečná zpráva</dc:title>
  <dc:creator>Peter</dc:creator>
  <cp:lastModifiedBy>Petr Voda</cp:lastModifiedBy>
  <cp:revision>28</cp:revision>
  <dcterms:created xsi:type="dcterms:W3CDTF">2018-10-08T09:23:56Z</dcterms:created>
  <dcterms:modified xsi:type="dcterms:W3CDTF">2020-10-06T10:15:45Z</dcterms:modified>
</cp:coreProperties>
</file>