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58"/>
  </p:notesMasterIdLst>
  <p:handoutMasterIdLst>
    <p:handoutMasterId r:id="rId59"/>
  </p:handoutMasterIdLst>
  <p:sldIdLst>
    <p:sldId id="289" r:id="rId2"/>
    <p:sldId id="293" r:id="rId3"/>
    <p:sldId id="301" r:id="rId4"/>
    <p:sldId id="300" r:id="rId5"/>
    <p:sldId id="302" r:id="rId6"/>
    <p:sldId id="304" r:id="rId7"/>
    <p:sldId id="331" r:id="rId8"/>
    <p:sldId id="305" r:id="rId9"/>
    <p:sldId id="306" r:id="rId10"/>
    <p:sldId id="346" r:id="rId11"/>
    <p:sldId id="332" r:id="rId12"/>
    <p:sldId id="333" r:id="rId13"/>
    <p:sldId id="303" r:id="rId14"/>
    <p:sldId id="307" r:id="rId15"/>
    <p:sldId id="308" r:id="rId16"/>
    <p:sldId id="336" r:id="rId17"/>
    <p:sldId id="309" r:id="rId18"/>
    <p:sldId id="335" r:id="rId19"/>
    <p:sldId id="338" r:id="rId20"/>
    <p:sldId id="350" r:id="rId21"/>
    <p:sldId id="337" r:id="rId22"/>
    <p:sldId id="339" r:id="rId23"/>
    <p:sldId id="310" r:id="rId24"/>
    <p:sldId id="340" r:id="rId25"/>
    <p:sldId id="348" r:id="rId26"/>
    <p:sldId id="349" r:id="rId27"/>
    <p:sldId id="341" r:id="rId28"/>
    <p:sldId id="311" r:id="rId29"/>
    <p:sldId id="312" r:id="rId30"/>
    <p:sldId id="313" r:id="rId31"/>
    <p:sldId id="314" r:id="rId32"/>
    <p:sldId id="315" r:id="rId33"/>
    <p:sldId id="316" r:id="rId34"/>
    <p:sldId id="318" r:id="rId35"/>
    <p:sldId id="319" r:id="rId36"/>
    <p:sldId id="317" r:id="rId37"/>
    <p:sldId id="351" r:id="rId38"/>
    <p:sldId id="321" r:id="rId39"/>
    <p:sldId id="320" r:id="rId40"/>
    <p:sldId id="322" r:id="rId41"/>
    <p:sldId id="323" r:id="rId42"/>
    <p:sldId id="327" r:id="rId43"/>
    <p:sldId id="343" r:id="rId44"/>
    <p:sldId id="344" r:id="rId45"/>
    <p:sldId id="352" r:id="rId46"/>
    <p:sldId id="342" r:id="rId47"/>
    <p:sldId id="324" r:id="rId48"/>
    <p:sldId id="345" r:id="rId49"/>
    <p:sldId id="334" r:id="rId50"/>
    <p:sldId id="325" r:id="rId51"/>
    <p:sldId id="326" r:id="rId52"/>
    <p:sldId id="347" r:id="rId53"/>
    <p:sldId id="328" r:id="rId54"/>
    <p:sldId id="329" r:id="rId55"/>
    <p:sldId id="290" r:id="rId56"/>
    <p:sldId id="330" r:id="rId57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10" autoAdjust="0"/>
    <p:restoredTop sz="81120" autoAdjust="0"/>
  </p:normalViewPr>
  <p:slideViewPr>
    <p:cSldViewPr>
      <p:cViewPr varScale="1">
        <p:scale>
          <a:sx n="98" d="100"/>
          <a:sy n="98" d="100"/>
        </p:scale>
        <p:origin x="451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8832\Dropbox\!V&#253;uka\PSY252\Bloky\5%20Multilevel\Skotsko%20grafy%20do%20p&#345;edn&#225;&#353;k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8832\Dropbox\!V&#253;uka\PSY252\Bloky\5%20Multilevel\Skotsko%20grafy%20do%20p&#345;edn&#225;&#353;ky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aseline="0"/>
              <a:t>Podíl dívek napříč školami</a:t>
            </a:r>
            <a:endParaRPr lang="en-US" sz="24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Lit>
              <c:formatCode>General</c:formatCode>
              <c:ptCount val="73"/>
              <c:pt idx="0">
                <c:v>20920</c:v>
              </c:pt>
              <c:pt idx="1">
                <c:v>22520</c:v>
              </c:pt>
              <c:pt idx="2">
                <c:v>22710</c:v>
              </c:pt>
              <c:pt idx="3">
                <c:v>22738</c:v>
              </c:pt>
              <c:pt idx="4">
                <c:v>22908</c:v>
              </c:pt>
              <c:pt idx="5">
                <c:v>23208</c:v>
              </c:pt>
              <c:pt idx="6">
                <c:v>25241</c:v>
              </c:pt>
              <c:pt idx="7">
                <c:v>30474</c:v>
              </c:pt>
              <c:pt idx="8">
                <c:v>35270</c:v>
              </c:pt>
              <c:pt idx="9">
                <c:v>37224</c:v>
              </c:pt>
              <c:pt idx="10">
                <c:v>47627</c:v>
              </c:pt>
              <c:pt idx="11">
                <c:v>50627</c:v>
              </c:pt>
              <c:pt idx="12">
                <c:v>50631</c:v>
              </c:pt>
              <c:pt idx="13">
                <c:v>60421</c:v>
              </c:pt>
              <c:pt idx="14">
                <c:v>60427</c:v>
              </c:pt>
              <c:pt idx="15">
                <c:v>60437</c:v>
              </c:pt>
              <c:pt idx="16">
                <c:v>60439</c:v>
              </c:pt>
              <c:pt idx="17">
                <c:v>60441</c:v>
              </c:pt>
              <c:pt idx="18">
                <c:v>60455</c:v>
              </c:pt>
              <c:pt idx="19">
                <c:v>60457</c:v>
              </c:pt>
              <c:pt idx="20">
                <c:v>60501</c:v>
              </c:pt>
              <c:pt idx="21">
                <c:v>60729</c:v>
              </c:pt>
              <c:pt idx="22">
                <c:v>60741</c:v>
              </c:pt>
              <c:pt idx="23">
                <c:v>63619</c:v>
              </c:pt>
              <c:pt idx="24">
                <c:v>63833</c:v>
              </c:pt>
              <c:pt idx="25">
                <c:v>64251</c:v>
              </c:pt>
              <c:pt idx="26">
                <c:v>64321</c:v>
              </c:pt>
              <c:pt idx="27">
                <c:v>64327</c:v>
              </c:pt>
              <c:pt idx="28">
                <c:v>64343</c:v>
              </c:pt>
              <c:pt idx="29">
                <c:v>64359</c:v>
              </c:pt>
              <c:pt idx="30">
                <c:v>64428</c:v>
              </c:pt>
              <c:pt idx="31">
                <c:v>65385</c:v>
              </c:pt>
              <c:pt idx="32">
                <c:v>66365</c:v>
              </c:pt>
              <c:pt idx="33">
                <c:v>67051</c:v>
              </c:pt>
              <c:pt idx="34">
                <c:v>67105</c:v>
              </c:pt>
              <c:pt idx="35">
                <c:v>67311</c:v>
              </c:pt>
              <c:pt idx="36">
                <c:v>68107</c:v>
              </c:pt>
              <c:pt idx="37">
                <c:v>68111</c:v>
              </c:pt>
              <c:pt idx="38">
                <c:v>68121</c:v>
              </c:pt>
              <c:pt idx="39">
                <c:v>68125</c:v>
              </c:pt>
              <c:pt idx="40">
                <c:v>68133</c:v>
              </c:pt>
              <c:pt idx="41">
                <c:v>68137</c:v>
              </c:pt>
              <c:pt idx="42">
                <c:v>68201</c:v>
              </c:pt>
              <c:pt idx="43">
                <c:v>68207</c:v>
              </c:pt>
              <c:pt idx="44">
                <c:v>68217</c:v>
              </c:pt>
              <c:pt idx="45">
                <c:v>68227</c:v>
              </c:pt>
              <c:pt idx="46">
                <c:v>68233</c:v>
              </c:pt>
              <c:pt idx="47">
                <c:v>68237</c:v>
              </c:pt>
              <c:pt idx="48">
                <c:v>68241</c:v>
              </c:pt>
              <c:pt idx="49">
                <c:v>68255</c:v>
              </c:pt>
              <c:pt idx="50">
                <c:v>68271</c:v>
              </c:pt>
              <c:pt idx="51">
                <c:v>68303</c:v>
              </c:pt>
              <c:pt idx="52">
                <c:v>68321</c:v>
              </c:pt>
              <c:pt idx="53">
                <c:v>68329</c:v>
              </c:pt>
              <c:pt idx="54">
                <c:v>68405</c:v>
              </c:pt>
              <c:pt idx="55">
                <c:v>68411</c:v>
              </c:pt>
              <c:pt idx="56">
                <c:v>68417</c:v>
              </c:pt>
              <c:pt idx="57">
                <c:v>68531</c:v>
              </c:pt>
              <c:pt idx="58">
                <c:v>68611</c:v>
              </c:pt>
              <c:pt idx="59">
                <c:v>68629</c:v>
              </c:pt>
              <c:pt idx="60">
                <c:v>68711</c:v>
              </c:pt>
              <c:pt idx="61">
                <c:v>68723</c:v>
              </c:pt>
              <c:pt idx="62">
                <c:v>68805</c:v>
              </c:pt>
              <c:pt idx="63">
                <c:v>68809</c:v>
              </c:pt>
              <c:pt idx="64">
                <c:v>71927</c:v>
              </c:pt>
              <c:pt idx="65">
                <c:v>74330</c:v>
              </c:pt>
              <c:pt idx="66">
                <c:v>74862</c:v>
              </c:pt>
              <c:pt idx="67">
                <c:v>74874</c:v>
              </c:pt>
              <c:pt idx="68">
                <c:v>76531</c:v>
              </c:pt>
              <c:pt idx="69">
                <c:v>76631</c:v>
              </c:pt>
              <c:pt idx="70">
                <c:v>77207</c:v>
              </c:pt>
              <c:pt idx="71">
                <c:v>84707</c:v>
              </c:pt>
              <c:pt idx="72">
                <c:v>84772</c:v>
              </c:pt>
            </c:numLit>
          </c:cat>
          <c:val>
            <c:numLit>
              <c:formatCode>#,##0.0</c:formatCode>
              <c:ptCount val="73"/>
              <c:pt idx="0">
                <c:v>0.55555555555555558</c:v>
              </c:pt>
              <c:pt idx="1">
                <c:v>0.66153846153846119</c:v>
              </c:pt>
              <c:pt idx="2">
                <c:v>0.61111111111111116</c:v>
              </c:pt>
              <c:pt idx="3">
                <c:v>0.39999999999999997</c:v>
              </c:pt>
              <c:pt idx="4">
                <c:v>0.83333333333333337</c:v>
              </c:pt>
              <c:pt idx="5">
                <c:v>0.73913043478260865</c:v>
              </c:pt>
              <c:pt idx="6">
                <c:v>0.2</c:v>
              </c:pt>
              <c:pt idx="7">
                <c:v>0.48888888888888893</c:v>
              </c:pt>
              <c:pt idx="8">
                <c:v>0.41666666666666663</c:v>
              </c:pt>
              <c:pt idx="9">
                <c:v>0.43181818181818177</c:v>
              </c:pt>
              <c:pt idx="10">
                <c:v>0.33333333333333337</c:v>
              </c:pt>
              <c:pt idx="11">
                <c:v>0.5</c:v>
              </c:pt>
              <c:pt idx="12">
                <c:v>0.71428571428571419</c:v>
              </c:pt>
              <c:pt idx="13">
                <c:v>0.8</c:v>
              </c:pt>
              <c:pt idx="14">
                <c:v>0.59259259259259256</c:v>
              </c:pt>
              <c:pt idx="15">
                <c:v>0.54999999999999993</c:v>
              </c:pt>
              <c:pt idx="16">
                <c:v>0.46153846153846151</c:v>
              </c:pt>
              <c:pt idx="17">
                <c:v>0.70588235294117652</c:v>
              </c:pt>
              <c:pt idx="18">
                <c:v>0.54761904761904767</c:v>
              </c:pt>
              <c:pt idx="19">
                <c:v>0.40740740740740738</c:v>
              </c:pt>
              <c:pt idx="20">
                <c:v>0.61538461538461542</c:v>
              </c:pt>
              <c:pt idx="21">
                <c:v>0.4285714285714286</c:v>
              </c:pt>
              <c:pt idx="22">
                <c:v>0.73076923076923062</c:v>
              </c:pt>
              <c:pt idx="23">
                <c:v>0.25</c:v>
              </c:pt>
              <c:pt idx="24">
                <c:v>0.24999999999999997</c:v>
              </c:pt>
              <c:pt idx="25">
                <c:v>0.63888888888888873</c:v>
              </c:pt>
              <c:pt idx="26">
                <c:v>0.61111111111111105</c:v>
              </c:pt>
              <c:pt idx="27">
                <c:v>0.37499999999999994</c:v>
              </c:pt>
              <c:pt idx="28">
                <c:v>0.6578947368421052</c:v>
              </c:pt>
              <c:pt idx="29">
                <c:v>0.625</c:v>
              </c:pt>
              <c:pt idx="30">
                <c:v>0.4</c:v>
              </c:pt>
              <c:pt idx="31">
                <c:v>0.25</c:v>
              </c:pt>
              <c:pt idx="32">
                <c:v>0.83333333333333337</c:v>
              </c:pt>
              <c:pt idx="33">
                <c:v>0.55555555555555558</c:v>
              </c:pt>
              <c:pt idx="34">
                <c:v>0.74193548387096764</c:v>
              </c:pt>
              <c:pt idx="35">
                <c:v>0.66666666666666663</c:v>
              </c:pt>
              <c:pt idx="36">
                <c:v>0.64556962025316444</c:v>
              </c:pt>
              <c:pt idx="37">
                <c:v>0.59999999999999976</c:v>
              </c:pt>
              <c:pt idx="38">
                <c:v>0.81818181818181801</c:v>
              </c:pt>
              <c:pt idx="39">
                <c:v>0.71999999999999986</c:v>
              </c:pt>
              <c:pt idx="40">
                <c:v>0.61702127659574468</c:v>
              </c:pt>
              <c:pt idx="41">
                <c:v>0.67307692307692313</c:v>
              </c:pt>
              <c:pt idx="42">
                <c:v>0.5</c:v>
              </c:pt>
              <c:pt idx="43">
                <c:v>0.8</c:v>
              </c:pt>
              <c:pt idx="44">
                <c:v>0.82608695652173902</c:v>
              </c:pt>
              <c:pt idx="45">
                <c:v>0.23529411764705882</c:v>
              </c:pt>
              <c:pt idx="46">
                <c:v>0.67567567567567544</c:v>
              </c:pt>
              <c:pt idx="47">
                <c:v>0.56756756756756754</c:v>
              </c:pt>
              <c:pt idx="48">
                <c:v>0.66666666666666674</c:v>
              </c:pt>
              <c:pt idx="49">
                <c:v>0.41666666666666669</c:v>
              </c:pt>
              <c:pt idx="50">
                <c:v>0.6923076923076924</c:v>
              </c:pt>
              <c:pt idx="51">
                <c:v>0.39999999999999997</c:v>
              </c:pt>
              <c:pt idx="52">
                <c:v>0.53846153846153844</c:v>
              </c:pt>
              <c:pt idx="53">
                <c:v>0.66666666666666663</c:v>
              </c:pt>
              <c:pt idx="54">
                <c:v>0.6944444444444442</c:v>
              </c:pt>
              <c:pt idx="55">
                <c:v>0.63095238095238126</c:v>
              </c:pt>
              <c:pt idx="56">
                <c:v>0.44680851063829802</c:v>
              </c:pt>
              <c:pt idx="57">
                <c:v>0.81818181818181812</c:v>
              </c:pt>
              <c:pt idx="58">
                <c:v>0.7</c:v>
              </c:pt>
              <c:pt idx="59">
                <c:v>0.4</c:v>
              </c:pt>
              <c:pt idx="60">
                <c:v>0.6</c:v>
              </c:pt>
              <c:pt idx="61">
                <c:v>0.88888888888888884</c:v>
              </c:pt>
              <c:pt idx="62">
                <c:v>0.45161290322580649</c:v>
              </c:pt>
              <c:pt idx="63">
                <c:v>0.5890410958904112</c:v>
              </c:pt>
              <c:pt idx="64">
                <c:v>0.62499999999999989</c:v>
              </c:pt>
              <c:pt idx="65">
                <c:v>0.33333333333333337</c:v>
              </c:pt>
              <c:pt idx="66">
                <c:v>0.54999999999999993</c:v>
              </c:pt>
              <c:pt idx="67">
                <c:v>0.87999999999999989</c:v>
              </c:pt>
              <c:pt idx="68">
                <c:v>0.5</c:v>
              </c:pt>
              <c:pt idx="69">
                <c:v>0.66666666666666663</c:v>
              </c:pt>
              <c:pt idx="70">
                <c:v>0.61904761904761918</c:v>
              </c:pt>
              <c:pt idx="71">
                <c:v>0.5</c:v>
              </c:pt>
              <c:pt idx="72">
                <c:v>0.54545454545454564</c:v>
              </c:pt>
            </c:numLit>
          </c:val>
          <c:smooth val="0"/>
          <c:extLst>
            <c:ext xmlns:c16="http://schemas.microsoft.com/office/drawing/2014/chart" uri="{C3380CC4-5D6E-409C-BE32-E72D297353CC}">
              <c16:uniqueId val="{00000000-4603-4B1E-902F-C5A4B1952C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10367400"/>
        <c:axId val="620314752"/>
      </c:lineChart>
      <c:catAx>
        <c:axId val="61036740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Škola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20314752"/>
        <c:crosses val="autoZero"/>
        <c:auto val="1"/>
        <c:lblAlgn val="ctr"/>
        <c:lblOffset val="100"/>
        <c:noMultiLvlLbl val="0"/>
      </c:catAx>
      <c:valAx>
        <c:axId val="620314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% dívek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#,##0.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10367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List1!$B$3</c:f>
              <c:strCache>
                <c:ptCount val="1"/>
                <c:pt idx="0">
                  <c:v>% děvčat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List1!$A$4:$A$76</c:f>
              <c:strCache>
                <c:ptCount val="73"/>
                <c:pt idx="0">
                  <c:v>68207</c:v>
                </c:pt>
                <c:pt idx="1">
                  <c:v>68137</c:v>
                </c:pt>
                <c:pt idx="2">
                  <c:v>22710</c:v>
                </c:pt>
                <c:pt idx="3">
                  <c:v>20920</c:v>
                </c:pt>
                <c:pt idx="4">
                  <c:v>77207</c:v>
                </c:pt>
                <c:pt idx="5">
                  <c:v>68217</c:v>
                </c:pt>
                <c:pt idx="6">
                  <c:v>68611</c:v>
                </c:pt>
                <c:pt idx="7">
                  <c:v>22520</c:v>
                </c:pt>
                <c:pt idx="8">
                  <c:v>68133</c:v>
                </c:pt>
                <c:pt idx="9">
                  <c:v>67051</c:v>
                </c:pt>
                <c:pt idx="10">
                  <c:v>68233</c:v>
                </c:pt>
                <c:pt idx="11">
                  <c:v>68271</c:v>
                </c:pt>
                <c:pt idx="12">
                  <c:v>68711</c:v>
                </c:pt>
                <c:pt idx="13">
                  <c:v>68411</c:v>
                </c:pt>
                <c:pt idx="14">
                  <c:v>66365</c:v>
                </c:pt>
                <c:pt idx="15">
                  <c:v>68809</c:v>
                </c:pt>
                <c:pt idx="16">
                  <c:v>71927</c:v>
                </c:pt>
                <c:pt idx="17">
                  <c:v>60441</c:v>
                </c:pt>
                <c:pt idx="18">
                  <c:v>68227</c:v>
                </c:pt>
                <c:pt idx="19">
                  <c:v>68107</c:v>
                </c:pt>
                <c:pt idx="20">
                  <c:v>74330</c:v>
                </c:pt>
                <c:pt idx="21">
                  <c:v>60427</c:v>
                </c:pt>
                <c:pt idx="22">
                  <c:v>68121</c:v>
                </c:pt>
                <c:pt idx="23">
                  <c:v>64327</c:v>
                </c:pt>
                <c:pt idx="24">
                  <c:v>76531</c:v>
                </c:pt>
                <c:pt idx="25">
                  <c:v>60421</c:v>
                </c:pt>
                <c:pt idx="26">
                  <c:v>37224</c:v>
                </c:pt>
                <c:pt idx="27">
                  <c:v>Total</c:v>
                </c:pt>
                <c:pt idx="28">
                  <c:v>60741</c:v>
                </c:pt>
                <c:pt idx="29">
                  <c:v>68125</c:v>
                </c:pt>
                <c:pt idx="30">
                  <c:v>68723</c:v>
                </c:pt>
                <c:pt idx="31">
                  <c:v>68329</c:v>
                </c:pt>
                <c:pt idx="32">
                  <c:v>68111</c:v>
                </c:pt>
                <c:pt idx="33">
                  <c:v>76631</c:v>
                </c:pt>
                <c:pt idx="34">
                  <c:v>74874</c:v>
                </c:pt>
                <c:pt idx="35">
                  <c:v>50627</c:v>
                </c:pt>
                <c:pt idx="36">
                  <c:v>74862</c:v>
                </c:pt>
                <c:pt idx="37">
                  <c:v>60501</c:v>
                </c:pt>
                <c:pt idx="38">
                  <c:v>68805</c:v>
                </c:pt>
                <c:pt idx="39">
                  <c:v>23208</c:v>
                </c:pt>
                <c:pt idx="40">
                  <c:v>50631</c:v>
                </c:pt>
                <c:pt idx="41">
                  <c:v>68303</c:v>
                </c:pt>
                <c:pt idx="42">
                  <c:v>68629</c:v>
                </c:pt>
                <c:pt idx="43">
                  <c:v>63833</c:v>
                </c:pt>
                <c:pt idx="44">
                  <c:v>68237</c:v>
                </c:pt>
                <c:pt idx="45">
                  <c:v>64343</c:v>
                </c:pt>
                <c:pt idx="46">
                  <c:v>68417</c:v>
                </c:pt>
                <c:pt idx="47">
                  <c:v>67311</c:v>
                </c:pt>
                <c:pt idx="48">
                  <c:v>60437</c:v>
                </c:pt>
                <c:pt idx="49">
                  <c:v>60455</c:v>
                </c:pt>
                <c:pt idx="50">
                  <c:v>68241</c:v>
                </c:pt>
                <c:pt idx="51">
                  <c:v>68321</c:v>
                </c:pt>
                <c:pt idx="52">
                  <c:v>63619</c:v>
                </c:pt>
                <c:pt idx="53">
                  <c:v>22738</c:v>
                </c:pt>
                <c:pt idx="54">
                  <c:v>35270</c:v>
                </c:pt>
                <c:pt idx="55">
                  <c:v>64321</c:v>
                </c:pt>
                <c:pt idx="56">
                  <c:v>22908</c:v>
                </c:pt>
                <c:pt idx="57">
                  <c:v>60457</c:v>
                </c:pt>
                <c:pt idx="58">
                  <c:v>64428</c:v>
                </c:pt>
                <c:pt idx="59">
                  <c:v>68255</c:v>
                </c:pt>
                <c:pt idx="60">
                  <c:v>64251</c:v>
                </c:pt>
                <c:pt idx="61">
                  <c:v>68531</c:v>
                </c:pt>
                <c:pt idx="62">
                  <c:v>47627</c:v>
                </c:pt>
                <c:pt idx="63">
                  <c:v>64359</c:v>
                </c:pt>
                <c:pt idx="64">
                  <c:v>65385</c:v>
                </c:pt>
                <c:pt idx="65">
                  <c:v>68405</c:v>
                </c:pt>
                <c:pt idx="66">
                  <c:v>60439</c:v>
                </c:pt>
                <c:pt idx="67">
                  <c:v>30474</c:v>
                </c:pt>
                <c:pt idx="68">
                  <c:v>84772</c:v>
                </c:pt>
                <c:pt idx="69">
                  <c:v>67105</c:v>
                </c:pt>
                <c:pt idx="70">
                  <c:v>60729</c:v>
                </c:pt>
                <c:pt idx="71">
                  <c:v>84707</c:v>
                </c:pt>
                <c:pt idx="72">
                  <c:v>25241</c:v>
                </c:pt>
              </c:strCache>
            </c:strRef>
          </c:cat>
          <c:val>
            <c:numRef>
              <c:f>List1!$B$4:$B$76</c:f>
              <c:numCache>
                <c:formatCode>###0.00</c:formatCode>
                <c:ptCount val="73"/>
                <c:pt idx="0">
                  <c:v>80</c:v>
                </c:pt>
                <c:pt idx="1">
                  <c:v>67.307692307692307</c:v>
                </c:pt>
                <c:pt idx="2">
                  <c:v>61.111111111111114</c:v>
                </c:pt>
                <c:pt idx="3">
                  <c:v>55.555555555555557</c:v>
                </c:pt>
                <c:pt idx="4">
                  <c:v>61.904761904761919</c:v>
                </c:pt>
                <c:pt idx="5">
                  <c:v>82.608695652173907</c:v>
                </c:pt>
                <c:pt idx="6">
                  <c:v>70</c:v>
                </c:pt>
                <c:pt idx="7">
                  <c:v>66.153846153846118</c:v>
                </c:pt>
                <c:pt idx="8">
                  <c:v>61.702127659574465</c:v>
                </c:pt>
                <c:pt idx="9">
                  <c:v>55.555555555555557</c:v>
                </c:pt>
                <c:pt idx="10">
                  <c:v>67.567567567567551</c:v>
                </c:pt>
                <c:pt idx="11">
                  <c:v>69.230769230769241</c:v>
                </c:pt>
                <c:pt idx="12">
                  <c:v>60</c:v>
                </c:pt>
                <c:pt idx="13">
                  <c:v>63.095238095238123</c:v>
                </c:pt>
                <c:pt idx="14">
                  <c:v>83.333333333333343</c:v>
                </c:pt>
                <c:pt idx="15">
                  <c:v>58.904109589041113</c:v>
                </c:pt>
                <c:pt idx="16">
                  <c:v>62.499999999999986</c:v>
                </c:pt>
                <c:pt idx="17">
                  <c:v>70.588235294117652</c:v>
                </c:pt>
                <c:pt idx="18">
                  <c:v>23.52941176470588</c:v>
                </c:pt>
                <c:pt idx="19">
                  <c:v>64.556962025316437</c:v>
                </c:pt>
                <c:pt idx="20">
                  <c:v>33.333333333333336</c:v>
                </c:pt>
                <c:pt idx="21">
                  <c:v>59.259259259259252</c:v>
                </c:pt>
                <c:pt idx="22">
                  <c:v>81.818181818181799</c:v>
                </c:pt>
                <c:pt idx="23">
                  <c:v>37.499999999999986</c:v>
                </c:pt>
                <c:pt idx="24">
                  <c:v>50</c:v>
                </c:pt>
                <c:pt idx="25">
                  <c:v>80</c:v>
                </c:pt>
                <c:pt idx="26">
                  <c:v>43.18181818181818</c:v>
                </c:pt>
                <c:pt idx="27">
                  <c:v>0.59212598425196938</c:v>
                </c:pt>
                <c:pt idx="28">
                  <c:v>73.076923076923066</c:v>
                </c:pt>
                <c:pt idx="29">
                  <c:v>71.999999999999986</c:v>
                </c:pt>
                <c:pt idx="30">
                  <c:v>88.888888888888886</c:v>
                </c:pt>
                <c:pt idx="31">
                  <c:v>66.666666666666657</c:v>
                </c:pt>
                <c:pt idx="32">
                  <c:v>59.999999999999979</c:v>
                </c:pt>
                <c:pt idx="33">
                  <c:v>66.666666666666657</c:v>
                </c:pt>
                <c:pt idx="34">
                  <c:v>87.999999999999986</c:v>
                </c:pt>
                <c:pt idx="35">
                  <c:v>49.999999999999993</c:v>
                </c:pt>
                <c:pt idx="36">
                  <c:v>54.999999999999993</c:v>
                </c:pt>
                <c:pt idx="37">
                  <c:v>61.53846153846154</c:v>
                </c:pt>
                <c:pt idx="38">
                  <c:v>45.161290322580641</c:v>
                </c:pt>
                <c:pt idx="39">
                  <c:v>73.91304347826086</c:v>
                </c:pt>
                <c:pt idx="40">
                  <c:v>71.428571428571416</c:v>
                </c:pt>
                <c:pt idx="41">
                  <c:v>39.999999999999993</c:v>
                </c:pt>
                <c:pt idx="42">
                  <c:v>40</c:v>
                </c:pt>
                <c:pt idx="43">
                  <c:v>25.000000000000007</c:v>
                </c:pt>
                <c:pt idx="44">
                  <c:v>56.756756756756758</c:v>
                </c:pt>
                <c:pt idx="45">
                  <c:v>65.78947368421052</c:v>
                </c:pt>
                <c:pt idx="46">
                  <c:v>44.680851063829799</c:v>
                </c:pt>
                <c:pt idx="47">
                  <c:v>66.666666666666657</c:v>
                </c:pt>
                <c:pt idx="48">
                  <c:v>54.999999999999993</c:v>
                </c:pt>
                <c:pt idx="49">
                  <c:v>54.761904761904766</c:v>
                </c:pt>
                <c:pt idx="50">
                  <c:v>66.666666666666671</c:v>
                </c:pt>
                <c:pt idx="51">
                  <c:v>53.846153846153847</c:v>
                </c:pt>
                <c:pt idx="52">
                  <c:v>25</c:v>
                </c:pt>
                <c:pt idx="53">
                  <c:v>40</c:v>
                </c:pt>
                <c:pt idx="54">
                  <c:v>41.666666666666664</c:v>
                </c:pt>
                <c:pt idx="55">
                  <c:v>61.111111111111107</c:v>
                </c:pt>
                <c:pt idx="56">
                  <c:v>83.333333333333343</c:v>
                </c:pt>
                <c:pt idx="57">
                  <c:v>40.74074074074074</c:v>
                </c:pt>
                <c:pt idx="58">
                  <c:v>40</c:v>
                </c:pt>
                <c:pt idx="59">
                  <c:v>41.666666666666671</c:v>
                </c:pt>
                <c:pt idx="60">
                  <c:v>63.888888888888872</c:v>
                </c:pt>
                <c:pt idx="61">
                  <c:v>81.818181818181813</c:v>
                </c:pt>
                <c:pt idx="62">
                  <c:v>33.333333333333336</c:v>
                </c:pt>
                <c:pt idx="63">
                  <c:v>62.5</c:v>
                </c:pt>
                <c:pt idx="64">
                  <c:v>25</c:v>
                </c:pt>
                <c:pt idx="65">
                  <c:v>69.444444444444414</c:v>
                </c:pt>
                <c:pt idx="66">
                  <c:v>46.153846153846153</c:v>
                </c:pt>
                <c:pt idx="67">
                  <c:v>48.888888888888893</c:v>
                </c:pt>
                <c:pt idx="68">
                  <c:v>54.545454545454561</c:v>
                </c:pt>
                <c:pt idx="69">
                  <c:v>74.193548387096769</c:v>
                </c:pt>
                <c:pt idx="70">
                  <c:v>42.857142857142861</c:v>
                </c:pt>
                <c:pt idx="71">
                  <c:v>50</c:v>
                </c:pt>
                <c:pt idx="72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4BB-4F82-A78D-64FE8633D0E7}"/>
            </c:ext>
          </c:extLst>
        </c:ser>
        <c:ser>
          <c:idx val="1"/>
          <c:order val="1"/>
          <c:tx>
            <c:strRef>
              <c:f>List1!$C$3</c:f>
              <c:strCache>
                <c:ptCount val="1"/>
                <c:pt idx="0">
                  <c:v>Body z testu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List1!$A$4:$A$76</c:f>
              <c:strCache>
                <c:ptCount val="73"/>
                <c:pt idx="0">
                  <c:v>68207</c:v>
                </c:pt>
                <c:pt idx="1">
                  <c:v>68137</c:v>
                </c:pt>
                <c:pt idx="2">
                  <c:v>22710</c:v>
                </c:pt>
                <c:pt idx="3">
                  <c:v>20920</c:v>
                </c:pt>
                <c:pt idx="4">
                  <c:v>77207</c:v>
                </c:pt>
                <c:pt idx="5">
                  <c:v>68217</c:v>
                </c:pt>
                <c:pt idx="6">
                  <c:v>68611</c:v>
                </c:pt>
                <c:pt idx="7">
                  <c:v>22520</c:v>
                </c:pt>
                <c:pt idx="8">
                  <c:v>68133</c:v>
                </c:pt>
                <c:pt idx="9">
                  <c:v>67051</c:v>
                </c:pt>
                <c:pt idx="10">
                  <c:v>68233</c:v>
                </c:pt>
                <c:pt idx="11">
                  <c:v>68271</c:v>
                </c:pt>
                <c:pt idx="12">
                  <c:v>68711</c:v>
                </c:pt>
                <c:pt idx="13">
                  <c:v>68411</c:v>
                </c:pt>
                <c:pt idx="14">
                  <c:v>66365</c:v>
                </c:pt>
                <c:pt idx="15">
                  <c:v>68809</c:v>
                </c:pt>
                <c:pt idx="16">
                  <c:v>71927</c:v>
                </c:pt>
                <c:pt idx="17">
                  <c:v>60441</c:v>
                </c:pt>
                <c:pt idx="18">
                  <c:v>68227</c:v>
                </c:pt>
                <c:pt idx="19">
                  <c:v>68107</c:v>
                </c:pt>
                <c:pt idx="20">
                  <c:v>74330</c:v>
                </c:pt>
                <c:pt idx="21">
                  <c:v>60427</c:v>
                </c:pt>
                <c:pt idx="22">
                  <c:v>68121</c:v>
                </c:pt>
                <c:pt idx="23">
                  <c:v>64327</c:v>
                </c:pt>
                <c:pt idx="24">
                  <c:v>76531</c:v>
                </c:pt>
                <c:pt idx="25">
                  <c:v>60421</c:v>
                </c:pt>
                <c:pt idx="26">
                  <c:v>37224</c:v>
                </c:pt>
                <c:pt idx="27">
                  <c:v>Total</c:v>
                </c:pt>
                <c:pt idx="28">
                  <c:v>60741</c:v>
                </c:pt>
                <c:pt idx="29">
                  <c:v>68125</c:v>
                </c:pt>
                <c:pt idx="30">
                  <c:v>68723</c:v>
                </c:pt>
                <c:pt idx="31">
                  <c:v>68329</c:v>
                </c:pt>
                <c:pt idx="32">
                  <c:v>68111</c:v>
                </c:pt>
                <c:pt idx="33">
                  <c:v>76631</c:v>
                </c:pt>
                <c:pt idx="34">
                  <c:v>74874</c:v>
                </c:pt>
                <c:pt idx="35">
                  <c:v>50627</c:v>
                </c:pt>
                <c:pt idx="36">
                  <c:v>74862</c:v>
                </c:pt>
                <c:pt idx="37">
                  <c:v>60501</c:v>
                </c:pt>
                <c:pt idx="38">
                  <c:v>68805</c:v>
                </c:pt>
                <c:pt idx="39">
                  <c:v>23208</c:v>
                </c:pt>
                <c:pt idx="40">
                  <c:v>50631</c:v>
                </c:pt>
                <c:pt idx="41">
                  <c:v>68303</c:v>
                </c:pt>
                <c:pt idx="42">
                  <c:v>68629</c:v>
                </c:pt>
                <c:pt idx="43">
                  <c:v>63833</c:v>
                </c:pt>
                <c:pt idx="44">
                  <c:v>68237</c:v>
                </c:pt>
                <c:pt idx="45">
                  <c:v>64343</c:v>
                </c:pt>
                <c:pt idx="46">
                  <c:v>68417</c:v>
                </c:pt>
                <c:pt idx="47">
                  <c:v>67311</c:v>
                </c:pt>
                <c:pt idx="48">
                  <c:v>60437</c:v>
                </c:pt>
                <c:pt idx="49">
                  <c:v>60455</c:v>
                </c:pt>
                <c:pt idx="50">
                  <c:v>68241</c:v>
                </c:pt>
                <c:pt idx="51">
                  <c:v>68321</c:v>
                </c:pt>
                <c:pt idx="52">
                  <c:v>63619</c:v>
                </c:pt>
                <c:pt idx="53">
                  <c:v>22738</c:v>
                </c:pt>
                <c:pt idx="54">
                  <c:v>35270</c:v>
                </c:pt>
                <c:pt idx="55">
                  <c:v>64321</c:v>
                </c:pt>
                <c:pt idx="56">
                  <c:v>22908</c:v>
                </c:pt>
                <c:pt idx="57">
                  <c:v>60457</c:v>
                </c:pt>
                <c:pt idx="58">
                  <c:v>64428</c:v>
                </c:pt>
                <c:pt idx="59">
                  <c:v>68255</c:v>
                </c:pt>
                <c:pt idx="60">
                  <c:v>64251</c:v>
                </c:pt>
                <c:pt idx="61">
                  <c:v>68531</c:v>
                </c:pt>
                <c:pt idx="62">
                  <c:v>47627</c:v>
                </c:pt>
                <c:pt idx="63">
                  <c:v>64359</c:v>
                </c:pt>
                <c:pt idx="64">
                  <c:v>65385</c:v>
                </c:pt>
                <c:pt idx="65">
                  <c:v>68405</c:v>
                </c:pt>
                <c:pt idx="66">
                  <c:v>60439</c:v>
                </c:pt>
                <c:pt idx="67">
                  <c:v>30474</c:v>
                </c:pt>
                <c:pt idx="68">
                  <c:v>84772</c:v>
                </c:pt>
                <c:pt idx="69">
                  <c:v>67105</c:v>
                </c:pt>
                <c:pt idx="70">
                  <c:v>60729</c:v>
                </c:pt>
                <c:pt idx="71">
                  <c:v>84707</c:v>
                </c:pt>
                <c:pt idx="72">
                  <c:v>25241</c:v>
                </c:pt>
              </c:strCache>
            </c:strRef>
          </c:cat>
          <c:val>
            <c:numRef>
              <c:f>List1!$C$4:$C$76</c:f>
              <c:numCache>
                <c:formatCode>###0.00</c:formatCode>
                <c:ptCount val="73"/>
                <c:pt idx="0">
                  <c:v>45</c:v>
                </c:pt>
                <c:pt idx="1">
                  <c:v>47.769230769230781</c:v>
                </c:pt>
                <c:pt idx="2">
                  <c:v>49.94444444444445</c:v>
                </c:pt>
                <c:pt idx="3">
                  <c:v>51.111111111111114</c:v>
                </c:pt>
                <c:pt idx="4">
                  <c:v>52.857142857142854</c:v>
                </c:pt>
                <c:pt idx="5">
                  <c:v>56.391304347826086</c:v>
                </c:pt>
                <c:pt idx="6">
                  <c:v>56.4</c:v>
                </c:pt>
                <c:pt idx="7">
                  <c:v>57.384615384615394</c:v>
                </c:pt>
                <c:pt idx="8">
                  <c:v>60.936170212765965</c:v>
                </c:pt>
                <c:pt idx="9">
                  <c:v>62.666666666666664</c:v>
                </c:pt>
                <c:pt idx="10">
                  <c:v>64.297297297297291</c:v>
                </c:pt>
                <c:pt idx="11">
                  <c:v>65.230769230769226</c:v>
                </c:pt>
                <c:pt idx="12">
                  <c:v>65.600000000000009</c:v>
                </c:pt>
                <c:pt idx="13">
                  <c:v>66.952380952380906</c:v>
                </c:pt>
                <c:pt idx="14">
                  <c:v>68.666666666666671</c:v>
                </c:pt>
                <c:pt idx="15">
                  <c:v>68.712328767123296</c:v>
                </c:pt>
                <c:pt idx="16">
                  <c:v>69.208333333333343</c:v>
                </c:pt>
                <c:pt idx="17">
                  <c:v>69.70588235294116</c:v>
                </c:pt>
                <c:pt idx="18">
                  <c:v>70.647058823529392</c:v>
                </c:pt>
                <c:pt idx="19">
                  <c:v>70.91139240506331</c:v>
                </c:pt>
                <c:pt idx="20">
                  <c:v>71.333333333333343</c:v>
                </c:pt>
                <c:pt idx="21">
                  <c:v>71.370370370370367</c:v>
                </c:pt>
                <c:pt idx="22">
                  <c:v>71.590909090909108</c:v>
                </c:pt>
                <c:pt idx="23">
                  <c:v>71.812499999999972</c:v>
                </c:pt>
                <c:pt idx="24">
                  <c:v>73</c:v>
                </c:pt>
                <c:pt idx="25">
                  <c:v>73</c:v>
                </c:pt>
                <c:pt idx="26">
                  <c:v>74.568181818181827</c:v>
                </c:pt>
                <c:pt idx="27">
                  <c:v>74.939632545931673</c:v>
                </c:pt>
                <c:pt idx="28">
                  <c:v>75.653846153846146</c:v>
                </c:pt>
                <c:pt idx="29">
                  <c:v>76.16</c:v>
                </c:pt>
                <c:pt idx="30">
                  <c:v>76.333333333333329</c:v>
                </c:pt>
                <c:pt idx="31">
                  <c:v>76.666666666666657</c:v>
                </c:pt>
                <c:pt idx="32">
                  <c:v>76.933333333333337</c:v>
                </c:pt>
                <c:pt idx="33">
                  <c:v>76.969696969696955</c:v>
                </c:pt>
                <c:pt idx="34">
                  <c:v>77.160000000000025</c:v>
                </c:pt>
                <c:pt idx="35">
                  <c:v>77.5</c:v>
                </c:pt>
                <c:pt idx="36">
                  <c:v>78.8</c:v>
                </c:pt>
                <c:pt idx="37">
                  <c:v>78.884615384615373</c:v>
                </c:pt>
                <c:pt idx="38">
                  <c:v>79.096774193548384</c:v>
                </c:pt>
                <c:pt idx="39">
                  <c:v>79.739130434782609</c:v>
                </c:pt>
                <c:pt idx="40">
                  <c:v>79.904761904761912</c:v>
                </c:pt>
                <c:pt idx="41">
                  <c:v>80.699999999999989</c:v>
                </c:pt>
                <c:pt idx="42">
                  <c:v>80.700000000000017</c:v>
                </c:pt>
                <c:pt idx="43">
                  <c:v>80.833333333333329</c:v>
                </c:pt>
                <c:pt idx="44">
                  <c:v>80.918918918918934</c:v>
                </c:pt>
                <c:pt idx="45">
                  <c:v>81.39473684210526</c:v>
                </c:pt>
                <c:pt idx="46">
                  <c:v>81.957446808510667</c:v>
                </c:pt>
                <c:pt idx="47">
                  <c:v>82.000000000000014</c:v>
                </c:pt>
                <c:pt idx="48">
                  <c:v>82.649999999999991</c:v>
                </c:pt>
                <c:pt idx="49">
                  <c:v>82.999999999999986</c:v>
                </c:pt>
                <c:pt idx="50">
                  <c:v>83.055555555555571</c:v>
                </c:pt>
                <c:pt idx="51">
                  <c:v>83.884615384615401</c:v>
                </c:pt>
                <c:pt idx="52">
                  <c:v>84</c:v>
                </c:pt>
                <c:pt idx="53">
                  <c:v>84.5</c:v>
                </c:pt>
                <c:pt idx="54">
                  <c:v>84.583333333333343</c:v>
                </c:pt>
                <c:pt idx="55">
                  <c:v>84.805555555555557</c:v>
                </c:pt>
                <c:pt idx="56">
                  <c:v>84.833333333333343</c:v>
                </c:pt>
                <c:pt idx="57">
                  <c:v>86.814814814814824</c:v>
                </c:pt>
                <c:pt idx="58">
                  <c:v>87</c:v>
                </c:pt>
                <c:pt idx="59">
                  <c:v>87.124999999999986</c:v>
                </c:pt>
                <c:pt idx="60">
                  <c:v>87.777777777777786</c:v>
                </c:pt>
                <c:pt idx="61">
                  <c:v>87.909090909090907</c:v>
                </c:pt>
                <c:pt idx="62">
                  <c:v>88</c:v>
                </c:pt>
                <c:pt idx="63">
                  <c:v>88.999999999999986</c:v>
                </c:pt>
                <c:pt idx="64">
                  <c:v>89</c:v>
                </c:pt>
                <c:pt idx="65">
                  <c:v>91.027777777777786</c:v>
                </c:pt>
                <c:pt idx="66">
                  <c:v>91.615384615384613</c:v>
                </c:pt>
                <c:pt idx="67">
                  <c:v>93.066666666666663</c:v>
                </c:pt>
                <c:pt idx="68">
                  <c:v>94.318181818181813</c:v>
                </c:pt>
                <c:pt idx="69">
                  <c:v>96.161290322580641</c:v>
                </c:pt>
                <c:pt idx="70">
                  <c:v>96.285714285714278</c:v>
                </c:pt>
                <c:pt idx="71">
                  <c:v>99.5</c:v>
                </c:pt>
                <c:pt idx="72">
                  <c:v>104.8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4BB-4F82-A78D-64FE8633D0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86588223"/>
        <c:axId val="1736346911"/>
      </c:lineChart>
      <c:catAx>
        <c:axId val="17865882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36346911"/>
        <c:crosses val="autoZero"/>
        <c:auto val="1"/>
        <c:lblAlgn val="ctr"/>
        <c:lblOffset val="100"/>
        <c:noMultiLvlLbl val="0"/>
      </c:catAx>
      <c:valAx>
        <c:axId val="17363469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865882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List2!$C$4</c:f>
              <c:strCache>
                <c:ptCount val="1"/>
                <c:pt idx="0">
                  <c:v>gender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List2!$B$5:$B$77</c:f>
              <c:numCache>
                <c:formatCode>###0.000</c:formatCode>
                <c:ptCount val="73"/>
                <c:pt idx="0">
                  <c:v>57.303012945434531</c:v>
                </c:pt>
                <c:pt idx="1">
                  <c:v>59.359254278228875</c:v>
                </c:pt>
                <c:pt idx="2">
                  <c:v>55.391565537355049</c:v>
                </c:pt>
                <c:pt idx="3">
                  <c:v>84.935430118962088</c:v>
                </c:pt>
                <c:pt idx="4">
                  <c:v>85.906285624340953</c:v>
                </c:pt>
                <c:pt idx="5">
                  <c:v>84.604763841192181</c:v>
                </c:pt>
                <c:pt idx="6">
                  <c:v>97.161698857759973</c:v>
                </c:pt>
                <c:pt idx="7">
                  <c:v>95.15873923938338</c:v>
                </c:pt>
                <c:pt idx="8">
                  <c:v>84.983070261574369</c:v>
                </c:pt>
                <c:pt idx="9">
                  <c:v>76.242833867731093</c:v>
                </c:pt>
                <c:pt idx="10">
                  <c:v>86.684946294889826</c:v>
                </c:pt>
                <c:pt idx="11">
                  <c:v>79.776316322661771</c:v>
                </c:pt>
                <c:pt idx="12">
                  <c:v>83.037094894976804</c:v>
                </c:pt>
                <c:pt idx="13">
                  <c:v>77.51703452736156</c:v>
                </c:pt>
                <c:pt idx="14">
                  <c:v>72.925380770914117</c:v>
                </c:pt>
                <c:pt idx="15">
                  <c:v>83.904173051978404</c:v>
                </c:pt>
                <c:pt idx="16">
                  <c:v>91.197477804438535</c:v>
                </c:pt>
                <c:pt idx="17">
                  <c:v>73.298587934092367</c:v>
                </c:pt>
                <c:pt idx="18">
                  <c:v>84.722129955283762</c:v>
                </c:pt>
                <c:pt idx="19">
                  <c:v>88.244685215947229</c:v>
                </c:pt>
                <c:pt idx="20">
                  <c:v>81.337859105018879</c:v>
                </c:pt>
                <c:pt idx="21">
                  <c:v>92.933629669429948</c:v>
                </c:pt>
                <c:pt idx="22">
                  <c:v>79.049289387680147</c:v>
                </c:pt>
                <c:pt idx="23">
                  <c:v>83.126736859222291</c:v>
                </c:pt>
                <c:pt idx="24">
                  <c:v>80.68460888210349</c:v>
                </c:pt>
                <c:pt idx="25">
                  <c:v>89.437211263162197</c:v>
                </c:pt>
                <c:pt idx="26">
                  <c:v>86.27824303698641</c:v>
                </c:pt>
                <c:pt idx="27">
                  <c:v>73.437499102329198</c:v>
                </c:pt>
                <c:pt idx="28">
                  <c:v>83.602887311066326</c:v>
                </c:pt>
                <c:pt idx="29">
                  <c:v>91.070744842506954</c:v>
                </c:pt>
                <c:pt idx="30">
                  <c:v>86.118913010770598</c:v>
                </c:pt>
                <c:pt idx="31">
                  <c:v>85.858245801802795</c:v>
                </c:pt>
                <c:pt idx="32">
                  <c:v>73.996290873409848</c:v>
                </c:pt>
                <c:pt idx="33">
                  <c:v>67.677540213158977</c:v>
                </c:pt>
                <c:pt idx="34">
                  <c:v>98.528048792509239</c:v>
                </c:pt>
                <c:pt idx="35">
                  <c:v>83.916068129157125</c:v>
                </c:pt>
                <c:pt idx="36">
                  <c:v>74.327906287432995</c:v>
                </c:pt>
                <c:pt idx="37">
                  <c:v>78.726940414224842</c:v>
                </c:pt>
                <c:pt idx="38">
                  <c:v>75.538360056743144</c:v>
                </c:pt>
                <c:pt idx="39">
                  <c:v>77.750568818569036</c:v>
                </c:pt>
                <c:pt idx="40">
                  <c:v>63.410547841780392</c:v>
                </c:pt>
                <c:pt idx="41">
                  <c:v>51.426298586974553</c:v>
                </c:pt>
                <c:pt idx="42">
                  <c:v>99.395597222748108</c:v>
                </c:pt>
                <c:pt idx="43">
                  <c:v>58.222300838275885</c:v>
                </c:pt>
                <c:pt idx="44">
                  <c:v>60.905711727915829</c:v>
                </c:pt>
                <c:pt idx="45">
                  <c:v>72.484112478744848</c:v>
                </c:pt>
                <c:pt idx="46">
                  <c:v>66.217283451850975</c:v>
                </c:pt>
                <c:pt idx="47">
                  <c:v>82.799569833820129</c:v>
                </c:pt>
                <c:pt idx="48">
                  <c:v>85.829577592204416</c:v>
                </c:pt>
                <c:pt idx="49">
                  <c:v>87.731792607022882</c:v>
                </c:pt>
                <c:pt idx="50">
                  <c:v>69.761888679975158</c:v>
                </c:pt>
                <c:pt idx="51">
                  <c:v>82.380625405971571</c:v>
                </c:pt>
                <c:pt idx="52">
                  <c:v>85.719644760796982</c:v>
                </c:pt>
                <c:pt idx="53">
                  <c:v>78.956264849263093</c:v>
                </c:pt>
                <c:pt idx="54">
                  <c:v>92.371990901174968</c:v>
                </c:pt>
                <c:pt idx="55">
                  <c:v>70.505875614742479</c:v>
                </c:pt>
                <c:pt idx="56">
                  <c:v>84.595054192445133</c:v>
                </c:pt>
                <c:pt idx="57">
                  <c:v>90.66215905473338</c:v>
                </c:pt>
                <c:pt idx="58">
                  <c:v>62.904751083195038</c:v>
                </c:pt>
                <c:pt idx="59">
                  <c:v>82.325158304528216</c:v>
                </c:pt>
                <c:pt idx="60">
                  <c:v>70.145431614136456</c:v>
                </c:pt>
                <c:pt idx="61">
                  <c:v>79.849473775612623</c:v>
                </c:pt>
                <c:pt idx="62">
                  <c:v>81.824205324013064</c:v>
                </c:pt>
                <c:pt idx="63">
                  <c:v>70.803159699531165</c:v>
                </c:pt>
                <c:pt idx="64">
                  <c:v>72.466773275738134</c:v>
                </c:pt>
                <c:pt idx="65">
                  <c:v>74.220061235427977</c:v>
                </c:pt>
                <c:pt idx="66">
                  <c:v>80.374710006827428</c:v>
                </c:pt>
                <c:pt idx="67">
                  <c:v>80.469844129248145</c:v>
                </c:pt>
                <c:pt idx="68">
                  <c:v>76.476552828394077</c:v>
                </c:pt>
                <c:pt idx="69">
                  <c:v>78.596569577898265</c:v>
                </c:pt>
                <c:pt idx="70">
                  <c:v>57.111426471756261</c:v>
                </c:pt>
                <c:pt idx="71">
                  <c:v>89.408138900610226</c:v>
                </c:pt>
                <c:pt idx="72">
                  <c:v>94.765374930851863</c:v>
                </c:pt>
              </c:numCache>
            </c:numRef>
          </c:xVal>
          <c:yVal>
            <c:numRef>
              <c:f>List2!$C$5:$C$77</c:f>
              <c:numCache>
                <c:formatCode>###0.000</c:formatCode>
                <c:ptCount val="73"/>
                <c:pt idx="0">
                  <c:v>-1.5123751662046119</c:v>
                </c:pt>
                <c:pt idx="1">
                  <c:v>-1.9412163043797794</c:v>
                </c:pt>
                <c:pt idx="2">
                  <c:v>-3.4110041410605896</c:v>
                </c:pt>
                <c:pt idx="3">
                  <c:v>-4.4397896992022083</c:v>
                </c:pt>
                <c:pt idx="4">
                  <c:v>-4.4588763474472328</c:v>
                </c:pt>
                <c:pt idx="5">
                  <c:v>-6.7826784711457844</c:v>
                </c:pt>
                <c:pt idx="6">
                  <c:v>-5.0604706446625869</c:v>
                </c:pt>
                <c:pt idx="7">
                  <c:v>-5.8564474498711308</c:v>
                </c:pt>
                <c:pt idx="8">
                  <c:v>-3.9995780408961505</c:v>
                </c:pt>
                <c:pt idx="9">
                  <c:v>-3.5502125202071113</c:v>
                </c:pt>
                <c:pt idx="10">
                  <c:v>-4.656647463115771</c:v>
                </c:pt>
                <c:pt idx="11">
                  <c:v>-4.5082878368756552</c:v>
                </c:pt>
                <c:pt idx="12">
                  <c:v>-4.834670385377307</c:v>
                </c:pt>
                <c:pt idx="13">
                  <c:v>-4.272011000657125</c:v>
                </c:pt>
                <c:pt idx="14">
                  <c:v>-2.0475612013678663</c:v>
                </c:pt>
                <c:pt idx="15">
                  <c:v>-3.5521954688216431</c:v>
                </c:pt>
                <c:pt idx="16">
                  <c:v>-4.2148307732146888</c:v>
                </c:pt>
                <c:pt idx="17">
                  <c:v>-3.8364373037833972</c:v>
                </c:pt>
                <c:pt idx="18">
                  <c:v>-3.7994934909699447</c:v>
                </c:pt>
                <c:pt idx="19">
                  <c:v>-4.4970738448874448</c:v>
                </c:pt>
                <c:pt idx="20">
                  <c:v>-4.2643898583002739</c:v>
                </c:pt>
                <c:pt idx="21">
                  <c:v>-4.0998767869384842</c:v>
                </c:pt>
                <c:pt idx="22">
                  <c:v>-4.5109675972585404</c:v>
                </c:pt>
                <c:pt idx="23">
                  <c:v>-4.5942366022480883</c:v>
                </c:pt>
                <c:pt idx="24">
                  <c:v>-2.5537638433943544</c:v>
                </c:pt>
                <c:pt idx="25">
                  <c:v>-3.7920936574151276</c:v>
                </c:pt>
                <c:pt idx="26">
                  <c:v>-3.3572438607243447</c:v>
                </c:pt>
                <c:pt idx="27">
                  <c:v>-3.2889695758073616</c:v>
                </c:pt>
                <c:pt idx="28">
                  <c:v>-3.8337328211881614</c:v>
                </c:pt>
                <c:pt idx="29">
                  <c:v>-5.7567922751928071</c:v>
                </c:pt>
                <c:pt idx="30">
                  <c:v>-4.9988247499278042</c:v>
                </c:pt>
                <c:pt idx="31">
                  <c:v>-4.2033997861902073</c:v>
                </c:pt>
                <c:pt idx="32">
                  <c:v>-3.8002664185116668</c:v>
                </c:pt>
                <c:pt idx="33">
                  <c:v>-3.4032167260767503</c:v>
                </c:pt>
                <c:pt idx="34">
                  <c:v>-5.1918492139454013</c:v>
                </c:pt>
                <c:pt idx="35">
                  <c:v>-4.2817697137123822</c:v>
                </c:pt>
                <c:pt idx="36">
                  <c:v>-4.9570167306226844</c:v>
                </c:pt>
                <c:pt idx="37">
                  <c:v>-3.100375661066828</c:v>
                </c:pt>
                <c:pt idx="38">
                  <c:v>-4.2285059221301067</c:v>
                </c:pt>
                <c:pt idx="39">
                  <c:v>-2.2739455293006521</c:v>
                </c:pt>
                <c:pt idx="40">
                  <c:v>-2.7325897592587678</c:v>
                </c:pt>
                <c:pt idx="41">
                  <c:v>-4.3570746743803923</c:v>
                </c:pt>
                <c:pt idx="42">
                  <c:v>-5.158834727249233</c:v>
                </c:pt>
                <c:pt idx="43">
                  <c:v>-3.3435552862759459</c:v>
                </c:pt>
                <c:pt idx="44">
                  <c:v>-3.0992048822452296</c:v>
                </c:pt>
                <c:pt idx="45">
                  <c:v>-3.688476977028357</c:v>
                </c:pt>
                <c:pt idx="46">
                  <c:v>-1.7992291036631922</c:v>
                </c:pt>
                <c:pt idx="47">
                  <c:v>-3.7919202679899602</c:v>
                </c:pt>
                <c:pt idx="48">
                  <c:v>-5.2171407363902595</c:v>
                </c:pt>
                <c:pt idx="49">
                  <c:v>-3.7792133070296976</c:v>
                </c:pt>
                <c:pt idx="50">
                  <c:v>-3.8417793713303321</c:v>
                </c:pt>
                <c:pt idx="51">
                  <c:v>-4.5787704878630162</c:v>
                </c:pt>
                <c:pt idx="52">
                  <c:v>-4.0089377478553949</c:v>
                </c:pt>
                <c:pt idx="53">
                  <c:v>-3.6255231511504196</c:v>
                </c:pt>
                <c:pt idx="54">
                  <c:v>-3.4020081331493359</c:v>
                </c:pt>
                <c:pt idx="55">
                  <c:v>-5.1082930906430137</c:v>
                </c:pt>
                <c:pt idx="56">
                  <c:v>-6.1747004951951041</c:v>
                </c:pt>
                <c:pt idx="57">
                  <c:v>-4.848667848606933</c:v>
                </c:pt>
                <c:pt idx="58">
                  <c:v>-3.4538839981914444</c:v>
                </c:pt>
                <c:pt idx="59">
                  <c:v>-4.5621307787864964</c:v>
                </c:pt>
                <c:pt idx="60">
                  <c:v>-3.7529700522870684</c:v>
                </c:pt>
                <c:pt idx="61">
                  <c:v>-4.1073775994584123</c:v>
                </c:pt>
                <c:pt idx="62">
                  <c:v>-5.9829906510512885</c:v>
                </c:pt>
                <c:pt idx="63">
                  <c:v>-3.1036914685240875</c:v>
                </c:pt>
                <c:pt idx="64">
                  <c:v>-4.0169656879839648</c:v>
                </c:pt>
                <c:pt idx="65">
                  <c:v>-3.35107752113319</c:v>
                </c:pt>
                <c:pt idx="66">
                  <c:v>-3.1421251918758797</c:v>
                </c:pt>
                <c:pt idx="67">
                  <c:v>-3.9151119041904021</c:v>
                </c:pt>
                <c:pt idx="68">
                  <c:v>-4.2468431011332726</c:v>
                </c:pt>
                <c:pt idx="69">
                  <c:v>-2.5997339458817637</c:v>
                </c:pt>
                <c:pt idx="70">
                  <c:v>-2.7553392640945753</c:v>
                </c:pt>
                <c:pt idx="71">
                  <c:v>-4.5603534351511144</c:v>
                </c:pt>
                <c:pt idx="72">
                  <c:v>-4.1703904688524576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CA6-4682-95E7-D712CE6FD9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70511711"/>
        <c:axId val="1782573935"/>
      </c:scatterChart>
      <c:valAx>
        <c:axId val="1970511711"/>
        <c:scaling>
          <c:orientation val="minMax"/>
          <c:min val="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800" dirty="0"/>
                  <a:t>Průsečík</a:t>
                </a:r>
                <a:r>
                  <a:rPr lang="cs-CZ" sz="1800" baseline="0" dirty="0"/>
                  <a:t> (průměrný výkon kluků ve škole)</a:t>
                </a:r>
                <a:endParaRPr lang="cs-CZ" sz="18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82573935"/>
        <c:crossesAt val="-7"/>
        <c:crossBetween val="midCat"/>
      </c:valAx>
      <c:valAx>
        <c:axId val="1782573935"/>
        <c:scaling>
          <c:orientation val="minMax"/>
          <c:min val="-7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600"/>
                  <a:t>Rozdíl mezi pohlavími  ve škole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70511711"/>
        <c:crossesAt val="50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6502668D-11C5-412A-944E-A6D38535A5A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38501874-75E5-40FD-9F3A-B326107DD21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1140" name="Rectangle 4">
            <a:extLst>
              <a:ext uri="{FF2B5EF4-FFF2-40B4-BE49-F238E27FC236}">
                <a16:creationId xmlns:a16="http://schemas.microsoft.com/office/drawing/2014/main" id="{69694489-D71D-4B27-849C-7E399CE79CB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1141" name="Rectangle 5">
            <a:extLst>
              <a:ext uri="{FF2B5EF4-FFF2-40B4-BE49-F238E27FC236}">
                <a16:creationId xmlns:a16="http://schemas.microsoft.com/office/drawing/2014/main" id="{1A392D72-D129-4367-87F6-DAB3AB74993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31542D8C-4AFF-4A7B-B902-EA258870E66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3DBA801B-1E63-41B4-99FE-912A4F03E94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E69E3A57-67AA-4EB2-80CD-F60CAE05C9B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FD6CFE9A-37F7-4968-B514-C996BCDA25C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5" name="Rectangle 5">
            <a:extLst>
              <a:ext uri="{FF2B5EF4-FFF2-40B4-BE49-F238E27FC236}">
                <a16:creationId xmlns:a16="http://schemas.microsoft.com/office/drawing/2014/main" id="{9F2F2D4E-676E-4885-A90F-D79EEA85086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1686" name="Rectangle 6">
            <a:extLst>
              <a:ext uri="{FF2B5EF4-FFF2-40B4-BE49-F238E27FC236}">
                <a16:creationId xmlns:a16="http://schemas.microsoft.com/office/drawing/2014/main" id="{54E4D2E4-FBB1-427A-99FD-54D4C66D7DB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687" name="Rectangle 7">
            <a:extLst>
              <a:ext uri="{FF2B5EF4-FFF2-40B4-BE49-F238E27FC236}">
                <a16:creationId xmlns:a16="http://schemas.microsoft.com/office/drawing/2014/main" id="{2218E16B-9757-4AA4-8010-F3333D871B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534FD48F-8E6C-4589-AC5E-DEBE5B53646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>
            <a:extLst>
              <a:ext uri="{FF2B5EF4-FFF2-40B4-BE49-F238E27FC236}">
                <a16:creationId xmlns:a16="http://schemas.microsoft.com/office/drawing/2014/main" id="{4B448F62-2C5A-414C-B49E-2994D54D9D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Zástupný symbol pro poznámky 2">
            <a:extLst>
              <a:ext uri="{FF2B5EF4-FFF2-40B4-BE49-F238E27FC236}">
                <a16:creationId xmlns:a16="http://schemas.microsoft.com/office/drawing/2014/main" id="{908EEBE0-8927-4A8B-95DF-668343F864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8196" name="Zástupný symbol pro číslo snímku 3">
            <a:extLst>
              <a:ext uri="{FF2B5EF4-FFF2-40B4-BE49-F238E27FC236}">
                <a16:creationId xmlns:a16="http://schemas.microsoft.com/office/drawing/2014/main" id="{A642B10E-50E6-4D62-B93D-1518BAFCAA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fld id="{A90F79F4-8F1C-4AC8-92DB-3228F1C626FF}" type="slidenum">
              <a:rPr lang="cs-CZ" altLang="cs-CZ" sz="1200" b="0" smtClean="0"/>
              <a:pPr/>
              <a:t>3</a:t>
            </a:fld>
            <a:endParaRPr lang="cs-CZ" altLang="cs-CZ" sz="1200" b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>
            <a:extLst>
              <a:ext uri="{FF2B5EF4-FFF2-40B4-BE49-F238E27FC236}">
                <a16:creationId xmlns:a16="http://schemas.microsoft.com/office/drawing/2014/main" id="{F7DE2A71-3DD1-4DF7-9451-CDB51E107F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Zástupný symbol pro poznámky 2">
            <a:extLst>
              <a:ext uri="{FF2B5EF4-FFF2-40B4-BE49-F238E27FC236}">
                <a16:creationId xmlns:a16="http://schemas.microsoft.com/office/drawing/2014/main" id="{7CF0F1AD-BBEE-4E33-BE37-7173F1013A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/>
              <a:t>MIXED test WITH gender</a:t>
            </a:r>
          </a:p>
          <a:p>
            <a:r>
              <a:rPr lang="cs-CZ" altLang="cs-CZ"/>
              <a:t>  /CRITERIA=CIN(95) MXITER(100) MXSTEP(10) SCORING(1) SINGULAR(0.000000000001) HCONVERGE(0, </a:t>
            </a:r>
          </a:p>
          <a:p>
            <a:r>
              <a:rPr lang="cs-CZ" altLang="cs-CZ"/>
              <a:t>    ABSOLUTE) LCONVERGE(0, ABSOLUTE) PCONVERGE(0.000001, ABSOLUTE)</a:t>
            </a:r>
          </a:p>
          <a:p>
            <a:r>
              <a:rPr lang="cs-CZ" altLang="cs-CZ"/>
              <a:t>  /FIXED=intercept | SSTYPE(3)</a:t>
            </a:r>
          </a:p>
          <a:p>
            <a:r>
              <a:rPr lang="cs-CZ" altLang="cs-CZ"/>
              <a:t>  /METHOD=ML</a:t>
            </a:r>
          </a:p>
          <a:p>
            <a:r>
              <a:rPr lang="cs-CZ" altLang="cs-CZ"/>
              <a:t>  /PRINT=DESCRIPTIVES  SOLUTION TESTCOV</a:t>
            </a:r>
          </a:p>
          <a:p>
            <a:r>
              <a:rPr lang="cs-CZ" altLang="cs-CZ"/>
              <a:t>  /RANDOM=INTERCEPT | SUBJECT(School) COVTYPE(VC).</a:t>
            </a:r>
          </a:p>
          <a:p>
            <a:endParaRPr lang="cs-CZ" altLang="cs-CZ"/>
          </a:p>
        </p:txBody>
      </p:sp>
      <p:sp>
        <p:nvSpPr>
          <p:cNvPr id="22532" name="Zástupný symbol pro číslo snímku 3">
            <a:extLst>
              <a:ext uri="{FF2B5EF4-FFF2-40B4-BE49-F238E27FC236}">
                <a16:creationId xmlns:a16="http://schemas.microsoft.com/office/drawing/2014/main" id="{43125E7A-6A02-4EE0-AEA1-94C643A61E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fld id="{F2C4F01C-41E6-477A-A0DD-59B4806C30FB}" type="slidenum">
              <a:rPr lang="cs-CZ" altLang="cs-CZ" sz="1200" b="0" smtClean="0"/>
              <a:pPr/>
              <a:t>28</a:t>
            </a:fld>
            <a:endParaRPr lang="cs-CZ" altLang="cs-CZ" sz="1200" b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>
            <a:extLst>
              <a:ext uri="{FF2B5EF4-FFF2-40B4-BE49-F238E27FC236}">
                <a16:creationId xmlns:a16="http://schemas.microsoft.com/office/drawing/2014/main" id="{ECF8D064-11EC-4941-9B8F-0739CD54E2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Zástupný symbol pro poznámky 2">
            <a:extLst>
              <a:ext uri="{FF2B5EF4-FFF2-40B4-BE49-F238E27FC236}">
                <a16:creationId xmlns:a16="http://schemas.microsoft.com/office/drawing/2014/main" id="{4F253B39-36D5-4E8A-AF4A-CF21B1956B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/>
              <a:t>MIXED test WITH gender</a:t>
            </a:r>
          </a:p>
          <a:p>
            <a:r>
              <a:rPr lang="cs-CZ" altLang="cs-CZ"/>
              <a:t>  /CRITERIA=CIN(95) MXITER(100) MXSTEP(10) SCORING(1) SINGULAR(0.000000000001) HCONVERGE(0, </a:t>
            </a:r>
          </a:p>
          <a:p>
            <a:r>
              <a:rPr lang="cs-CZ" altLang="cs-CZ"/>
              <a:t>    ABSOLUTE) LCONVERGE(0, ABSOLUTE) PCONVERGE(0.000001, ABSOLUTE)</a:t>
            </a:r>
          </a:p>
          <a:p>
            <a:r>
              <a:rPr lang="cs-CZ" altLang="cs-CZ"/>
              <a:t>  /FIXED=intercept gender | SSTYPE(3)</a:t>
            </a:r>
          </a:p>
          <a:p>
            <a:r>
              <a:rPr lang="cs-CZ" altLang="cs-CZ"/>
              <a:t>  /METHOD=ML</a:t>
            </a:r>
          </a:p>
          <a:p>
            <a:r>
              <a:rPr lang="cs-CZ" altLang="cs-CZ"/>
              <a:t>  /PRINT=DESCRIPTIVES  SOLUTION TESTCOV</a:t>
            </a:r>
          </a:p>
          <a:p>
            <a:r>
              <a:rPr lang="cs-CZ" altLang="cs-CZ"/>
              <a:t>  /RANDOM=intercept gender | SUBJECT(School) COVTYPE(VC).</a:t>
            </a:r>
          </a:p>
          <a:p>
            <a:endParaRPr lang="cs-CZ" altLang="cs-CZ"/>
          </a:p>
          <a:p>
            <a:r>
              <a:rPr lang="cs-CZ" altLang="cs-CZ"/>
              <a:t>MIXED test WITH gender</a:t>
            </a:r>
          </a:p>
          <a:p>
            <a:r>
              <a:rPr lang="cs-CZ" altLang="cs-CZ"/>
              <a:t>  /CRITERIA=CIN(95) MXITER(100) MXSTEP(10) SCORING(1) SINGULAR(0.000000000001) HCONVERGE(0, </a:t>
            </a:r>
          </a:p>
          <a:p>
            <a:r>
              <a:rPr lang="cs-CZ" altLang="cs-CZ"/>
              <a:t>    ABSOLUTE) LCONVERGE(0, ABSOLUTE) PCONVERGE(0.000001, ABSOLUTE)</a:t>
            </a:r>
          </a:p>
          <a:p>
            <a:r>
              <a:rPr lang="cs-CZ" altLang="cs-CZ"/>
              <a:t>  /FIXED=intercept gender | SSTYPE(3)</a:t>
            </a:r>
          </a:p>
          <a:p>
            <a:r>
              <a:rPr lang="cs-CZ" altLang="cs-CZ"/>
              <a:t>  /METHOD=ML</a:t>
            </a:r>
          </a:p>
          <a:p>
            <a:r>
              <a:rPr lang="cs-CZ" altLang="cs-CZ"/>
              <a:t>  /PRINT=DESCRIPTIVES  SOLUTION TESTCOV</a:t>
            </a:r>
          </a:p>
          <a:p>
            <a:r>
              <a:rPr lang="cs-CZ" altLang="cs-CZ"/>
              <a:t>  /RANDOM=intercept gender | SUBJECT(School) COVTYPE(UN).</a:t>
            </a:r>
          </a:p>
          <a:p>
            <a:endParaRPr lang="cs-CZ" altLang="cs-CZ"/>
          </a:p>
        </p:txBody>
      </p:sp>
      <p:sp>
        <p:nvSpPr>
          <p:cNvPr id="30724" name="Zástupný symbol pro číslo snímku 3">
            <a:extLst>
              <a:ext uri="{FF2B5EF4-FFF2-40B4-BE49-F238E27FC236}">
                <a16:creationId xmlns:a16="http://schemas.microsoft.com/office/drawing/2014/main" id="{3E53E9B5-F61A-4638-BE70-BC527F68D1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fld id="{DEFFFF21-8401-43DC-9E45-5573B755C1DF}" type="slidenum">
              <a:rPr lang="cs-CZ" altLang="cs-CZ" sz="1200" b="0" smtClean="0"/>
              <a:pPr/>
              <a:t>35</a:t>
            </a:fld>
            <a:endParaRPr lang="cs-CZ" altLang="cs-CZ" sz="1200" b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>
            <a:extLst>
              <a:ext uri="{FF2B5EF4-FFF2-40B4-BE49-F238E27FC236}">
                <a16:creationId xmlns:a16="http://schemas.microsoft.com/office/drawing/2014/main" id="{D08427E2-9D80-4C66-AFCF-116E569C9A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Zástupný symbol pro poznámky 2">
            <a:extLst>
              <a:ext uri="{FF2B5EF4-FFF2-40B4-BE49-F238E27FC236}">
                <a16:creationId xmlns:a16="http://schemas.microsoft.com/office/drawing/2014/main" id="{BB56FE1A-ACA3-483A-B296-55027DD486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32772" name="Zástupný symbol pro číslo snímku 3">
            <a:extLst>
              <a:ext uri="{FF2B5EF4-FFF2-40B4-BE49-F238E27FC236}">
                <a16:creationId xmlns:a16="http://schemas.microsoft.com/office/drawing/2014/main" id="{F5AA1636-5E28-4731-8E0C-E1BD00BA87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fld id="{F6811E97-5188-4FD8-950E-71A2F411D738}" type="slidenum">
              <a:rPr lang="cs-CZ" altLang="cs-CZ" sz="1200" b="0" smtClean="0"/>
              <a:pPr/>
              <a:t>36</a:t>
            </a:fld>
            <a:endParaRPr lang="cs-CZ" altLang="cs-CZ" sz="1200" b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>
            <a:extLst>
              <a:ext uri="{FF2B5EF4-FFF2-40B4-BE49-F238E27FC236}">
                <a16:creationId xmlns:a16="http://schemas.microsoft.com/office/drawing/2014/main" id="{1CCBE090-1D34-4F70-B91E-EA008789F0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Zástupný symbol pro poznámky 2">
            <a:extLst>
              <a:ext uri="{FF2B5EF4-FFF2-40B4-BE49-F238E27FC236}">
                <a16:creationId xmlns:a16="http://schemas.microsoft.com/office/drawing/2014/main" id="{DC41A37C-3CB0-4199-B456-F799A4F9D6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/>
              <a:t>MIXED test WITH gender nbrhd</a:t>
            </a:r>
          </a:p>
          <a:p>
            <a:r>
              <a:rPr lang="cs-CZ" altLang="cs-CZ"/>
              <a:t>  /CRITERIA=CIN(95) MXITER(100) MXSTEP(10) SCORING(1) SINGULAR(0.000000000001) HCONVERGE(0, </a:t>
            </a:r>
          </a:p>
          <a:p>
            <a:r>
              <a:rPr lang="cs-CZ" altLang="cs-CZ"/>
              <a:t>    ABSOLUTE) LCONVERGE(0, ABSOLUTE) PCONVERGE(0.000001, ABSOLUTE)</a:t>
            </a:r>
          </a:p>
          <a:p>
            <a:r>
              <a:rPr lang="cs-CZ" altLang="cs-CZ"/>
              <a:t>  /FIXED=intercept gender nbrhd | SSTYPE(3)</a:t>
            </a:r>
          </a:p>
          <a:p>
            <a:r>
              <a:rPr lang="cs-CZ" altLang="cs-CZ"/>
              <a:t>  /METHOD=REML</a:t>
            </a:r>
          </a:p>
          <a:p>
            <a:r>
              <a:rPr lang="cs-CZ" altLang="cs-CZ"/>
              <a:t>  /PRINT=DESCRIPTIVES  SOLUTION TESTCOV</a:t>
            </a:r>
          </a:p>
          <a:p>
            <a:r>
              <a:rPr lang="cs-CZ" altLang="cs-CZ"/>
              <a:t>  /RANDOM=INTERCEPT | SUBJECT(School) COVTYPE(VC).</a:t>
            </a:r>
          </a:p>
        </p:txBody>
      </p:sp>
      <p:sp>
        <p:nvSpPr>
          <p:cNvPr id="41988" name="Zástupný symbol pro číslo snímku 3">
            <a:extLst>
              <a:ext uri="{FF2B5EF4-FFF2-40B4-BE49-F238E27FC236}">
                <a16:creationId xmlns:a16="http://schemas.microsoft.com/office/drawing/2014/main" id="{F8AC91CD-0C14-48C5-B9BE-5746AF6B59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fld id="{7F5B440B-D787-4D7A-8EF9-6734585BBA95}" type="slidenum">
              <a:rPr lang="cs-CZ" altLang="cs-CZ" sz="1200" b="0" smtClean="0"/>
              <a:pPr/>
              <a:t>42</a:t>
            </a:fld>
            <a:endParaRPr lang="cs-CZ" altLang="cs-CZ" sz="1200" b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>
            <a:extLst>
              <a:ext uri="{FF2B5EF4-FFF2-40B4-BE49-F238E27FC236}">
                <a16:creationId xmlns:a16="http://schemas.microsoft.com/office/drawing/2014/main" id="{ECF8D064-11EC-4941-9B8F-0739CD54E2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Zástupný symbol pro poznámky 2">
            <a:extLst>
              <a:ext uri="{FF2B5EF4-FFF2-40B4-BE49-F238E27FC236}">
                <a16:creationId xmlns:a16="http://schemas.microsoft.com/office/drawing/2014/main" id="{4F253B39-36D5-4E8A-AF4A-CF21B1956B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dirty="0"/>
              <a:t>MIXED test WITH gender</a:t>
            </a:r>
          </a:p>
          <a:p>
            <a:r>
              <a:rPr lang="cs-CZ" altLang="cs-CZ" dirty="0"/>
              <a:t>  /CRITERIA=CIN(95) MXITER(100) MXSTEP(10) SCORING(1) SINGULAR(0.000000000001) HCONVERGE(0, </a:t>
            </a:r>
          </a:p>
          <a:p>
            <a:r>
              <a:rPr lang="cs-CZ" altLang="cs-CZ" dirty="0"/>
              <a:t>    ABSOLUTE) LCONVERGE(0, ABSOLUTE) PCONVERGE(0.000001, ABSOLUTE)</a:t>
            </a:r>
          </a:p>
          <a:p>
            <a:r>
              <a:rPr lang="cs-CZ" altLang="cs-CZ" dirty="0"/>
              <a:t>  /FIXED=</a:t>
            </a:r>
            <a:r>
              <a:rPr lang="cs-CZ" altLang="cs-CZ" dirty="0" err="1"/>
              <a:t>intercept</a:t>
            </a:r>
            <a:r>
              <a:rPr lang="cs-CZ" altLang="cs-CZ" dirty="0"/>
              <a:t> gender | SSTYPE(3)</a:t>
            </a:r>
          </a:p>
          <a:p>
            <a:r>
              <a:rPr lang="cs-CZ" altLang="cs-CZ" dirty="0"/>
              <a:t>  /METHOD=ML</a:t>
            </a:r>
          </a:p>
          <a:p>
            <a:r>
              <a:rPr lang="cs-CZ" altLang="cs-CZ" dirty="0"/>
              <a:t>  /PRINT=DESCRIPTIVES  SOLUTION TESTCOV</a:t>
            </a:r>
          </a:p>
          <a:p>
            <a:r>
              <a:rPr lang="cs-CZ" altLang="cs-CZ" dirty="0"/>
              <a:t>  /RANDOM=</a:t>
            </a:r>
            <a:r>
              <a:rPr lang="cs-CZ" altLang="cs-CZ" dirty="0" err="1"/>
              <a:t>intercept</a:t>
            </a:r>
            <a:r>
              <a:rPr lang="cs-CZ" altLang="cs-CZ" dirty="0"/>
              <a:t> gender | SUBJECT(</a:t>
            </a:r>
            <a:r>
              <a:rPr lang="cs-CZ" altLang="cs-CZ" dirty="0" err="1"/>
              <a:t>School</a:t>
            </a:r>
            <a:r>
              <a:rPr lang="cs-CZ" altLang="cs-CZ" dirty="0"/>
              <a:t>) COVTYPE(VC).</a:t>
            </a:r>
          </a:p>
          <a:p>
            <a:endParaRPr lang="cs-CZ" altLang="cs-CZ" dirty="0"/>
          </a:p>
          <a:p>
            <a:r>
              <a:rPr lang="cs-CZ" altLang="cs-CZ" dirty="0"/>
              <a:t>MIXED test WITH gender</a:t>
            </a:r>
          </a:p>
          <a:p>
            <a:r>
              <a:rPr lang="cs-CZ" altLang="cs-CZ" dirty="0"/>
              <a:t>  /CRITERIA=CIN(95) MXITER(100) MXSTEP(10) SCORING(1) SINGULAR(0.000000000001) HCONVERGE(0, </a:t>
            </a:r>
          </a:p>
          <a:p>
            <a:r>
              <a:rPr lang="cs-CZ" altLang="cs-CZ" dirty="0"/>
              <a:t>    ABSOLUTE) LCONVERGE(0, ABSOLUTE) PCONVERGE(0.000001, ABSOLUTE)</a:t>
            </a:r>
          </a:p>
          <a:p>
            <a:r>
              <a:rPr lang="cs-CZ" altLang="cs-CZ" dirty="0"/>
              <a:t>  /FIXED=</a:t>
            </a:r>
            <a:r>
              <a:rPr lang="cs-CZ" altLang="cs-CZ" dirty="0" err="1"/>
              <a:t>intercept</a:t>
            </a:r>
            <a:r>
              <a:rPr lang="cs-CZ" altLang="cs-CZ" dirty="0"/>
              <a:t> gender | SSTYPE(3)</a:t>
            </a:r>
          </a:p>
          <a:p>
            <a:r>
              <a:rPr lang="cs-CZ" altLang="cs-CZ" dirty="0"/>
              <a:t>  /METHOD=ML</a:t>
            </a:r>
          </a:p>
          <a:p>
            <a:r>
              <a:rPr lang="cs-CZ" altLang="cs-CZ" dirty="0"/>
              <a:t>  /PRINT=DESCRIPTIVES  SOLUTION TESTCOV</a:t>
            </a:r>
          </a:p>
          <a:p>
            <a:r>
              <a:rPr lang="cs-CZ" altLang="cs-CZ" dirty="0"/>
              <a:t>  /RANDOM=</a:t>
            </a:r>
            <a:r>
              <a:rPr lang="cs-CZ" altLang="cs-CZ" dirty="0" err="1"/>
              <a:t>intercept</a:t>
            </a:r>
            <a:r>
              <a:rPr lang="cs-CZ" altLang="cs-CZ" dirty="0"/>
              <a:t> gender | SUBJECT(</a:t>
            </a:r>
            <a:r>
              <a:rPr lang="cs-CZ" altLang="cs-CZ" dirty="0" err="1"/>
              <a:t>School</a:t>
            </a:r>
            <a:r>
              <a:rPr lang="cs-CZ" altLang="cs-CZ" dirty="0"/>
              <a:t>) COVTYPE(UN).</a:t>
            </a:r>
          </a:p>
          <a:p>
            <a:endParaRPr lang="cs-CZ" altLang="cs-CZ" dirty="0"/>
          </a:p>
        </p:txBody>
      </p:sp>
      <p:sp>
        <p:nvSpPr>
          <p:cNvPr id="30724" name="Zástupný symbol pro číslo snímku 3">
            <a:extLst>
              <a:ext uri="{FF2B5EF4-FFF2-40B4-BE49-F238E27FC236}">
                <a16:creationId xmlns:a16="http://schemas.microsoft.com/office/drawing/2014/main" id="{3E53E9B5-F61A-4638-BE70-BC527F68D1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fld id="{DEFFFF21-8401-43DC-9E45-5573B755C1DF}" type="slidenum">
              <a:rPr lang="cs-CZ" altLang="cs-CZ" sz="1200" b="0" smtClean="0"/>
              <a:pPr/>
              <a:t>44</a:t>
            </a:fld>
            <a:endParaRPr lang="cs-CZ" altLang="cs-CZ" sz="1200" b="0"/>
          </a:p>
        </p:txBody>
      </p:sp>
    </p:spTree>
    <p:extLst>
      <p:ext uri="{BB962C8B-B14F-4D97-AF65-F5344CB8AC3E}">
        <p14:creationId xmlns:p14="http://schemas.microsoft.com/office/powerpoint/2010/main" val="1442266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34FD48F-8E6C-4589-AC5E-DEBE5B53646F}" type="slidenum">
              <a:rPr lang="cs-CZ" altLang="cs-CZ" smtClean="0"/>
              <a:pPr>
                <a:defRPr/>
              </a:pPr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888560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>
            <a:extLst>
              <a:ext uri="{FF2B5EF4-FFF2-40B4-BE49-F238E27FC236}">
                <a16:creationId xmlns:a16="http://schemas.microsoft.com/office/drawing/2014/main" id="{3F5EA664-880D-4C51-B4C4-E87F6EF82E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Zástupný symbol pro poznámky 2">
            <a:extLst>
              <a:ext uri="{FF2B5EF4-FFF2-40B4-BE49-F238E27FC236}">
                <a16:creationId xmlns:a16="http://schemas.microsoft.com/office/drawing/2014/main" id="{B4271FA2-D213-4196-AC37-6DBE3A16F4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dirty="0"/>
              <a:t>REGRESSION</a:t>
            </a:r>
          </a:p>
          <a:p>
            <a:r>
              <a:rPr lang="cs-CZ" altLang="cs-CZ" dirty="0"/>
              <a:t>  /DESCRIPTIVES MEAN STDDEV CORR SIG N</a:t>
            </a:r>
          </a:p>
          <a:p>
            <a:r>
              <a:rPr lang="cs-CZ" altLang="cs-CZ" dirty="0"/>
              <a:t>  /MISSING LISTWISE</a:t>
            </a:r>
          </a:p>
          <a:p>
            <a:r>
              <a:rPr lang="cs-CZ" altLang="cs-CZ" dirty="0"/>
              <a:t>  /STATISTICS COEFF OUTS CI(95) R ANOVA</a:t>
            </a:r>
          </a:p>
          <a:p>
            <a:r>
              <a:rPr lang="cs-CZ" altLang="cs-CZ" dirty="0"/>
              <a:t>  /CRITERIA=PIN(.05) POUT(.10)</a:t>
            </a:r>
          </a:p>
          <a:p>
            <a:r>
              <a:rPr lang="cs-CZ" altLang="cs-CZ" dirty="0"/>
              <a:t>  /NOORIGIN </a:t>
            </a:r>
          </a:p>
          <a:p>
            <a:r>
              <a:rPr lang="cs-CZ" altLang="cs-CZ" dirty="0"/>
              <a:t>  /DEPENDENT test</a:t>
            </a:r>
          </a:p>
          <a:p>
            <a:r>
              <a:rPr lang="cs-CZ" altLang="cs-CZ" dirty="0"/>
              <a:t>  /METHOD=ENTER gender.</a:t>
            </a:r>
          </a:p>
          <a:p>
            <a:endParaRPr lang="cs-CZ" altLang="cs-CZ" dirty="0"/>
          </a:p>
        </p:txBody>
      </p:sp>
      <p:sp>
        <p:nvSpPr>
          <p:cNvPr id="18436" name="Zástupný symbol pro číslo snímku 3">
            <a:extLst>
              <a:ext uri="{FF2B5EF4-FFF2-40B4-BE49-F238E27FC236}">
                <a16:creationId xmlns:a16="http://schemas.microsoft.com/office/drawing/2014/main" id="{C18080F6-4D9C-43BC-AB91-68EA4EE8DE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fld id="{CFF7ECAB-1D0D-4FEC-A96C-D35F091BEBA4}" type="slidenum">
              <a:rPr lang="cs-CZ" altLang="cs-CZ" sz="1200" b="0" smtClean="0"/>
              <a:pPr/>
              <a:t>16</a:t>
            </a:fld>
            <a:endParaRPr lang="cs-CZ" altLang="cs-CZ" sz="1200" b="0"/>
          </a:p>
        </p:txBody>
      </p:sp>
    </p:spTree>
    <p:extLst>
      <p:ext uri="{BB962C8B-B14F-4D97-AF65-F5344CB8AC3E}">
        <p14:creationId xmlns:p14="http://schemas.microsoft.com/office/powerpoint/2010/main" val="36992344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>
            <a:extLst>
              <a:ext uri="{FF2B5EF4-FFF2-40B4-BE49-F238E27FC236}">
                <a16:creationId xmlns:a16="http://schemas.microsoft.com/office/drawing/2014/main" id="{3F5EA664-880D-4C51-B4C4-E87F6EF82E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Zástupný symbol pro poznámky 2">
            <a:extLst>
              <a:ext uri="{FF2B5EF4-FFF2-40B4-BE49-F238E27FC236}">
                <a16:creationId xmlns:a16="http://schemas.microsoft.com/office/drawing/2014/main" id="{B4271FA2-D213-4196-AC37-6DBE3A16F4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dirty="0"/>
              <a:t>REGRESSION</a:t>
            </a:r>
          </a:p>
          <a:p>
            <a:r>
              <a:rPr lang="cs-CZ" altLang="cs-CZ" dirty="0"/>
              <a:t>  /DESCRIPTIVES MEAN STDDEV CORR SIG N</a:t>
            </a:r>
          </a:p>
          <a:p>
            <a:r>
              <a:rPr lang="cs-CZ" altLang="cs-CZ" dirty="0"/>
              <a:t>  /MISSING LISTWISE</a:t>
            </a:r>
          </a:p>
          <a:p>
            <a:r>
              <a:rPr lang="cs-CZ" altLang="cs-CZ" dirty="0"/>
              <a:t>  /STATISTICS COEFF OUTS CI(95) R ANOVA</a:t>
            </a:r>
          </a:p>
          <a:p>
            <a:r>
              <a:rPr lang="cs-CZ" altLang="cs-CZ" dirty="0"/>
              <a:t>  /CRITERIA=PIN(.05) POUT(.10)</a:t>
            </a:r>
          </a:p>
          <a:p>
            <a:r>
              <a:rPr lang="cs-CZ" altLang="cs-CZ" dirty="0"/>
              <a:t>  /NOORIGIN </a:t>
            </a:r>
          </a:p>
          <a:p>
            <a:r>
              <a:rPr lang="cs-CZ" altLang="cs-CZ" dirty="0"/>
              <a:t>  /DEPENDENT test</a:t>
            </a:r>
          </a:p>
          <a:p>
            <a:r>
              <a:rPr lang="cs-CZ" altLang="cs-CZ" dirty="0"/>
              <a:t>  /METHOD=ENTER gender.</a:t>
            </a:r>
          </a:p>
          <a:p>
            <a:endParaRPr lang="cs-CZ" altLang="cs-CZ" dirty="0"/>
          </a:p>
        </p:txBody>
      </p:sp>
      <p:sp>
        <p:nvSpPr>
          <p:cNvPr id="18436" name="Zástupný symbol pro číslo snímku 3">
            <a:extLst>
              <a:ext uri="{FF2B5EF4-FFF2-40B4-BE49-F238E27FC236}">
                <a16:creationId xmlns:a16="http://schemas.microsoft.com/office/drawing/2014/main" id="{C18080F6-4D9C-43BC-AB91-68EA4EE8DE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fld id="{CFF7ECAB-1D0D-4FEC-A96C-D35F091BEBA4}" type="slidenum">
              <a:rPr lang="cs-CZ" altLang="cs-CZ" sz="1200" b="0" smtClean="0"/>
              <a:pPr/>
              <a:t>17</a:t>
            </a:fld>
            <a:endParaRPr lang="cs-CZ" altLang="cs-CZ" sz="1200" b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34FD48F-8E6C-4589-AC5E-DEBE5B53646F}" type="slidenum">
              <a:rPr lang="cs-CZ" altLang="cs-CZ" smtClean="0"/>
              <a:pPr>
                <a:defRPr/>
              </a:pPr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719265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>
            <a:extLst>
              <a:ext uri="{FF2B5EF4-FFF2-40B4-BE49-F238E27FC236}">
                <a16:creationId xmlns:a16="http://schemas.microsoft.com/office/drawing/2014/main" id="{3F5EA664-880D-4C51-B4C4-E87F6EF82E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Zástupný symbol pro poznámky 2">
            <a:extLst>
              <a:ext uri="{FF2B5EF4-FFF2-40B4-BE49-F238E27FC236}">
                <a16:creationId xmlns:a16="http://schemas.microsoft.com/office/drawing/2014/main" id="{B4271FA2-D213-4196-AC37-6DBE3A16F4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/>
              <a:t>REGRESSION</a:t>
            </a:r>
          </a:p>
          <a:p>
            <a:r>
              <a:rPr lang="cs-CZ" altLang="cs-CZ"/>
              <a:t>  /DESCRIPTIVES MEAN STDDEV CORR SIG N</a:t>
            </a:r>
          </a:p>
          <a:p>
            <a:r>
              <a:rPr lang="cs-CZ" altLang="cs-CZ"/>
              <a:t>  /MISSING LISTWISE</a:t>
            </a:r>
          </a:p>
          <a:p>
            <a:r>
              <a:rPr lang="cs-CZ" altLang="cs-CZ"/>
              <a:t>  /STATISTICS COEFF OUTS CI(95) R ANOVA</a:t>
            </a:r>
          </a:p>
          <a:p>
            <a:r>
              <a:rPr lang="cs-CZ" altLang="cs-CZ"/>
              <a:t>  /CRITERIA=PIN(.05) POUT(.10)</a:t>
            </a:r>
          </a:p>
          <a:p>
            <a:r>
              <a:rPr lang="cs-CZ" altLang="cs-CZ"/>
              <a:t>  /NOORIGIN </a:t>
            </a:r>
          </a:p>
          <a:p>
            <a:r>
              <a:rPr lang="cs-CZ" altLang="cs-CZ"/>
              <a:t>  /DEPENDENT test</a:t>
            </a:r>
          </a:p>
          <a:p>
            <a:r>
              <a:rPr lang="cs-CZ" altLang="cs-CZ"/>
              <a:t>  /METHOD=ENTER gender.</a:t>
            </a:r>
          </a:p>
          <a:p>
            <a:endParaRPr lang="cs-CZ" altLang="cs-CZ"/>
          </a:p>
        </p:txBody>
      </p:sp>
      <p:sp>
        <p:nvSpPr>
          <p:cNvPr id="18436" name="Zástupný symbol pro číslo snímku 3">
            <a:extLst>
              <a:ext uri="{FF2B5EF4-FFF2-40B4-BE49-F238E27FC236}">
                <a16:creationId xmlns:a16="http://schemas.microsoft.com/office/drawing/2014/main" id="{C18080F6-4D9C-43BC-AB91-68EA4EE8DE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fld id="{CFF7ECAB-1D0D-4FEC-A96C-D35F091BEBA4}" type="slidenum">
              <a:rPr lang="cs-CZ" altLang="cs-CZ" sz="1200" b="0" smtClean="0"/>
              <a:pPr/>
              <a:t>21</a:t>
            </a:fld>
            <a:endParaRPr lang="cs-CZ" altLang="cs-CZ" sz="1200" b="0"/>
          </a:p>
        </p:txBody>
      </p:sp>
    </p:spTree>
    <p:extLst>
      <p:ext uri="{BB962C8B-B14F-4D97-AF65-F5344CB8AC3E}">
        <p14:creationId xmlns:p14="http://schemas.microsoft.com/office/powerpoint/2010/main" val="4964762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>
            <a:extLst>
              <a:ext uri="{FF2B5EF4-FFF2-40B4-BE49-F238E27FC236}">
                <a16:creationId xmlns:a16="http://schemas.microsoft.com/office/drawing/2014/main" id="{3EE62747-0835-4CAF-ACCD-1570825959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Zástupný symbol pro poznámky 2">
            <a:extLst>
              <a:ext uri="{FF2B5EF4-FFF2-40B4-BE49-F238E27FC236}">
                <a16:creationId xmlns:a16="http://schemas.microsoft.com/office/drawing/2014/main" id="{7ECFFC4F-8F64-4D7D-A4B1-73F1C95490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dirty="0"/>
              <a:t>*) Už známe, jak zohlednit kategorickou proměnnou – můžeme ji přeci dát do regrese jako prediktor. Protože má ale mnoho hodnot, znamenalo by to k-1 </a:t>
            </a:r>
            <a:r>
              <a:rPr lang="cs-CZ" altLang="cs-CZ" dirty="0" err="1"/>
              <a:t>dummy</a:t>
            </a:r>
            <a:r>
              <a:rPr lang="cs-CZ" altLang="cs-CZ" dirty="0"/>
              <a:t> proměnných. To by byl složitý model. Namísto toho modelujeme tu hromadu škol tak, že ji nahrazujeme </a:t>
            </a:r>
            <a:r>
              <a:rPr lang="cs-CZ" altLang="cs-CZ" dirty="0" err="1"/>
              <a:t>nromálním</a:t>
            </a:r>
            <a:r>
              <a:rPr lang="cs-CZ" altLang="cs-CZ" dirty="0"/>
              <a:t> rozdělením s jedním M a SD, což je podstatně jednodušší.</a:t>
            </a:r>
          </a:p>
          <a:p>
            <a:endParaRPr lang="cs-CZ" altLang="cs-CZ" dirty="0"/>
          </a:p>
          <a:p>
            <a:r>
              <a:rPr lang="cs-CZ" altLang="cs-CZ" dirty="0"/>
              <a:t>MIXED test WITH gender</a:t>
            </a:r>
          </a:p>
          <a:p>
            <a:r>
              <a:rPr lang="cs-CZ" altLang="cs-CZ" dirty="0"/>
              <a:t>  /CRITERIA=CIN(95) MXITER(100) MXSTEP(10) SCORING(1) SINGULAR(0.000000000001) HCONVERGE(0, </a:t>
            </a:r>
          </a:p>
          <a:p>
            <a:r>
              <a:rPr lang="cs-CZ" altLang="cs-CZ" dirty="0"/>
              <a:t>    ABSOLUTE) LCONVERGE(0, ABSOLUTE) PCONVERGE(0.000001, ABSOLUTE)</a:t>
            </a:r>
          </a:p>
          <a:p>
            <a:r>
              <a:rPr lang="cs-CZ" altLang="cs-CZ" dirty="0"/>
              <a:t>  /FIXED=gender | SSTYPE(3)</a:t>
            </a:r>
          </a:p>
          <a:p>
            <a:r>
              <a:rPr lang="cs-CZ" altLang="cs-CZ" dirty="0"/>
              <a:t>  /METHOD=ML</a:t>
            </a:r>
          </a:p>
          <a:p>
            <a:r>
              <a:rPr lang="cs-CZ" altLang="cs-CZ" dirty="0"/>
              <a:t>  /PRINT=DESCRIPTIVES  SOLUTION TESTCOV</a:t>
            </a:r>
          </a:p>
          <a:p>
            <a:r>
              <a:rPr lang="cs-CZ" altLang="cs-CZ" dirty="0"/>
              <a:t>  /RANDOM=INTERCEPT | SUBJECT(</a:t>
            </a:r>
            <a:r>
              <a:rPr lang="cs-CZ" altLang="cs-CZ" dirty="0" err="1"/>
              <a:t>School</a:t>
            </a:r>
            <a:r>
              <a:rPr lang="cs-CZ" altLang="cs-CZ" dirty="0"/>
              <a:t>) COVTYPE(VC).</a:t>
            </a:r>
          </a:p>
          <a:p>
            <a:endParaRPr lang="cs-CZ" altLang="cs-CZ" dirty="0"/>
          </a:p>
          <a:p>
            <a:endParaRPr lang="cs-CZ" altLang="cs-CZ" dirty="0"/>
          </a:p>
        </p:txBody>
      </p:sp>
      <p:sp>
        <p:nvSpPr>
          <p:cNvPr id="20484" name="Zástupný symbol pro číslo snímku 3">
            <a:extLst>
              <a:ext uri="{FF2B5EF4-FFF2-40B4-BE49-F238E27FC236}">
                <a16:creationId xmlns:a16="http://schemas.microsoft.com/office/drawing/2014/main" id="{F63E89D4-5523-45F7-89D4-812772EB15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fld id="{FAC840D5-0160-4C86-A46D-D0FB1A5718BC}" type="slidenum">
              <a:rPr lang="cs-CZ" altLang="cs-CZ" sz="1200" b="0" smtClean="0"/>
              <a:pPr/>
              <a:t>23</a:t>
            </a:fld>
            <a:endParaRPr lang="cs-CZ" altLang="cs-CZ" sz="1200" b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Když neuvedeme nějaký efekt (vč. Průsečíku) jako </a:t>
            </a:r>
            <a:r>
              <a:rPr lang="cs-CZ" dirty="0" err="1"/>
              <a:t>fixed</a:t>
            </a:r>
            <a:r>
              <a:rPr lang="cs-CZ" dirty="0"/>
              <a:t> (ale jen jako </a:t>
            </a:r>
            <a:r>
              <a:rPr lang="cs-CZ" dirty="0" err="1"/>
              <a:t>random</a:t>
            </a:r>
            <a:r>
              <a:rPr lang="cs-CZ" dirty="0"/>
              <a:t>), tak tím vlastně říkáme, že průměrný efekt je 0. To, až na výjimky, nechceme.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4FD48F-8E6C-4589-AC5E-DEBE5B53646F}" type="slidenum">
              <a:rPr lang="cs-CZ" altLang="cs-CZ" smtClean="0"/>
              <a:pPr>
                <a:defRPr/>
              </a:pPr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7638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34FD48F-8E6C-4589-AC5E-DEBE5B53646F}" type="slidenum">
              <a:rPr lang="cs-CZ" altLang="cs-CZ" smtClean="0"/>
              <a:pPr>
                <a:defRPr/>
              </a:pPr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83166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>
            <a:extLst>
              <a:ext uri="{FF2B5EF4-FFF2-40B4-BE49-F238E27FC236}">
                <a16:creationId xmlns:a16="http://schemas.microsoft.com/office/drawing/2014/main" id="{055F9C07-FE61-462A-83F1-A8116F1123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8E006F-0391-412D-8C81-35EA74C4F1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D3061D7-19E0-4B83-BDE7-9A56DD1B28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143C4E4-2E7E-4370-8CA2-D79026B658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E2680-B413-4A27-A586-11B7BCEB972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8182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4F61DF47-76AC-485D-9FDF-B5DD943F65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A28B9C4F-617D-456E-B5F3-E3D5BE3FDB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9C8B28B3-41E9-485B-9CF3-BF28C89F73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2A48B-A799-4A50-8AE4-4854024CCF3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65531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95E80FBA-9574-4207-B7B6-1C3F8214B9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CE854317-FC2D-4B2A-994A-F9F5D1ADF1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12B18CB4-32F2-458B-8CEB-33EF963BDF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656C0A-3A31-43DA-9108-92C3BE8FA0C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14134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7F44AD9-EA66-4124-BE8B-4D092DEEDF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58AEE1DC-8100-4E80-86F8-2F8B4F64ED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F1E66A68-92D2-46EA-A3F7-463E1C5707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5F137-4F20-4044-97C3-E9E0CFE456A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66714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66738" y="39624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2C2E8823-5310-40ED-BD1E-810C2518CB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27513CC9-F33E-4CBB-8C09-D6AA3031A0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B3D7806D-D089-4901-8DD9-04C288CEBC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60B4E7-840D-4610-8A1C-37590FE9B32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9184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65E95AF6-6663-4EE3-8506-C06617F0A5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5D0BC66F-AB25-428C-912C-DFD57B7E25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4AB942AB-0859-4E16-B5E7-37BB7AB519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895F57-40A1-408B-9FD4-7D9B4708A5E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49937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4353DF95-EBC6-4C05-99CD-D2632B2A09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C6B73656-5D67-4FC1-B48D-372138ED86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80E7DF82-9A85-4223-AB4E-59B296B135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5AFAC-B8DD-4579-A83A-E22CF0CF387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84392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A3F339B9-1613-48AA-A97D-1740548F90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930D8F42-E592-404A-8BA2-85D65F43BB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C758C78D-4CA6-4507-A294-25CF3FF5EB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DCBA1-E990-4477-9605-0803E656995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89204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8CD1268B-0971-44D4-9E6A-2F7555BB9B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C9B6C13B-E47E-43B9-83B3-C469478916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05C04462-FC53-4FC0-81BD-0AD42A7F7F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484E4-4FBE-4208-B006-0749B9F7C4D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00720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EDBCCD6E-1C40-49B5-B1F0-DF343B59AD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DC2502F7-587E-464E-BCBC-BA9AF0F27E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502C759D-CB25-44B6-BAE3-D9D498F4CC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93B31-9168-48EB-979C-911DCD1352E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7018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id="{DC7C41B6-A180-4D24-81B5-EA2301CD7C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232D14C6-4BB7-4873-8CE8-B8B5E7E143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D859F013-045F-4A15-941A-8062993BB2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275C5-1833-460D-B24D-9224F06D66C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06179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D3995B42-47F6-45C0-AD60-972A70FC02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4B4E86EA-CFA4-4313-B8FF-A8E4E7BE9A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65F94616-CD4C-4CAC-B817-77C63AD841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860BA-6B61-430E-ABB5-4D83C5F18AE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9902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35B46590-78EA-4F9B-BBE5-E58D453CFD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C37B6596-29CD-4082-B6C4-DC9297685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1917E9C-D0BD-49EC-9B1F-33B7520396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0AE7A9-3128-43E5-B65D-64CD029860B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27109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CBD1FC1-7A32-4C96-A9EF-296BC90ACA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49B4C62-B873-42CD-9D13-E23D716FF7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AutoShape 7">
            <a:extLst>
              <a:ext uri="{FF2B5EF4-FFF2-40B4-BE49-F238E27FC236}">
                <a16:creationId xmlns:a16="http://schemas.microsoft.com/office/drawing/2014/main" id="{8F1356D7-4CDF-415B-9FC1-44AC006AFB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9" name="Line 8">
            <a:extLst>
              <a:ext uri="{FF2B5EF4-FFF2-40B4-BE49-F238E27FC236}">
                <a16:creationId xmlns:a16="http://schemas.microsoft.com/office/drawing/2014/main" id="{09B41007-970D-40FE-9775-B32EDC36BB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7" name="Rectangle 9">
            <a:extLst>
              <a:ext uri="{FF2B5EF4-FFF2-40B4-BE49-F238E27FC236}">
                <a16:creationId xmlns:a16="http://schemas.microsoft.com/office/drawing/2014/main" id="{2D5A9E41-1EFE-474B-80D1-98625399A28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8" name="Rectangle 10">
            <a:extLst>
              <a:ext uri="{FF2B5EF4-FFF2-40B4-BE49-F238E27FC236}">
                <a16:creationId xmlns:a16="http://schemas.microsoft.com/office/drawing/2014/main" id="{C7DF3DBA-BA82-4818-A349-ADC85AAC0E0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9" name="Rectangle 11">
            <a:extLst>
              <a:ext uri="{FF2B5EF4-FFF2-40B4-BE49-F238E27FC236}">
                <a16:creationId xmlns:a16="http://schemas.microsoft.com/office/drawing/2014/main" id="{CCE672CC-CE31-4E2B-BD68-80AC01E034D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7A096DF5-5860-46FD-AA2D-7896A82CF51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  <p:sldLayoutId id="2147483874" r:id="rId12"/>
    <p:sldLayoutId id="2147483875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6C53D6A-3E0D-49DD-8650-5F10342D365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/>
              <a:t>PSYb2520</a:t>
            </a:r>
            <a:br>
              <a:rPr lang="cs-CZ" altLang="cs-CZ" sz="2400" dirty="0"/>
            </a:br>
            <a:r>
              <a:rPr lang="cs-CZ" altLang="cs-CZ" sz="2400" dirty="0"/>
              <a:t>Statistická analýza dat v psychologii II</a:t>
            </a:r>
            <a:br>
              <a:rPr lang="cs-CZ" altLang="cs-CZ" sz="2400" dirty="0"/>
            </a:br>
            <a:endParaRPr lang="cs-CZ" altLang="cs-CZ" sz="2400" b="1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66E78DC-C797-4A42-878E-0E4AD99E5E8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11188" y="3429000"/>
            <a:ext cx="7993062" cy="3168650"/>
          </a:xfrm>
        </p:spPr>
        <p:txBody>
          <a:bodyPr/>
          <a:lstStyle/>
          <a:p>
            <a:pPr algn="ctr" eaLnBrk="1" hangingPunct="1"/>
            <a:endParaRPr lang="cs-CZ" altLang="cs-CZ" sz="2000" b="1">
              <a:solidFill>
                <a:schemeClr val="accent2"/>
              </a:solidFill>
            </a:endParaRPr>
          </a:p>
          <a:p>
            <a:pPr algn="ctr" eaLnBrk="1" hangingPunct="1"/>
            <a:r>
              <a:rPr lang="cs-CZ" altLang="cs-CZ" sz="4400" b="1">
                <a:solidFill>
                  <a:schemeClr val="accent2"/>
                </a:solidFill>
              </a:rPr>
              <a:t>Víceúrovňový lineární model</a:t>
            </a:r>
          </a:p>
          <a:p>
            <a:pPr algn="ctr" eaLnBrk="1" hangingPunct="1"/>
            <a:r>
              <a:rPr lang="cs-CZ" altLang="cs-CZ" sz="4400">
                <a:solidFill>
                  <a:schemeClr val="accent2"/>
                </a:solidFill>
              </a:rPr>
              <a:t>(multilevel, hierarchical, mixed, random-coefficients model)</a:t>
            </a:r>
          </a:p>
          <a:p>
            <a:pPr eaLnBrk="1" hangingPunct="1"/>
            <a:endParaRPr lang="cs-CZ" altLang="cs-CZ" sz="2400" b="1">
              <a:solidFill>
                <a:schemeClr val="accent2"/>
              </a:solidFill>
            </a:endParaRPr>
          </a:p>
          <a:p>
            <a:pPr eaLnBrk="1" hangingPunct="1"/>
            <a:endParaRPr lang="cs-CZ" altLang="cs-CZ" sz="2000" b="1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427060-2EA6-43A4-B0C2-85C278D66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Odbočka</a:t>
            </a:r>
            <a:br>
              <a:rPr lang="cs-CZ" dirty="0"/>
            </a:br>
            <a:r>
              <a:rPr lang="cs-CZ" dirty="0"/>
              <a:t>Autokorelace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AE5C73-890A-43E2-9DB4-7D993735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752600"/>
            <a:ext cx="6741566" cy="4267200"/>
          </a:xfrm>
        </p:spPr>
        <p:txBody>
          <a:bodyPr/>
          <a:lstStyle/>
          <a:p>
            <a:r>
              <a:rPr lang="cs-CZ" sz="2000" dirty="0"/>
              <a:t>Jak vyjádříme to, že jsou si rezidua jednotlivců uvnitř skupin podobnější? = neplatnost nezávislosti reziduí</a:t>
            </a:r>
          </a:p>
          <a:p>
            <a:r>
              <a:rPr lang="cs-CZ" sz="2000" dirty="0"/>
              <a:t>Jedním způsobem je udělat na reziduích </a:t>
            </a:r>
            <a:r>
              <a:rPr lang="cs-CZ" sz="2000" dirty="0" err="1"/>
              <a:t>ANOVu</a:t>
            </a:r>
            <a:r>
              <a:rPr lang="cs-CZ" sz="2000" dirty="0"/>
              <a:t> se skupinou jako faktorem… </a:t>
            </a:r>
          </a:p>
          <a:p>
            <a:r>
              <a:rPr lang="cs-CZ" sz="2000" dirty="0"/>
              <a:t>Někdy se k tomu využívá </a:t>
            </a:r>
            <a:r>
              <a:rPr lang="cs-CZ" sz="2000" b="1" dirty="0"/>
              <a:t>autokorelace</a:t>
            </a:r>
            <a:r>
              <a:rPr lang="cs-CZ" sz="2000" dirty="0"/>
              <a:t> – korelace proměnné se sebou samotnou posunutou o jeden (</a:t>
            </a:r>
            <a:r>
              <a:rPr lang="cs-CZ" sz="2000" dirty="0" err="1"/>
              <a:t>lag</a:t>
            </a:r>
            <a:r>
              <a:rPr lang="cs-CZ" sz="2000" dirty="0"/>
              <a:t> 1) nebo více případů</a:t>
            </a:r>
          </a:p>
          <a:p>
            <a:r>
              <a:rPr lang="cs-CZ" sz="2000" dirty="0"/>
              <a:t>V SPSS funkce ACF (</a:t>
            </a:r>
            <a:r>
              <a:rPr lang="cs-CZ" sz="2000" dirty="0" err="1"/>
              <a:t>Analyze</a:t>
            </a:r>
            <a:r>
              <a:rPr lang="cs-CZ" sz="2000" dirty="0"/>
              <a:t> &gt; </a:t>
            </a:r>
            <a:r>
              <a:rPr lang="cs-CZ" sz="2000" dirty="0" err="1"/>
              <a:t>Forecasting</a:t>
            </a:r>
            <a:r>
              <a:rPr lang="cs-CZ" sz="2000" dirty="0"/>
              <a:t> &gt; </a:t>
            </a:r>
            <a:r>
              <a:rPr lang="cs-CZ" sz="2000" dirty="0" err="1"/>
              <a:t>Autocorrelations</a:t>
            </a:r>
            <a:r>
              <a:rPr lang="cs-CZ" sz="2000" dirty="0"/>
              <a:t>)</a:t>
            </a:r>
          </a:p>
          <a:p>
            <a:r>
              <a:rPr lang="cs-CZ" sz="2000" dirty="0"/>
              <a:t>Z této části statistiky přichází i test </a:t>
            </a:r>
            <a:r>
              <a:rPr lang="cs-CZ" sz="2000" dirty="0" err="1"/>
              <a:t>Durbin</a:t>
            </a:r>
            <a:r>
              <a:rPr lang="cs-CZ" sz="2000" dirty="0"/>
              <a:t>-Watson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AE7D8CC2-1C48-4C58-BDB7-8C9AA11466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018049"/>
              </p:ext>
            </p:extLst>
          </p:nvPr>
        </p:nvGraphicFramePr>
        <p:xfrm>
          <a:off x="7452320" y="2204864"/>
          <a:ext cx="1512168" cy="337566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756084">
                  <a:extLst>
                    <a:ext uri="{9D8B030D-6E8A-4147-A177-3AD203B41FA5}">
                      <a16:colId xmlns:a16="http://schemas.microsoft.com/office/drawing/2014/main" val="931091008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1494292524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X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X </a:t>
                      </a:r>
                    </a:p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(</a:t>
                      </a:r>
                      <a:r>
                        <a:rPr lang="cs-CZ" sz="1800" u="none" strike="noStrike" dirty="0" err="1">
                          <a:effectLst/>
                        </a:rPr>
                        <a:t>lag</a:t>
                      </a:r>
                      <a:r>
                        <a:rPr lang="cs-CZ" sz="1800" u="none" strike="noStrike" dirty="0">
                          <a:effectLst/>
                        </a:rPr>
                        <a:t> 1)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169237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3500745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8257407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45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2893258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45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1683228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6159222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8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25884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7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05002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0195003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21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8132024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704614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3683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F408B0-F576-41F2-B756-7C50EDDF4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Chceme tedy zohlednit to, že souvislosti, které modelujeme se mohou lišit napříč L2 skupinami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CCC4D9-0E4A-4CA8-97E7-98F3FE2E2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752600"/>
            <a:ext cx="8181726" cy="4267200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800" i="1" dirty="0"/>
              <a:t>Lineární regrese, jak ji známe</a:t>
            </a:r>
          </a:p>
          <a:p>
            <a:r>
              <a:rPr lang="cs-CZ" altLang="cs-CZ" sz="2800" i="1" dirty="0" err="1"/>
              <a:t>Y</a:t>
            </a:r>
            <a:r>
              <a:rPr lang="cs-CZ" altLang="cs-CZ" sz="2800" i="1" baseline="-25000" dirty="0" err="1"/>
              <a:t>i</a:t>
            </a:r>
            <a:r>
              <a:rPr lang="cs-CZ" altLang="cs-CZ" sz="2800" i="1" baseline="-25000" dirty="0"/>
              <a:t> </a:t>
            </a:r>
            <a:r>
              <a:rPr lang="cs-CZ" altLang="cs-CZ" sz="2800" i="1" dirty="0"/>
              <a:t>= b</a:t>
            </a:r>
            <a:r>
              <a:rPr lang="cs-CZ" altLang="cs-CZ" sz="2800" i="1" baseline="-25000" dirty="0"/>
              <a:t>0</a:t>
            </a:r>
            <a:r>
              <a:rPr lang="cs-CZ" altLang="cs-CZ" sz="2800" i="1" dirty="0"/>
              <a:t> +b</a:t>
            </a:r>
            <a:r>
              <a:rPr lang="cs-CZ" altLang="cs-CZ" sz="2800" i="1" baseline="-25000" dirty="0"/>
              <a:t>1</a:t>
            </a:r>
            <a:r>
              <a:rPr lang="cs-CZ" altLang="cs-CZ" sz="2800" i="1" dirty="0"/>
              <a:t>X</a:t>
            </a:r>
            <a:r>
              <a:rPr lang="cs-CZ" altLang="cs-CZ" sz="2800" i="1" baseline="-25000" dirty="0"/>
              <a:t>1i</a:t>
            </a:r>
            <a:r>
              <a:rPr lang="cs-CZ" altLang="cs-CZ" sz="2800" i="1" dirty="0"/>
              <a:t> +b</a:t>
            </a:r>
            <a:r>
              <a:rPr lang="cs-CZ" altLang="cs-CZ" sz="2800" i="1" baseline="-25000" dirty="0"/>
              <a:t>2</a:t>
            </a:r>
            <a:r>
              <a:rPr lang="cs-CZ" altLang="cs-CZ" sz="2800" i="1" dirty="0"/>
              <a:t>X</a:t>
            </a:r>
            <a:r>
              <a:rPr lang="cs-CZ" altLang="cs-CZ" sz="2800" i="1" baseline="-25000" dirty="0"/>
              <a:t>2i </a:t>
            </a:r>
            <a:r>
              <a:rPr lang="cs-CZ" altLang="cs-CZ" sz="2800" i="1" dirty="0"/>
              <a:t>+ </a:t>
            </a:r>
            <a:r>
              <a:rPr lang="cs-CZ" altLang="cs-CZ" sz="2800" i="1" dirty="0" err="1"/>
              <a:t>e</a:t>
            </a:r>
            <a:r>
              <a:rPr lang="cs-CZ" altLang="cs-CZ" sz="2800" i="1" baseline="-25000" dirty="0" err="1"/>
              <a:t>i</a:t>
            </a:r>
            <a:endParaRPr lang="cs-CZ" altLang="cs-CZ" sz="2800" i="1" baseline="-25000" dirty="0"/>
          </a:p>
          <a:p>
            <a:pPr lvl="1"/>
            <a:r>
              <a:rPr lang="cs-CZ" i="1" dirty="0"/>
              <a:t>b</a:t>
            </a:r>
            <a:r>
              <a:rPr lang="cs-CZ" baseline="-25000" dirty="0"/>
              <a:t>0</a:t>
            </a:r>
            <a:r>
              <a:rPr lang="cs-CZ" dirty="0"/>
              <a:t>, </a:t>
            </a:r>
            <a:r>
              <a:rPr lang="cs-CZ" i="1" dirty="0"/>
              <a:t>b</a:t>
            </a:r>
            <a:r>
              <a:rPr lang="cs-CZ" baseline="-25000" dirty="0"/>
              <a:t>1</a:t>
            </a:r>
            <a:r>
              <a:rPr lang="cs-CZ" dirty="0"/>
              <a:t>, </a:t>
            </a:r>
            <a:r>
              <a:rPr lang="cs-CZ" i="1" dirty="0"/>
              <a:t>b</a:t>
            </a:r>
            <a:r>
              <a:rPr lang="cs-CZ" baseline="-25000" dirty="0"/>
              <a:t>2</a:t>
            </a:r>
            <a:r>
              <a:rPr lang="cs-CZ" dirty="0"/>
              <a:t> platí pro všechny lidi </a:t>
            </a:r>
            <a:r>
              <a:rPr lang="cs-CZ" i="1" dirty="0"/>
              <a:t>i</a:t>
            </a:r>
          </a:p>
          <a:p>
            <a:pPr lvl="1"/>
            <a:r>
              <a:rPr lang="cs-CZ" dirty="0"/>
              <a:t>Pro predikci dosazujeme každému člověku </a:t>
            </a:r>
            <a:r>
              <a:rPr lang="cs-CZ" i="1" dirty="0"/>
              <a:t>i</a:t>
            </a:r>
            <a:r>
              <a:rPr lang="cs-CZ" dirty="0"/>
              <a:t> jeho hodnoty </a:t>
            </a:r>
            <a:r>
              <a:rPr lang="cs-CZ" altLang="cs-CZ" sz="2800" i="1" dirty="0"/>
              <a:t>X</a:t>
            </a:r>
            <a:r>
              <a:rPr lang="cs-CZ" altLang="cs-CZ" sz="2800" i="1" baseline="-25000" dirty="0"/>
              <a:t>1</a:t>
            </a:r>
            <a:r>
              <a:rPr lang="cs-CZ" altLang="cs-CZ" sz="2800" i="1" dirty="0"/>
              <a:t> </a:t>
            </a:r>
            <a:r>
              <a:rPr lang="cs-CZ" altLang="cs-CZ" sz="2800" dirty="0"/>
              <a:t>a </a:t>
            </a:r>
            <a:r>
              <a:rPr lang="cs-CZ" altLang="cs-CZ" sz="2800" i="1" dirty="0"/>
              <a:t>X</a:t>
            </a:r>
            <a:r>
              <a:rPr lang="cs-CZ" altLang="cs-CZ" sz="2800" i="1" baseline="-25000" dirty="0"/>
              <a:t>2 </a:t>
            </a:r>
            <a:r>
              <a:rPr lang="cs-CZ" altLang="cs-CZ" sz="2800" i="1" dirty="0"/>
              <a:t> </a:t>
            </a:r>
          </a:p>
          <a:p>
            <a:pPr lvl="1"/>
            <a:r>
              <a:rPr lang="cs-CZ" i="1" dirty="0"/>
              <a:t>b</a:t>
            </a:r>
            <a:r>
              <a:rPr lang="cs-CZ" baseline="-25000" dirty="0"/>
              <a:t>0</a:t>
            </a:r>
            <a:r>
              <a:rPr lang="cs-CZ" dirty="0"/>
              <a:t>, </a:t>
            </a:r>
            <a:r>
              <a:rPr lang="cs-CZ" i="1" dirty="0"/>
              <a:t>b</a:t>
            </a:r>
            <a:r>
              <a:rPr lang="cs-CZ" baseline="-25000" dirty="0"/>
              <a:t>1</a:t>
            </a:r>
            <a:r>
              <a:rPr lang="cs-CZ" dirty="0"/>
              <a:t>, </a:t>
            </a:r>
            <a:r>
              <a:rPr lang="cs-CZ" i="1" dirty="0"/>
              <a:t>b</a:t>
            </a:r>
            <a:r>
              <a:rPr lang="cs-CZ" baseline="-25000" dirty="0"/>
              <a:t>2</a:t>
            </a:r>
            <a:r>
              <a:rPr lang="cs-CZ" dirty="0"/>
              <a:t> jsou </a:t>
            </a:r>
            <a:r>
              <a:rPr lang="cs-CZ" b="1" dirty="0"/>
              <a:t>fixované (pevné) koeficienty/efekty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7877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F408B0-F576-41F2-B756-7C50EDDF4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2800" dirty="0"/>
              <a:t>Chceme tedy zohlednit to, že souvislosti, které modelujeme se mohou lišit napříč L2 skupinami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CCC4D9-0E4A-4CA8-97E7-98F3FE2E2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2400" dirty="0"/>
              <a:t>Jak bychom mohli zajistit, aby se</a:t>
            </a:r>
            <a:r>
              <a:rPr lang="cs-CZ" altLang="cs-CZ" sz="2400" i="1" dirty="0"/>
              <a:t> </a:t>
            </a:r>
            <a:r>
              <a:rPr lang="cs-CZ" sz="2400" i="1" dirty="0"/>
              <a:t>b</a:t>
            </a:r>
            <a:r>
              <a:rPr lang="cs-CZ" sz="2400" baseline="-25000" dirty="0"/>
              <a:t>0</a:t>
            </a:r>
            <a:r>
              <a:rPr lang="cs-CZ" sz="2400" dirty="0"/>
              <a:t>, </a:t>
            </a:r>
            <a:r>
              <a:rPr lang="cs-CZ" sz="2400" i="1" dirty="0"/>
              <a:t>b</a:t>
            </a:r>
            <a:r>
              <a:rPr lang="cs-CZ" sz="2400" baseline="-25000" dirty="0"/>
              <a:t>1</a:t>
            </a:r>
            <a:r>
              <a:rPr lang="cs-CZ" sz="2400" dirty="0"/>
              <a:t> nebo </a:t>
            </a:r>
            <a:r>
              <a:rPr lang="cs-CZ" sz="2400" i="1" dirty="0"/>
              <a:t>b</a:t>
            </a:r>
            <a:r>
              <a:rPr lang="cs-CZ" sz="2400" baseline="-25000" dirty="0"/>
              <a:t>2</a:t>
            </a:r>
            <a:r>
              <a:rPr lang="cs-CZ" sz="2400" dirty="0"/>
              <a:t> mohly lišit napříč skupinami? </a:t>
            </a:r>
            <a:endParaRPr lang="cs-CZ" altLang="cs-CZ" sz="2400" i="1" dirty="0"/>
          </a:p>
          <a:p>
            <a:r>
              <a:rPr lang="cs-CZ" altLang="cs-CZ" sz="2800" i="1" dirty="0" err="1"/>
              <a:t>Y</a:t>
            </a:r>
            <a:r>
              <a:rPr lang="cs-CZ" altLang="cs-CZ" sz="2800" i="1" baseline="-25000" dirty="0" err="1"/>
              <a:t>i</a:t>
            </a:r>
            <a:r>
              <a:rPr lang="cs-CZ" altLang="cs-CZ" sz="2800" i="1" baseline="-25000" dirty="0"/>
              <a:t> </a:t>
            </a:r>
            <a:r>
              <a:rPr lang="cs-CZ" altLang="cs-CZ" sz="2800" i="1" dirty="0"/>
              <a:t>= b</a:t>
            </a:r>
            <a:r>
              <a:rPr lang="cs-CZ" altLang="cs-CZ" sz="2800" i="1" baseline="-25000" dirty="0"/>
              <a:t>0</a:t>
            </a:r>
            <a:r>
              <a:rPr lang="cs-CZ" altLang="cs-CZ" sz="2800" b="1" i="1" baseline="-25000" dirty="0">
                <a:solidFill>
                  <a:srgbClr val="FF0000"/>
                </a:solidFill>
              </a:rPr>
              <a:t>j</a:t>
            </a:r>
            <a:r>
              <a:rPr lang="cs-CZ" altLang="cs-CZ" sz="2800" i="1" dirty="0"/>
              <a:t> +b</a:t>
            </a:r>
            <a:r>
              <a:rPr lang="cs-CZ" altLang="cs-CZ" sz="2800" i="1" baseline="-25000" dirty="0"/>
              <a:t>1</a:t>
            </a:r>
            <a:r>
              <a:rPr lang="cs-CZ" altLang="cs-CZ" sz="2800" i="1" dirty="0"/>
              <a:t>X</a:t>
            </a:r>
            <a:r>
              <a:rPr lang="cs-CZ" altLang="cs-CZ" sz="2800" i="1" baseline="-25000" dirty="0"/>
              <a:t>1i</a:t>
            </a:r>
            <a:r>
              <a:rPr lang="cs-CZ" altLang="cs-CZ" sz="2800" i="1" dirty="0"/>
              <a:t> +b</a:t>
            </a:r>
            <a:r>
              <a:rPr lang="cs-CZ" altLang="cs-CZ" sz="2800" i="1" baseline="-25000" dirty="0"/>
              <a:t>2</a:t>
            </a:r>
            <a:r>
              <a:rPr lang="cs-CZ" altLang="cs-CZ" sz="2800" i="1" dirty="0"/>
              <a:t>X</a:t>
            </a:r>
            <a:r>
              <a:rPr lang="cs-CZ" altLang="cs-CZ" sz="2800" i="1" baseline="-25000" dirty="0"/>
              <a:t>2i </a:t>
            </a:r>
            <a:r>
              <a:rPr lang="cs-CZ" altLang="cs-CZ" sz="2800" i="1" dirty="0"/>
              <a:t>+ </a:t>
            </a:r>
            <a:r>
              <a:rPr lang="cs-CZ" altLang="cs-CZ" sz="2800" i="1" dirty="0" err="1"/>
              <a:t>e</a:t>
            </a:r>
            <a:r>
              <a:rPr lang="cs-CZ" altLang="cs-CZ" sz="2800" i="1" baseline="-25000" dirty="0" err="1"/>
              <a:t>i</a:t>
            </a:r>
            <a:endParaRPr lang="cs-CZ" altLang="cs-CZ" sz="2800" i="1" baseline="-25000" dirty="0"/>
          </a:p>
          <a:p>
            <a:pPr marL="0" indent="0">
              <a:buNone/>
            </a:pPr>
            <a:r>
              <a:rPr lang="cs-CZ" i="1" dirty="0"/>
              <a:t>	  b</a:t>
            </a:r>
            <a:r>
              <a:rPr lang="cs-CZ" i="1" baseline="-25000" dirty="0"/>
              <a:t>0</a:t>
            </a:r>
            <a:r>
              <a:rPr lang="cs-CZ" b="1" i="1" baseline="-25000" dirty="0">
                <a:solidFill>
                  <a:srgbClr val="FF0000"/>
                </a:solidFill>
              </a:rPr>
              <a:t>j</a:t>
            </a:r>
            <a:r>
              <a:rPr lang="cs-CZ" baseline="-25000" dirty="0"/>
              <a:t> </a:t>
            </a:r>
            <a:r>
              <a:rPr lang="cs-CZ" dirty="0"/>
              <a:t>=</a:t>
            </a:r>
            <a:r>
              <a:rPr lang="cs-CZ" i="1" dirty="0"/>
              <a:t>b</a:t>
            </a:r>
            <a:r>
              <a:rPr lang="cs-CZ" i="1" baseline="-25000" dirty="0"/>
              <a:t>00</a:t>
            </a:r>
            <a:r>
              <a:rPr lang="cs-CZ" dirty="0"/>
              <a:t> + </a:t>
            </a:r>
            <a:r>
              <a:rPr lang="cs-CZ" i="1" dirty="0"/>
              <a:t>u</a:t>
            </a:r>
            <a:r>
              <a:rPr lang="cs-CZ" i="1" baseline="-25000" dirty="0"/>
              <a:t>0</a:t>
            </a:r>
            <a:r>
              <a:rPr lang="cs-CZ" b="1" i="1" baseline="-25000" dirty="0">
                <a:solidFill>
                  <a:srgbClr val="FF0000"/>
                </a:solidFill>
              </a:rPr>
              <a:t>j</a:t>
            </a:r>
            <a:r>
              <a:rPr lang="cs-CZ" dirty="0"/>
              <a:t> </a:t>
            </a:r>
          </a:p>
          <a:p>
            <a:pPr lvl="1"/>
            <a:r>
              <a:rPr lang="cs-CZ" sz="2400" dirty="0"/>
              <a:t>Pro predikci dosazujeme každému člověku </a:t>
            </a:r>
            <a:r>
              <a:rPr lang="cs-CZ" sz="2400" i="1" dirty="0"/>
              <a:t>i</a:t>
            </a:r>
            <a:r>
              <a:rPr lang="cs-CZ" sz="2400" dirty="0"/>
              <a:t> jeho hodnoty </a:t>
            </a:r>
            <a:r>
              <a:rPr lang="cs-CZ" altLang="cs-CZ" sz="2400" i="1" dirty="0"/>
              <a:t>X</a:t>
            </a:r>
            <a:r>
              <a:rPr lang="cs-CZ" altLang="cs-CZ" sz="2400" i="1" baseline="-25000" dirty="0"/>
              <a:t>1</a:t>
            </a:r>
            <a:r>
              <a:rPr lang="cs-CZ" altLang="cs-CZ" sz="2400" i="1" dirty="0"/>
              <a:t> </a:t>
            </a:r>
            <a:r>
              <a:rPr lang="cs-CZ" altLang="cs-CZ" sz="2400" dirty="0"/>
              <a:t>a </a:t>
            </a:r>
            <a:r>
              <a:rPr lang="cs-CZ" altLang="cs-CZ" sz="2400" i="1" dirty="0"/>
              <a:t>X</a:t>
            </a:r>
            <a:r>
              <a:rPr lang="cs-CZ" altLang="cs-CZ" sz="2400" i="1" baseline="-25000" dirty="0"/>
              <a:t>2 </a:t>
            </a:r>
            <a:r>
              <a:rPr lang="cs-CZ" altLang="cs-CZ" sz="2400" i="1" dirty="0"/>
              <a:t>, </a:t>
            </a:r>
            <a:r>
              <a:rPr lang="cs-CZ" altLang="cs-CZ" sz="2400" dirty="0"/>
              <a:t>ale průsečík </a:t>
            </a:r>
            <a:r>
              <a:rPr lang="cs-CZ" altLang="cs-CZ" sz="2400" i="1" dirty="0"/>
              <a:t>b</a:t>
            </a:r>
            <a:r>
              <a:rPr lang="cs-CZ" altLang="cs-CZ" sz="2400" i="1" baseline="-25000" dirty="0"/>
              <a:t>0</a:t>
            </a:r>
            <a:r>
              <a:rPr lang="cs-CZ" altLang="cs-CZ" sz="2400" i="1" dirty="0"/>
              <a:t> </a:t>
            </a:r>
            <a:r>
              <a:rPr lang="cs-CZ" altLang="cs-CZ" sz="2400" dirty="0"/>
              <a:t>použijeme takový, které platí ve skupině </a:t>
            </a:r>
            <a:r>
              <a:rPr lang="cs-CZ" altLang="cs-CZ" sz="2400" i="1" dirty="0"/>
              <a:t>j</a:t>
            </a:r>
            <a:r>
              <a:rPr lang="cs-CZ" altLang="cs-CZ" sz="2400" dirty="0"/>
              <a:t>, do které člověk </a:t>
            </a:r>
            <a:r>
              <a:rPr lang="cs-CZ" altLang="cs-CZ" sz="2400" i="1" dirty="0"/>
              <a:t>i</a:t>
            </a:r>
            <a:r>
              <a:rPr lang="cs-CZ" altLang="cs-CZ" sz="2400" dirty="0"/>
              <a:t> patří </a:t>
            </a:r>
          </a:p>
          <a:p>
            <a:pPr lvl="1"/>
            <a:r>
              <a:rPr lang="cs-CZ" sz="2400" i="1" dirty="0"/>
              <a:t>b</a:t>
            </a:r>
            <a:r>
              <a:rPr lang="cs-CZ" sz="2400" baseline="-25000" dirty="0"/>
              <a:t>1</a:t>
            </a:r>
            <a:r>
              <a:rPr lang="cs-CZ" sz="2400" dirty="0"/>
              <a:t>, </a:t>
            </a:r>
            <a:r>
              <a:rPr lang="cs-CZ" sz="2400" i="1" dirty="0"/>
              <a:t>b</a:t>
            </a:r>
            <a:r>
              <a:rPr lang="cs-CZ" sz="2400" baseline="-25000" dirty="0"/>
              <a:t>2</a:t>
            </a:r>
            <a:r>
              <a:rPr lang="cs-CZ" sz="2400" dirty="0"/>
              <a:t> jsou </a:t>
            </a:r>
            <a:r>
              <a:rPr lang="cs-CZ" sz="2400" b="1" dirty="0"/>
              <a:t>fixované koeficienty/efekty</a:t>
            </a:r>
          </a:p>
          <a:p>
            <a:pPr lvl="1"/>
            <a:r>
              <a:rPr lang="cs-CZ" sz="2400" dirty="0"/>
              <a:t>Průsečík</a:t>
            </a:r>
            <a:r>
              <a:rPr lang="cs-CZ" sz="2400" i="1" dirty="0"/>
              <a:t> b</a:t>
            </a:r>
            <a:r>
              <a:rPr lang="cs-CZ" sz="2400" baseline="-25000" dirty="0"/>
              <a:t>0</a:t>
            </a:r>
            <a:r>
              <a:rPr lang="cs-CZ" sz="2400" dirty="0"/>
              <a:t> je </a:t>
            </a:r>
            <a:r>
              <a:rPr lang="cs-CZ" sz="2400" b="1" dirty="0"/>
              <a:t>náhodný koeficient/efekt</a:t>
            </a:r>
          </a:p>
          <a:p>
            <a:pPr marL="471487" lvl="1" indent="0">
              <a:buNone/>
            </a:pPr>
            <a:endParaRPr lang="cs-CZ" sz="24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656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AE43F7BC-3F6E-4E07-8BAB-4791A03701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Víceúrovňový model zohledňuje závislost reziduí danou členstvím ve skupinách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CE1473-D5FC-4682-A9C0-0EDB35BFB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3200" i="1" dirty="0" err="1"/>
              <a:t>Y</a:t>
            </a:r>
            <a:r>
              <a:rPr lang="cs-CZ" altLang="cs-CZ" sz="3200" i="1" baseline="-25000" dirty="0" err="1"/>
              <a:t>i</a:t>
            </a:r>
            <a:r>
              <a:rPr lang="cs-CZ" altLang="cs-CZ" sz="3200" i="1" baseline="-25000" dirty="0"/>
              <a:t> </a:t>
            </a:r>
            <a:r>
              <a:rPr lang="cs-CZ" altLang="cs-CZ" sz="3200" i="1" dirty="0"/>
              <a:t>= b</a:t>
            </a:r>
            <a:r>
              <a:rPr lang="cs-CZ" altLang="cs-CZ" sz="3200" i="1" baseline="-25000" dirty="0"/>
              <a:t>0</a:t>
            </a:r>
            <a:r>
              <a:rPr lang="cs-CZ" altLang="cs-CZ" sz="3200" i="1" dirty="0"/>
              <a:t> +b</a:t>
            </a:r>
            <a:r>
              <a:rPr lang="cs-CZ" altLang="cs-CZ" sz="3200" i="1" baseline="-25000" dirty="0"/>
              <a:t>1</a:t>
            </a:r>
            <a:r>
              <a:rPr lang="cs-CZ" altLang="cs-CZ" sz="3200" i="1" dirty="0"/>
              <a:t>X</a:t>
            </a:r>
            <a:r>
              <a:rPr lang="cs-CZ" altLang="cs-CZ" sz="3200" i="1" baseline="-25000" dirty="0"/>
              <a:t>i</a:t>
            </a:r>
            <a:r>
              <a:rPr lang="cs-CZ" altLang="cs-CZ" sz="3200" i="1" dirty="0"/>
              <a:t> + </a:t>
            </a:r>
            <a:r>
              <a:rPr lang="cs-CZ" altLang="cs-CZ" sz="3200" i="1" dirty="0" err="1"/>
              <a:t>e</a:t>
            </a:r>
            <a:r>
              <a:rPr lang="cs-CZ" altLang="cs-CZ" sz="3200" i="1" baseline="-25000" dirty="0" err="1"/>
              <a:t>i</a:t>
            </a:r>
            <a:endParaRPr lang="cs-CZ" altLang="cs-CZ" sz="3200" i="1" baseline="-25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sz="3200" i="1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3200" i="1" dirty="0" err="1"/>
              <a:t>Y</a:t>
            </a:r>
            <a:r>
              <a:rPr lang="cs-CZ" altLang="cs-CZ" sz="3200" i="1" baseline="-25000" dirty="0" err="1"/>
              <a:t>ij</a:t>
            </a:r>
            <a:r>
              <a:rPr lang="cs-CZ" altLang="cs-CZ" sz="3200" i="1" baseline="-25000" dirty="0"/>
              <a:t> </a:t>
            </a:r>
            <a:r>
              <a:rPr lang="cs-CZ" altLang="cs-CZ" sz="3200" i="1" dirty="0"/>
              <a:t>= </a:t>
            </a:r>
            <a:r>
              <a:rPr lang="cs-CZ" altLang="cs-CZ" sz="3200" i="1" dirty="0">
                <a:solidFill>
                  <a:schemeClr val="accent6"/>
                </a:solidFill>
              </a:rPr>
              <a:t>b</a:t>
            </a:r>
            <a:r>
              <a:rPr lang="cs-CZ" altLang="cs-CZ" sz="3200" i="1" baseline="-25000" dirty="0">
                <a:solidFill>
                  <a:schemeClr val="accent6"/>
                </a:solidFill>
              </a:rPr>
              <a:t>0j</a:t>
            </a:r>
            <a:r>
              <a:rPr lang="cs-CZ" altLang="cs-CZ" sz="3200" i="1" dirty="0"/>
              <a:t> +b</a:t>
            </a:r>
            <a:r>
              <a:rPr lang="cs-CZ" altLang="cs-CZ" sz="3200" i="1" baseline="-25000" dirty="0"/>
              <a:t>1</a:t>
            </a:r>
            <a:r>
              <a:rPr lang="cs-CZ" altLang="cs-CZ" sz="3200" i="1" dirty="0"/>
              <a:t>X</a:t>
            </a:r>
            <a:r>
              <a:rPr lang="cs-CZ" altLang="cs-CZ" sz="3200" i="1" baseline="-25000" dirty="0"/>
              <a:t>ij</a:t>
            </a:r>
            <a:r>
              <a:rPr lang="cs-CZ" altLang="cs-CZ" sz="3200" i="1" dirty="0"/>
              <a:t> + </a:t>
            </a:r>
            <a:r>
              <a:rPr lang="cs-CZ" altLang="cs-CZ" sz="3200" i="1" dirty="0" err="1"/>
              <a:t>e</a:t>
            </a:r>
            <a:r>
              <a:rPr lang="cs-CZ" altLang="cs-CZ" sz="3200" i="1" baseline="-25000" dirty="0" err="1"/>
              <a:t>ij</a:t>
            </a:r>
            <a:r>
              <a:rPr lang="cs-CZ" altLang="cs-CZ" sz="3200" i="1" dirty="0"/>
              <a:t>           &lt;1. úroveň&gt;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3200" i="1" dirty="0">
                <a:solidFill>
                  <a:schemeClr val="accent6"/>
                </a:solidFill>
              </a:rPr>
              <a:t>b</a:t>
            </a:r>
            <a:r>
              <a:rPr lang="cs-CZ" altLang="cs-CZ" sz="3200" i="1" baseline="-25000" dirty="0">
                <a:solidFill>
                  <a:schemeClr val="accent6"/>
                </a:solidFill>
              </a:rPr>
              <a:t>0j</a:t>
            </a:r>
            <a:r>
              <a:rPr lang="cs-CZ" altLang="cs-CZ" sz="3200" i="1" dirty="0"/>
              <a:t> = b</a:t>
            </a:r>
            <a:r>
              <a:rPr lang="cs-CZ" altLang="cs-CZ" sz="3200" i="1" baseline="-25000" dirty="0"/>
              <a:t>00</a:t>
            </a:r>
            <a:r>
              <a:rPr lang="cs-CZ" altLang="cs-CZ" sz="3200" i="1" dirty="0"/>
              <a:t> + u</a:t>
            </a:r>
            <a:r>
              <a:rPr lang="cs-CZ" altLang="cs-CZ" sz="3200" i="1" baseline="-25000" dirty="0"/>
              <a:t>0j			</a:t>
            </a:r>
            <a:r>
              <a:rPr lang="cs-CZ" altLang="cs-CZ" sz="3200" i="1" dirty="0"/>
              <a:t>&lt;2. úroveň&gt;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sz="2800" i="1" baseline="-25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dirty="0"/>
          </a:p>
        </p:txBody>
      </p:sp>
      <p:sp>
        <p:nvSpPr>
          <p:cNvPr id="14340" name="Bublinový popisek: čárový se zvýrazněním 4">
            <a:extLst>
              <a:ext uri="{FF2B5EF4-FFF2-40B4-BE49-F238E27FC236}">
                <a16:creationId xmlns:a16="http://schemas.microsoft.com/office/drawing/2014/main" id="{F71B2151-3A29-4FF5-8806-00D59D786758}"/>
              </a:ext>
            </a:extLst>
          </p:cNvPr>
          <p:cNvSpPr>
            <a:spLocks/>
          </p:cNvSpPr>
          <p:nvPr/>
        </p:nvSpPr>
        <p:spPr bwMode="auto">
          <a:xfrm>
            <a:off x="395288" y="4581525"/>
            <a:ext cx="1655762" cy="863600"/>
          </a:xfrm>
          <a:prstGeom prst="accentCallout1">
            <a:avLst>
              <a:gd name="adj1" fmla="val 18750"/>
              <a:gd name="adj2" fmla="val -8333"/>
              <a:gd name="adj3" fmla="val -64847"/>
              <a:gd name="adj4" fmla="val 23014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/>
            <a:r>
              <a:rPr lang="cs-CZ" altLang="cs-CZ"/>
              <a:t>Průsečík ve</a:t>
            </a:r>
          </a:p>
          <a:p>
            <a:pPr algn="ctr" eaLnBrk="1" hangingPunct="1"/>
            <a:r>
              <a:rPr lang="cs-CZ" altLang="cs-CZ"/>
              <a:t> skupině </a:t>
            </a:r>
            <a:r>
              <a:rPr lang="cs-CZ" altLang="cs-CZ" i="1"/>
              <a:t>j</a:t>
            </a:r>
          </a:p>
        </p:txBody>
      </p:sp>
      <p:sp>
        <p:nvSpPr>
          <p:cNvPr id="14341" name="Bublinový popisek: čárový se zvýrazněním 5">
            <a:extLst>
              <a:ext uri="{FF2B5EF4-FFF2-40B4-BE49-F238E27FC236}">
                <a16:creationId xmlns:a16="http://schemas.microsoft.com/office/drawing/2014/main" id="{A0040676-A9C8-43A1-9A4B-CBA1E0A00C3C}"/>
              </a:ext>
            </a:extLst>
          </p:cNvPr>
          <p:cNvSpPr>
            <a:spLocks/>
          </p:cNvSpPr>
          <p:nvPr/>
        </p:nvSpPr>
        <p:spPr bwMode="auto">
          <a:xfrm>
            <a:off x="2555875" y="4581525"/>
            <a:ext cx="1655763" cy="863600"/>
          </a:xfrm>
          <a:prstGeom prst="accentCallout1">
            <a:avLst>
              <a:gd name="adj1" fmla="val 18750"/>
              <a:gd name="adj2" fmla="val -8333"/>
              <a:gd name="adj3" fmla="val -62889"/>
              <a:gd name="adj4" fmla="val -47532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/>
            <a:r>
              <a:rPr lang="cs-CZ" altLang="cs-CZ"/>
              <a:t>Průměrný </a:t>
            </a:r>
          </a:p>
          <a:p>
            <a:pPr algn="ctr" eaLnBrk="1" hangingPunct="1"/>
            <a:r>
              <a:rPr lang="cs-CZ" altLang="cs-CZ"/>
              <a:t>průsečík</a:t>
            </a:r>
            <a:endParaRPr lang="cs-CZ" altLang="cs-CZ" i="1"/>
          </a:p>
        </p:txBody>
      </p:sp>
      <p:sp>
        <p:nvSpPr>
          <p:cNvPr id="7" name="Bublinový popisek: čárový se zvýrazněním 6">
            <a:extLst>
              <a:ext uri="{FF2B5EF4-FFF2-40B4-BE49-F238E27FC236}">
                <a16:creationId xmlns:a16="http://schemas.microsoft.com/office/drawing/2014/main" id="{2C381315-7488-4C92-907D-69F2FE897D2F}"/>
              </a:ext>
            </a:extLst>
          </p:cNvPr>
          <p:cNvSpPr/>
          <p:nvPr/>
        </p:nvSpPr>
        <p:spPr bwMode="auto">
          <a:xfrm>
            <a:off x="4716463" y="4581525"/>
            <a:ext cx="3527425" cy="1670050"/>
          </a:xfrm>
          <a:prstGeom prst="accentCallout1">
            <a:avLst>
              <a:gd name="adj1" fmla="val -3"/>
              <a:gd name="adj2" fmla="val -5454"/>
              <a:gd name="adj3" fmla="val -37817"/>
              <a:gd name="adj4" fmla="val -4909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cs-CZ" dirty="0"/>
              <a:t>Odchylka průsečíku </a:t>
            </a:r>
          </a:p>
          <a:p>
            <a:pPr algn="ctr" eaLnBrk="1" hangingPunct="1">
              <a:defRPr/>
            </a:pPr>
            <a:r>
              <a:rPr lang="cs-CZ" dirty="0"/>
              <a:t>skupiny </a:t>
            </a:r>
            <a:r>
              <a:rPr lang="cs-CZ" i="1" dirty="0"/>
              <a:t>j</a:t>
            </a:r>
            <a:r>
              <a:rPr lang="cs-CZ" dirty="0"/>
              <a:t> od</a:t>
            </a:r>
          </a:p>
          <a:p>
            <a:pPr algn="ctr" eaLnBrk="1" hangingPunct="1">
              <a:defRPr/>
            </a:pPr>
            <a:r>
              <a:rPr lang="cs-CZ" dirty="0"/>
              <a:t> průměrného průsečíku</a:t>
            </a:r>
          </a:p>
          <a:p>
            <a:pPr algn="ctr" eaLnBrk="1" hangingPunct="1">
              <a:defRPr/>
            </a:pPr>
            <a:endParaRPr lang="cs-CZ" dirty="0"/>
          </a:p>
          <a:p>
            <a:pPr algn="ctr" eaLnBrk="1" hangingPunct="1">
              <a:defRPr/>
            </a:pPr>
            <a:r>
              <a:rPr lang="cs-CZ" i="1" dirty="0">
                <a:solidFill>
                  <a:schemeClr val="accent6"/>
                </a:solidFill>
              </a:rPr>
              <a:t>Odchylky …. rozptyl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5273335A-99EB-4671-8315-2FA2EC4D6A55}"/>
              </a:ext>
            </a:extLst>
          </p:cNvPr>
          <p:cNvSpPr txBox="1"/>
          <p:nvPr/>
        </p:nvSpPr>
        <p:spPr>
          <a:xfrm>
            <a:off x="565150" y="6251575"/>
            <a:ext cx="7885113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altLang="cs-CZ" sz="2400" b="0" i="1" dirty="0">
                <a:solidFill>
                  <a:schemeClr val="accent6"/>
                </a:solidFill>
              </a:rPr>
              <a:t>b</a:t>
            </a:r>
            <a:r>
              <a:rPr lang="cs-CZ" altLang="cs-CZ" sz="2400" b="0" i="1" baseline="-25000" dirty="0">
                <a:solidFill>
                  <a:schemeClr val="accent6"/>
                </a:solidFill>
              </a:rPr>
              <a:t>0</a:t>
            </a:r>
            <a:r>
              <a:rPr lang="cs-CZ" sz="2400" b="0" dirty="0"/>
              <a:t> se </a:t>
            </a:r>
            <a:r>
              <a:rPr lang="cs-CZ" sz="2400" dirty="0"/>
              <a:t>stává náhodným koeficientem </a:t>
            </a:r>
            <a:r>
              <a:rPr lang="cs-CZ" b="0" dirty="0"/>
              <a:t>(</a:t>
            </a:r>
            <a:r>
              <a:rPr lang="en-GB" b="0" dirty="0"/>
              <a:t>random coefficient</a:t>
            </a:r>
            <a:r>
              <a:rPr lang="cs-CZ" b="0" dirty="0"/>
              <a:t>)</a:t>
            </a:r>
            <a:endParaRPr lang="cs-CZ" sz="2400" b="0" dirty="0"/>
          </a:p>
          <a:p>
            <a:pPr>
              <a:defRPr/>
            </a:pPr>
            <a:r>
              <a:rPr lang="cs-CZ" dirty="0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08061A5E-62D9-414E-9068-1705A05D40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Víceúrovňový model zohledňuje závislost reziduí danou členstvím ve skupinách</a:t>
            </a: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F5C10245-8F2A-466E-B5B8-956A61302F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3200" i="1" dirty="0" err="1"/>
              <a:t>Y</a:t>
            </a:r>
            <a:r>
              <a:rPr lang="cs-CZ" altLang="cs-CZ" sz="3200" i="1" baseline="-25000" dirty="0" err="1"/>
              <a:t>ij</a:t>
            </a:r>
            <a:r>
              <a:rPr lang="cs-CZ" altLang="cs-CZ" sz="3200" i="1" baseline="-25000" dirty="0"/>
              <a:t> </a:t>
            </a:r>
            <a:r>
              <a:rPr lang="cs-CZ" altLang="cs-CZ" sz="3200" i="1" dirty="0"/>
              <a:t>= b</a:t>
            </a:r>
            <a:r>
              <a:rPr lang="cs-CZ" altLang="cs-CZ" sz="3200" i="1" baseline="-25000" dirty="0"/>
              <a:t>0j</a:t>
            </a:r>
            <a:r>
              <a:rPr lang="cs-CZ" altLang="cs-CZ" sz="3200" i="1" dirty="0"/>
              <a:t> +b</a:t>
            </a:r>
            <a:r>
              <a:rPr lang="cs-CZ" altLang="cs-CZ" sz="3200" i="1" baseline="-25000" dirty="0"/>
              <a:t>1</a:t>
            </a:r>
            <a:r>
              <a:rPr lang="cs-CZ" altLang="cs-CZ" sz="3200" i="1" dirty="0"/>
              <a:t>X</a:t>
            </a:r>
            <a:r>
              <a:rPr lang="cs-CZ" altLang="cs-CZ" sz="3200" i="1" baseline="-25000" dirty="0"/>
              <a:t>ij</a:t>
            </a:r>
            <a:r>
              <a:rPr lang="cs-CZ" altLang="cs-CZ" sz="3200" i="1" dirty="0"/>
              <a:t> + </a:t>
            </a:r>
            <a:r>
              <a:rPr lang="cs-CZ" altLang="cs-CZ" sz="3200" i="1" dirty="0" err="1"/>
              <a:t>e</a:t>
            </a:r>
            <a:r>
              <a:rPr lang="cs-CZ" altLang="cs-CZ" sz="3200" i="1" baseline="-25000" dirty="0" err="1"/>
              <a:t>ij</a:t>
            </a:r>
            <a:r>
              <a:rPr lang="cs-CZ" altLang="cs-CZ" sz="3200" i="1" dirty="0"/>
              <a:t>          &lt;1. úroveň&gt;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3200" i="1" dirty="0"/>
              <a:t>b</a:t>
            </a:r>
            <a:r>
              <a:rPr lang="cs-CZ" altLang="cs-CZ" sz="3200" i="1" baseline="-25000" dirty="0"/>
              <a:t>0j</a:t>
            </a:r>
            <a:r>
              <a:rPr lang="cs-CZ" altLang="cs-CZ" sz="3200" i="1" dirty="0"/>
              <a:t> = b</a:t>
            </a:r>
            <a:r>
              <a:rPr lang="cs-CZ" altLang="cs-CZ" sz="3200" i="1" baseline="-25000" dirty="0"/>
              <a:t>00</a:t>
            </a:r>
            <a:r>
              <a:rPr lang="cs-CZ" altLang="cs-CZ" sz="3200" i="1" dirty="0"/>
              <a:t> + u</a:t>
            </a:r>
            <a:r>
              <a:rPr lang="cs-CZ" altLang="cs-CZ" sz="3200" i="1" baseline="-25000" dirty="0"/>
              <a:t>0j			</a:t>
            </a:r>
            <a:r>
              <a:rPr lang="cs-CZ" altLang="cs-CZ" sz="3200" i="1" dirty="0"/>
              <a:t>&lt;2. úroveň&gt;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cs-CZ" altLang="cs-CZ" dirty="0"/>
              <a:t>Alternativně (dosazením sloučeno)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3200" i="1" dirty="0" err="1"/>
              <a:t>Y</a:t>
            </a:r>
            <a:r>
              <a:rPr lang="cs-CZ" altLang="cs-CZ" sz="3200" i="1" baseline="-25000" dirty="0" err="1"/>
              <a:t>ij</a:t>
            </a:r>
            <a:r>
              <a:rPr lang="cs-CZ" altLang="cs-CZ" sz="3200" i="1" baseline="-25000" dirty="0"/>
              <a:t> </a:t>
            </a:r>
            <a:r>
              <a:rPr lang="cs-CZ" altLang="cs-CZ" sz="3200" i="1" dirty="0"/>
              <a:t>= </a:t>
            </a:r>
            <a:r>
              <a:rPr lang="cs-CZ" altLang="cs-CZ" sz="3200" dirty="0"/>
              <a:t>(</a:t>
            </a:r>
            <a:r>
              <a:rPr lang="cs-CZ" altLang="cs-CZ" sz="3200" i="1" dirty="0"/>
              <a:t>b</a:t>
            </a:r>
            <a:r>
              <a:rPr lang="cs-CZ" altLang="cs-CZ" sz="3200" i="1" baseline="-25000" dirty="0"/>
              <a:t>00</a:t>
            </a:r>
            <a:r>
              <a:rPr lang="cs-CZ" altLang="cs-CZ" sz="3200" i="1" dirty="0"/>
              <a:t> + u</a:t>
            </a:r>
            <a:r>
              <a:rPr lang="cs-CZ" altLang="cs-CZ" sz="3200" i="1" baseline="-25000" dirty="0"/>
              <a:t>0j</a:t>
            </a:r>
            <a:r>
              <a:rPr lang="cs-CZ" altLang="cs-CZ" sz="3200" dirty="0"/>
              <a:t>)</a:t>
            </a:r>
            <a:r>
              <a:rPr lang="cs-CZ" altLang="cs-CZ" sz="3200" i="1" dirty="0"/>
              <a:t> +b</a:t>
            </a:r>
            <a:r>
              <a:rPr lang="cs-CZ" altLang="cs-CZ" sz="3200" i="1" baseline="-25000" dirty="0"/>
              <a:t>1</a:t>
            </a:r>
            <a:r>
              <a:rPr lang="cs-CZ" altLang="cs-CZ" sz="3200" i="1" dirty="0"/>
              <a:t>X</a:t>
            </a:r>
            <a:r>
              <a:rPr lang="cs-CZ" altLang="cs-CZ" sz="3200" i="1" baseline="-25000" dirty="0"/>
              <a:t>ij</a:t>
            </a:r>
            <a:r>
              <a:rPr lang="cs-CZ" altLang="cs-CZ" sz="3200" i="1" dirty="0"/>
              <a:t> + </a:t>
            </a:r>
            <a:r>
              <a:rPr lang="cs-CZ" altLang="cs-CZ" sz="3200" i="1" dirty="0" err="1"/>
              <a:t>e</a:t>
            </a:r>
            <a:r>
              <a:rPr lang="cs-CZ" altLang="cs-CZ" sz="3200" i="1" baseline="-25000" dirty="0" err="1"/>
              <a:t>ij</a:t>
            </a:r>
            <a:endParaRPr lang="cs-CZ" altLang="cs-CZ" sz="3200" i="1" baseline="-25000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3200" i="1" dirty="0" err="1"/>
              <a:t>Y</a:t>
            </a:r>
            <a:r>
              <a:rPr lang="cs-CZ" altLang="cs-CZ" sz="3200" i="1" baseline="-25000" dirty="0" err="1"/>
              <a:t>ij</a:t>
            </a:r>
            <a:r>
              <a:rPr lang="cs-CZ" altLang="cs-CZ" sz="3200" i="1" baseline="-25000" dirty="0"/>
              <a:t> </a:t>
            </a:r>
            <a:r>
              <a:rPr lang="cs-CZ" altLang="cs-CZ" sz="3200" i="1" dirty="0"/>
              <a:t>= b</a:t>
            </a:r>
            <a:r>
              <a:rPr lang="cs-CZ" altLang="cs-CZ" sz="3200" i="1" baseline="-25000" dirty="0"/>
              <a:t>00</a:t>
            </a:r>
            <a:r>
              <a:rPr lang="cs-CZ" altLang="cs-CZ" sz="3200" i="1" dirty="0"/>
              <a:t>            +b</a:t>
            </a:r>
            <a:r>
              <a:rPr lang="cs-CZ" altLang="cs-CZ" sz="3200" i="1" baseline="-25000" dirty="0"/>
              <a:t>1</a:t>
            </a:r>
            <a:r>
              <a:rPr lang="cs-CZ" altLang="cs-CZ" sz="3200" i="1" dirty="0"/>
              <a:t>X</a:t>
            </a:r>
            <a:r>
              <a:rPr lang="cs-CZ" altLang="cs-CZ" sz="3200" i="1" baseline="-25000" dirty="0"/>
              <a:t>ij</a:t>
            </a:r>
            <a:r>
              <a:rPr lang="cs-CZ" altLang="cs-CZ" sz="3200" i="1" dirty="0"/>
              <a:t> + (</a:t>
            </a:r>
            <a:r>
              <a:rPr lang="cs-CZ" altLang="cs-CZ" sz="3200" i="1" dirty="0" err="1"/>
              <a:t>e</a:t>
            </a:r>
            <a:r>
              <a:rPr lang="cs-CZ" altLang="cs-CZ" sz="3200" i="1" baseline="-25000" dirty="0" err="1"/>
              <a:t>ij</a:t>
            </a:r>
            <a:r>
              <a:rPr lang="cs-CZ" altLang="cs-CZ" sz="3200" i="1" dirty="0"/>
              <a:t> + u</a:t>
            </a:r>
            <a:r>
              <a:rPr lang="cs-CZ" altLang="cs-CZ" sz="3200" i="1" baseline="-25000" dirty="0"/>
              <a:t>0j</a:t>
            </a:r>
            <a:r>
              <a:rPr lang="cs-CZ" altLang="cs-CZ" sz="3200" dirty="0"/>
              <a:t>)</a:t>
            </a:r>
            <a:endParaRPr lang="cs-CZ" altLang="cs-CZ" sz="3200" i="1" baseline="-25000" dirty="0"/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sz="2800" i="1" baseline="-25000" dirty="0"/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dirty="0"/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94D795FE-F1BA-4C46-8F0A-5688EEB01E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Random-intercept</a:t>
            </a:r>
            <a:r>
              <a:rPr lang="cs-CZ" altLang="cs-CZ" dirty="0"/>
              <a:t> model</a:t>
            </a:r>
            <a:br>
              <a:rPr lang="cs-CZ" altLang="cs-CZ" dirty="0"/>
            </a:br>
            <a:r>
              <a:rPr lang="cs-CZ" altLang="cs-CZ" sz="4000" i="1" dirty="0" err="1"/>
              <a:t>Y</a:t>
            </a:r>
            <a:r>
              <a:rPr lang="cs-CZ" altLang="cs-CZ" sz="4000" i="1" baseline="-25000" dirty="0" err="1"/>
              <a:t>ij</a:t>
            </a:r>
            <a:r>
              <a:rPr lang="cs-CZ" altLang="cs-CZ" sz="4000" i="1" baseline="-25000" dirty="0"/>
              <a:t> </a:t>
            </a:r>
            <a:r>
              <a:rPr lang="cs-CZ" altLang="cs-CZ" sz="4000" i="1" dirty="0"/>
              <a:t>= b</a:t>
            </a:r>
            <a:r>
              <a:rPr lang="cs-CZ" altLang="cs-CZ" sz="4000" i="1" baseline="-25000" dirty="0"/>
              <a:t>00</a:t>
            </a:r>
            <a:r>
              <a:rPr lang="cs-CZ" altLang="cs-CZ" sz="4000" i="1" dirty="0"/>
              <a:t> +b</a:t>
            </a:r>
            <a:r>
              <a:rPr lang="cs-CZ" altLang="cs-CZ" sz="4000" i="1" baseline="-25000" dirty="0"/>
              <a:t>1</a:t>
            </a:r>
            <a:r>
              <a:rPr lang="cs-CZ" altLang="cs-CZ" sz="4000" i="1" dirty="0"/>
              <a:t>X</a:t>
            </a:r>
            <a:r>
              <a:rPr lang="cs-CZ" altLang="cs-CZ" sz="4000" i="1" baseline="-25000" dirty="0"/>
              <a:t>ij</a:t>
            </a:r>
            <a:r>
              <a:rPr lang="cs-CZ" altLang="cs-CZ" sz="4000" i="1" dirty="0"/>
              <a:t> + (</a:t>
            </a:r>
            <a:r>
              <a:rPr lang="cs-CZ" altLang="cs-CZ" sz="4000" i="1" dirty="0" err="1"/>
              <a:t>e</a:t>
            </a:r>
            <a:r>
              <a:rPr lang="cs-CZ" altLang="cs-CZ" sz="4000" i="1" baseline="-25000" dirty="0" err="1"/>
              <a:t>ij</a:t>
            </a:r>
            <a:r>
              <a:rPr lang="cs-CZ" altLang="cs-CZ" sz="4000" i="1" dirty="0"/>
              <a:t> + u</a:t>
            </a:r>
            <a:r>
              <a:rPr lang="cs-CZ" altLang="cs-CZ" sz="4000" i="1" baseline="-25000" dirty="0"/>
              <a:t>0j</a:t>
            </a:r>
            <a:r>
              <a:rPr lang="cs-CZ" altLang="cs-CZ" sz="4000" dirty="0"/>
              <a:t>)</a:t>
            </a:r>
            <a:endParaRPr lang="cs-CZ" alt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43B255B-88A3-4D55-AF98-F553DE659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752600"/>
            <a:ext cx="8397875" cy="42672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800" i="1" dirty="0" err="1">
                <a:solidFill>
                  <a:schemeClr val="accent6"/>
                </a:solidFill>
              </a:rPr>
              <a:t>Y</a:t>
            </a:r>
            <a:r>
              <a:rPr lang="cs-CZ" sz="2800" i="1" baseline="-25000" dirty="0" err="1">
                <a:solidFill>
                  <a:schemeClr val="accent6"/>
                </a:solidFill>
              </a:rPr>
              <a:t>ij</a:t>
            </a:r>
            <a:r>
              <a:rPr lang="cs-CZ" sz="2800" dirty="0"/>
              <a:t> hodnota </a:t>
            </a:r>
            <a:r>
              <a:rPr lang="cs-CZ" sz="2800" i="1" dirty="0"/>
              <a:t>Y</a:t>
            </a:r>
            <a:r>
              <a:rPr lang="cs-CZ" sz="2800" dirty="0"/>
              <a:t> člověka </a:t>
            </a:r>
            <a:r>
              <a:rPr lang="cs-CZ" sz="2800" i="1" dirty="0"/>
              <a:t>i</a:t>
            </a:r>
            <a:r>
              <a:rPr lang="cs-CZ" sz="2800" dirty="0"/>
              <a:t> (ze skupiny </a:t>
            </a:r>
            <a:r>
              <a:rPr lang="cs-CZ" sz="2800" i="1" dirty="0"/>
              <a:t>j</a:t>
            </a:r>
            <a:r>
              <a:rPr lang="cs-CZ" sz="2800" dirty="0"/>
              <a:t>)*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2800" b="1" i="1" dirty="0">
                <a:solidFill>
                  <a:schemeClr val="accent6"/>
                </a:solidFill>
              </a:rPr>
              <a:t>Efekty (</a:t>
            </a:r>
            <a:r>
              <a:rPr lang="cs-CZ" altLang="cs-CZ" sz="2800" b="1" i="1" dirty="0" err="1">
                <a:solidFill>
                  <a:schemeClr val="accent6"/>
                </a:solidFill>
              </a:rPr>
              <a:t>fixed</a:t>
            </a:r>
            <a:r>
              <a:rPr lang="cs-CZ" altLang="cs-CZ" sz="2800" b="1" i="1" dirty="0">
                <a:solidFill>
                  <a:schemeClr val="accent6"/>
                </a:solidFill>
              </a:rPr>
              <a:t> </a:t>
            </a:r>
            <a:r>
              <a:rPr lang="cs-CZ" altLang="cs-CZ" sz="2800" b="1" i="1" dirty="0" err="1">
                <a:solidFill>
                  <a:schemeClr val="accent6"/>
                </a:solidFill>
              </a:rPr>
              <a:t>effects</a:t>
            </a:r>
            <a:r>
              <a:rPr lang="cs-CZ" altLang="cs-CZ" sz="2800" b="1" i="1" dirty="0">
                <a:solidFill>
                  <a:schemeClr val="accent6"/>
                </a:solidFill>
              </a:rPr>
              <a:t>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2800" i="1" dirty="0">
                <a:solidFill>
                  <a:schemeClr val="accent6"/>
                </a:solidFill>
              </a:rPr>
              <a:t>b</a:t>
            </a:r>
            <a:r>
              <a:rPr lang="cs-CZ" altLang="cs-CZ" sz="2800" i="1" baseline="-25000" dirty="0">
                <a:solidFill>
                  <a:schemeClr val="accent6"/>
                </a:solidFill>
              </a:rPr>
              <a:t>00</a:t>
            </a:r>
            <a:r>
              <a:rPr lang="cs-CZ" sz="2800" dirty="0"/>
              <a:t> průměrný průsečík napříč skupinami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2800" i="1" dirty="0">
                <a:solidFill>
                  <a:schemeClr val="accent6"/>
                </a:solidFill>
              </a:rPr>
              <a:t>b</a:t>
            </a:r>
            <a:r>
              <a:rPr lang="cs-CZ" altLang="cs-CZ" sz="2800" i="1" baseline="-25000" dirty="0">
                <a:solidFill>
                  <a:schemeClr val="accent6"/>
                </a:solidFill>
              </a:rPr>
              <a:t>1</a:t>
            </a:r>
            <a:r>
              <a:rPr lang="cs-CZ" altLang="cs-CZ" sz="2800" i="1" dirty="0">
                <a:solidFill>
                  <a:schemeClr val="accent6"/>
                </a:solidFill>
              </a:rPr>
              <a:t> </a:t>
            </a:r>
            <a:r>
              <a:rPr lang="cs-CZ" altLang="cs-CZ" sz="2800" dirty="0"/>
              <a:t>efekt pro všechny skupiny (</a:t>
            </a:r>
            <a:r>
              <a:rPr lang="cs-CZ" altLang="cs-CZ" sz="2800" i="1" dirty="0"/>
              <a:t>není </a:t>
            </a:r>
            <a:r>
              <a:rPr lang="cs-CZ" altLang="cs-CZ" sz="2800" i="1" dirty="0" err="1"/>
              <a:t>random</a:t>
            </a:r>
            <a:r>
              <a:rPr lang="cs-CZ" altLang="cs-CZ" sz="2800" dirty="0"/>
              <a:t>)</a:t>
            </a:r>
          </a:p>
          <a:p>
            <a:pPr marL="0" indent="0">
              <a:spcBef>
                <a:spcPts val="1200"/>
              </a:spcBef>
              <a:buFont typeface="Wingdings" panose="05000000000000000000" pitchFamily="2" charset="2"/>
              <a:buNone/>
              <a:defRPr/>
            </a:pPr>
            <a:r>
              <a:rPr lang="cs-CZ" sz="2800" b="1" i="1" dirty="0">
                <a:solidFill>
                  <a:schemeClr val="accent6"/>
                </a:solidFill>
              </a:rPr>
              <a:t>Struktura reziduí (</a:t>
            </a:r>
            <a:r>
              <a:rPr lang="cs-CZ" sz="2800" b="1" i="1" dirty="0" err="1">
                <a:solidFill>
                  <a:schemeClr val="accent6"/>
                </a:solidFill>
              </a:rPr>
              <a:t>kovarianční</a:t>
            </a:r>
            <a:r>
              <a:rPr lang="cs-CZ" sz="2800" b="1" i="1" dirty="0">
                <a:solidFill>
                  <a:schemeClr val="accent6"/>
                </a:solidFill>
              </a:rPr>
              <a:t> parametry)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800" dirty="0">
                <a:solidFill>
                  <a:schemeClr val="accent6"/>
                </a:solidFill>
              </a:rPr>
              <a:t>Var(</a:t>
            </a:r>
            <a:r>
              <a:rPr lang="cs-CZ" altLang="cs-CZ" sz="2800" i="1" dirty="0">
                <a:solidFill>
                  <a:schemeClr val="accent6"/>
                </a:solidFill>
              </a:rPr>
              <a:t>u</a:t>
            </a:r>
            <a:r>
              <a:rPr lang="cs-CZ" altLang="cs-CZ" sz="2800" i="1" baseline="-25000" dirty="0">
                <a:solidFill>
                  <a:schemeClr val="accent6"/>
                </a:solidFill>
              </a:rPr>
              <a:t>0j</a:t>
            </a:r>
            <a:r>
              <a:rPr lang="cs-CZ" altLang="cs-CZ" sz="2800" dirty="0">
                <a:solidFill>
                  <a:schemeClr val="accent6"/>
                </a:solidFill>
              </a:rPr>
              <a:t>)</a:t>
            </a:r>
            <a:r>
              <a:rPr lang="cs-CZ" altLang="cs-CZ" sz="2800" dirty="0"/>
              <a:t> rozptyl průsečíků </a:t>
            </a:r>
            <a:r>
              <a:rPr lang="cs-CZ" altLang="cs-CZ" sz="1800" dirty="0"/>
              <a:t>napříč skupinami</a:t>
            </a:r>
            <a:r>
              <a:rPr lang="cs-CZ" altLang="cs-CZ" sz="2800" dirty="0"/>
              <a:t>,  </a:t>
            </a:r>
            <a:r>
              <a:rPr lang="cs-CZ" altLang="cs-CZ" sz="2800" i="1" dirty="0"/>
              <a:t>u</a:t>
            </a:r>
            <a:r>
              <a:rPr lang="cs-CZ" altLang="cs-CZ" sz="2800" i="1" baseline="-25000" dirty="0"/>
              <a:t>0j </a:t>
            </a:r>
            <a:r>
              <a:rPr lang="cs-CZ" altLang="cs-CZ" sz="2800" dirty="0"/>
              <a:t>~N(0, </a:t>
            </a:r>
            <a:r>
              <a:rPr lang="cs-CZ" altLang="cs-CZ" sz="2800" i="1" dirty="0">
                <a:latin typeface="Symbol" panose="05050102010706020507" pitchFamily="18" charset="2"/>
              </a:rPr>
              <a:t>s</a:t>
            </a:r>
            <a:r>
              <a:rPr lang="cs-CZ" altLang="cs-CZ" sz="2800" baseline="30000" dirty="0">
                <a:latin typeface="Symbol" panose="05050102010706020507" pitchFamily="18" charset="2"/>
              </a:rPr>
              <a:t>2</a:t>
            </a:r>
            <a:r>
              <a:rPr lang="cs-CZ" altLang="cs-CZ" sz="2800" i="1" baseline="-25000" dirty="0"/>
              <a:t>u0</a:t>
            </a:r>
            <a:r>
              <a:rPr lang="cs-CZ" altLang="cs-CZ" sz="2800" dirty="0"/>
              <a:t>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800" dirty="0">
                <a:solidFill>
                  <a:schemeClr val="accent6"/>
                </a:solidFill>
              </a:rPr>
              <a:t>Var(</a:t>
            </a:r>
            <a:r>
              <a:rPr lang="cs-CZ" altLang="cs-CZ" sz="2800" i="1" dirty="0" err="1">
                <a:solidFill>
                  <a:schemeClr val="accent6"/>
                </a:solidFill>
              </a:rPr>
              <a:t>e</a:t>
            </a:r>
            <a:r>
              <a:rPr lang="cs-CZ" altLang="cs-CZ" sz="2800" i="1" baseline="-25000" dirty="0" err="1">
                <a:solidFill>
                  <a:schemeClr val="accent6"/>
                </a:solidFill>
              </a:rPr>
              <a:t>ij</a:t>
            </a:r>
            <a:r>
              <a:rPr lang="cs-CZ" altLang="cs-CZ" sz="2800" dirty="0">
                <a:solidFill>
                  <a:schemeClr val="accent6"/>
                </a:solidFill>
              </a:rPr>
              <a:t>)</a:t>
            </a:r>
            <a:r>
              <a:rPr lang="cs-CZ" altLang="cs-CZ" sz="2800" dirty="0"/>
              <a:t> rozptyl reziduí,  </a:t>
            </a:r>
            <a:r>
              <a:rPr lang="cs-CZ" altLang="cs-CZ" sz="2800" i="1" dirty="0" err="1"/>
              <a:t>e</a:t>
            </a:r>
            <a:r>
              <a:rPr lang="cs-CZ" altLang="cs-CZ" sz="2800" i="1" baseline="-25000" dirty="0" err="1"/>
              <a:t>ij</a:t>
            </a:r>
            <a:r>
              <a:rPr lang="cs-CZ" altLang="cs-CZ" sz="2800" i="1" baseline="-25000" dirty="0"/>
              <a:t> </a:t>
            </a:r>
            <a:r>
              <a:rPr lang="cs-CZ" altLang="cs-CZ" sz="2800" dirty="0"/>
              <a:t>~N(0, </a:t>
            </a:r>
            <a:r>
              <a:rPr lang="cs-CZ" altLang="cs-CZ" sz="2800" i="1" dirty="0">
                <a:latin typeface="Symbol" panose="05050102010706020507" pitchFamily="18" charset="2"/>
              </a:rPr>
              <a:t>s</a:t>
            </a:r>
            <a:r>
              <a:rPr lang="cs-CZ" altLang="cs-CZ" sz="2800" baseline="30000" dirty="0">
                <a:latin typeface="Symbol" panose="05050102010706020507" pitchFamily="18" charset="2"/>
              </a:rPr>
              <a:t>2</a:t>
            </a:r>
            <a:r>
              <a:rPr lang="cs-CZ" altLang="cs-CZ" sz="2800" i="1" baseline="-25000" dirty="0">
                <a:latin typeface="+mj-lt"/>
              </a:rPr>
              <a:t>e</a:t>
            </a:r>
            <a:r>
              <a:rPr lang="cs-CZ" altLang="cs-CZ" sz="2800" dirty="0"/>
              <a:t>)</a:t>
            </a:r>
          </a:p>
          <a:p>
            <a:pPr marL="0" indent="0">
              <a:spcBef>
                <a:spcPts val="1200"/>
              </a:spcBef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Model má 4 odhadované parametry.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1600" dirty="0"/>
          </a:p>
          <a:p>
            <a:pPr marL="0" indent="0">
              <a:buNone/>
              <a:defRPr/>
            </a:pPr>
            <a:r>
              <a:rPr lang="cs-CZ" sz="1600" dirty="0"/>
              <a:t>* Protože jsou v rovnici zahrnutá i rezidua, je na levé straně </a:t>
            </a:r>
            <a:r>
              <a:rPr lang="cs-CZ" sz="1600" i="1" dirty="0" err="1"/>
              <a:t>Y</a:t>
            </a:r>
            <a:r>
              <a:rPr lang="cs-CZ" sz="1600" baseline="-25000" dirty="0" err="1"/>
              <a:t>ij</a:t>
            </a:r>
            <a:r>
              <a:rPr lang="cs-CZ" sz="1600" dirty="0"/>
              <a:t>. Kdybychom rovnici zapsali bez </a:t>
            </a:r>
            <a:r>
              <a:rPr lang="cs-CZ" sz="1600" i="1" dirty="0" err="1"/>
              <a:t>e</a:t>
            </a:r>
            <a:r>
              <a:rPr lang="cs-CZ" sz="1600" baseline="-25000" dirty="0" err="1"/>
              <a:t>ij</a:t>
            </a:r>
            <a:r>
              <a:rPr lang="cs-CZ" sz="1600" dirty="0"/>
              <a:t>, byla by na levé straně predikovaná hodnota </a:t>
            </a:r>
            <a:r>
              <a:rPr lang="cs-CZ" sz="1600" i="1" dirty="0" err="1"/>
              <a:t>Y‘</a:t>
            </a:r>
            <a:r>
              <a:rPr lang="cs-CZ" sz="1600" baseline="-25000" dirty="0" err="1"/>
              <a:t>ij</a:t>
            </a:r>
            <a:r>
              <a:rPr lang="cs-CZ" sz="1600" dirty="0"/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2A5B7FE7-0C3B-4438-BA6F-B6F26CE2FC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Příklad – Skotské zkoušky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85C03E-43E9-4CEA-AD61-1C7503E14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Liší se holky a kluci ve výsledku testů?</a:t>
            </a:r>
          </a:p>
          <a:p>
            <a:pPr>
              <a:defRPr/>
            </a:pPr>
            <a:r>
              <a:rPr lang="cs-CZ" sz="2400" dirty="0"/>
              <a:t>Ano, </a:t>
            </a:r>
            <a:r>
              <a:rPr lang="cs-CZ" sz="2400" i="1" dirty="0" err="1"/>
              <a:t>m</a:t>
            </a:r>
            <a:r>
              <a:rPr lang="cs-CZ" sz="2400" baseline="-25000" dirty="0" err="1"/>
              <a:t>B</a:t>
            </a:r>
            <a:r>
              <a:rPr lang="cs-CZ" sz="2400" dirty="0" err="1"/>
              <a:t>-</a:t>
            </a:r>
            <a:r>
              <a:rPr lang="cs-CZ" sz="2400" i="1" dirty="0" err="1"/>
              <a:t>m</a:t>
            </a:r>
            <a:r>
              <a:rPr lang="cs-CZ" sz="2400" baseline="-25000" dirty="0" err="1"/>
              <a:t>G</a:t>
            </a:r>
            <a:r>
              <a:rPr lang="cs-CZ" sz="2400" dirty="0"/>
              <a:t>=-5,5 (</a:t>
            </a:r>
            <a:r>
              <a:rPr lang="cs-CZ" sz="2400" i="1" dirty="0"/>
              <a:t>t</a:t>
            </a:r>
            <a:r>
              <a:rPr lang="cs-CZ" sz="2400" dirty="0"/>
              <a:t>(1903)=5,57, d≈0,25)</a:t>
            </a:r>
          </a:p>
          <a:p>
            <a:pPr marL="0" indent="0">
              <a:buNone/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963F9C40-3E4D-4962-8183-2DC714DD6C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01267" y="2760649"/>
            <a:ext cx="6942733" cy="4097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7340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2A5B7FE7-0C3B-4438-BA6F-B6F26CE2FC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Příklad – Skotské zkoušky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85C03E-43E9-4CEA-AD61-1C7503E14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Liší se holky a kluci ve výsledku testů?</a:t>
            </a:r>
          </a:p>
          <a:p>
            <a:pPr marL="0" indent="0">
              <a:buNone/>
              <a:defRPr/>
            </a:pPr>
            <a:r>
              <a:rPr lang="cs-CZ" sz="2400" dirty="0"/>
              <a:t>Ano, </a:t>
            </a:r>
            <a:r>
              <a:rPr lang="cs-CZ" sz="2400" i="1" dirty="0" err="1"/>
              <a:t>m</a:t>
            </a:r>
            <a:r>
              <a:rPr lang="cs-CZ" sz="2400" baseline="-25000" dirty="0" err="1"/>
              <a:t>B</a:t>
            </a:r>
            <a:r>
              <a:rPr lang="cs-CZ" sz="2400" dirty="0" err="1"/>
              <a:t>-</a:t>
            </a:r>
            <a:r>
              <a:rPr lang="cs-CZ" sz="2400" i="1" dirty="0" err="1"/>
              <a:t>m</a:t>
            </a:r>
            <a:r>
              <a:rPr lang="cs-CZ" sz="2400" baseline="-25000" dirty="0" err="1"/>
              <a:t>G</a:t>
            </a:r>
            <a:r>
              <a:rPr lang="cs-CZ" sz="2400" dirty="0"/>
              <a:t>=-5,5 (</a:t>
            </a:r>
            <a:r>
              <a:rPr lang="cs-CZ" sz="2400" i="1" dirty="0"/>
              <a:t>t</a:t>
            </a:r>
            <a:r>
              <a:rPr lang="cs-CZ" sz="2400" dirty="0"/>
              <a:t>(1903)=5,57, d≈0,25)</a:t>
            </a:r>
          </a:p>
          <a:p>
            <a:pPr>
              <a:defRPr/>
            </a:pPr>
            <a:r>
              <a:rPr lang="cs-CZ" altLang="cs-CZ" sz="2400" i="1" dirty="0"/>
              <a:t>Test</a:t>
            </a:r>
            <a:r>
              <a:rPr lang="cs-CZ" altLang="cs-CZ" sz="2400" i="1" baseline="-25000" dirty="0"/>
              <a:t>i </a:t>
            </a:r>
            <a:r>
              <a:rPr lang="cs-CZ" altLang="cs-CZ" sz="2400" i="1" dirty="0"/>
              <a:t>= b</a:t>
            </a:r>
            <a:r>
              <a:rPr lang="cs-CZ" altLang="cs-CZ" sz="2400" i="1" baseline="-25000" dirty="0"/>
              <a:t>0</a:t>
            </a:r>
            <a:r>
              <a:rPr lang="cs-CZ" altLang="cs-CZ" sz="2400" i="1" dirty="0"/>
              <a:t> +b</a:t>
            </a:r>
            <a:r>
              <a:rPr lang="cs-CZ" altLang="cs-CZ" sz="2400" i="1" baseline="-25000" dirty="0"/>
              <a:t>1</a:t>
            </a:r>
            <a:r>
              <a:rPr lang="cs-CZ" altLang="cs-CZ" sz="2400" i="1" dirty="0"/>
              <a:t>Gender</a:t>
            </a:r>
            <a:r>
              <a:rPr lang="cs-CZ" altLang="cs-CZ" sz="2400" i="1" baseline="-25000" dirty="0"/>
              <a:t>i</a:t>
            </a:r>
            <a:r>
              <a:rPr lang="cs-CZ" altLang="cs-CZ" sz="2400" i="1" dirty="0"/>
              <a:t> + </a:t>
            </a:r>
            <a:r>
              <a:rPr lang="cs-CZ" altLang="cs-CZ" sz="2400" i="1" dirty="0" err="1"/>
              <a:t>e</a:t>
            </a:r>
            <a:r>
              <a:rPr lang="cs-CZ" altLang="cs-CZ" sz="2400" i="1" baseline="-25000" dirty="0" err="1"/>
              <a:t>i</a:t>
            </a:r>
            <a:endParaRPr lang="cs-CZ" sz="2400" dirty="0"/>
          </a:p>
          <a:p>
            <a:pPr>
              <a:defRPr/>
            </a:pPr>
            <a:r>
              <a:rPr lang="cs-CZ" altLang="cs-CZ" sz="2400" i="1" dirty="0"/>
              <a:t>Test</a:t>
            </a:r>
            <a:r>
              <a:rPr lang="cs-CZ" altLang="cs-CZ" sz="2400" i="1" baseline="-25000" dirty="0"/>
              <a:t>i </a:t>
            </a:r>
            <a:r>
              <a:rPr lang="cs-CZ" altLang="cs-CZ" sz="2400" i="1" dirty="0"/>
              <a:t>= </a:t>
            </a:r>
            <a:r>
              <a:rPr lang="cs-CZ" altLang="cs-CZ" sz="2400" dirty="0"/>
              <a:t>78,2</a:t>
            </a:r>
            <a:r>
              <a:rPr lang="cs-CZ" altLang="cs-CZ" sz="2400" i="1" dirty="0"/>
              <a:t> – 5,5Gender</a:t>
            </a:r>
            <a:r>
              <a:rPr lang="cs-CZ" altLang="cs-CZ" sz="2400" i="1" baseline="-25000" dirty="0"/>
              <a:t>i</a:t>
            </a:r>
            <a:r>
              <a:rPr lang="cs-CZ" altLang="cs-CZ" sz="2400" i="1" dirty="0"/>
              <a:t> + </a:t>
            </a:r>
            <a:r>
              <a:rPr lang="cs-CZ" altLang="cs-CZ" sz="2400" i="1" dirty="0" err="1"/>
              <a:t>e</a:t>
            </a:r>
            <a:r>
              <a:rPr lang="cs-CZ" altLang="cs-CZ" sz="2400" i="1" baseline="-25000" dirty="0" err="1"/>
              <a:t>i</a:t>
            </a:r>
            <a:endParaRPr lang="cs-CZ" sz="2400" dirty="0"/>
          </a:p>
          <a:p>
            <a:pPr>
              <a:defRPr/>
            </a:pPr>
            <a:endParaRPr lang="cs-CZ" sz="2400" dirty="0"/>
          </a:p>
          <a:p>
            <a:pPr>
              <a:defRPr/>
            </a:pPr>
            <a:endParaRPr lang="cs-CZ" sz="2400" dirty="0"/>
          </a:p>
          <a:p>
            <a:pPr>
              <a:defRPr/>
            </a:pPr>
            <a:endParaRPr lang="cs-CZ" sz="2400" dirty="0"/>
          </a:p>
          <a:p>
            <a:pPr>
              <a:defRPr/>
            </a:pPr>
            <a:endParaRPr lang="cs-CZ" sz="2400" dirty="0"/>
          </a:p>
          <a:p>
            <a:pPr>
              <a:defRPr/>
            </a:pPr>
            <a:r>
              <a:rPr lang="cs-CZ" sz="2400" dirty="0"/>
              <a:t>Jenže různé školy se liší průměrnou výkonností, ale i zastoupením pohlaví. 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CC7EBA23-257E-4E1E-A7D9-CF42BA8E62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75130" y="3573016"/>
            <a:ext cx="6533644" cy="176523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6D0D136D-9BF1-4318-8189-5B16D426D0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48680"/>
            <a:ext cx="9144000" cy="5976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7602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44A0BBFA-D11E-4132-BFE4-91373A52AB9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73345357"/>
              </p:ext>
            </p:extLst>
          </p:nvPr>
        </p:nvGraphicFramePr>
        <p:xfrm>
          <a:off x="0" y="0"/>
          <a:ext cx="9144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221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169A9E40-4BB7-4C43-955A-1BBE737E5D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Víceúrovňová data</a:t>
            </a:r>
            <a:endParaRPr lang="en-US" altLang="cs-CZ"/>
          </a:p>
        </p:txBody>
      </p:sp>
      <p:graphicFrame>
        <p:nvGraphicFramePr>
          <p:cNvPr id="4" name="Zástupný symbol pro obsah 4">
            <a:extLst>
              <a:ext uri="{FF2B5EF4-FFF2-40B4-BE49-F238E27FC236}">
                <a16:creationId xmlns:a16="http://schemas.microsoft.com/office/drawing/2014/main" id="{844DCC49-9B47-4617-8136-0D1F00C1CF5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84213" y="1700213"/>
          <a:ext cx="3281361" cy="4500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3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37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ID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Třída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Výkon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100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11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…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20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120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31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121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40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..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52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150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63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151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20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…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40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180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30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181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100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8B674AAB-FB07-4A96-A4C9-632FAF3F313A}"/>
              </a:ext>
            </a:extLst>
          </p:cNvPr>
          <p:cNvSpPr/>
          <p:nvPr/>
        </p:nvSpPr>
        <p:spPr bwMode="auto">
          <a:xfrm>
            <a:off x="539750" y="2133600"/>
            <a:ext cx="5400675" cy="1223963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8EA47A60-2C64-4E2D-9F14-91C0D0770BCF}"/>
              </a:ext>
            </a:extLst>
          </p:cNvPr>
          <p:cNvSpPr/>
          <p:nvPr/>
        </p:nvSpPr>
        <p:spPr bwMode="auto">
          <a:xfrm>
            <a:off x="550863" y="3338513"/>
            <a:ext cx="5400675" cy="1223962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B1D76E32-FB65-4D43-AA31-329B0F70B9F6}"/>
              </a:ext>
            </a:extLst>
          </p:cNvPr>
          <p:cNvSpPr/>
          <p:nvPr/>
        </p:nvSpPr>
        <p:spPr bwMode="auto">
          <a:xfrm>
            <a:off x="563563" y="4545013"/>
            <a:ext cx="5400675" cy="1223962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48C3B4B9-6E21-4195-B4E7-5E9A2F277FA2}"/>
              </a:ext>
            </a:extLst>
          </p:cNvPr>
          <p:cNvSpPr/>
          <p:nvPr/>
        </p:nvSpPr>
        <p:spPr bwMode="auto">
          <a:xfrm>
            <a:off x="395288" y="2133600"/>
            <a:ext cx="8064500" cy="2428875"/>
          </a:xfrm>
          <a:prstGeom prst="roundRect">
            <a:avLst/>
          </a:prstGeom>
          <a:noFill/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Obdélník: se zakulacenými rohy 9">
            <a:extLst>
              <a:ext uri="{FF2B5EF4-FFF2-40B4-BE49-F238E27FC236}">
                <a16:creationId xmlns:a16="http://schemas.microsoft.com/office/drawing/2014/main" id="{D69E1B19-0312-4036-802B-F308B230B243}"/>
              </a:ext>
            </a:extLst>
          </p:cNvPr>
          <p:cNvSpPr/>
          <p:nvPr/>
        </p:nvSpPr>
        <p:spPr bwMode="auto">
          <a:xfrm>
            <a:off x="395288" y="4545013"/>
            <a:ext cx="8064500" cy="2430462"/>
          </a:xfrm>
          <a:prstGeom prst="roundRect">
            <a:avLst/>
          </a:prstGeom>
          <a:noFill/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1">
            <a:extLst>
              <a:ext uri="{FF2B5EF4-FFF2-40B4-BE49-F238E27FC236}">
                <a16:creationId xmlns:a16="http://schemas.microsoft.com/office/drawing/2014/main" id="{5D965D94-0A35-46A4-9769-52249A71F7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5788604"/>
              </p:ext>
            </p:extLst>
          </p:nvPr>
        </p:nvGraphicFramePr>
        <p:xfrm>
          <a:off x="323528" y="332656"/>
          <a:ext cx="8496944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42362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2A5B7FE7-0C3B-4438-BA6F-B6F26CE2FC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Příklad – Skotské zkoušky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85C03E-43E9-4CEA-AD61-1C7503E14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Liší se holky a kluci ve výsledku testů?</a:t>
            </a:r>
          </a:p>
          <a:p>
            <a:pPr>
              <a:defRPr/>
            </a:pPr>
            <a:r>
              <a:rPr lang="cs-CZ" sz="2400" dirty="0"/>
              <a:t>Ano, </a:t>
            </a:r>
            <a:r>
              <a:rPr lang="cs-CZ" sz="2400" i="1" dirty="0" err="1"/>
              <a:t>m</a:t>
            </a:r>
            <a:r>
              <a:rPr lang="cs-CZ" sz="2400" baseline="-25000" dirty="0" err="1"/>
              <a:t>B</a:t>
            </a:r>
            <a:r>
              <a:rPr lang="cs-CZ" sz="2400" dirty="0" err="1"/>
              <a:t>-</a:t>
            </a:r>
            <a:r>
              <a:rPr lang="cs-CZ" sz="2400" i="1" dirty="0" err="1"/>
              <a:t>m</a:t>
            </a:r>
            <a:r>
              <a:rPr lang="cs-CZ" sz="2400" baseline="-25000" dirty="0" err="1"/>
              <a:t>G</a:t>
            </a:r>
            <a:r>
              <a:rPr lang="cs-CZ" sz="2400" dirty="0"/>
              <a:t>=-5,5 (</a:t>
            </a:r>
            <a:r>
              <a:rPr lang="cs-CZ" sz="2400" i="1" dirty="0"/>
              <a:t>t</a:t>
            </a:r>
            <a:r>
              <a:rPr lang="cs-CZ" sz="2400" dirty="0"/>
              <a:t>(1903)=5,57, d≈0,25)</a:t>
            </a:r>
          </a:p>
          <a:p>
            <a:pPr>
              <a:defRPr/>
            </a:pPr>
            <a:r>
              <a:rPr lang="cs-CZ" sz="2400" dirty="0"/>
              <a:t>Jenže různé školy se liší jednak průměrnou výkonností, tak zastoupením pohlaví. </a:t>
            </a:r>
          </a:p>
          <a:p>
            <a:pPr>
              <a:defRPr/>
            </a:pPr>
            <a:r>
              <a:rPr lang="cs-CZ" sz="2400" dirty="0"/>
              <a:t>Pokud by náhodou bylo ve školách s vysokou výkonností více kluků, mohli by kluci vyjít lépe jen díky tomu.</a:t>
            </a:r>
          </a:p>
          <a:p>
            <a:pPr>
              <a:defRPr/>
            </a:pPr>
            <a:r>
              <a:rPr lang="cs-CZ" sz="2400" dirty="0"/>
              <a:t>Navíc, </a:t>
            </a:r>
            <a:r>
              <a:rPr lang="cs-CZ" sz="2400" dirty="0" err="1"/>
              <a:t>Durbin</a:t>
            </a:r>
            <a:r>
              <a:rPr lang="cs-CZ" sz="2400" dirty="0"/>
              <a:t>-Watson = 1,4   (a lag-1 ACF = 0,31)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20220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84F4D577-EDC0-436A-873C-9A193FFB2A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33289"/>
            <a:ext cx="9144000" cy="5391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8714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91C574BE-F8AB-4E36-AFAE-F0209437E3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Příklad – Skotské zkoušky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85C03E-43E9-4CEA-AD61-1C7503E14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752600"/>
            <a:ext cx="8685782" cy="42672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Liší se holky a kluci ve výsledku testů?</a:t>
            </a:r>
          </a:p>
          <a:p>
            <a:pPr>
              <a:defRPr/>
            </a:pPr>
            <a:r>
              <a:rPr lang="cs-CZ" sz="2400" dirty="0" err="1"/>
              <a:t>Multilevel</a:t>
            </a:r>
            <a:r>
              <a:rPr lang="cs-CZ" sz="2400" dirty="0"/>
              <a:t> model, kde je zohledněno to, z jaké školy žáci pochází*</a:t>
            </a:r>
          </a:p>
          <a:p>
            <a:pPr>
              <a:defRPr/>
            </a:pPr>
            <a:r>
              <a:rPr lang="cs-CZ" sz="2400" dirty="0" err="1"/>
              <a:t>Random-intercept</a:t>
            </a:r>
            <a:r>
              <a:rPr lang="cs-CZ" sz="2400" dirty="0"/>
              <a:t> model = předpokládáme, že</a:t>
            </a:r>
          </a:p>
          <a:p>
            <a:pPr lvl="1">
              <a:defRPr/>
            </a:pPr>
            <a:r>
              <a:rPr lang="cs-CZ" sz="2000" dirty="0"/>
              <a:t>školy se liší průměrnou výkonností v testu (</a:t>
            </a:r>
            <a:r>
              <a:rPr lang="cs-CZ" sz="2000" dirty="0" err="1"/>
              <a:t>random</a:t>
            </a:r>
            <a:r>
              <a:rPr lang="cs-CZ" sz="2000" dirty="0"/>
              <a:t> </a:t>
            </a:r>
            <a:r>
              <a:rPr lang="cs-CZ" sz="2000" dirty="0" err="1"/>
              <a:t>Intercept</a:t>
            </a:r>
            <a:r>
              <a:rPr lang="cs-CZ" sz="2000" dirty="0"/>
              <a:t>)</a:t>
            </a:r>
          </a:p>
          <a:p>
            <a:pPr lvl="1">
              <a:defRPr/>
            </a:pPr>
            <a:r>
              <a:rPr lang="cs-CZ" sz="2000" dirty="0"/>
              <a:t>rozdíl mezi pohlavími je ve všech školách stejný (</a:t>
            </a:r>
            <a:r>
              <a:rPr lang="cs-CZ" sz="2000" dirty="0" err="1"/>
              <a:t>fixed</a:t>
            </a:r>
            <a:r>
              <a:rPr lang="cs-CZ" sz="2000" dirty="0"/>
              <a:t> </a:t>
            </a:r>
            <a:r>
              <a:rPr lang="cs-CZ" sz="2000" dirty="0" err="1"/>
              <a:t>Slope</a:t>
            </a:r>
            <a:r>
              <a:rPr lang="cs-CZ" sz="2000" dirty="0"/>
              <a:t>/</a:t>
            </a:r>
            <a:r>
              <a:rPr lang="cs-CZ" sz="2000" dirty="0" err="1"/>
              <a:t>effect</a:t>
            </a:r>
            <a:r>
              <a:rPr lang="cs-CZ" sz="2000" dirty="0"/>
              <a:t>)</a:t>
            </a:r>
          </a:p>
          <a:p>
            <a:pPr lvl="1">
              <a:defRPr/>
            </a:pPr>
            <a:r>
              <a:rPr lang="cs-CZ" sz="2000" dirty="0"/>
              <a:t>ID jsou vnořena do škol – škola je L2 proměnná</a:t>
            </a:r>
            <a:endParaRPr lang="cs-CZ" sz="24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2800" i="1" dirty="0" err="1"/>
              <a:t>Test</a:t>
            </a:r>
            <a:r>
              <a:rPr lang="cs-CZ" altLang="cs-CZ" sz="2800" i="1" baseline="-25000" dirty="0" err="1"/>
              <a:t>iŠ</a:t>
            </a:r>
            <a:r>
              <a:rPr lang="cs-CZ" altLang="cs-CZ" sz="2800" i="1" baseline="-25000" dirty="0"/>
              <a:t> </a:t>
            </a:r>
            <a:r>
              <a:rPr lang="cs-CZ" altLang="cs-CZ" sz="2800" i="1" dirty="0"/>
              <a:t>= b</a:t>
            </a:r>
            <a:r>
              <a:rPr lang="cs-CZ" altLang="cs-CZ" sz="2800" i="1" baseline="-25000" dirty="0"/>
              <a:t>0Š</a:t>
            </a:r>
            <a:r>
              <a:rPr lang="cs-CZ" altLang="cs-CZ" sz="2800" i="1" dirty="0"/>
              <a:t> +b</a:t>
            </a:r>
            <a:r>
              <a:rPr lang="cs-CZ" altLang="cs-CZ" sz="2800" i="1" baseline="-25000" dirty="0"/>
              <a:t>1</a:t>
            </a:r>
            <a:r>
              <a:rPr lang="cs-CZ" altLang="cs-CZ" sz="2800" i="1" dirty="0"/>
              <a:t>Gender</a:t>
            </a:r>
            <a:r>
              <a:rPr lang="cs-CZ" altLang="cs-CZ" sz="2800" i="1" baseline="-25000" dirty="0"/>
              <a:t>i</a:t>
            </a:r>
            <a:r>
              <a:rPr lang="cs-CZ" altLang="cs-CZ" sz="2800" i="1" dirty="0"/>
              <a:t> + </a:t>
            </a:r>
            <a:r>
              <a:rPr lang="cs-CZ" altLang="cs-CZ" sz="2800" i="1" dirty="0" err="1"/>
              <a:t>e</a:t>
            </a:r>
            <a:r>
              <a:rPr lang="cs-CZ" altLang="cs-CZ" sz="2800" i="1" baseline="-25000" dirty="0" err="1"/>
              <a:t>iŠ</a:t>
            </a:r>
            <a:r>
              <a:rPr lang="cs-CZ" altLang="cs-CZ" sz="2800" i="1" dirty="0"/>
              <a:t>             &lt;1. úroveň&gt;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2800" i="1" dirty="0"/>
              <a:t>b</a:t>
            </a:r>
            <a:r>
              <a:rPr lang="cs-CZ" altLang="cs-CZ" sz="2800" i="1" baseline="-25000" dirty="0"/>
              <a:t>0Š</a:t>
            </a:r>
            <a:r>
              <a:rPr lang="cs-CZ" altLang="cs-CZ" sz="2800" i="1" dirty="0"/>
              <a:t> = b</a:t>
            </a:r>
            <a:r>
              <a:rPr lang="cs-CZ" altLang="cs-CZ" sz="2800" i="1" baseline="-25000" dirty="0"/>
              <a:t>00</a:t>
            </a:r>
            <a:r>
              <a:rPr lang="cs-CZ" altLang="cs-CZ" sz="2800" i="1" dirty="0"/>
              <a:t> + u</a:t>
            </a:r>
            <a:r>
              <a:rPr lang="cs-CZ" altLang="cs-CZ" sz="2800" i="1" baseline="-25000" dirty="0"/>
              <a:t>0Š			               </a:t>
            </a:r>
            <a:r>
              <a:rPr lang="cs-CZ" altLang="cs-CZ" sz="2800" i="1" dirty="0"/>
              <a:t>&lt;2. úroveň&gt;</a:t>
            </a:r>
          </a:p>
          <a:p>
            <a:pPr>
              <a:defRPr/>
            </a:pPr>
            <a:endParaRPr lang="cs-CZ" sz="2400" dirty="0"/>
          </a:p>
          <a:p>
            <a:pPr>
              <a:defRPr/>
            </a:pPr>
            <a:endParaRPr lang="cs-CZ" sz="2400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D7DA08-5295-4643-A6C6-F28DCA7DB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Specifikace ML modelu v SPSS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7D3AFC8-7243-4425-8996-86F2B154C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800600"/>
          </a:xfrm>
        </p:spPr>
        <p:txBody>
          <a:bodyPr/>
          <a:lstStyle/>
          <a:p>
            <a:r>
              <a:rPr lang="cs-CZ" sz="2000" dirty="0" err="1"/>
              <a:t>Analyze</a:t>
            </a:r>
            <a:r>
              <a:rPr lang="cs-CZ" sz="2000" dirty="0"/>
              <a:t> -&gt; </a:t>
            </a:r>
            <a:r>
              <a:rPr lang="cs-CZ" sz="2000" dirty="0" err="1"/>
              <a:t>Mixed</a:t>
            </a:r>
            <a:r>
              <a:rPr lang="cs-CZ" sz="2000" dirty="0"/>
              <a:t> </a:t>
            </a:r>
            <a:r>
              <a:rPr lang="cs-CZ" sz="2000" dirty="0" err="1"/>
              <a:t>models</a:t>
            </a:r>
            <a:r>
              <a:rPr lang="cs-CZ" sz="2000" dirty="0"/>
              <a:t> -&gt; </a:t>
            </a:r>
            <a:r>
              <a:rPr lang="cs-CZ" sz="2000" dirty="0" err="1"/>
              <a:t>Linear</a:t>
            </a:r>
            <a:endParaRPr lang="cs-CZ" sz="2000" dirty="0"/>
          </a:p>
          <a:p>
            <a:r>
              <a:rPr lang="cs-CZ" sz="2000" dirty="0"/>
              <a:t>1. okno: L2 proměnnou do </a:t>
            </a:r>
            <a:r>
              <a:rPr lang="cs-CZ" sz="2000" dirty="0" err="1"/>
              <a:t>Subjects</a:t>
            </a:r>
            <a:endParaRPr lang="cs-CZ" sz="2000" dirty="0"/>
          </a:p>
          <a:p>
            <a:pPr lvl="1"/>
            <a:r>
              <a:rPr lang="cs-CZ" sz="1800" dirty="0" err="1"/>
              <a:t>School</a:t>
            </a:r>
            <a:r>
              <a:rPr lang="cs-CZ" sz="1800" dirty="0"/>
              <a:t> do </a:t>
            </a:r>
            <a:r>
              <a:rPr lang="cs-CZ" sz="1800" dirty="0" err="1"/>
              <a:t>Subjects</a:t>
            </a:r>
            <a:endParaRPr lang="cs-CZ" sz="1800" dirty="0"/>
          </a:p>
          <a:p>
            <a:r>
              <a:rPr lang="cs-CZ" sz="2000" dirty="0"/>
              <a:t>2. okno</a:t>
            </a:r>
          </a:p>
          <a:p>
            <a:pPr lvl="1"/>
            <a:r>
              <a:rPr lang="cs-CZ" sz="1800" dirty="0"/>
              <a:t>ZP do </a:t>
            </a:r>
            <a:r>
              <a:rPr lang="cs-CZ" sz="1800" dirty="0" err="1"/>
              <a:t>Dependent</a:t>
            </a:r>
            <a:r>
              <a:rPr lang="cs-CZ" sz="1800" dirty="0"/>
              <a:t> </a:t>
            </a:r>
            <a:r>
              <a:rPr lang="cs-CZ" sz="1800" dirty="0" err="1"/>
              <a:t>variable</a:t>
            </a:r>
            <a:r>
              <a:rPr lang="cs-CZ" sz="1800" dirty="0"/>
              <a:t>, kategorické do </a:t>
            </a:r>
            <a:r>
              <a:rPr lang="cs-CZ" sz="1800" dirty="0" err="1"/>
              <a:t>Factors</a:t>
            </a:r>
            <a:r>
              <a:rPr lang="cs-CZ" sz="1800" dirty="0"/>
              <a:t>, spojité so </a:t>
            </a:r>
            <a:r>
              <a:rPr lang="cs-CZ" sz="1800" dirty="0" err="1"/>
              <a:t>Covariates</a:t>
            </a:r>
            <a:endParaRPr lang="cs-CZ" sz="1800" dirty="0"/>
          </a:p>
          <a:p>
            <a:pPr lvl="1"/>
            <a:r>
              <a:rPr lang="cs-CZ" sz="1800" dirty="0" err="1"/>
              <a:t>Fixed</a:t>
            </a:r>
            <a:r>
              <a:rPr lang="cs-CZ" sz="1800" dirty="0"/>
              <a:t>:</a:t>
            </a:r>
          </a:p>
          <a:p>
            <a:pPr lvl="2"/>
            <a:r>
              <a:rPr lang="cs-CZ" sz="1500" dirty="0"/>
              <a:t>Vložit </a:t>
            </a:r>
            <a:r>
              <a:rPr lang="cs-CZ" sz="1500" b="1" dirty="0"/>
              <a:t>všechny</a:t>
            </a:r>
            <a:r>
              <a:rPr lang="cs-CZ" sz="1500" dirty="0"/>
              <a:t> prediktory (a případné interakce), zaškrtnout </a:t>
            </a:r>
            <a:r>
              <a:rPr lang="cs-CZ" sz="1500" dirty="0" err="1"/>
              <a:t>Include</a:t>
            </a:r>
            <a:r>
              <a:rPr lang="cs-CZ" sz="1500" dirty="0"/>
              <a:t> </a:t>
            </a:r>
            <a:r>
              <a:rPr lang="cs-CZ" sz="1500" dirty="0" err="1"/>
              <a:t>intercept</a:t>
            </a:r>
            <a:endParaRPr lang="cs-CZ" sz="1500" dirty="0"/>
          </a:p>
          <a:p>
            <a:pPr lvl="1"/>
            <a:r>
              <a:rPr lang="cs-CZ" sz="1800" dirty="0" err="1"/>
              <a:t>Random</a:t>
            </a:r>
            <a:r>
              <a:rPr lang="cs-CZ" sz="1800" dirty="0"/>
              <a:t>:</a:t>
            </a:r>
          </a:p>
          <a:p>
            <a:pPr lvl="2"/>
            <a:r>
              <a:rPr lang="cs-CZ" sz="1500" dirty="0" err="1"/>
              <a:t>Covariance</a:t>
            </a:r>
            <a:r>
              <a:rPr lang="cs-CZ" sz="1500" dirty="0"/>
              <a:t> type: VC, nebo UN</a:t>
            </a:r>
          </a:p>
          <a:p>
            <a:pPr lvl="2"/>
            <a:r>
              <a:rPr lang="cs-CZ" sz="1500" dirty="0"/>
              <a:t>Zaškrtnutím „</a:t>
            </a:r>
            <a:r>
              <a:rPr lang="cs-CZ" sz="1500" dirty="0" err="1"/>
              <a:t>Include</a:t>
            </a:r>
            <a:r>
              <a:rPr lang="cs-CZ" sz="1500" dirty="0"/>
              <a:t> </a:t>
            </a:r>
            <a:r>
              <a:rPr lang="cs-CZ" sz="1500" dirty="0" err="1"/>
              <a:t>intercept</a:t>
            </a:r>
            <a:r>
              <a:rPr lang="cs-CZ" sz="1500" dirty="0"/>
              <a:t>“, má-li být průsečík </a:t>
            </a:r>
            <a:r>
              <a:rPr lang="cs-CZ" sz="1500" dirty="0" err="1"/>
              <a:t>random</a:t>
            </a:r>
            <a:endParaRPr lang="cs-CZ" sz="1500" dirty="0"/>
          </a:p>
          <a:p>
            <a:pPr lvl="2"/>
            <a:r>
              <a:rPr lang="cs-CZ" sz="1500" dirty="0"/>
              <a:t>Ty efekty, které mají být </a:t>
            </a:r>
            <a:r>
              <a:rPr lang="cs-CZ" sz="1500" dirty="0" err="1"/>
              <a:t>random</a:t>
            </a:r>
            <a:r>
              <a:rPr lang="cs-CZ" sz="1500" dirty="0"/>
              <a:t>, vložíme do Model</a:t>
            </a:r>
          </a:p>
          <a:p>
            <a:pPr lvl="2"/>
            <a:r>
              <a:rPr lang="cs-CZ" sz="1500" dirty="0"/>
              <a:t>L2 proměnnou dáme do </a:t>
            </a:r>
            <a:r>
              <a:rPr lang="cs-CZ" sz="1500" dirty="0" err="1"/>
              <a:t>Combinations</a:t>
            </a:r>
            <a:endParaRPr lang="en-GB" sz="1500" dirty="0"/>
          </a:p>
          <a:p>
            <a:pPr lvl="1"/>
            <a:r>
              <a:rPr lang="en-GB" sz="1800" dirty="0"/>
              <a:t>Estimation</a:t>
            </a:r>
            <a:r>
              <a:rPr lang="cs-CZ" sz="1800" dirty="0"/>
              <a:t>:</a:t>
            </a:r>
            <a:r>
              <a:rPr lang="en-GB" sz="1800" dirty="0"/>
              <a:t> ML</a:t>
            </a:r>
          </a:p>
          <a:p>
            <a:pPr marL="0" indent="0">
              <a:buNone/>
            </a:pPr>
            <a:endParaRPr lang="cs-CZ" sz="2200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32196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4B8BB1-FD99-4FA4-93D0-5D562E1E5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DA07A749-E762-421C-B587-DD6DF72B98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0" y="4204120"/>
            <a:ext cx="9235718" cy="2465240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97496714-7AB5-4B2F-B7B6-A738CA414F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520" y="304800"/>
            <a:ext cx="8691036" cy="190006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EFFF3D06-6823-4E79-83CC-D7593F34B40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2241512"/>
            <a:ext cx="9185023" cy="1900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5346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73281A-6934-4B36-A539-B32D4FB8C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 každou školu je regresní rovnice trochu jiná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3DB29A-C840-416B-B858-EB8F034699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7240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28DCCD-7CCC-4604-9834-EA63653B7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53F2226-2D8A-4EEC-8D50-826F74FF2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/>
              <a:t>Průměr výkonu kluků v průměrné škole je 79,18</a:t>
            </a:r>
          </a:p>
          <a:p>
            <a:pPr marL="0" indent="0">
              <a:buNone/>
            </a:pPr>
            <a:r>
              <a:rPr lang="cs-CZ" sz="2800" dirty="0"/>
              <a:t>Rozdíl mezi pohlavími korigovaný na průměrnou úroveň škol ji -3,99   (-5,5 před korekcí). </a:t>
            </a:r>
          </a:p>
          <a:p>
            <a:pPr marL="0" indent="0">
              <a:buNone/>
            </a:pPr>
            <a:r>
              <a:rPr lang="cs-CZ" sz="2800" dirty="0"/>
              <a:t>	</a:t>
            </a:r>
          </a:p>
          <a:p>
            <a:pPr marL="0" indent="0">
              <a:buNone/>
            </a:pPr>
            <a:r>
              <a:rPr lang="cs-CZ" sz="2800" dirty="0"/>
              <a:t>Rezidua mají M=0 a SD=17,84</a:t>
            </a:r>
          </a:p>
          <a:p>
            <a:pPr marL="0" indent="0">
              <a:buNone/>
            </a:pPr>
            <a:r>
              <a:rPr lang="cs-CZ" sz="2800" dirty="0"/>
              <a:t>Školní průměrné výkony kluků  mají normální rozložení s průměrem 79,18 a SD=11,19</a:t>
            </a:r>
          </a:p>
          <a:p>
            <a:pPr marL="0" indent="0">
              <a:buNone/>
            </a:pPr>
            <a:r>
              <a:rPr lang="cs-CZ" sz="2800" dirty="0"/>
              <a:t>Školní průměrné výkony holek jsou o 3,99 nižší.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42054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542AFA0E-980B-4843-9473-C55ACD9584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318500" cy="1216025"/>
          </a:xfrm>
        </p:spPr>
        <p:txBody>
          <a:bodyPr/>
          <a:lstStyle/>
          <a:p>
            <a:r>
              <a:rPr lang="cs-CZ" altLang="cs-CZ"/>
              <a:t>Nepodmíněný model průměrů</a:t>
            </a:r>
            <a:br>
              <a:rPr lang="cs-CZ" altLang="cs-CZ"/>
            </a:br>
            <a:r>
              <a:rPr lang="cs-CZ" altLang="cs-CZ" sz="2800"/>
              <a:t>Unconditional means model, variance components</a:t>
            </a:r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A9B81E7-5835-4ACC-A0AA-05A55D441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752600"/>
            <a:ext cx="8397875" cy="4267200"/>
          </a:xfrm>
        </p:spPr>
        <p:txBody>
          <a:bodyPr/>
          <a:lstStyle/>
          <a:p>
            <a:pPr>
              <a:defRPr/>
            </a:pPr>
            <a:r>
              <a:rPr lang="cs-CZ" sz="2400" dirty="0"/>
              <a:t>Model bez prediktorů zohledňující strukturu dat</a:t>
            </a:r>
          </a:p>
          <a:p>
            <a:pPr>
              <a:defRPr/>
            </a:pPr>
            <a:r>
              <a:rPr lang="cs-CZ" sz="2400" dirty="0"/>
              <a:t>Pouze dělí rozptyl na reziduální rozptyl a rozptyl průměrů skupin</a:t>
            </a:r>
          </a:p>
          <a:p>
            <a:pPr lvl="1">
              <a:defRPr/>
            </a:pPr>
            <a:r>
              <a:rPr lang="cs-CZ" sz="2000" dirty="0"/>
              <a:t>ICC=rozptyl průměrů/(rozptyl </a:t>
            </a:r>
            <a:r>
              <a:rPr lang="cs-CZ" sz="2000" dirty="0" err="1"/>
              <a:t>průměrů+reziduální</a:t>
            </a:r>
            <a:r>
              <a:rPr lang="cs-CZ" sz="2000" dirty="0"/>
              <a:t> rozptyl)</a:t>
            </a:r>
          </a:p>
          <a:p>
            <a:pPr lvl="1">
              <a:defRPr/>
            </a:pPr>
            <a:r>
              <a:rPr lang="cs-CZ" sz="2000" dirty="0"/>
              <a:t>ICC= jaká část rozptylu výkonů je vysvětlitelná pouze rozdíly mezi školami?</a:t>
            </a:r>
          </a:p>
          <a:p>
            <a:pPr>
              <a:defRPr/>
            </a:pPr>
            <a:r>
              <a:rPr lang="cs-CZ" sz="2400" dirty="0"/>
              <a:t>3 parametry – průměrný průměr škol (</a:t>
            </a:r>
            <a:r>
              <a:rPr lang="cs-CZ" sz="2400" i="1" dirty="0"/>
              <a:t>b</a:t>
            </a:r>
            <a:r>
              <a:rPr lang="cs-CZ" sz="2400" baseline="-25000" dirty="0"/>
              <a:t>00</a:t>
            </a:r>
            <a:r>
              <a:rPr lang="cs-CZ" sz="2400" dirty="0"/>
              <a:t>), rozptyl průměrů škol, rozptyl reziduí (variabilita uvnitř škol)</a:t>
            </a: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3200" i="1" dirty="0" err="1"/>
              <a:t>Test</a:t>
            </a:r>
            <a:r>
              <a:rPr lang="cs-CZ" altLang="cs-CZ" sz="3200" i="1" baseline="-25000" dirty="0" err="1"/>
              <a:t>iŠ</a:t>
            </a:r>
            <a:r>
              <a:rPr lang="cs-CZ" altLang="cs-CZ" sz="3200" i="1" baseline="-25000" dirty="0"/>
              <a:t> </a:t>
            </a:r>
            <a:r>
              <a:rPr lang="cs-CZ" altLang="cs-CZ" sz="3200" i="1" dirty="0"/>
              <a:t>= b</a:t>
            </a:r>
            <a:r>
              <a:rPr lang="cs-CZ" altLang="cs-CZ" sz="3200" i="1" baseline="-25000" dirty="0"/>
              <a:t>0Š</a:t>
            </a:r>
            <a:r>
              <a:rPr lang="cs-CZ" altLang="cs-CZ" sz="3200" i="1" dirty="0"/>
              <a:t> + </a:t>
            </a:r>
            <a:r>
              <a:rPr lang="cs-CZ" altLang="cs-CZ" sz="3200" i="1" dirty="0" err="1"/>
              <a:t>e</a:t>
            </a:r>
            <a:r>
              <a:rPr lang="cs-CZ" altLang="cs-CZ" sz="3200" i="1" baseline="-25000" dirty="0" err="1"/>
              <a:t>iŠ</a:t>
            </a:r>
            <a:r>
              <a:rPr lang="cs-CZ" altLang="cs-CZ" sz="3200" i="1" dirty="0"/>
              <a:t>             &lt;1. úroveň&gt;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3200" i="1" dirty="0"/>
              <a:t>   b</a:t>
            </a:r>
            <a:r>
              <a:rPr lang="cs-CZ" altLang="cs-CZ" sz="3200" i="1" baseline="-25000" dirty="0"/>
              <a:t>0Š</a:t>
            </a:r>
            <a:r>
              <a:rPr lang="cs-CZ" altLang="cs-CZ" sz="3200" i="1" dirty="0"/>
              <a:t> = b</a:t>
            </a:r>
            <a:r>
              <a:rPr lang="cs-CZ" altLang="cs-CZ" sz="3200" i="1" baseline="-25000" dirty="0"/>
              <a:t>00</a:t>
            </a:r>
            <a:r>
              <a:rPr lang="cs-CZ" altLang="cs-CZ" sz="3200" i="1" dirty="0"/>
              <a:t> + u</a:t>
            </a:r>
            <a:r>
              <a:rPr lang="cs-CZ" altLang="cs-CZ" sz="3200" i="1" baseline="-25000" dirty="0"/>
              <a:t>0Š	       </a:t>
            </a:r>
            <a:r>
              <a:rPr lang="cs-CZ" altLang="cs-CZ" sz="3200" i="1" dirty="0"/>
              <a:t>&lt;2. úroveň&gt;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  <p:sp>
        <p:nvSpPr>
          <p:cNvPr id="21508" name="Obdélník 3">
            <a:extLst>
              <a:ext uri="{FF2B5EF4-FFF2-40B4-BE49-F238E27FC236}">
                <a16:creationId xmlns:a16="http://schemas.microsoft.com/office/drawing/2014/main" id="{6F6EFEE3-BCFC-4A03-806B-58F74DCF78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15888"/>
            <a:ext cx="1512888" cy="433387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/>
            <a:r>
              <a:rPr lang="cs-CZ" altLang="cs-CZ"/>
              <a:t>ODBOČKA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>
            <a:extLst>
              <a:ext uri="{FF2B5EF4-FFF2-40B4-BE49-F238E27FC236}">
                <a16:creationId xmlns:a16="http://schemas.microsoft.com/office/drawing/2014/main" id="{3880E2D1-3AD4-441D-AA27-F92E1B160B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Random-intercepts model</a:t>
            </a:r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07F91498-26B6-4F7C-A952-AF7325D3C0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Předpokládá, </a:t>
            </a:r>
          </a:p>
          <a:p>
            <a:pPr lvl="1"/>
            <a:r>
              <a:rPr lang="cs-CZ" altLang="cs-CZ" dirty="0"/>
              <a:t>že jednotky vyššího řádu se liší svým průměrem,</a:t>
            </a:r>
          </a:p>
          <a:p>
            <a:pPr lvl="2"/>
            <a:r>
              <a:rPr lang="cs-CZ" altLang="cs-CZ" dirty="0"/>
              <a:t>a že průměry  mají normální rozložení, </a:t>
            </a:r>
          </a:p>
          <a:p>
            <a:pPr lvl="1"/>
            <a:r>
              <a:rPr lang="cs-CZ" altLang="cs-CZ" dirty="0"/>
              <a:t>že efekty prediktorů jsou stejné (</a:t>
            </a:r>
            <a:r>
              <a:rPr lang="cs-CZ" altLang="cs-CZ" dirty="0" err="1"/>
              <a:t>fixed</a:t>
            </a:r>
            <a:r>
              <a:rPr lang="cs-CZ" altLang="cs-CZ" dirty="0"/>
              <a:t>) napříč všemi jednotkami vyššího řádu</a:t>
            </a:r>
          </a:p>
          <a:p>
            <a:pPr lvl="1"/>
            <a:r>
              <a:rPr lang="cs-CZ" altLang="cs-CZ" dirty="0"/>
              <a:t>že rezidua jsou napříč jednotkami vyššího řádu stejná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33135A69-0A69-441A-A44A-BBE6A92C81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Víceúrovňová data</a:t>
            </a:r>
            <a:endParaRPr lang="en-US" altLang="cs-CZ"/>
          </a:p>
        </p:txBody>
      </p:sp>
      <p:graphicFrame>
        <p:nvGraphicFramePr>
          <p:cNvPr id="4" name="Zástupný symbol pro obsah 4">
            <a:extLst>
              <a:ext uri="{FF2B5EF4-FFF2-40B4-BE49-F238E27FC236}">
                <a16:creationId xmlns:a16="http://schemas.microsoft.com/office/drawing/2014/main" id="{844DCC49-9B47-4617-8136-0D1F00C1CF5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84213" y="1700213"/>
          <a:ext cx="3281361" cy="4500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3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37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ID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Třída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Výkon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100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11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…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20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120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31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121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40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..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52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150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63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151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20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…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40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180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30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181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100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8B674AAB-FB07-4A96-A4C9-632FAF3F313A}"/>
              </a:ext>
            </a:extLst>
          </p:cNvPr>
          <p:cNvSpPr/>
          <p:nvPr/>
        </p:nvSpPr>
        <p:spPr bwMode="auto">
          <a:xfrm>
            <a:off x="539750" y="2133600"/>
            <a:ext cx="3519488" cy="1223963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8EA47A60-2C64-4E2D-9F14-91C0D0770BCF}"/>
              </a:ext>
            </a:extLst>
          </p:cNvPr>
          <p:cNvSpPr/>
          <p:nvPr/>
        </p:nvSpPr>
        <p:spPr bwMode="auto">
          <a:xfrm>
            <a:off x="550863" y="3338513"/>
            <a:ext cx="3521075" cy="1223962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B1D76E32-FB65-4D43-AA31-329B0F70B9F6}"/>
              </a:ext>
            </a:extLst>
          </p:cNvPr>
          <p:cNvSpPr/>
          <p:nvPr/>
        </p:nvSpPr>
        <p:spPr bwMode="auto">
          <a:xfrm>
            <a:off x="563563" y="4545013"/>
            <a:ext cx="3519487" cy="1223962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48C3B4B9-6E21-4195-B4E7-5E9A2F277FA2}"/>
              </a:ext>
            </a:extLst>
          </p:cNvPr>
          <p:cNvSpPr/>
          <p:nvPr/>
        </p:nvSpPr>
        <p:spPr bwMode="auto">
          <a:xfrm>
            <a:off x="395288" y="2133600"/>
            <a:ext cx="3889375" cy="2428875"/>
          </a:xfrm>
          <a:prstGeom prst="roundRect">
            <a:avLst/>
          </a:prstGeom>
          <a:noFill/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Obdélník: se zakulacenými rohy 9">
            <a:extLst>
              <a:ext uri="{FF2B5EF4-FFF2-40B4-BE49-F238E27FC236}">
                <a16:creationId xmlns:a16="http://schemas.microsoft.com/office/drawing/2014/main" id="{D69E1B19-0312-4036-802B-F308B230B243}"/>
              </a:ext>
            </a:extLst>
          </p:cNvPr>
          <p:cNvSpPr/>
          <p:nvPr/>
        </p:nvSpPr>
        <p:spPr bwMode="auto">
          <a:xfrm>
            <a:off x="395288" y="4545013"/>
            <a:ext cx="3889375" cy="2430462"/>
          </a:xfrm>
          <a:prstGeom prst="roundRect">
            <a:avLst/>
          </a:prstGeom>
          <a:noFill/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Obdélník: se zakulacenými rohy 10">
            <a:extLst>
              <a:ext uri="{FF2B5EF4-FFF2-40B4-BE49-F238E27FC236}">
                <a16:creationId xmlns:a16="http://schemas.microsoft.com/office/drawing/2014/main" id="{049DD901-78EA-41FD-9240-243FCE6DA8D9}"/>
              </a:ext>
            </a:extLst>
          </p:cNvPr>
          <p:cNvSpPr/>
          <p:nvPr/>
        </p:nvSpPr>
        <p:spPr bwMode="auto">
          <a:xfrm>
            <a:off x="4716463" y="2060575"/>
            <a:ext cx="3887787" cy="2430463"/>
          </a:xfrm>
          <a:prstGeom prst="roundRect">
            <a:avLst/>
          </a:prstGeom>
          <a:noFill/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Obdélník: se zakulacenými rohy 11">
            <a:extLst>
              <a:ext uri="{FF2B5EF4-FFF2-40B4-BE49-F238E27FC236}">
                <a16:creationId xmlns:a16="http://schemas.microsoft.com/office/drawing/2014/main" id="{972AB057-6DCD-4D12-9A71-52CAF5466614}"/>
              </a:ext>
            </a:extLst>
          </p:cNvPr>
          <p:cNvSpPr/>
          <p:nvPr/>
        </p:nvSpPr>
        <p:spPr bwMode="auto">
          <a:xfrm>
            <a:off x="4716463" y="4491038"/>
            <a:ext cx="3887787" cy="2430462"/>
          </a:xfrm>
          <a:prstGeom prst="roundRect">
            <a:avLst/>
          </a:prstGeom>
          <a:noFill/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Obdélník: se zakulacenými rohy 12">
            <a:extLst>
              <a:ext uri="{FF2B5EF4-FFF2-40B4-BE49-F238E27FC236}">
                <a16:creationId xmlns:a16="http://schemas.microsoft.com/office/drawing/2014/main" id="{FB589E76-42BE-43C6-AAA5-F2EFECC8C66C}"/>
              </a:ext>
            </a:extLst>
          </p:cNvPr>
          <p:cNvSpPr/>
          <p:nvPr/>
        </p:nvSpPr>
        <p:spPr bwMode="auto">
          <a:xfrm>
            <a:off x="4845050" y="2286000"/>
            <a:ext cx="879475" cy="1223963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4" name="Obdélník: se zakulacenými rohy 13">
            <a:extLst>
              <a:ext uri="{FF2B5EF4-FFF2-40B4-BE49-F238E27FC236}">
                <a16:creationId xmlns:a16="http://schemas.microsoft.com/office/drawing/2014/main" id="{C2291023-08F0-45BE-A1AC-6AA82208EF72}"/>
              </a:ext>
            </a:extLst>
          </p:cNvPr>
          <p:cNvSpPr/>
          <p:nvPr/>
        </p:nvSpPr>
        <p:spPr bwMode="auto">
          <a:xfrm>
            <a:off x="4856163" y="3490913"/>
            <a:ext cx="1803400" cy="658812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Obdélník: se zakulacenými rohy 14">
            <a:extLst>
              <a:ext uri="{FF2B5EF4-FFF2-40B4-BE49-F238E27FC236}">
                <a16:creationId xmlns:a16="http://schemas.microsoft.com/office/drawing/2014/main" id="{29EFD7CC-FF03-4324-8F08-3C5CA384FD3C}"/>
              </a:ext>
            </a:extLst>
          </p:cNvPr>
          <p:cNvSpPr/>
          <p:nvPr/>
        </p:nvSpPr>
        <p:spPr bwMode="auto">
          <a:xfrm>
            <a:off x="4868863" y="4697413"/>
            <a:ext cx="1287462" cy="774700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Obdélník: se zakulacenými rohy 15">
            <a:extLst>
              <a:ext uri="{FF2B5EF4-FFF2-40B4-BE49-F238E27FC236}">
                <a16:creationId xmlns:a16="http://schemas.microsoft.com/office/drawing/2014/main" id="{6AFE9E41-087E-4BEA-B544-20FCCCB2D2C9}"/>
              </a:ext>
            </a:extLst>
          </p:cNvPr>
          <p:cNvSpPr/>
          <p:nvPr/>
        </p:nvSpPr>
        <p:spPr bwMode="auto">
          <a:xfrm>
            <a:off x="5757863" y="2492375"/>
            <a:ext cx="1804987" cy="657225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7" name="Obdélník: se zakulacenými rohy 16">
            <a:extLst>
              <a:ext uri="{FF2B5EF4-FFF2-40B4-BE49-F238E27FC236}">
                <a16:creationId xmlns:a16="http://schemas.microsoft.com/office/drawing/2014/main" id="{9A549B63-798F-4198-980B-F4B4D4F95F88}"/>
              </a:ext>
            </a:extLst>
          </p:cNvPr>
          <p:cNvSpPr/>
          <p:nvPr/>
        </p:nvSpPr>
        <p:spPr bwMode="auto">
          <a:xfrm>
            <a:off x="6292850" y="4697413"/>
            <a:ext cx="879475" cy="1223962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8" name="Obdélník: se zakulacenými rohy 17">
            <a:extLst>
              <a:ext uri="{FF2B5EF4-FFF2-40B4-BE49-F238E27FC236}">
                <a16:creationId xmlns:a16="http://schemas.microsoft.com/office/drawing/2014/main" id="{9333D378-8571-47F4-972D-43CCFAE66A64}"/>
              </a:ext>
            </a:extLst>
          </p:cNvPr>
          <p:cNvSpPr/>
          <p:nvPr/>
        </p:nvSpPr>
        <p:spPr bwMode="auto">
          <a:xfrm>
            <a:off x="6443663" y="6073775"/>
            <a:ext cx="1804987" cy="657225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>
            <a:extLst>
              <a:ext uri="{FF2B5EF4-FFF2-40B4-BE49-F238E27FC236}">
                <a16:creationId xmlns:a16="http://schemas.microsoft.com/office/drawing/2014/main" id="{256753E3-78C6-4591-A969-5B88E2ABA9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Random-slopes model</a:t>
            </a:r>
          </a:p>
        </p:txBody>
      </p:sp>
      <p:sp>
        <p:nvSpPr>
          <p:cNvPr id="24579" name="Zástupný symbol pro obsah 2">
            <a:extLst>
              <a:ext uri="{FF2B5EF4-FFF2-40B4-BE49-F238E27FC236}">
                <a16:creationId xmlns:a16="http://schemas.microsoft.com/office/drawing/2014/main" id="{42841F86-AF5D-4C4B-AD7B-2E08CE08574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Předpokládá, </a:t>
            </a:r>
          </a:p>
          <a:p>
            <a:pPr lvl="1"/>
            <a:r>
              <a:rPr lang="cs-CZ" altLang="cs-CZ" dirty="0"/>
              <a:t>že všechny jednotky vyššího řádu mají stejný průměr,</a:t>
            </a:r>
          </a:p>
          <a:p>
            <a:pPr lvl="1"/>
            <a:r>
              <a:rPr lang="cs-CZ" altLang="cs-CZ" dirty="0"/>
              <a:t>že efekt prediktoru je v každé jednotce vyššího řádu jiný a </a:t>
            </a:r>
          </a:p>
          <a:p>
            <a:pPr lvl="1"/>
            <a:r>
              <a:rPr lang="cs-CZ" altLang="cs-CZ" dirty="0"/>
              <a:t>že tyto efekty mají nějakou průměrnou hodnotu a nějakou variabilitu</a:t>
            </a:r>
          </a:p>
          <a:p>
            <a:pPr lvl="1"/>
            <a:r>
              <a:rPr lang="cs-CZ" altLang="cs-CZ" dirty="0"/>
              <a:t>a že rezidua jsou napříč jednotkami vyššího řádu stejná</a:t>
            </a:r>
          </a:p>
          <a:p>
            <a:pPr lvl="1"/>
            <a:endParaRPr lang="cs-CZ" altLang="cs-CZ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>
            <a:extLst>
              <a:ext uri="{FF2B5EF4-FFF2-40B4-BE49-F238E27FC236}">
                <a16:creationId xmlns:a16="http://schemas.microsoft.com/office/drawing/2014/main" id="{751DD45F-65B5-41F4-A097-2F053B1018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Random-slopes model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CE1473-D5FC-4682-A9C0-0EDB35BFB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3200" i="1" dirty="0" err="1"/>
              <a:t>Y</a:t>
            </a:r>
            <a:r>
              <a:rPr lang="cs-CZ" altLang="cs-CZ" sz="3200" i="1" baseline="-25000" dirty="0" err="1"/>
              <a:t>ij</a:t>
            </a:r>
            <a:r>
              <a:rPr lang="cs-CZ" altLang="cs-CZ" sz="3200" i="1" baseline="-25000" dirty="0"/>
              <a:t> </a:t>
            </a:r>
            <a:r>
              <a:rPr lang="cs-CZ" altLang="cs-CZ" sz="3200" i="1" dirty="0"/>
              <a:t>= b</a:t>
            </a:r>
            <a:r>
              <a:rPr lang="cs-CZ" altLang="cs-CZ" sz="3200" i="1" baseline="-25000" dirty="0"/>
              <a:t>0</a:t>
            </a:r>
            <a:r>
              <a:rPr lang="cs-CZ" altLang="cs-CZ" sz="3200" i="1" dirty="0"/>
              <a:t> +b</a:t>
            </a:r>
            <a:r>
              <a:rPr lang="cs-CZ" altLang="cs-CZ" sz="3200" i="1" baseline="-25000" dirty="0"/>
              <a:t>1j</a:t>
            </a:r>
            <a:r>
              <a:rPr lang="cs-CZ" altLang="cs-CZ" sz="3200" i="1" dirty="0"/>
              <a:t>X</a:t>
            </a:r>
            <a:r>
              <a:rPr lang="cs-CZ" altLang="cs-CZ" sz="3200" i="1" baseline="-25000" dirty="0"/>
              <a:t>ij</a:t>
            </a:r>
            <a:r>
              <a:rPr lang="cs-CZ" altLang="cs-CZ" sz="3200" i="1" dirty="0"/>
              <a:t> + </a:t>
            </a:r>
            <a:r>
              <a:rPr lang="cs-CZ" altLang="cs-CZ" sz="3200" i="1" dirty="0" err="1"/>
              <a:t>e</a:t>
            </a:r>
            <a:r>
              <a:rPr lang="cs-CZ" altLang="cs-CZ" sz="3200" i="1" baseline="-25000" dirty="0" err="1"/>
              <a:t>ij</a:t>
            </a:r>
            <a:r>
              <a:rPr lang="cs-CZ" altLang="cs-CZ" sz="3200" i="1" dirty="0"/>
              <a:t>          &lt;1. úroveň&gt;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3200" i="1" dirty="0"/>
              <a:t>b</a:t>
            </a:r>
            <a:r>
              <a:rPr lang="cs-CZ" altLang="cs-CZ" sz="3200" i="1" baseline="-25000" dirty="0"/>
              <a:t>1j</a:t>
            </a:r>
            <a:r>
              <a:rPr lang="cs-CZ" altLang="cs-CZ" sz="3200" i="1" dirty="0"/>
              <a:t> = b</a:t>
            </a:r>
            <a:r>
              <a:rPr lang="cs-CZ" altLang="cs-CZ" sz="3200" i="1" baseline="-25000" dirty="0"/>
              <a:t>10</a:t>
            </a:r>
            <a:r>
              <a:rPr lang="cs-CZ" altLang="cs-CZ" sz="3200" i="1" dirty="0"/>
              <a:t> + u</a:t>
            </a:r>
            <a:r>
              <a:rPr lang="cs-CZ" altLang="cs-CZ" sz="3200" i="1" baseline="-25000" dirty="0"/>
              <a:t>1j			</a:t>
            </a:r>
            <a:r>
              <a:rPr lang="cs-CZ" altLang="cs-CZ" sz="3200" i="1" dirty="0"/>
              <a:t>&lt;2. úroveň&gt;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Alternativně (dosazením sloučeno)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3200" i="1" dirty="0" err="1"/>
              <a:t>Y</a:t>
            </a:r>
            <a:r>
              <a:rPr lang="cs-CZ" altLang="cs-CZ" sz="3200" i="1" baseline="-25000" dirty="0" err="1"/>
              <a:t>ij</a:t>
            </a:r>
            <a:r>
              <a:rPr lang="cs-CZ" altLang="cs-CZ" sz="3200" i="1" baseline="-25000" dirty="0"/>
              <a:t> </a:t>
            </a:r>
            <a:r>
              <a:rPr lang="cs-CZ" altLang="cs-CZ" sz="3200" i="1" dirty="0"/>
              <a:t>= b</a:t>
            </a:r>
            <a:r>
              <a:rPr lang="cs-CZ" altLang="cs-CZ" sz="3200" i="1" baseline="-25000" dirty="0"/>
              <a:t>0</a:t>
            </a:r>
            <a:r>
              <a:rPr lang="cs-CZ" altLang="cs-CZ" sz="3200" i="1" dirty="0"/>
              <a:t> +</a:t>
            </a:r>
            <a:r>
              <a:rPr lang="cs-CZ" altLang="cs-CZ" sz="3200" dirty="0"/>
              <a:t>(</a:t>
            </a:r>
            <a:r>
              <a:rPr lang="cs-CZ" altLang="cs-CZ" sz="3200" i="1" dirty="0"/>
              <a:t>b</a:t>
            </a:r>
            <a:r>
              <a:rPr lang="cs-CZ" altLang="cs-CZ" sz="3200" i="1" baseline="-25000" dirty="0"/>
              <a:t>10</a:t>
            </a:r>
            <a:r>
              <a:rPr lang="cs-CZ" altLang="cs-CZ" sz="3200" i="1" dirty="0"/>
              <a:t> + u</a:t>
            </a:r>
            <a:r>
              <a:rPr lang="cs-CZ" altLang="cs-CZ" sz="3200" i="1" baseline="-25000" dirty="0"/>
              <a:t>1j</a:t>
            </a:r>
            <a:r>
              <a:rPr lang="cs-CZ" altLang="cs-CZ" sz="3200" dirty="0"/>
              <a:t>)</a:t>
            </a:r>
            <a:r>
              <a:rPr lang="cs-CZ" altLang="cs-CZ" sz="3200" i="1" dirty="0" err="1"/>
              <a:t>X</a:t>
            </a:r>
            <a:r>
              <a:rPr lang="cs-CZ" altLang="cs-CZ" sz="3200" i="1" baseline="-25000" dirty="0" err="1"/>
              <a:t>ij</a:t>
            </a:r>
            <a:r>
              <a:rPr lang="cs-CZ" altLang="cs-CZ" sz="3200" i="1" dirty="0"/>
              <a:t> + </a:t>
            </a:r>
            <a:r>
              <a:rPr lang="cs-CZ" altLang="cs-CZ" sz="3200" i="1" dirty="0" err="1"/>
              <a:t>e</a:t>
            </a:r>
            <a:r>
              <a:rPr lang="cs-CZ" altLang="cs-CZ" sz="3200" i="1" baseline="-25000" dirty="0" err="1"/>
              <a:t>ij</a:t>
            </a:r>
            <a:endParaRPr lang="cs-CZ" altLang="cs-CZ" sz="3200" i="1" baseline="-25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3200" i="1" dirty="0" err="1"/>
              <a:t>Y</a:t>
            </a:r>
            <a:r>
              <a:rPr lang="cs-CZ" altLang="cs-CZ" sz="3200" i="1" baseline="-25000" dirty="0" err="1"/>
              <a:t>ij</a:t>
            </a:r>
            <a:r>
              <a:rPr lang="cs-CZ" altLang="cs-CZ" sz="3200" i="1" baseline="-25000" dirty="0"/>
              <a:t> </a:t>
            </a:r>
            <a:r>
              <a:rPr lang="cs-CZ" altLang="cs-CZ" sz="3200" i="1" dirty="0"/>
              <a:t>= b</a:t>
            </a:r>
            <a:r>
              <a:rPr lang="cs-CZ" altLang="cs-CZ" sz="3200" i="1" baseline="-25000" dirty="0"/>
              <a:t>0</a:t>
            </a:r>
            <a:r>
              <a:rPr lang="cs-CZ" altLang="cs-CZ" sz="3200" i="1" dirty="0"/>
              <a:t> + b</a:t>
            </a:r>
            <a:r>
              <a:rPr lang="cs-CZ" altLang="cs-CZ" sz="3200" i="1" baseline="-25000" dirty="0"/>
              <a:t>10</a:t>
            </a:r>
            <a:r>
              <a:rPr lang="cs-CZ" altLang="cs-CZ" sz="3200" i="1" dirty="0"/>
              <a:t>X</a:t>
            </a:r>
            <a:r>
              <a:rPr lang="cs-CZ" altLang="cs-CZ" sz="3200" i="1" baseline="-25000" dirty="0"/>
              <a:t>ij</a:t>
            </a:r>
            <a:r>
              <a:rPr lang="cs-CZ" altLang="cs-CZ" sz="3200" i="1" dirty="0"/>
              <a:t>           + (</a:t>
            </a:r>
            <a:r>
              <a:rPr lang="cs-CZ" altLang="cs-CZ" sz="3200" i="1" dirty="0" err="1"/>
              <a:t>e</a:t>
            </a:r>
            <a:r>
              <a:rPr lang="cs-CZ" altLang="cs-CZ" sz="3200" i="1" baseline="-25000" dirty="0" err="1"/>
              <a:t>ij</a:t>
            </a:r>
            <a:r>
              <a:rPr lang="cs-CZ" altLang="cs-CZ" sz="3200" i="1" dirty="0"/>
              <a:t> + u</a:t>
            </a:r>
            <a:r>
              <a:rPr lang="cs-CZ" altLang="cs-CZ" sz="3200" i="1" baseline="-25000" dirty="0"/>
              <a:t>1j</a:t>
            </a:r>
            <a:r>
              <a:rPr lang="cs-CZ" altLang="cs-CZ" sz="3200" dirty="0"/>
              <a:t>)</a:t>
            </a:r>
            <a:endParaRPr lang="cs-CZ" altLang="cs-CZ" sz="3200" i="1" baseline="-25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sz="3200" i="1" baseline="-25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3200" i="1" dirty="0">
                <a:solidFill>
                  <a:schemeClr val="accent6"/>
                </a:solidFill>
              </a:rPr>
              <a:t>Jen zřídka má smysl předpokládat náhodné efekty při fixovaných průsečících!</a:t>
            </a:r>
            <a:endParaRPr lang="cs-CZ" altLang="cs-CZ" sz="2800" i="1" dirty="0">
              <a:solidFill>
                <a:schemeClr val="accent6"/>
              </a:solidFill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>
            <a:extLst>
              <a:ext uri="{FF2B5EF4-FFF2-40B4-BE49-F238E27FC236}">
                <a16:creationId xmlns:a16="http://schemas.microsoft.com/office/drawing/2014/main" id="{763C6E4D-CF0E-444C-A7E9-F40869C33C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Random intercept and slope model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E7ECE7-C9B9-4AA9-A217-924034EAD6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752600"/>
            <a:ext cx="8469312" cy="42672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Předpokládá, </a:t>
            </a:r>
          </a:p>
          <a:p>
            <a:pPr>
              <a:defRPr/>
            </a:pPr>
            <a:r>
              <a:rPr lang="cs-CZ" sz="2400" dirty="0"/>
              <a:t>že jednotky vyššího řádu mají různé průměry(průsečíky),</a:t>
            </a:r>
          </a:p>
          <a:p>
            <a:pPr>
              <a:defRPr/>
            </a:pPr>
            <a:r>
              <a:rPr lang="cs-CZ" sz="2400" dirty="0"/>
              <a:t>že efekt prediktoru je v každé jednotce vyššího řádu jiný, </a:t>
            </a:r>
          </a:p>
          <a:p>
            <a:pPr>
              <a:defRPr/>
            </a:pPr>
            <a:r>
              <a:rPr lang="cs-CZ" sz="2400" dirty="0"/>
              <a:t>že tyto průsečíky i efekty mají nějakou průměrnou hodnotu a nějakou variabilitu napříč skupinami,</a:t>
            </a:r>
          </a:p>
          <a:p>
            <a:pPr>
              <a:defRPr/>
            </a:pPr>
            <a:r>
              <a:rPr lang="cs-CZ" sz="2400" dirty="0"/>
              <a:t>že reziduální rozptyl je napříč skupinami konstantní.</a:t>
            </a:r>
          </a:p>
          <a:p>
            <a:pPr>
              <a:defRPr/>
            </a:pPr>
            <a:r>
              <a:rPr lang="cs-CZ" sz="2400" dirty="0"/>
              <a:t>Lze uvažovat i to, že mezi hodnotou průsečíku a efektu je nějaká korelace.</a:t>
            </a:r>
          </a:p>
          <a:p>
            <a:pPr>
              <a:defRPr/>
            </a:pPr>
            <a:endParaRPr lang="cs-CZ" sz="2400" dirty="0"/>
          </a:p>
          <a:p>
            <a:pPr>
              <a:defRPr/>
            </a:pPr>
            <a:endParaRPr lang="cs-CZ" sz="2400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>
            <a:extLst>
              <a:ext uri="{FF2B5EF4-FFF2-40B4-BE49-F238E27FC236}">
                <a16:creationId xmlns:a16="http://schemas.microsoft.com/office/drawing/2014/main" id="{8193C183-1A31-43AA-A36B-6607CA94B1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Random intercept and slope model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E7ECE7-C9B9-4AA9-A217-924034EAD6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752600"/>
            <a:ext cx="8469312" cy="42672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3200" i="1" dirty="0" err="1"/>
              <a:t>Y</a:t>
            </a:r>
            <a:r>
              <a:rPr lang="cs-CZ" altLang="cs-CZ" sz="3200" i="1" baseline="-25000" dirty="0" err="1"/>
              <a:t>ij</a:t>
            </a:r>
            <a:r>
              <a:rPr lang="cs-CZ" altLang="cs-CZ" sz="3200" i="1" baseline="-25000" dirty="0"/>
              <a:t> </a:t>
            </a:r>
            <a:r>
              <a:rPr lang="cs-CZ" altLang="cs-CZ" sz="3200" i="1" dirty="0"/>
              <a:t>= </a:t>
            </a:r>
            <a:r>
              <a:rPr lang="cs-CZ" altLang="cs-CZ" sz="3200" i="1" dirty="0">
                <a:solidFill>
                  <a:schemeClr val="accent6"/>
                </a:solidFill>
              </a:rPr>
              <a:t>b</a:t>
            </a:r>
            <a:r>
              <a:rPr lang="cs-CZ" altLang="cs-CZ" sz="3200" i="1" baseline="-25000" dirty="0">
                <a:solidFill>
                  <a:schemeClr val="accent6"/>
                </a:solidFill>
              </a:rPr>
              <a:t>0j</a:t>
            </a:r>
            <a:r>
              <a:rPr lang="cs-CZ" altLang="cs-CZ" sz="3200" i="1" dirty="0"/>
              <a:t> +</a:t>
            </a:r>
            <a:r>
              <a:rPr lang="cs-CZ" altLang="cs-CZ" sz="3200" i="1" dirty="0">
                <a:solidFill>
                  <a:srgbClr val="7030A0"/>
                </a:solidFill>
              </a:rPr>
              <a:t>b</a:t>
            </a:r>
            <a:r>
              <a:rPr lang="cs-CZ" altLang="cs-CZ" sz="3200" i="1" baseline="-25000" dirty="0">
                <a:solidFill>
                  <a:srgbClr val="7030A0"/>
                </a:solidFill>
              </a:rPr>
              <a:t>1j</a:t>
            </a:r>
            <a:r>
              <a:rPr lang="cs-CZ" altLang="cs-CZ" sz="3200" i="1" dirty="0"/>
              <a:t>X</a:t>
            </a:r>
            <a:r>
              <a:rPr lang="cs-CZ" altLang="cs-CZ" sz="3200" i="1" baseline="-25000" dirty="0"/>
              <a:t>ij</a:t>
            </a:r>
            <a:r>
              <a:rPr lang="cs-CZ" altLang="cs-CZ" sz="3200" i="1" dirty="0"/>
              <a:t> + </a:t>
            </a:r>
            <a:r>
              <a:rPr lang="cs-CZ" altLang="cs-CZ" sz="3200" i="1" dirty="0" err="1"/>
              <a:t>e</a:t>
            </a:r>
            <a:r>
              <a:rPr lang="cs-CZ" altLang="cs-CZ" sz="3200" i="1" baseline="-25000" dirty="0" err="1"/>
              <a:t>ij</a:t>
            </a:r>
            <a:r>
              <a:rPr lang="cs-CZ" altLang="cs-CZ" sz="3200" i="1" dirty="0"/>
              <a:t>          &lt;1. úroveň&gt;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3200" i="1" dirty="0">
                <a:solidFill>
                  <a:schemeClr val="accent6"/>
                </a:solidFill>
              </a:rPr>
              <a:t>b</a:t>
            </a:r>
            <a:r>
              <a:rPr lang="cs-CZ" altLang="cs-CZ" sz="3200" i="1" baseline="-25000" dirty="0">
                <a:solidFill>
                  <a:schemeClr val="accent6"/>
                </a:solidFill>
              </a:rPr>
              <a:t>0j</a:t>
            </a:r>
            <a:r>
              <a:rPr lang="cs-CZ" altLang="cs-CZ" sz="3200" i="1" dirty="0"/>
              <a:t> = b</a:t>
            </a:r>
            <a:r>
              <a:rPr lang="cs-CZ" altLang="cs-CZ" sz="3200" i="1" baseline="-25000" dirty="0"/>
              <a:t>00</a:t>
            </a:r>
            <a:r>
              <a:rPr lang="cs-CZ" altLang="cs-CZ" sz="3200" i="1" dirty="0"/>
              <a:t> + u</a:t>
            </a:r>
            <a:r>
              <a:rPr lang="cs-CZ" altLang="cs-CZ" sz="3200" i="1" baseline="-25000" dirty="0"/>
              <a:t>0j			</a:t>
            </a:r>
            <a:r>
              <a:rPr lang="cs-CZ" altLang="cs-CZ" sz="3200" i="1" dirty="0"/>
              <a:t>&lt;2. úroveň&gt;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3200" i="1" dirty="0">
                <a:solidFill>
                  <a:srgbClr val="7030A0"/>
                </a:solidFill>
              </a:rPr>
              <a:t>b</a:t>
            </a:r>
            <a:r>
              <a:rPr lang="cs-CZ" altLang="cs-CZ" sz="3200" i="1" baseline="-25000" dirty="0">
                <a:solidFill>
                  <a:srgbClr val="7030A0"/>
                </a:solidFill>
              </a:rPr>
              <a:t>1j</a:t>
            </a:r>
            <a:r>
              <a:rPr lang="cs-CZ" altLang="cs-CZ" sz="3200" i="1" dirty="0"/>
              <a:t> = b</a:t>
            </a:r>
            <a:r>
              <a:rPr lang="cs-CZ" altLang="cs-CZ" sz="3200" i="1" baseline="-25000" dirty="0"/>
              <a:t>10</a:t>
            </a:r>
            <a:r>
              <a:rPr lang="cs-CZ" altLang="cs-CZ" sz="3200" i="1" dirty="0"/>
              <a:t> + u</a:t>
            </a:r>
            <a:r>
              <a:rPr lang="cs-CZ" altLang="cs-CZ" sz="3200" i="1" baseline="-25000" dirty="0"/>
              <a:t>1j			</a:t>
            </a:r>
            <a:r>
              <a:rPr lang="cs-CZ" altLang="cs-CZ" sz="3200" i="1" dirty="0"/>
              <a:t>&lt;2. úroveň&gt;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3200" dirty="0"/>
              <a:t>Alternativně (dosazením sloučeno)</a:t>
            </a:r>
          </a:p>
          <a:p>
            <a:pPr marL="0" indent="0">
              <a:buNone/>
              <a:defRPr/>
            </a:pPr>
            <a:r>
              <a:rPr lang="cs-CZ" altLang="cs-CZ" sz="3200" i="1" dirty="0" err="1"/>
              <a:t>Y</a:t>
            </a:r>
            <a:r>
              <a:rPr lang="cs-CZ" altLang="cs-CZ" sz="3200" i="1" baseline="-25000" dirty="0" err="1"/>
              <a:t>ij</a:t>
            </a:r>
            <a:r>
              <a:rPr lang="cs-CZ" altLang="cs-CZ" sz="3200" i="1" baseline="-25000" dirty="0"/>
              <a:t> </a:t>
            </a:r>
            <a:r>
              <a:rPr lang="cs-CZ" altLang="cs-CZ" sz="3200" i="1" dirty="0"/>
              <a:t>= b</a:t>
            </a:r>
            <a:r>
              <a:rPr lang="cs-CZ" altLang="cs-CZ" sz="3200" i="1" baseline="-25000" dirty="0"/>
              <a:t>00</a:t>
            </a:r>
            <a:r>
              <a:rPr lang="cs-CZ" altLang="cs-CZ" sz="3200" i="1" dirty="0"/>
              <a:t> +b</a:t>
            </a:r>
            <a:r>
              <a:rPr lang="cs-CZ" altLang="cs-CZ" sz="3200" i="1" baseline="-25000" dirty="0"/>
              <a:t>10</a:t>
            </a:r>
            <a:r>
              <a:rPr lang="cs-CZ" altLang="cs-CZ" sz="3200" i="1" dirty="0"/>
              <a:t>X</a:t>
            </a:r>
            <a:r>
              <a:rPr lang="cs-CZ" altLang="cs-CZ" sz="3200" i="1" baseline="-25000" dirty="0"/>
              <a:t>ij</a:t>
            </a:r>
            <a:r>
              <a:rPr lang="cs-CZ" altLang="cs-CZ" sz="3200" i="1" dirty="0"/>
              <a:t> + (</a:t>
            </a:r>
            <a:r>
              <a:rPr lang="cs-CZ" altLang="cs-CZ" sz="3200" i="1" dirty="0" err="1"/>
              <a:t>e</a:t>
            </a:r>
            <a:r>
              <a:rPr lang="cs-CZ" altLang="cs-CZ" sz="3200" i="1" baseline="-25000" dirty="0" err="1"/>
              <a:t>ij</a:t>
            </a:r>
            <a:r>
              <a:rPr lang="cs-CZ" altLang="cs-CZ" sz="3200" i="1" dirty="0"/>
              <a:t> + u</a:t>
            </a:r>
            <a:r>
              <a:rPr lang="cs-CZ" altLang="cs-CZ" sz="3200" i="1" baseline="-25000" dirty="0"/>
              <a:t>0j </a:t>
            </a:r>
            <a:r>
              <a:rPr lang="cs-CZ" altLang="cs-CZ" sz="3200" i="1" dirty="0"/>
              <a:t>+ X</a:t>
            </a:r>
            <a:r>
              <a:rPr lang="cs-CZ" altLang="cs-CZ" sz="3200" i="1" baseline="-25000" dirty="0"/>
              <a:t>ij</a:t>
            </a:r>
            <a:r>
              <a:rPr lang="cs-CZ" altLang="cs-CZ" sz="3200" i="1" dirty="0"/>
              <a:t>u</a:t>
            </a:r>
            <a:r>
              <a:rPr lang="cs-CZ" altLang="cs-CZ" sz="3200" i="1" baseline="-25000" dirty="0"/>
              <a:t>1j</a:t>
            </a:r>
            <a:r>
              <a:rPr lang="cs-CZ" altLang="cs-CZ" sz="3200" dirty="0"/>
              <a:t>)</a:t>
            </a:r>
            <a:endParaRPr lang="cs-CZ" altLang="cs-CZ" sz="3200" i="1" baseline="-25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sz="3200" i="1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24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>
            <a:extLst>
              <a:ext uri="{FF2B5EF4-FFF2-40B4-BE49-F238E27FC236}">
                <a16:creationId xmlns:a16="http://schemas.microsoft.com/office/drawing/2014/main" id="{3548235C-E98F-478A-98D5-4AF73AC2A4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Random</a:t>
            </a:r>
            <a:r>
              <a:rPr lang="cs-CZ" altLang="cs-CZ" dirty="0"/>
              <a:t> </a:t>
            </a:r>
            <a:r>
              <a:rPr lang="cs-CZ" altLang="cs-CZ" dirty="0" err="1"/>
              <a:t>intercept</a:t>
            </a:r>
            <a:r>
              <a:rPr lang="cs-CZ" altLang="cs-CZ" dirty="0"/>
              <a:t> and </a:t>
            </a:r>
            <a:r>
              <a:rPr lang="cs-CZ" altLang="cs-CZ" dirty="0" err="1"/>
              <a:t>slope</a:t>
            </a:r>
            <a:r>
              <a:rPr lang="cs-CZ" altLang="cs-CZ" dirty="0"/>
              <a:t> model</a:t>
            </a:r>
            <a:br>
              <a:rPr lang="cs-CZ" altLang="cs-CZ" dirty="0"/>
            </a:br>
            <a:r>
              <a:rPr lang="cs-CZ" altLang="cs-CZ" sz="4000" i="1" dirty="0" err="1"/>
              <a:t>Y</a:t>
            </a:r>
            <a:r>
              <a:rPr lang="cs-CZ" altLang="cs-CZ" sz="4000" i="1" baseline="-25000" dirty="0" err="1"/>
              <a:t>ij</a:t>
            </a:r>
            <a:r>
              <a:rPr lang="cs-CZ" altLang="cs-CZ" sz="4000" i="1" baseline="-25000" dirty="0"/>
              <a:t> </a:t>
            </a:r>
            <a:r>
              <a:rPr lang="cs-CZ" altLang="cs-CZ" sz="4000" i="1" dirty="0"/>
              <a:t>= b</a:t>
            </a:r>
            <a:r>
              <a:rPr lang="cs-CZ" altLang="cs-CZ" sz="4000" i="1" baseline="-25000" dirty="0"/>
              <a:t>00</a:t>
            </a:r>
            <a:r>
              <a:rPr lang="cs-CZ" altLang="cs-CZ" sz="4000" i="1" dirty="0"/>
              <a:t> +b</a:t>
            </a:r>
            <a:r>
              <a:rPr lang="cs-CZ" altLang="cs-CZ" sz="4000" i="1" baseline="-25000" dirty="0"/>
              <a:t>10</a:t>
            </a:r>
            <a:r>
              <a:rPr lang="cs-CZ" altLang="cs-CZ" sz="4000" i="1" dirty="0"/>
              <a:t>X</a:t>
            </a:r>
            <a:r>
              <a:rPr lang="cs-CZ" altLang="cs-CZ" sz="4000" i="1" baseline="-25000" dirty="0"/>
              <a:t>ij</a:t>
            </a:r>
            <a:r>
              <a:rPr lang="cs-CZ" altLang="cs-CZ" sz="4000" i="1" dirty="0"/>
              <a:t> + (</a:t>
            </a:r>
            <a:r>
              <a:rPr lang="cs-CZ" altLang="cs-CZ" sz="4000" i="1" dirty="0" err="1"/>
              <a:t>e</a:t>
            </a:r>
            <a:r>
              <a:rPr lang="cs-CZ" altLang="cs-CZ" sz="4000" i="1" baseline="-25000" dirty="0" err="1"/>
              <a:t>ij</a:t>
            </a:r>
            <a:r>
              <a:rPr lang="cs-CZ" altLang="cs-CZ" sz="4000" i="1" dirty="0"/>
              <a:t> + u</a:t>
            </a:r>
            <a:r>
              <a:rPr lang="cs-CZ" altLang="cs-CZ" sz="4000" i="1" baseline="-25000" dirty="0"/>
              <a:t>0j </a:t>
            </a:r>
            <a:r>
              <a:rPr lang="cs-CZ" altLang="cs-CZ" sz="4000" i="1" dirty="0"/>
              <a:t>+ X</a:t>
            </a:r>
            <a:r>
              <a:rPr lang="cs-CZ" altLang="cs-CZ" sz="4000" i="1" baseline="-25000" dirty="0"/>
              <a:t>ij</a:t>
            </a:r>
            <a:r>
              <a:rPr lang="cs-CZ" altLang="cs-CZ" sz="4000" i="1" dirty="0"/>
              <a:t>u</a:t>
            </a:r>
            <a:r>
              <a:rPr lang="cs-CZ" altLang="cs-CZ" sz="4000" i="1" baseline="-25000" dirty="0"/>
              <a:t>1j</a:t>
            </a:r>
            <a:r>
              <a:rPr lang="cs-CZ" altLang="cs-CZ" sz="4000" dirty="0"/>
              <a:t>)</a:t>
            </a:r>
            <a:endParaRPr lang="cs-CZ" alt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43B255B-88A3-4D55-AF98-F553DE659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825625"/>
            <a:ext cx="8397875" cy="42672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2800" b="1" i="1" dirty="0">
                <a:solidFill>
                  <a:schemeClr val="accent6"/>
                </a:solidFill>
              </a:rPr>
              <a:t>Efekty (</a:t>
            </a:r>
            <a:r>
              <a:rPr lang="cs-CZ" altLang="cs-CZ" sz="2800" b="1" i="1" dirty="0" err="1">
                <a:solidFill>
                  <a:schemeClr val="accent6"/>
                </a:solidFill>
              </a:rPr>
              <a:t>fixed</a:t>
            </a:r>
            <a:r>
              <a:rPr lang="cs-CZ" altLang="cs-CZ" sz="2800" b="1" i="1" dirty="0">
                <a:solidFill>
                  <a:schemeClr val="accent6"/>
                </a:solidFill>
              </a:rPr>
              <a:t> </a:t>
            </a:r>
            <a:r>
              <a:rPr lang="cs-CZ" altLang="cs-CZ" sz="2800" b="1" i="1" dirty="0" err="1">
                <a:solidFill>
                  <a:schemeClr val="accent6"/>
                </a:solidFill>
              </a:rPr>
              <a:t>effects</a:t>
            </a:r>
            <a:r>
              <a:rPr lang="cs-CZ" altLang="cs-CZ" sz="2800" b="1" i="1" dirty="0">
                <a:solidFill>
                  <a:schemeClr val="accent6"/>
                </a:solidFill>
              </a:rPr>
              <a:t>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2800" i="1" dirty="0">
                <a:solidFill>
                  <a:schemeClr val="accent6"/>
                </a:solidFill>
              </a:rPr>
              <a:t>b</a:t>
            </a:r>
            <a:r>
              <a:rPr lang="cs-CZ" altLang="cs-CZ" sz="2800" i="1" baseline="-25000" dirty="0">
                <a:solidFill>
                  <a:schemeClr val="accent6"/>
                </a:solidFill>
              </a:rPr>
              <a:t>00</a:t>
            </a:r>
            <a:r>
              <a:rPr lang="cs-CZ" sz="2800" dirty="0"/>
              <a:t> průměrný průsečík napříč skupinami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2800" i="1" dirty="0">
                <a:solidFill>
                  <a:schemeClr val="accent6"/>
                </a:solidFill>
              </a:rPr>
              <a:t>b</a:t>
            </a:r>
            <a:r>
              <a:rPr lang="cs-CZ" altLang="cs-CZ" sz="2800" i="1" baseline="-25000" dirty="0">
                <a:solidFill>
                  <a:schemeClr val="accent6"/>
                </a:solidFill>
              </a:rPr>
              <a:t>10</a:t>
            </a:r>
            <a:r>
              <a:rPr lang="cs-CZ" altLang="cs-CZ" sz="2800" i="1" dirty="0">
                <a:solidFill>
                  <a:schemeClr val="accent6"/>
                </a:solidFill>
              </a:rPr>
              <a:t> </a:t>
            </a:r>
            <a:r>
              <a:rPr lang="cs-CZ" altLang="cs-CZ" sz="2800" dirty="0"/>
              <a:t>průměrný efekt pro všechny skupiny</a:t>
            </a:r>
          </a:p>
          <a:p>
            <a:pPr marL="0" indent="0">
              <a:spcBef>
                <a:spcPts val="1200"/>
              </a:spcBef>
              <a:buFont typeface="Wingdings" panose="05000000000000000000" pitchFamily="2" charset="2"/>
              <a:buNone/>
              <a:defRPr/>
            </a:pPr>
            <a:r>
              <a:rPr lang="cs-CZ" sz="2800" b="1" i="1" dirty="0">
                <a:solidFill>
                  <a:schemeClr val="accent6"/>
                </a:solidFill>
              </a:rPr>
              <a:t>Struktura reziduí (</a:t>
            </a:r>
            <a:r>
              <a:rPr lang="cs-CZ" sz="2800" b="1" i="1" dirty="0" err="1">
                <a:solidFill>
                  <a:schemeClr val="accent6"/>
                </a:solidFill>
              </a:rPr>
              <a:t>kovarianční</a:t>
            </a:r>
            <a:r>
              <a:rPr lang="cs-CZ" sz="2800" b="1" i="1" dirty="0">
                <a:solidFill>
                  <a:schemeClr val="accent6"/>
                </a:solidFill>
              </a:rPr>
              <a:t> parametry)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800" dirty="0">
                <a:solidFill>
                  <a:schemeClr val="accent6"/>
                </a:solidFill>
              </a:rPr>
              <a:t>Var(</a:t>
            </a:r>
            <a:r>
              <a:rPr lang="cs-CZ" altLang="cs-CZ" sz="2800" i="1" dirty="0">
                <a:solidFill>
                  <a:schemeClr val="accent6"/>
                </a:solidFill>
              </a:rPr>
              <a:t>u</a:t>
            </a:r>
            <a:r>
              <a:rPr lang="cs-CZ" altLang="cs-CZ" sz="2800" i="1" baseline="-25000" dirty="0">
                <a:solidFill>
                  <a:schemeClr val="accent6"/>
                </a:solidFill>
              </a:rPr>
              <a:t>0j</a:t>
            </a:r>
            <a:r>
              <a:rPr lang="cs-CZ" altLang="cs-CZ" sz="2800" dirty="0">
                <a:solidFill>
                  <a:schemeClr val="accent6"/>
                </a:solidFill>
              </a:rPr>
              <a:t>)</a:t>
            </a:r>
            <a:r>
              <a:rPr lang="cs-CZ" altLang="cs-CZ" sz="2800" dirty="0"/>
              <a:t> rozptyl průsečíků,  </a:t>
            </a:r>
            <a:r>
              <a:rPr lang="cs-CZ" altLang="cs-CZ" sz="2800" i="1" dirty="0"/>
              <a:t>u</a:t>
            </a:r>
            <a:r>
              <a:rPr lang="cs-CZ" altLang="cs-CZ" sz="2800" i="1" baseline="-25000" dirty="0"/>
              <a:t>0j </a:t>
            </a:r>
            <a:r>
              <a:rPr lang="cs-CZ" altLang="cs-CZ" sz="2800" dirty="0"/>
              <a:t>~N(0, </a:t>
            </a:r>
            <a:r>
              <a:rPr lang="cs-CZ" altLang="cs-CZ" sz="2800" i="1" dirty="0">
                <a:latin typeface="Symbol" panose="05050102010706020507" pitchFamily="18" charset="2"/>
              </a:rPr>
              <a:t>s</a:t>
            </a:r>
            <a:r>
              <a:rPr lang="cs-CZ" altLang="cs-CZ" sz="2800" baseline="30000" dirty="0">
                <a:latin typeface="Symbol" panose="05050102010706020507" pitchFamily="18" charset="2"/>
              </a:rPr>
              <a:t>2</a:t>
            </a:r>
            <a:r>
              <a:rPr lang="cs-CZ" altLang="cs-CZ" sz="2800" i="1" baseline="-25000" dirty="0"/>
              <a:t>u0</a:t>
            </a:r>
            <a:r>
              <a:rPr lang="cs-CZ" altLang="cs-CZ" sz="2800" dirty="0"/>
              <a:t>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800" dirty="0">
                <a:solidFill>
                  <a:schemeClr val="accent6"/>
                </a:solidFill>
              </a:rPr>
              <a:t>Var(</a:t>
            </a:r>
            <a:r>
              <a:rPr lang="cs-CZ" altLang="cs-CZ" sz="2800" i="1" dirty="0">
                <a:solidFill>
                  <a:schemeClr val="accent6"/>
                </a:solidFill>
              </a:rPr>
              <a:t>u</a:t>
            </a:r>
            <a:r>
              <a:rPr lang="cs-CZ" altLang="cs-CZ" sz="2800" i="1" baseline="-25000" dirty="0">
                <a:solidFill>
                  <a:schemeClr val="accent6"/>
                </a:solidFill>
              </a:rPr>
              <a:t>1j</a:t>
            </a:r>
            <a:r>
              <a:rPr lang="cs-CZ" altLang="cs-CZ" sz="2800" dirty="0">
                <a:solidFill>
                  <a:schemeClr val="accent6"/>
                </a:solidFill>
              </a:rPr>
              <a:t>)</a:t>
            </a:r>
            <a:r>
              <a:rPr lang="cs-CZ" altLang="cs-CZ" sz="2800" dirty="0"/>
              <a:t> rozptyl efektů,  </a:t>
            </a:r>
            <a:r>
              <a:rPr lang="cs-CZ" altLang="cs-CZ" sz="2800" i="1" dirty="0"/>
              <a:t>u</a:t>
            </a:r>
            <a:r>
              <a:rPr lang="cs-CZ" altLang="cs-CZ" sz="2800" i="1" baseline="-25000" dirty="0"/>
              <a:t>1j </a:t>
            </a:r>
            <a:r>
              <a:rPr lang="cs-CZ" altLang="cs-CZ" sz="2800" dirty="0"/>
              <a:t>~N(0, </a:t>
            </a:r>
            <a:r>
              <a:rPr lang="cs-CZ" altLang="cs-CZ" sz="2800" i="1" dirty="0">
                <a:latin typeface="Symbol" panose="05050102010706020507" pitchFamily="18" charset="2"/>
              </a:rPr>
              <a:t>s</a:t>
            </a:r>
            <a:r>
              <a:rPr lang="cs-CZ" altLang="cs-CZ" sz="2800" baseline="30000" dirty="0">
                <a:latin typeface="Symbol" panose="05050102010706020507" pitchFamily="18" charset="2"/>
              </a:rPr>
              <a:t>2</a:t>
            </a:r>
            <a:r>
              <a:rPr lang="cs-CZ" altLang="cs-CZ" sz="2800" i="1" baseline="-25000" dirty="0"/>
              <a:t>u1</a:t>
            </a:r>
            <a:r>
              <a:rPr lang="cs-CZ" altLang="cs-CZ" sz="2800" dirty="0"/>
              <a:t>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800" dirty="0">
                <a:solidFill>
                  <a:schemeClr val="accent6"/>
                </a:solidFill>
              </a:rPr>
              <a:t>Var(</a:t>
            </a:r>
            <a:r>
              <a:rPr lang="cs-CZ" altLang="cs-CZ" sz="2800" i="1" dirty="0" err="1">
                <a:solidFill>
                  <a:schemeClr val="accent6"/>
                </a:solidFill>
              </a:rPr>
              <a:t>e</a:t>
            </a:r>
            <a:r>
              <a:rPr lang="cs-CZ" altLang="cs-CZ" sz="2800" i="1" baseline="-25000" dirty="0" err="1">
                <a:solidFill>
                  <a:schemeClr val="accent6"/>
                </a:solidFill>
              </a:rPr>
              <a:t>ij</a:t>
            </a:r>
            <a:r>
              <a:rPr lang="cs-CZ" altLang="cs-CZ" sz="2800" dirty="0">
                <a:solidFill>
                  <a:schemeClr val="accent6"/>
                </a:solidFill>
              </a:rPr>
              <a:t>)</a:t>
            </a:r>
            <a:r>
              <a:rPr lang="cs-CZ" altLang="cs-CZ" sz="2800" dirty="0"/>
              <a:t> rozptyl reziduí,  </a:t>
            </a:r>
            <a:r>
              <a:rPr lang="cs-CZ" altLang="cs-CZ" sz="2800" i="1" dirty="0" err="1"/>
              <a:t>e</a:t>
            </a:r>
            <a:r>
              <a:rPr lang="cs-CZ" altLang="cs-CZ" sz="2800" i="1" baseline="-25000" dirty="0" err="1"/>
              <a:t>ij</a:t>
            </a:r>
            <a:r>
              <a:rPr lang="cs-CZ" altLang="cs-CZ" sz="2800" i="1" baseline="-25000" dirty="0"/>
              <a:t> </a:t>
            </a:r>
            <a:r>
              <a:rPr lang="cs-CZ" altLang="cs-CZ" sz="2800" dirty="0"/>
              <a:t>~N(0, </a:t>
            </a:r>
            <a:r>
              <a:rPr lang="cs-CZ" altLang="cs-CZ" sz="2800" i="1" dirty="0">
                <a:latin typeface="Symbol" panose="05050102010706020507" pitchFamily="18" charset="2"/>
              </a:rPr>
              <a:t>s</a:t>
            </a:r>
            <a:r>
              <a:rPr lang="cs-CZ" altLang="cs-CZ" sz="2800" baseline="30000" dirty="0">
                <a:latin typeface="Symbol" panose="05050102010706020507" pitchFamily="18" charset="2"/>
              </a:rPr>
              <a:t>2</a:t>
            </a:r>
            <a:r>
              <a:rPr lang="cs-CZ" altLang="cs-CZ" sz="2800" i="1" baseline="-25000" dirty="0"/>
              <a:t>e</a:t>
            </a:r>
            <a:r>
              <a:rPr lang="cs-CZ" altLang="cs-CZ" sz="2800" dirty="0"/>
              <a:t>)</a:t>
            </a:r>
          </a:p>
          <a:p>
            <a:pPr marL="0" indent="0">
              <a:spcBef>
                <a:spcPts val="1200"/>
              </a:spcBef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Model má 5 odhadovaných parametrů.</a:t>
            </a:r>
          </a:p>
          <a:p>
            <a:pPr marL="0" indent="0">
              <a:spcBef>
                <a:spcPts val="1200"/>
              </a:spcBef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Šestý </a:t>
            </a:r>
            <a:r>
              <a:rPr lang="cs-CZ" altLang="cs-CZ" sz="2800" dirty="0" err="1">
                <a:solidFill>
                  <a:srgbClr val="C00000"/>
                </a:solidFill>
              </a:rPr>
              <a:t>Cov</a:t>
            </a:r>
            <a:r>
              <a:rPr lang="cs-CZ" altLang="cs-CZ" sz="2800" dirty="0">
                <a:solidFill>
                  <a:srgbClr val="C00000"/>
                </a:solidFill>
              </a:rPr>
              <a:t>(</a:t>
            </a:r>
            <a:r>
              <a:rPr lang="cs-CZ" altLang="cs-CZ" sz="2800" i="1" dirty="0">
                <a:solidFill>
                  <a:srgbClr val="C00000"/>
                </a:solidFill>
              </a:rPr>
              <a:t>u</a:t>
            </a:r>
            <a:r>
              <a:rPr lang="cs-CZ" altLang="cs-CZ" sz="2800" i="1" baseline="-25000" dirty="0">
                <a:solidFill>
                  <a:srgbClr val="C00000"/>
                </a:solidFill>
              </a:rPr>
              <a:t>0j</a:t>
            </a:r>
            <a:r>
              <a:rPr lang="cs-CZ" altLang="cs-CZ" sz="2800" i="1" dirty="0">
                <a:solidFill>
                  <a:srgbClr val="C00000"/>
                </a:solidFill>
              </a:rPr>
              <a:t>, u</a:t>
            </a:r>
            <a:r>
              <a:rPr lang="cs-CZ" altLang="cs-CZ" sz="2800" i="1" baseline="-25000" dirty="0">
                <a:solidFill>
                  <a:srgbClr val="C00000"/>
                </a:solidFill>
              </a:rPr>
              <a:t>1j</a:t>
            </a:r>
            <a:r>
              <a:rPr lang="cs-CZ" altLang="cs-CZ" sz="2800" dirty="0">
                <a:solidFill>
                  <a:srgbClr val="C00000"/>
                </a:solidFill>
              </a:rPr>
              <a:t>)</a:t>
            </a:r>
            <a:r>
              <a:rPr lang="cs-CZ" altLang="cs-CZ" sz="2800" dirty="0"/>
              <a:t> kovariance průsečíků s efekty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>
            <a:extLst>
              <a:ext uri="{FF2B5EF4-FFF2-40B4-BE49-F238E27FC236}">
                <a16:creationId xmlns:a16="http://schemas.microsoft.com/office/drawing/2014/main" id="{85A3F9A7-E2E7-4AB1-A6CC-DFFA72417C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Příklad – Skotské zkoušky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85C03E-43E9-4CEA-AD61-1C7503E14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675" y="1773238"/>
            <a:ext cx="8569325" cy="42672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Liší se holky a kluci ve výsledku testů?</a:t>
            </a:r>
          </a:p>
          <a:p>
            <a:pPr>
              <a:defRPr/>
            </a:pPr>
            <a:r>
              <a:rPr lang="cs-CZ" sz="2400" dirty="0"/>
              <a:t>Zvažme, zda se mohou lišit i efekty pohlaví napříč školami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sz="2400" i="1" dirty="0"/>
          </a:p>
          <a:p>
            <a:pPr marL="0" indent="0">
              <a:buNone/>
              <a:defRPr/>
            </a:pPr>
            <a:r>
              <a:rPr lang="cs-CZ" altLang="cs-CZ" sz="3600" i="1" dirty="0" err="1"/>
              <a:t>Test</a:t>
            </a:r>
            <a:r>
              <a:rPr lang="cs-CZ" altLang="cs-CZ" sz="3600" i="1" baseline="-25000" dirty="0" err="1"/>
              <a:t>iŠ</a:t>
            </a:r>
            <a:r>
              <a:rPr lang="cs-CZ" altLang="cs-CZ" sz="3600" i="1" baseline="-25000" dirty="0"/>
              <a:t> </a:t>
            </a:r>
            <a:r>
              <a:rPr lang="cs-CZ" altLang="cs-CZ" sz="3600" i="1" dirty="0"/>
              <a:t>= b</a:t>
            </a:r>
            <a:r>
              <a:rPr lang="cs-CZ" altLang="cs-CZ" sz="3600" i="1" baseline="-25000" dirty="0"/>
              <a:t>00</a:t>
            </a:r>
            <a:r>
              <a:rPr lang="cs-CZ" altLang="cs-CZ" sz="3600" i="1" dirty="0"/>
              <a:t> +</a:t>
            </a:r>
            <a:r>
              <a:rPr lang="cs-CZ" altLang="cs-CZ" sz="3600" i="1" dirty="0">
                <a:solidFill>
                  <a:srgbClr val="7030A0"/>
                </a:solidFill>
              </a:rPr>
              <a:t>b</a:t>
            </a:r>
            <a:r>
              <a:rPr lang="cs-CZ" altLang="cs-CZ" sz="3600" i="1" baseline="-25000" dirty="0">
                <a:solidFill>
                  <a:srgbClr val="7030A0"/>
                </a:solidFill>
              </a:rPr>
              <a:t>10</a:t>
            </a:r>
            <a:r>
              <a:rPr lang="cs-CZ" altLang="cs-CZ" sz="3600" i="1" dirty="0"/>
              <a:t>G</a:t>
            </a:r>
            <a:r>
              <a:rPr lang="cs-CZ" altLang="cs-CZ" sz="3600" i="1" baseline="-25000" dirty="0"/>
              <a:t>iŠ</a:t>
            </a:r>
            <a:r>
              <a:rPr lang="cs-CZ" altLang="cs-CZ" sz="3600" i="1" dirty="0"/>
              <a:t> + (</a:t>
            </a:r>
            <a:r>
              <a:rPr lang="cs-CZ" altLang="cs-CZ" sz="3600" i="1" dirty="0" err="1"/>
              <a:t>e</a:t>
            </a:r>
            <a:r>
              <a:rPr lang="cs-CZ" altLang="cs-CZ" sz="3600" i="1" baseline="-25000" dirty="0" err="1"/>
              <a:t>ij</a:t>
            </a:r>
            <a:r>
              <a:rPr lang="cs-CZ" altLang="cs-CZ" sz="3600" i="1" dirty="0"/>
              <a:t> + u</a:t>
            </a:r>
            <a:r>
              <a:rPr lang="cs-CZ" altLang="cs-CZ" sz="3600" i="1" baseline="-25000" dirty="0"/>
              <a:t>0Š </a:t>
            </a:r>
            <a:r>
              <a:rPr lang="cs-CZ" altLang="cs-CZ" sz="3600" i="1" dirty="0"/>
              <a:t>+ G</a:t>
            </a:r>
            <a:r>
              <a:rPr lang="cs-CZ" altLang="cs-CZ" sz="3600" i="1" baseline="-25000" dirty="0"/>
              <a:t>iŠ</a:t>
            </a:r>
            <a:r>
              <a:rPr lang="cs-CZ" altLang="cs-CZ" sz="3600" i="1" dirty="0">
                <a:solidFill>
                  <a:srgbClr val="7030A0"/>
                </a:solidFill>
              </a:rPr>
              <a:t>u</a:t>
            </a:r>
            <a:r>
              <a:rPr lang="cs-CZ" altLang="cs-CZ" sz="3600" i="1" baseline="-25000" dirty="0">
                <a:solidFill>
                  <a:srgbClr val="7030A0"/>
                </a:solidFill>
              </a:rPr>
              <a:t>1Š</a:t>
            </a:r>
            <a:r>
              <a:rPr lang="cs-CZ" altLang="cs-CZ" sz="3600" dirty="0"/>
              <a:t>)</a:t>
            </a:r>
            <a:endParaRPr lang="cs-CZ" sz="3600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>
            <a:extLst>
              <a:ext uri="{FF2B5EF4-FFF2-40B4-BE49-F238E27FC236}">
                <a16:creationId xmlns:a16="http://schemas.microsoft.com/office/drawing/2014/main" id="{4C846071-BADE-4A14-A221-EAD746538A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Příklad – Skotské zkoušky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0F3CB1-FE4A-4815-91C1-55590A1CA2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3200" i="1" dirty="0"/>
              <a:t>Test</a:t>
            </a:r>
            <a:r>
              <a:rPr lang="cs-CZ" altLang="cs-CZ" sz="3200" i="1" baseline="-25000" dirty="0"/>
              <a:t>i </a:t>
            </a:r>
            <a:r>
              <a:rPr lang="cs-CZ" altLang="cs-CZ" sz="3200" i="1" dirty="0"/>
              <a:t>= </a:t>
            </a:r>
            <a:r>
              <a:rPr lang="cs-CZ" altLang="cs-CZ" sz="3200" dirty="0"/>
              <a:t>(79±12)</a:t>
            </a:r>
            <a:r>
              <a:rPr lang="cs-CZ" altLang="cs-CZ" sz="3200" i="1" dirty="0"/>
              <a:t>–</a:t>
            </a:r>
            <a:r>
              <a:rPr lang="cs-CZ" altLang="cs-CZ" sz="3200" dirty="0"/>
              <a:t>(4,0±2,7)</a:t>
            </a:r>
            <a:r>
              <a:rPr lang="cs-CZ" altLang="cs-CZ" sz="3200" i="1" dirty="0" err="1"/>
              <a:t>G</a:t>
            </a:r>
            <a:r>
              <a:rPr lang="cs-CZ" altLang="cs-CZ" sz="3200" i="1" baseline="-25000" dirty="0" err="1"/>
              <a:t>i</a:t>
            </a:r>
            <a:r>
              <a:rPr lang="cs-CZ" altLang="cs-CZ" sz="3200" i="1" baseline="-25000" dirty="0"/>
              <a:t> </a:t>
            </a:r>
            <a:r>
              <a:rPr lang="cs-CZ" altLang="cs-CZ" sz="3200" dirty="0"/>
              <a:t>±17,8</a:t>
            </a:r>
            <a:endParaRPr lang="cs-CZ" sz="32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24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000" dirty="0"/>
              <a:t>Jsou-li kluci 0 a holky 1, pak…</a:t>
            </a:r>
          </a:p>
          <a:p>
            <a:pPr>
              <a:defRPr/>
            </a:pPr>
            <a:r>
              <a:rPr lang="cs-CZ" sz="2000" dirty="0"/>
              <a:t>Výkon průměrného kluka v průměrné škole je 79, přičemž školy se liší tak, že výkony průměrných kluků mají SD=12.</a:t>
            </a:r>
          </a:p>
          <a:p>
            <a:pPr>
              <a:defRPr/>
            </a:pPr>
            <a:r>
              <a:rPr lang="cs-CZ" sz="2000" dirty="0"/>
              <a:t>Průměrná holka má v průměrné škole o 4,0 bodu míň.</a:t>
            </a:r>
          </a:p>
          <a:p>
            <a:pPr>
              <a:defRPr/>
            </a:pPr>
            <a:r>
              <a:rPr lang="cs-CZ" sz="2000" dirty="0"/>
              <a:t>I když napříč školami mají rozdíly mezi průměrnou holkou a průměrným klukem SD=2,7, rozptyl efektů není signifikantně odlišný od 0.</a:t>
            </a:r>
          </a:p>
          <a:p>
            <a:pPr>
              <a:defRPr/>
            </a:pPr>
            <a:r>
              <a:rPr lang="cs-CZ" sz="2000" dirty="0"/>
              <a:t>Čím vyšší je průměr kluků ve škole, tím nižší (větší) je rozdíl jejich průměru od průměru holek, </a:t>
            </a:r>
            <a:r>
              <a:rPr lang="cs-CZ" sz="2000" i="1" dirty="0"/>
              <a:t>r</a:t>
            </a:r>
            <a:r>
              <a:rPr lang="cs-CZ" sz="2000" dirty="0"/>
              <a:t>=-0,3 </a:t>
            </a:r>
          </a:p>
          <a:p>
            <a:pPr>
              <a:defRPr/>
            </a:pPr>
            <a:endParaRPr lang="cs-CZ" sz="2400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2A1FB02F-B1D6-4BC1-AEAE-AEE78245F0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6473880"/>
              </p:ext>
            </p:extLst>
          </p:nvPr>
        </p:nvGraphicFramePr>
        <p:xfrm>
          <a:off x="251520" y="836712"/>
          <a:ext cx="8568952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A6DB766F-58FF-4F77-A945-73D2DEB8FA85}"/>
              </a:ext>
            </a:extLst>
          </p:cNvPr>
          <p:cNvSpPr txBox="1"/>
          <p:nvPr/>
        </p:nvSpPr>
        <p:spPr>
          <a:xfrm>
            <a:off x="899592" y="436602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Modelovaný vztah průsečíku a </a:t>
            </a:r>
            <a:r>
              <a:rPr lang="cs-CZ" dirty="0" err="1"/>
              <a:t>regr</a:t>
            </a:r>
            <a:r>
              <a:rPr lang="cs-CZ" dirty="0"/>
              <a:t>. </a:t>
            </a:r>
            <a:r>
              <a:rPr lang="cs-CZ" dirty="0" err="1"/>
              <a:t>koef</a:t>
            </a:r>
            <a:r>
              <a:rPr lang="cs-CZ" dirty="0"/>
              <a:t>. pohlaví </a:t>
            </a:r>
          </a:p>
        </p:txBody>
      </p:sp>
    </p:spTree>
    <p:extLst>
      <p:ext uri="{BB962C8B-B14F-4D97-AF65-F5344CB8AC3E}">
        <p14:creationId xmlns:p14="http://schemas.microsoft.com/office/powerpoint/2010/main" val="20452479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>
            <a:extLst>
              <a:ext uri="{FF2B5EF4-FFF2-40B4-BE49-F238E27FC236}">
                <a16:creationId xmlns:a16="http://schemas.microsoft.com/office/drawing/2014/main" id="{2D9D6619-70A7-4730-81CE-3643125C7D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Shrnutí</a:t>
            </a:r>
          </a:p>
        </p:txBody>
      </p:sp>
      <p:sp>
        <p:nvSpPr>
          <p:cNvPr id="33795" name="Zástupný symbol pro obsah 2">
            <a:extLst>
              <a:ext uri="{FF2B5EF4-FFF2-40B4-BE49-F238E27FC236}">
                <a16:creationId xmlns:a16="http://schemas.microsoft.com/office/drawing/2014/main" id="{8025212B-252E-4C08-992C-4D6834B3398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dirty="0" err="1"/>
              <a:t>Multilevel</a:t>
            </a:r>
            <a:r>
              <a:rPr lang="cs-CZ" altLang="cs-CZ" sz="2800" dirty="0"/>
              <a:t> modely nám umožňují modelovat to, že některé parametry regresního modelu se mohou pro různé skupiny lišit – jsou </a:t>
            </a:r>
            <a:r>
              <a:rPr lang="cs-CZ" altLang="cs-CZ" sz="2800" i="1" dirty="0"/>
              <a:t>náhodné</a:t>
            </a:r>
            <a:r>
              <a:rPr lang="cs-CZ" altLang="cs-CZ" sz="2800" dirty="0"/>
              <a:t>.</a:t>
            </a:r>
          </a:p>
          <a:p>
            <a:r>
              <a:rPr lang="cs-CZ" altLang="cs-CZ" sz="2800" dirty="0"/>
              <a:t>Od moderace se to liší tím, že různost parametrů má podobu normálního rozložení. Nezajímáme se o hodnoty pro jednotlivé skupiny – ze vzorku skupin usuzujeme na populaci skupin</a:t>
            </a:r>
          </a:p>
          <a:p>
            <a:r>
              <a:rPr lang="cs-CZ" altLang="cs-CZ" sz="2800" dirty="0"/>
              <a:t>S tím je spojen předpoklad, že vzorek jednotek druhé úrovně (skupin) je reprezentativním vzorkem populace skupin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>
            <a:extLst>
              <a:ext uri="{FF2B5EF4-FFF2-40B4-BE49-F238E27FC236}">
                <a16:creationId xmlns:a16="http://schemas.microsoft.com/office/drawing/2014/main" id="{D1407721-2E4B-422C-A203-A93B7C1647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4819" name="Zástupný symbol pro obsah 2">
            <a:extLst>
              <a:ext uri="{FF2B5EF4-FFF2-40B4-BE49-F238E27FC236}">
                <a16:creationId xmlns:a16="http://schemas.microsoft.com/office/drawing/2014/main" id="{EE64A96D-2D9F-489A-9944-329F9C2155A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</p:txBody>
      </p:sp>
      <p:pic>
        <p:nvPicPr>
          <p:cNvPr id="34820" name="Obrázek 3">
            <a:extLst>
              <a:ext uri="{FF2B5EF4-FFF2-40B4-BE49-F238E27FC236}">
                <a16:creationId xmlns:a16="http://schemas.microsoft.com/office/drawing/2014/main" id="{59BFDEA0-7F50-4465-A79D-4FC1E6A472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06438"/>
            <a:ext cx="9144000" cy="544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5E960CC7-6386-44EA-B7C9-C45C8B3C74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Víceúrovňová data – </a:t>
            </a:r>
            <a:r>
              <a:rPr lang="cs-CZ" altLang="cs-CZ" b="1" dirty="0"/>
              <a:t>vnořené (</a:t>
            </a:r>
            <a:r>
              <a:rPr lang="cs-CZ" altLang="cs-CZ" b="1" dirty="0" err="1"/>
              <a:t>nested</a:t>
            </a:r>
            <a:r>
              <a:rPr lang="cs-CZ" altLang="cs-CZ" b="1" dirty="0"/>
              <a:t>) faktory</a:t>
            </a:r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7D0918EA-7EFD-4669-B0F1-6A16A3B88E9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253412" cy="4267200"/>
          </a:xfrm>
        </p:spPr>
        <p:txBody>
          <a:bodyPr/>
          <a:lstStyle/>
          <a:p>
            <a:r>
              <a:rPr lang="cs-CZ" altLang="cs-CZ" sz="2800" dirty="0"/>
              <a:t>Určité úrovně faktorů nižší úrovně se vyskytují pouze v jediné úrovni faktorů vyšší úrovně</a:t>
            </a:r>
          </a:p>
          <a:p>
            <a:pPr lvl="1"/>
            <a:r>
              <a:rPr lang="cs-CZ" altLang="cs-CZ" sz="2400" dirty="0"/>
              <a:t>Proto též hierarchická data - </a:t>
            </a:r>
            <a:r>
              <a:rPr lang="cs-CZ" altLang="cs-CZ" sz="2400" dirty="0" err="1"/>
              <a:t>Multilevel</a:t>
            </a:r>
            <a:r>
              <a:rPr lang="cs-CZ" altLang="cs-CZ" sz="2400" dirty="0"/>
              <a:t> </a:t>
            </a:r>
            <a:r>
              <a:rPr lang="cs-CZ" altLang="cs-CZ" sz="2400" dirty="0" err="1"/>
              <a:t>linear</a:t>
            </a:r>
            <a:r>
              <a:rPr lang="cs-CZ" altLang="cs-CZ" sz="2400" dirty="0"/>
              <a:t> model</a:t>
            </a:r>
          </a:p>
          <a:p>
            <a:pPr lvl="1"/>
            <a:r>
              <a:rPr lang="cs-CZ" altLang="cs-CZ" sz="2400" dirty="0"/>
              <a:t>Konkrétní třída je jen v jedné škole, žák je členem jen jedné třídy</a:t>
            </a:r>
          </a:p>
          <a:p>
            <a:r>
              <a:rPr lang="cs-CZ" altLang="cs-CZ" sz="2800" dirty="0"/>
              <a:t>Protikladem pro vnořené faktory jsou </a:t>
            </a:r>
            <a:r>
              <a:rPr lang="cs-CZ" altLang="cs-CZ" sz="2800" b="1" dirty="0"/>
              <a:t>zkřížené (</a:t>
            </a:r>
            <a:r>
              <a:rPr lang="cs-CZ" altLang="cs-CZ" sz="2800" b="1" dirty="0" err="1"/>
              <a:t>crossed</a:t>
            </a:r>
            <a:r>
              <a:rPr lang="cs-CZ" altLang="cs-CZ" sz="2800" b="1" dirty="0"/>
              <a:t>) faktory </a:t>
            </a:r>
            <a:r>
              <a:rPr lang="cs-CZ" altLang="cs-CZ" sz="2800" dirty="0"/>
              <a:t>– vyskytují se všechny kombinace jejich hodnot</a:t>
            </a:r>
          </a:p>
          <a:p>
            <a:pPr lvl="1"/>
            <a:r>
              <a:rPr lang="cs-CZ" altLang="cs-CZ" sz="2400" dirty="0" err="1"/>
              <a:t>Mixed</a:t>
            </a:r>
            <a:r>
              <a:rPr lang="cs-CZ" altLang="cs-CZ" sz="2400" dirty="0"/>
              <a:t> </a:t>
            </a:r>
            <a:r>
              <a:rPr lang="cs-CZ" altLang="cs-CZ" sz="2400" dirty="0" err="1"/>
              <a:t>linear</a:t>
            </a:r>
            <a:r>
              <a:rPr lang="cs-CZ" altLang="cs-CZ" sz="2400" dirty="0"/>
              <a:t> model</a:t>
            </a:r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5168D072-C10B-482D-A65C-A48719581C68}"/>
              </a:ext>
            </a:extLst>
          </p:cNvPr>
          <p:cNvSpPr/>
          <p:nvPr/>
        </p:nvSpPr>
        <p:spPr bwMode="auto">
          <a:xfrm>
            <a:off x="7019925" y="4868863"/>
            <a:ext cx="792163" cy="172878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90206577-1709-4CA9-A334-1C640796C5A6}"/>
              </a:ext>
            </a:extLst>
          </p:cNvPr>
          <p:cNvSpPr/>
          <p:nvPr/>
        </p:nvSpPr>
        <p:spPr bwMode="auto">
          <a:xfrm>
            <a:off x="7861300" y="4868863"/>
            <a:ext cx="792163" cy="172878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4313BAE4-6472-452D-8621-CCB65B52BEBF}"/>
              </a:ext>
            </a:extLst>
          </p:cNvPr>
          <p:cNvSpPr/>
          <p:nvPr/>
        </p:nvSpPr>
        <p:spPr bwMode="auto">
          <a:xfrm>
            <a:off x="6804025" y="4941888"/>
            <a:ext cx="2016125" cy="755650"/>
          </a:xfrm>
          <a:prstGeom prst="round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74147895-B3CE-44FF-ABC1-322692C4169A}"/>
              </a:ext>
            </a:extLst>
          </p:cNvPr>
          <p:cNvSpPr/>
          <p:nvPr/>
        </p:nvSpPr>
        <p:spPr bwMode="auto">
          <a:xfrm>
            <a:off x="6804025" y="5768975"/>
            <a:ext cx="2016125" cy="755650"/>
          </a:xfrm>
          <a:prstGeom prst="round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E9560FC0-060E-4528-9654-62882A7AC7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5843" name="Zástupný symbol pro obsah 2">
            <a:extLst>
              <a:ext uri="{FF2B5EF4-FFF2-40B4-BE49-F238E27FC236}">
                <a16:creationId xmlns:a16="http://schemas.microsoft.com/office/drawing/2014/main" id="{8E479AD9-63BD-43B6-849C-AB56D4E185E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</p:txBody>
      </p:sp>
      <p:pic>
        <p:nvPicPr>
          <p:cNvPr id="35844" name="Obrázek 3">
            <a:extLst>
              <a:ext uri="{FF2B5EF4-FFF2-40B4-BE49-F238E27FC236}">
                <a16:creationId xmlns:a16="http://schemas.microsoft.com/office/drawing/2014/main" id="{01A6778B-3E75-443D-885A-92B9A294E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7988"/>
            <a:ext cx="9144000" cy="604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>
            <a:extLst>
              <a:ext uri="{FF2B5EF4-FFF2-40B4-BE49-F238E27FC236}">
                <a16:creationId xmlns:a16="http://schemas.microsoft.com/office/drawing/2014/main" id="{C24D1A8A-C02D-43D5-A46E-8B1B6D7D81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6867" name="Zástupný symbol pro obsah 2">
            <a:extLst>
              <a:ext uri="{FF2B5EF4-FFF2-40B4-BE49-F238E27FC236}">
                <a16:creationId xmlns:a16="http://schemas.microsoft.com/office/drawing/2014/main" id="{D8972E80-917A-4679-BC19-D5C358709D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</p:txBody>
      </p:sp>
      <p:pic>
        <p:nvPicPr>
          <p:cNvPr id="36868" name="Obrázek 3">
            <a:extLst>
              <a:ext uri="{FF2B5EF4-FFF2-40B4-BE49-F238E27FC236}">
                <a16:creationId xmlns:a16="http://schemas.microsoft.com/office/drawing/2014/main" id="{59EDBD47-11A9-4A37-BA58-C431631A01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9775"/>
            <a:ext cx="9144000" cy="537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>
            <a:extLst>
              <a:ext uri="{FF2B5EF4-FFF2-40B4-BE49-F238E27FC236}">
                <a16:creationId xmlns:a16="http://schemas.microsoft.com/office/drawing/2014/main" id="{AEF24B10-704B-4BBC-9488-5F349E1F14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Prediktor na úrovni skupin</a:t>
            </a:r>
          </a:p>
        </p:txBody>
      </p:sp>
      <p:sp>
        <p:nvSpPr>
          <p:cNvPr id="40963" name="Zástupný symbol pro obsah 2">
            <a:extLst>
              <a:ext uri="{FF2B5EF4-FFF2-40B4-BE49-F238E27FC236}">
                <a16:creationId xmlns:a16="http://schemas.microsoft.com/office/drawing/2014/main" id="{10AD1E84-427C-4E39-AA7C-7D487377D5F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Zatím jsme měli prediktor na L1 - pohlaví</a:t>
            </a:r>
          </a:p>
          <a:p>
            <a:r>
              <a:rPr lang="cs-CZ" altLang="cs-CZ" dirty="0"/>
              <a:t>Do modelu lze vložit i prediktor, který vysvětluje rozdíly mezi skupinami.</a:t>
            </a:r>
          </a:p>
          <a:p>
            <a:r>
              <a:rPr lang="cs-CZ" altLang="cs-CZ" dirty="0"/>
              <a:t>Například „</a:t>
            </a:r>
            <a:r>
              <a:rPr lang="cs-CZ" altLang="cs-CZ" dirty="0" err="1"/>
              <a:t>nóblóznost</a:t>
            </a:r>
            <a:r>
              <a:rPr lang="cs-CZ" altLang="cs-CZ" dirty="0"/>
              <a:t>“ spádové oblasti školy – </a:t>
            </a:r>
            <a:r>
              <a:rPr lang="cs-CZ" altLang="cs-CZ" b="1" i="1" dirty="0" err="1"/>
              <a:t>nbrhd</a:t>
            </a:r>
            <a:endParaRPr lang="cs-CZ" altLang="cs-CZ" b="1" i="1" dirty="0"/>
          </a:p>
          <a:p>
            <a:endParaRPr lang="cs-CZ" altLang="cs-CZ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>
            <a:extLst>
              <a:ext uri="{FF2B5EF4-FFF2-40B4-BE49-F238E27FC236}">
                <a16:creationId xmlns:a16="http://schemas.microsoft.com/office/drawing/2014/main" id="{8193C183-1A31-43AA-A36B-6607CA94B1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Random</a:t>
            </a:r>
            <a:r>
              <a:rPr lang="cs-CZ" altLang="cs-CZ" dirty="0"/>
              <a:t> </a:t>
            </a:r>
            <a:r>
              <a:rPr lang="cs-CZ" altLang="cs-CZ" dirty="0" err="1"/>
              <a:t>intercept</a:t>
            </a:r>
            <a:r>
              <a:rPr lang="cs-CZ" altLang="cs-CZ" dirty="0"/>
              <a:t> and </a:t>
            </a:r>
            <a:r>
              <a:rPr lang="cs-CZ" altLang="cs-CZ" dirty="0" err="1"/>
              <a:t>slope</a:t>
            </a:r>
            <a:r>
              <a:rPr lang="cs-CZ" altLang="cs-CZ" dirty="0"/>
              <a:t> model</a:t>
            </a:r>
            <a:br>
              <a:rPr lang="cs-CZ" altLang="cs-CZ" dirty="0"/>
            </a:br>
            <a:r>
              <a:rPr lang="cs-CZ" altLang="cs-CZ" dirty="0"/>
              <a:t>s prediktorem na úrovni skupin </a:t>
            </a:r>
            <a:r>
              <a:rPr lang="cs-CZ" altLang="cs-CZ" i="1" dirty="0"/>
              <a:t>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E7ECE7-C9B9-4AA9-A217-924034EAD6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752600"/>
            <a:ext cx="8469312" cy="42672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3200" i="1" dirty="0" err="1"/>
              <a:t>Y</a:t>
            </a:r>
            <a:r>
              <a:rPr lang="cs-CZ" altLang="cs-CZ" sz="3200" i="1" baseline="-25000" dirty="0" err="1"/>
              <a:t>ij</a:t>
            </a:r>
            <a:r>
              <a:rPr lang="cs-CZ" altLang="cs-CZ" sz="3200" i="1" baseline="-25000" dirty="0"/>
              <a:t> </a:t>
            </a:r>
            <a:r>
              <a:rPr lang="cs-CZ" altLang="cs-CZ" sz="3200" i="1" dirty="0"/>
              <a:t>= </a:t>
            </a:r>
            <a:r>
              <a:rPr lang="cs-CZ" altLang="cs-CZ" sz="3200" i="1" dirty="0">
                <a:solidFill>
                  <a:schemeClr val="accent6"/>
                </a:solidFill>
              </a:rPr>
              <a:t>b</a:t>
            </a:r>
            <a:r>
              <a:rPr lang="cs-CZ" altLang="cs-CZ" sz="3200" i="1" baseline="-25000" dirty="0">
                <a:solidFill>
                  <a:schemeClr val="accent6"/>
                </a:solidFill>
              </a:rPr>
              <a:t>0j</a:t>
            </a:r>
            <a:r>
              <a:rPr lang="cs-CZ" altLang="cs-CZ" sz="3200" i="1" dirty="0"/>
              <a:t> +</a:t>
            </a:r>
            <a:r>
              <a:rPr lang="cs-CZ" altLang="cs-CZ" sz="3200" i="1" dirty="0">
                <a:solidFill>
                  <a:srgbClr val="7030A0"/>
                </a:solidFill>
              </a:rPr>
              <a:t>b</a:t>
            </a:r>
            <a:r>
              <a:rPr lang="cs-CZ" altLang="cs-CZ" sz="3200" i="1" baseline="-25000" dirty="0">
                <a:solidFill>
                  <a:srgbClr val="7030A0"/>
                </a:solidFill>
              </a:rPr>
              <a:t>1j</a:t>
            </a:r>
            <a:r>
              <a:rPr lang="cs-CZ" altLang="cs-CZ" sz="3200" i="1" dirty="0"/>
              <a:t>X</a:t>
            </a:r>
            <a:r>
              <a:rPr lang="cs-CZ" altLang="cs-CZ" sz="3200" i="1" baseline="-25000" dirty="0"/>
              <a:t>ij</a:t>
            </a:r>
            <a:r>
              <a:rPr lang="cs-CZ" altLang="cs-CZ" sz="3200" i="1" dirty="0"/>
              <a:t> + </a:t>
            </a:r>
            <a:r>
              <a:rPr lang="cs-CZ" altLang="cs-CZ" sz="3200" i="1" dirty="0" err="1"/>
              <a:t>e</a:t>
            </a:r>
            <a:r>
              <a:rPr lang="cs-CZ" altLang="cs-CZ" sz="3200" i="1" baseline="-25000" dirty="0" err="1"/>
              <a:t>ij</a:t>
            </a:r>
            <a:r>
              <a:rPr lang="cs-CZ" altLang="cs-CZ" sz="3200" i="1" dirty="0"/>
              <a:t>          &lt;1. úroveň&gt;</a:t>
            </a:r>
          </a:p>
          <a:p>
            <a:pPr marL="0" indent="0">
              <a:buNone/>
              <a:defRPr/>
            </a:pPr>
            <a:r>
              <a:rPr lang="cs-CZ" altLang="cs-CZ" sz="3200" i="1" dirty="0">
                <a:solidFill>
                  <a:schemeClr val="accent6"/>
                </a:solidFill>
              </a:rPr>
              <a:t>b</a:t>
            </a:r>
            <a:r>
              <a:rPr lang="cs-CZ" altLang="cs-CZ" sz="3200" i="1" baseline="-25000" dirty="0">
                <a:solidFill>
                  <a:schemeClr val="accent6"/>
                </a:solidFill>
              </a:rPr>
              <a:t>0j</a:t>
            </a:r>
            <a:r>
              <a:rPr lang="cs-CZ" altLang="cs-CZ" sz="3200" i="1" dirty="0"/>
              <a:t> = b</a:t>
            </a:r>
            <a:r>
              <a:rPr lang="cs-CZ" altLang="cs-CZ" sz="3200" i="1" baseline="-25000" dirty="0"/>
              <a:t>00</a:t>
            </a:r>
            <a:r>
              <a:rPr lang="cs-CZ" altLang="cs-CZ" sz="3200" i="1" dirty="0"/>
              <a:t> + b</a:t>
            </a:r>
            <a:r>
              <a:rPr lang="cs-CZ" altLang="cs-CZ" sz="3200" i="1" baseline="-25000" dirty="0"/>
              <a:t>01</a:t>
            </a:r>
            <a:r>
              <a:rPr lang="cs-CZ" altLang="cs-CZ" sz="3200" i="1" dirty="0"/>
              <a:t>S</a:t>
            </a:r>
            <a:r>
              <a:rPr lang="cs-CZ" altLang="cs-CZ" sz="3200" i="1" baseline="-25000" dirty="0"/>
              <a:t>ij</a:t>
            </a:r>
            <a:r>
              <a:rPr lang="cs-CZ" altLang="cs-CZ" sz="3200" i="1" dirty="0"/>
              <a:t> + u</a:t>
            </a:r>
            <a:r>
              <a:rPr lang="cs-CZ" altLang="cs-CZ" sz="3200" i="1" baseline="-25000" dirty="0"/>
              <a:t>0j	</a:t>
            </a:r>
            <a:r>
              <a:rPr lang="cs-CZ" altLang="cs-CZ" sz="3200" i="1" dirty="0"/>
              <a:t>&lt;2. úroveň&gt;</a:t>
            </a:r>
          </a:p>
          <a:p>
            <a:pPr marL="0" indent="0">
              <a:buNone/>
              <a:defRPr/>
            </a:pPr>
            <a:r>
              <a:rPr lang="cs-CZ" altLang="cs-CZ" sz="3200" i="1" dirty="0">
                <a:solidFill>
                  <a:srgbClr val="7030A0"/>
                </a:solidFill>
              </a:rPr>
              <a:t>b</a:t>
            </a:r>
            <a:r>
              <a:rPr lang="cs-CZ" altLang="cs-CZ" sz="3200" i="1" baseline="-25000" dirty="0">
                <a:solidFill>
                  <a:srgbClr val="7030A0"/>
                </a:solidFill>
              </a:rPr>
              <a:t>1j</a:t>
            </a:r>
            <a:r>
              <a:rPr lang="cs-CZ" altLang="cs-CZ" sz="3200" i="1" dirty="0"/>
              <a:t> = b</a:t>
            </a:r>
            <a:r>
              <a:rPr lang="cs-CZ" altLang="cs-CZ" sz="3200" i="1" baseline="-25000" dirty="0"/>
              <a:t>10</a:t>
            </a:r>
            <a:r>
              <a:rPr lang="cs-CZ" altLang="cs-CZ" sz="3200" i="1" dirty="0"/>
              <a:t> + b</a:t>
            </a:r>
            <a:r>
              <a:rPr lang="cs-CZ" altLang="cs-CZ" sz="3200" i="1" baseline="-25000" dirty="0"/>
              <a:t>11</a:t>
            </a:r>
            <a:r>
              <a:rPr lang="cs-CZ" altLang="cs-CZ" sz="3200" i="1" dirty="0"/>
              <a:t>S</a:t>
            </a:r>
            <a:r>
              <a:rPr lang="cs-CZ" altLang="cs-CZ" sz="3200" i="1" baseline="-25000" dirty="0"/>
              <a:t>ij</a:t>
            </a:r>
            <a:r>
              <a:rPr lang="cs-CZ" altLang="cs-CZ" sz="3200" i="1" dirty="0"/>
              <a:t> + u</a:t>
            </a:r>
            <a:r>
              <a:rPr lang="cs-CZ" altLang="cs-CZ" sz="3200" i="1" baseline="-25000" dirty="0"/>
              <a:t>1j	</a:t>
            </a:r>
            <a:r>
              <a:rPr lang="cs-CZ" altLang="cs-CZ" sz="3200" i="1" dirty="0"/>
              <a:t>&lt;2. úroveň&gt;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sz="3200" i="1" dirty="0"/>
          </a:p>
          <a:p>
            <a:pPr>
              <a:defRPr/>
            </a:pPr>
            <a:r>
              <a:rPr lang="cs-CZ" altLang="cs-CZ" sz="3200" i="1" dirty="0"/>
              <a:t>S</a:t>
            </a:r>
            <a:r>
              <a:rPr lang="cs-CZ" altLang="cs-CZ" sz="3200" dirty="0"/>
              <a:t> může být prediktorem náhodného průsečíku, směrnice, nebo obojího</a:t>
            </a:r>
          </a:p>
          <a:p>
            <a:pPr>
              <a:defRPr/>
            </a:pPr>
            <a:r>
              <a:rPr lang="cs-CZ" altLang="cs-CZ" sz="3200" dirty="0"/>
              <a:t>Jeho zařazení pak vysvětluje rozptyl daného náhodného parametru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8000847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>
            <a:extLst>
              <a:ext uri="{FF2B5EF4-FFF2-40B4-BE49-F238E27FC236}">
                <a16:creationId xmlns:a16="http://schemas.microsoft.com/office/drawing/2014/main" id="{85A3F9A7-E2E7-4AB1-A6CC-DFFA72417C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Příklad – Skotské zkoušky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85C03E-43E9-4CEA-AD61-1C7503E14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675" y="1773238"/>
            <a:ext cx="8569325" cy="42672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Liší se holky a kluci ve výsledku testů?</a:t>
            </a:r>
          </a:p>
          <a:p>
            <a:pPr marL="0" indent="0">
              <a:buNone/>
              <a:defRPr/>
            </a:pPr>
            <a:r>
              <a:rPr lang="cs-CZ" sz="2400" dirty="0"/>
              <a:t>A liší se i efekt školy, pokud je v chudém sousedství?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sz="2400" i="1" dirty="0"/>
          </a:p>
          <a:p>
            <a:pPr marL="0" indent="0">
              <a:buNone/>
              <a:defRPr/>
            </a:pPr>
            <a:r>
              <a:rPr lang="cs-CZ" altLang="cs-CZ" sz="2400" i="1" dirty="0" err="1"/>
              <a:t>Test</a:t>
            </a:r>
            <a:r>
              <a:rPr lang="cs-CZ" altLang="cs-CZ" sz="2400" i="1" baseline="-25000" dirty="0" err="1"/>
              <a:t>ij</a:t>
            </a:r>
            <a:r>
              <a:rPr lang="cs-CZ" altLang="cs-CZ" sz="2400" i="1" baseline="-25000" dirty="0"/>
              <a:t> </a:t>
            </a:r>
            <a:r>
              <a:rPr lang="cs-CZ" altLang="cs-CZ" sz="2400" i="1" dirty="0"/>
              <a:t>= b</a:t>
            </a:r>
            <a:r>
              <a:rPr lang="cs-CZ" altLang="cs-CZ" sz="2400" i="1" baseline="-25000" dirty="0"/>
              <a:t>0Š</a:t>
            </a:r>
            <a:r>
              <a:rPr lang="cs-CZ" altLang="cs-CZ" sz="2400" i="1" dirty="0"/>
              <a:t> +b</a:t>
            </a:r>
            <a:r>
              <a:rPr lang="cs-CZ" altLang="cs-CZ" sz="2400" i="1" baseline="-25000" dirty="0"/>
              <a:t>1</a:t>
            </a:r>
            <a:r>
              <a:rPr lang="cs-CZ" altLang="cs-CZ" sz="2400" i="1" dirty="0"/>
              <a:t>G</a:t>
            </a:r>
            <a:r>
              <a:rPr lang="cs-CZ" altLang="cs-CZ" sz="2400" i="1" baseline="-25000" dirty="0"/>
              <a:t>i</a:t>
            </a:r>
            <a:r>
              <a:rPr lang="cs-CZ" altLang="cs-CZ" sz="2400" i="1" dirty="0"/>
              <a:t> + </a:t>
            </a:r>
            <a:r>
              <a:rPr lang="cs-CZ" altLang="cs-CZ" sz="2400" i="1" dirty="0" err="1"/>
              <a:t>e</a:t>
            </a:r>
            <a:r>
              <a:rPr lang="cs-CZ" altLang="cs-CZ" sz="2400" i="1" baseline="-25000" dirty="0" err="1"/>
              <a:t>iŠ</a:t>
            </a:r>
            <a:r>
              <a:rPr lang="cs-CZ" altLang="cs-CZ" sz="2400" i="1" dirty="0"/>
              <a:t>        	              &lt;1. úroveň&gt;</a:t>
            </a:r>
          </a:p>
          <a:p>
            <a:pPr marL="0" indent="0">
              <a:buNone/>
              <a:defRPr/>
            </a:pPr>
            <a:r>
              <a:rPr lang="cs-CZ" altLang="cs-CZ" sz="2400" i="1" dirty="0"/>
              <a:t>            b</a:t>
            </a:r>
            <a:r>
              <a:rPr lang="cs-CZ" altLang="cs-CZ" sz="2400" i="1" baseline="-25000" dirty="0"/>
              <a:t>0Š</a:t>
            </a:r>
            <a:r>
              <a:rPr lang="cs-CZ" altLang="cs-CZ" sz="2400" i="1" dirty="0"/>
              <a:t> = b</a:t>
            </a:r>
            <a:r>
              <a:rPr lang="cs-CZ" altLang="cs-CZ" sz="2400" i="1" baseline="-25000" dirty="0"/>
              <a:t>00</a:t>
            </a:r>
            <a:r>
              <a:rPr lang="cs-CZ" altLang="cs-CZ" sz="2400" i="1" dirty="0"/>
              <a:t> + b</a:t>
            </a:r>
            <a:r>
              <a:rPr lang="cs-CZ" altLang="cs-CZ" sz="2400" i="1" baseline="-25000" dirty="0"/>
              <a:t>01</a:t>
            </a:r>
            <a:r>
              <a:rPr lang="cs-CZ" altLang="cs-CZ" sz="2400" i="1" dirty="0"/>
              <a:t> N</a:t>
            </a:r>
            <a:r>
              <a:rPr lang="cs-CZ" altLang="cs-CZ" sz="2400" i="1" baseline="-25000" dirty="0"/>
              <a:t>Š</a:t>
            </a:r>
            <a:r>
              <a:rPr lang="cs-CZ" altLang="cs-CZ" sz="2400" i="1" dirty="0"/>
              <a:t> +u</a:t>
            </a:r>
            <a:r>
              <a:rPr lang="cs-CZ" altLang="cs-CZ" sz="2400" i="1" baseline="-25000" dirty="0"/>
              <a:t>0Š                </a:t>
            </a:r>
            <a:r>
              <a:rPr lang="cs-CZ" altLang="cs-CZ" sz="2400" i="1" dirty="0"/>
              <a:t>&lt;2. úroveň&gt;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sz="2400" i="1" dirty="0"/>
          </a:p>
          <a:p>
            <a:pPr marL="0" indent="0">
              <a:buNone/>
              <a:defRPr/>
            </a:pPr>
            <a:r>
              <a:rPr lang="cs-CZ" altLang="cs-CZ" sz="3600" i="1" dirty="0" err="1"/>
              <a:t>Test</a:t>
            </a:r>
            <a:r>
              <a:rPr lang="cs-CZ" altLang="cs-CZ" sz="3600" i="1" baseline="-25000" dirty="0" err="1"/>
              <a:t>iŠ</a:t>
            </a:r>
            <a:r>
              <a:rPr lang="cs-CZ" altLang="cs-CZ" sz="3600" i="1" baseline="-25000" dirty="0"/>
              <a:t> </a:t>
            </a:r>
            <a:r>
              <a:rPr lang="cs-CZ" altLang="cs-CZ" sz="3600" i="1" dirty="0"/>
              <a:t>= b</a:t>
            </a:r>
            <a:r>
              <a:rPr lang="cs-CZ" altLang="cs-CZ" sz="3600" i="1" baseline="-25000" dirty="0"/>
              <a:t>00 </a:t>
            </a:r>
            <a:r>
              <a:rPr lang="cs-CZ" altLang="cs-CZ" sz="3600" i="1" dirty="0"/>
              <a:t>+ b</a:t>
            </a:r>
            <a:r>
              <a:rPr lang="cs-CZ" altLang="cs-CZ" sz="3600" i="1" baseline="-25000" dirty="0"/>
              <a:t>01</a:t>
            </a:r>
            <a:r>
              <a:rPr lang="cs-CZ" altLang="cs-CZ" sz="3600" i="1" dirty="0"/>
              <a:t> N</a:t>
            </a:r>
            <a:r>
              <a:rPr lang="cs-CZ" altLang="cs-CZ" sz="3600" i="1" baseline="-25000" dirty="0"/>
              <a:t>Š</a:t>
            </a:r>
            <a:r>
              <a:rPr lang="cs-CZ" altLang="cs-CZ" sz="3600" i="1" dirty="0"/>
              <a:t> +b</a:t>
            </a:r>
            <a:r>
              <a:rPr lang="cs-CZ" altLang="cs-CZ" sz="3600" i="1" baseline="-25000" dirty="0"/>
              <a:t>10</a:t>
            </a:r>
            <a:r>
              <a:rPr lang="cs-CZ" altLang="cs-CZ" sz="3600" i="1" dirty="0"/>
              <a:t>G</a:t>
            </a:r>
            <a:r>
              <a:rPr lang="cs-CZ" altLang="cs-CZ" sz="3600" i="1" baseline="-25000" dirty="0"/>
              <a:t>iŠ</a:t>
            </a:r>
            <a:r>
              <a:rPr lang="cs-CZ" altLang="cs-CZ" sz="3600" i="1" dirty="0"/>
              <a:t> + (</a:t>
            </a:r>
            <a:r>
              <a:rPr lang="cs-CZ" altLang="cs-CZ" sz="3600" i="1" dirty="0" err="1"/>
              <a:t>e</a:t>
            </a:r>
            <a:r>
              <a:rPr lang="cs-CZ" altLang="cs-CZ" sz="3600" i="1" baseline="-25000" dirty="0" err="1"/>
              <a:t>ij</a:t>
            </a:r>
            <a:r>
              <a:rPr lang="cs-CZ" altLang="cs-CZ" sz="3600" i="1" dirty="0"/>
              <a:t> + u</a:t>
            </a:r>
            <a:r>
              <a:rPr lang="cs-CZ" altLang="cs-CZ" sz="3600" i="1" baseline="-25000" dirty="0"/>
              <a:t>0Š </a:t>
            </a:r>
            <a:r>
              <a:rPr lang="cs-CZ" altLang="cs-CZ" sz="3600" i="1" dirty="0"/>
              <a:t>+ u</a:t>
            </a:r>
            <a:r>
              <a:rPr lang="cs-CZ" altLang="cs-CZ" sz="3600" i="1" baseline="-25000" dirty="0"/>
              <a:t>1Š</a:t>
            </a:r>
            <a:r>
              <a:rPr lang="cs-CZ" altLang="cs-CZ" sz="3600" dirty="0"/>
              <a:t>)</a:t>
            </a:r>
            <a:endParaRPr lang="cs-CZ" sz="3600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284490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5EE576CC-32D7-4F57-9E77-C6036210FD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6048375" cy="1571625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245DEEEA-A639-4BDD-B7A7-EF6F0CC932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313309"/>
            <a:ext cx="6924675" cy="1771650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05B0014A-9DB2-4611-B46B-53F07B04FC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391" y="3573016"/>
            <a:ext cx="6276975" cy="1771650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3F42A7A5-2E40-438A-81AD-BDFC53F256E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19325" y="5086350"/>
            <a:ext cx="6924675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17924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7415C5-3353-4F5A-A378-68B5A85A9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17D2BE-8A3E-439A-ABED-2252570B3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82099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>
            <a:extLst>
              <a:ext uri="{FF2B5EF4-FFF2-40B4-BE49-F238E27FC236}">
                <a16:creationId xmlns:a16="http://schemas.microsoft.com/office/drawing/2014/main" id="{EE36C337-5AA7-4DF3-BC7D-B65288F1A1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Shoda modelu s daty</a:t>
            </a:r>
          </a:p>
        </p:txBody>
      </p:sp>
      <p:sp>
        <p:nvSpPr>
          <p:cNvPr id="37891" name="Zástupný symbol pro obsah 2">
            <a:extLst>
              <a:ext uri="{FF2B5EF4-FFF2-40B4-BE49-F238E27FC236}">
                <a16:creationId xmlns:a16="http://schemas.microsoft.com/office/drawing/2014/main" id="{3512FEBA-0FD3-47F9-BA07-19A17B1E1A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Podobně jako u logistické regrese vyjadřují celkový fit modelu </a:t>
            </a:r>
            <a:r>
              <a:rPr lang="cs-CZ" altLang="cs-CZ" i="1" dirty="0"/>
              <a:t>informační kritéria </a:t>
            </a:r>
            <a:r>
              <a:rPr lang="cs-CZ" altLang="cs-CZ" dirty="0"/>
              <a:t>založená na -2LL</a:t>
            </a:r>
          </a:p>
          <a:p>
            <a:pPr lvl="1"/>
            <a:r>
              <a:rPr lang="cs-CZ" altLang="cs-CZ" dirty="0" err="1"/>
              <a:t>AIC</a:t>
            </a:r>
            <a:r>
              <a:rPr lang="cs-CZ" altLang="cs-CZ" dirty="0"/>
              <a:t>, </a:t>
            </a:r>
            <a:r>
              <a:rPr lang="cs-CZ" altLang="cs-CZ" dirty="0" err="1"/>
              <a:t>AICC</a:t>
            </a:r>
            <a:r>
              <a:rPr lang="cs-CZ" altLang="cs-CZ" dirty="0"/>
              <a:t>, </a:t>
            </a:r>
            <a:r>
              <a:rPr lang="cs-CZ" altLang="cs-CZ" dirty="0" err="1"/>
              <a:t>CAIC</a:t>
            </a:r>
            <a:r>
              <a:rPr lang="cs-CZ" altLang="cs-CZ" dirty="0"/>
              <a:t>, </a:t>
            </a:r>
            <a:r>
              <a:rPr lang="cs-CZ" altLang="cs-CZ" dirty="0" err="1"/>
              <a:t>BIC</a:t>
            </a:r>
            <a:endParaRPr lang="cs-CZ" altLang="cs-CZ" dirty="0"/>
          </a:p>
          <a:p>
            <a:r>
              <a:rPr lang="cs-CZ" altLang="cs-CZ" dirty="0"/>
              <a:t>Vnořené modely lze srovnávat </a:t>
            </a:r>
            <a:r>
              <a:rPr lang="cs-CZ" altLang="cs-CZ" dirty="0" err="1"/>
              <a:t>LRT</a:t>
            </a:r>
            <a:r>
              <a:rPr lang="cs-CZ" altLang="cs-CZ" dirty="0"/>
              <a:t> – rozdíl -2LL dvou vnořených modelů má chí-kvadrát rozložení s df rovným rozdílu v počtu parametrů mezi srovnávanými modely (</a:t>
            </a:r>
            <a:r>
              <a:rPr lang="cs-CZ" altLang="cs-CZ" i="1" dirty="0"/>
              <a:t>nefunguje s </a:t>
            </a:r>
            <a:r>
              <a:rPr lang="cs-CZ" altLang="cs-CZ" i="1" dirty="0" err="1"/>
              <a:t>REML</a:t>
            </a:r>
            <a:r>
              <a:rPr lang="cs-CZ" altLang="cs-CZ" dirty="0"/>
              <a:t>)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932EBC-3533-47E1-AB19-74DE5DE9C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REML </a:t>
            </a:r>
            <a:r>
              <a:rPr lang="cs-CZ" dirty="0" err="1"/>
              <a:t>vs</a:t>
            </a:r>
            <a:r>
              <a:rPr lang="cs-CZ"/>
              <a:t> ML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9D4AC4-B8B5-4B44-8588-48EAE6ACF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752600"/>
            <a:ext cx="8685782" cy="4267200"/>
          </a:xfrm>
        </p:spPr>
        <p:txBody>
          <a:bodyPr/>
          <a:lstStyle/>
          <a:p>
            <a:r>
              <a:rPr lang="cs-CZ" sz="2400" dirty="0"/>
              <a:t>Dva způsoby </a:t>
            </a:r>
            <a:r>
              <a:rPr lang="cs-CZ" sz="2400" b="1" dirty="0"/>
              <a:t>odhadu parametrů </a:t>
            </a:r>
            <a:r>
              <a:rPr lang="cs-CZ" sz="2400" dirty="0" err="1"/>
              <a:t>multilevel</a:t>
            </a:r>
            <a:r>
              <a:rPr lang="cs-CZ" sz="2400" dirty="0"/>
              <a:t> modelu</a:t>
            </a:r>
          </a:p>
          <a:p>
            <a:r>
              <a:rPr lang="cs-CZ" sz="2400" dirty="0"/>
              <a:t>ML – Maximum likelihood</a:t>
            </a:r>
          </a:p>
          <a:p>
            <a:pPr lvl="1"/>
            <a:r>
              <a:rPr lang="cs-CZ" sz="2000" dirty="0"/>
              <a:t>Podhodnocuje odhady rozptylů – reziduálního i </a:t>
            </a:r>
            <a:r>
              <a:rPr lang="cs-CZ" sz="2000" dirty="0" err="1"/>
              <a:t>random</a:t>
            </a:r>
            <a:r>
              <a:rPr lang="cs-CZ" sz="2000" dirty="0"/>
              <a:t> parametrů</a:t>
            </a:r>
          </a:p>
          <a:p>
            <a:pPr lvl="1"/>
            <a:r>
              <a:rPr lang="cs-CZ" sz="2000" dirty="0"/>
              <a:t>Produkuje -2LL, které mají </a:t>
            </a:r>
            <a:r>
              <a:rPr lang="cs-CZ" sz="2000" dirty="0" err="1"/>
              <a:t>chíkvadrát</a:t>
            </a:r>
            <a:r>
              <a:rPr lang="cs-CZ" sz="2000" dirty="0"/>
              <a:t> rozložení umožňující srovnávání modelů pomocí LRT</a:t>
            </a:r>
          </a:p>
          <a:p>
            <a:r>
              <a:rPr lang="cs-CZ" sz="2400" dirty="0"/>
              <a:t>REML – </a:t>
            </a:r>
            <a:r>
              <a:rPr lang="cs-CZ" sz="2400" dirty="0" err="1"/>
              <a:t>Restricted</a:t>
            </a:r>
            <a:r>
              <a:rPr lang="cs-CZ" sz="2400" dirty="0"/>
              <a:t> Maximum Likelihood</a:t>
            </a:r>
          </a:p>
          <a:p>
            <a:pPr lvl="1"/>
            <a:r>
              <a:rPr lang="cs-CZ" sz="2000" dirty="0"/>
              <a:t>Poskytuje nezkreslené odhady rozptylů</a:t>
            </a:r>
          </a:p>
          <a:p>
            <a:pPr lvl="1"/>
            <a:r>
              <a:rPr lang="cs-CZ" sz="2000" dirty="0"/>
              <a:t>Produkuje -2LL, který se nedá použít pro LRT</a:t>
            </a:r>
          </a:p>
          <a:p>
            <a:pPr lvl="1"/>
            <a:r>
              <a:rPr lang="cs-CZ" sz="2000" dirty="0"/>
              <a:t>Výchozí možnost v SPSS</a:t>
            </a:r>
          </a:p>
          <a:p>
            <a:r>
              <a:rPr lang="cs-CZ" sz="2400" dirty="0"/>
              <a:t>Reportujeme REML parametry, modely srovnáváme mezi sebou prostřednictvím -2LL hodnot získaných ML odhadem </a:t>
            </a:r>
          </a:p>
        </p:txBody>
      </p:sp>
    </p:spTree>
    <p:extLst>
      <p:ext uri="{BB962C8B-B14F-4D97-AF65-F5344CB8AC3E}">
        <p14:creationId xmlns:p14="http://schemas.microsoft.com/office/powerpoint/2010/main" val="41749238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B7F241-9711-4AC0-8EEC-500668130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Velikost účinku </a:t>
            </a:r>
            <a:br>
              <a:rPr lang="cs-CZ" dirty="0"/>
            </a:br>
            <a:r>
              <a:rPr lang="cs-CZ" dirty="0" err="1"/>
              <a:t>Multilevel</a:t>
            </a:r>
            <a:r>
              <a:rPr lang="cs-CZ" dirty="0"/>
              <a:t> alternativy R</a:t>
            </a:r>
            <a:r>
              <a:rPr lang="cs-CZ" baseline="30000" dirty="0"/>
              <a:t>2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4B37470-3EEA-49A0-9973-C94D457F58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752600"/>
            <a:ext cx="8577262" cy="48006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sz="2400" b="1" dirty="0"/>
              <a:t>ICC</a:t>
            </a:r>
            <a:r>
              <a:rPr lang="cs-CZ" sz="2400" dirty="0"/>
              <a:t> – </a:t>
            </a:r>
            <a:r>
              <a:rPr lang="cs-CZ" sz="2400" dirty="0" err="1"/>
              <a:t>vnitrotřídní</a:t>
            </a:r>
            <a:r>
              <a:rPr lang="cs-CZ" sz="2400" dirty="0"/>
              <a:t> korelační koeficient</a:t>
            </a:r>
          </a:p>
          <a:p>
            <a:pPr lvl="1">
              <a:defRPr/>
            </a:pPr>
            <a:r>
              <a:rPr lang="cs-CZ" sz="2000" dirty="0" err="1"/>
              <a:t>Random</a:t>
            </a:r>
            <a:r>
              <a:rPr lang="cs-CZ" sz="2000" dirty="0"/>
              <a:t> </a:t>
            </a:r>
            <a:r>
              <a:rPr lang="cs-CZ" sz="2000" dirty="0" err="1"/>
              <a:t>means</a:t>
            </a:r>
            <a:r>
              <a:rPr lang="cs-CZ" sz="2000" dirty="0"/>
              <a:t> model dělí rozptyl na reziduální rozptyl a rozptyl  způsobený rozdílnými průměry skupin</a:t>
            </a:r>
          </a:p>
          <a:p>
            <a:pPr lvl="1">
              <a:defRPr/>
            </a:pPr>
            <a:r>
              <a:rPr lang="cs-CZ" sz="2000" dirty="0"/>
              <a:t>ICC=rozptyl </a:t>
            </a:r>
            <a:r>
              <a:rPr lang="cs-CZ" sz="2000" dirty="0" err="1"/>
              <a:t>interceptů</a:t>
            </a:r>
            <a:r>
              <a:rPr lang="cs-CZ" sz="2000" dirty="0"/>
              <a:t>/(rozptyl </a:t>
            </a:r>
            <a:r>
              <a:rPr lang="cs-CZ" sz="2000" dirty="0" err="1"/>
              <a:t>interceptů+reziduální</a:t>
            </a:r>
            <a:r>
              <a:rPr lang="cs-CZ" sz="2000" dirty="0"/>
              <a:t> rozptyl)</a:t>
            </a:r>
          </a:p>
          <a:p>
            <a:pPr lvl="1">
              <a:defRPr/>
            </a:pPr>
            <a:r>
              <a:rPr lang="cs-CZ" sz="2000" dirty="0"/>
              <a:t>ICC= jaká část rozptylu výkonů je vysvětlitelná pouze rozdíly mezi L2 skupinami (př. školami)</a:t>
            </a:r>
          </a:p>
          <a:p>
            <a:pPr>
              <a:defRPr/>
            </a:pPr>
            <a:r>
              <a:rPr lang="cs-CZ" sz="2400" dirty="0"/>
              <a:t>Když přidáme L1 prediktor, měl by klesnout reziduální rozptyl </a:t>
            </a:r>
            <a:r>
              <a:rPr lang="cs-CZ" sz="2400" dirty="0">
                <a:sym typeface="Wingdings" panose="05000000000000000000" pitchFamily="2" charset="2"/>
              </a:rPr>
              <a:t> </a:t>
            </a:r>
            <a:r>
              <a:rPr lang="cs-CZ" sz="2400" i="1" dirty="0">
                <a:sym typeface="Wingdings" panose="05000000000000000000" pitchFamily="2" charset="2"/>
              </a:rPr>
              <a:t>R</a:t>
            </a:r>
            <a:r>
              <a:rPr lang="cs-CZ" sz="2400" baseline="30000" dirty="0">
                <a:sym typeface="Wingdings" panose="05000000000000000000" pitchFamily="2" charset="2"/>
              </a:rPr>
              <a:t>2</a:t>
            </a:r>
            <a:r>
              <a:rPr lang="cs-CZ" sz="2400" baseline="-25000" dirty="0">
                <a:sym typeface="Wingdings" panose="05000000000000000000" pitchFamily="2" charset="2"/>
              </a:rPr>
              <a:t>within</a:t>
            </a:r>
            <a:r>
              <a:rPr lang="cs-CZ" sz="2400" dirty="0">
                <a:sym typeface="Wingdings" panose="05000000000000000000" pitchFamily="2" charset="2"/>
              </a:rPr>
              <a:t>=1-(</a:t>
            </a:r>
            <a:r>
              <a:rPr lang="cs-CZ" altLang="cs-CZ" sz="2400" i="1" dirty="0">
                <a:latin typeface="Symbol" panose="05050102010706020507" pitchFamily="18" charset="2"/>
              </a:rPr>
              <a:t>s</a:t>
            </a:r>
            <a:r>
              <a:rPr lang="cs-CZ" altLang="cs-CZ" sz="2400" baseline="30000" dirty="0">
                <a:latin typeface="Symbol" panose="05050102010706020507" pitchFamily="18" charset="2"/>
              </a:rPr>
              <a:t>2</a:t>
            </a:r>
            <a:r>
              <a:rPr lang="cs-CZ" altLang="cs-CZ" sz="2400" i="1" baseline="-25000" dirty="0"/>
              <a:t>e (s prediktorem)</a:t>
            </a:r>
            <a:r>
              <a:rPr lang="cs-CZ" altLang="cs-CZ" sz="2400" i="1" dirty="0"/>
              <a:t>/</a:t>
            </a:r>
            <a:r>
              <a:rPr lang="cs-CZ" altLang="cs-CZ" sz="2400" i="1" dirty="0">
                <a:latin typeface="Symbol" panose="05050102010706020507" pitchFamily="18" charset="2"/>
              </a:rPr>
              <a:t> s</a:t>
            </a:r>
            <a:r>
              <a:rPr lang="cs-CZ" altLang="cs-CZ" sz="2400" baseline="30000" dirty="0">
                <a:latin typeface="Symbol" panose="05050102010706020507" pitchFamily="18" charset="2"/>
              </a:rPr>
              <a:t>2</a:t>
            </a:r>
            <a:r>
              <a:rPr lang="cs-CZ" altLang="cs-CZ" sz="2400" i="1" baseline="-25000" dirty="0"/>
              <a:t>e(bez prediktoru)</a:t>
            </a:r>
            <a:r>
              <a:rPr lang="cs-CZ" altLang="cs-CZ" sz="2400" dirty="0"/>
              <a:t>)</a:t>
            </a:r>
          </a:p>
          <a:p>
            <a:pPr lvl="1">
              <a:defRPr/>
            </a:pPr>
            <a:r>
              <a:rPr lang="cs-CZ" sz="2000" dirty="0"/>
              <a:t>Interpretujeme jako R</a:t>
            </a:r>
            <a:r>
              <a:rPr lang="cs-CZ" sz="2000" baseline="30000" dirty="0"/>
              <a:t>2</a:t>
            </a:r>
            <a:r>
              <a:rPr lang="cs-CZ" sz="2000" dirty="0"/>
              <a:t> v běžné regresi</a:t>
            </a:r>
          </a:p>
          <a:p>
            <a:pPr>
              <a:defRPr/>
            </a:pPr>
            <a:r>
              <a:rPr lang="cs-CZ" sz="2400" dirty="0"/>
              <a:t>L2 prediktor by měl snížit rozptyl náhodného efektu </a:t>
            </a:r>
            <a:r>
              <a:rPr lang="cs-CZ" sz="2400" dirty="0">
                <a:sym typeface="Wingdings" panose="05000000000000000000" pitchFamily="2" charset="2"/>
              </a:rPr>
              <a:t> </a:t>
            </a:r>
            <a:r>
              <a:rPr lang="cs-CZ" sz="2400" i="1" dirty="0">
                <a:sym typeface="Wingdings" panose="05000000000000000000" pitchFamily="2" charset="2"/>
              </a:rPr>
              <a:t>R</a:t>
            </a:r>
            <a:r>
              <a:rPr lang="cs-CZ" sz="2400" baseline="30000" dirty="0">
                <a:sym typeface="Wingdings" panose="05000000000000000000" pitchFamily="2" charset="2"/>
              </a:rPr>
              <a:t>2</a:t>
            </a:r>
            <a:r>
              <a:rPr lang="cs-CZ" sz="2400" baseline="-25000" dirty="0">
                <a:sym typeface="Wingdings" panose="05000000000000000000" pitchFamily="2" charset="2"/>
              </a:rPr>
              <a:t>between</a:t>
            </a:r>
            <a:r>
              <a:rPr lang="cs-CZ" sz="2400" dirty="0">
                <a:sym typeface="Wingdings" panose="05000000000000000000" pitchFamily="2" charset="2"/>
              </a:rPr>
              <a:t>=1-(</a:t>
            </a:r>
            <a:r>
              <a:rPr lang="cs-CZ" altLang="cs-CZ" sz="2400" i="1" dirty="0">
                <a:latin typeface="Symbol" panose="05050102010706020507" pitchFamily="18" charset="2"/>
              </a:rPr>
              <a:t>s</a:t>
            </a:r>
            <a:r>
              <a:rPr lang="cs-CZ" altLang="cs-CZ" sz="2400" baseline="30000" dirty="0">
                <a:latin typeface="Symbol" panose="05050102010706020507" pitchFamily="18" charset="2"/>
              </a:rPr>
              <a:t>2</a:t>
            </a:r>
            <a:r>
              <a:rPr lang="cs-CZ" altLang="cs-CZ" sz="2400" i="1" baseline="-25000" dirty="0"/>
              <a:t>u (s prediktorem)</a:t>
            </a:r>
            <a:r>
              <a:rPr lang="cs-CZ" altLang="cs-CZ" sz="2400" i="1" dirty="0"/>
              <a:t>/</a:t>
            </a:r>
            <a:r>
              <a:rPr lang="cs-CZ" altLang="cs-CZ" sz="2400" i="1" dirty="0">
                <a:latin typeface="Symbol" panose="05050102010706020507" pitchFamily="18" charset="2"/>
              </a:rPr>
              <a:t> s</a:t>
            </a:r>
            <a:r>
              <a:rPr lang="cs-CZ" altLang="cs-CZ" sz="2400" baseline="30000" dirty="0">
                <a:latin typeface="Symbol" panose="05050102010706020507" pitchFamily="18" charset="2"/>
              </a:rPr>
              <a:t>2</a:t>
            </a:r>
            <a:r>
              <a:rPr lang="cs-CZ" altLang="cs-CZ" sz="2400" i="1" baseline="-25000" dirty="0"/>
              <a:t>u(bez prediktoru)</a:t>
            </a:r>
            <a:r>
              <a:rPr lang="cs-CZ" altLang="cs-CZ" sz="2400" dirty="0"/>
              <a:t>)</a:t>
            </a:r>
          </a:p>
          <a:p>
            <a:pPr lvl="1">
              <a:defRPr/>
            </a:pPr>
            <a:r>
              <a:rPr lang="cs-CZ" sz="2000" dirty="0"/>
              <a:t>Interpretujeme: prediktor vysvětlil x% rozptylu průsečíků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4131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D4F76270-3EBB-49BE-93E1-AC41859C37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Příklady víceúrovňových dat</a:t>
            </a:r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F44772D9-F648-4E2B-8352-4B3F97A0DA0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Žáci(L1) ve třídách (L2) ve školách (L3) v okresech (L4) …</a:t>
            </a:r>
          </a:p>
          <a:p>
            <a:r>
              <a:rPr lang="cs-CZ" altLang="cs-CZ" dirty="0"/>
              <a:t>Účastníci experimentu (L1) testovaní po skupinkách (L2), popř. na různých místech (L2 či L3)</a:t>
            </a:r>
          </a:p>
          <a:p>
            <a:r>
              <a:rPr lang="cs-CZ" altLang="cs-CZ" dirty="0"/>
              <a:t>…</a:t>
            </a:r>
          </a:p>
          <a:p>
            <a:r>
              <a:rPr lang="cs-CZ" altLang="cs-CZ" dirty="0"/>
              <a:t>Opakovaná měření (L1) týchž lidí (L2)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>
            <a:extLst>
              <a:ext uri="{FF2B5EF4-FFF2-40B4-BE49-F238E27FC236}">
                <a16:creationId xmlns:a16="http://schemas.microsoft.com/office/drawing/2014/main" id="{2E8429ED-395B-4F09-A596-663C1902A0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Typy kovariančních struktur náhodných koeficientů</a:t>
            </a:r>
          </a:p>
        </p:txBody>
      </p:sp>
      <p:sp>
        <p:nvSpPr>
          <p:cNvPr id="38915" name="Zástupný symbol pro obsah 2">
            <a:extLst>
              <a:ext uri="{FF2B5EF4-FFF2-40B4-BE49-F238E27FC236}">
                <a16:creationId xmlns:a16="http://schemas.microsoft.com/office/drawing/2014/main" id="{889F3893-1AA3-4E03-AADC-B4B2EB52EE2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Ve výše popsaných modelech jsou smysluplné jen 2 volby a hraje to roli, jen když máme v modelu více než 1 náhodný koeficient</a:t>
            </a:r>
          </a:p>
          <a:p>
            <a:r>
              <a:rPr lang="cs-CZ" altLang="cs-CZ" dirty="0" err="1"/>
              <a:t>VC</a:t>
            </a:r>
            <a:r>
              <a:rPr lang="cs-CZ" altLang="cs-CZ" dirty="0"/>
              <a:t> – Variance </a:t>
            </a:r>
            <a:r>
              <a:rPr lang="cs-CZ" altLang="cs-CZ" dirty="0" err="1"/>
              <a:t>components</a:t>
            </a:r>
            <a:r>
              <a:rPr lang="cs-CZ" altLang="cs-CZ" dirty="0"/>
              <a:t> – náhodné koeficienty nekorelují</a:t>
            </a:r>
          </a:p>
          <a:p>
            <a:r>
              <a:rPr lang="cs-CZ" altLang="cs-CZ" dirty="0"/>
              <a:t>UN – </a:t>
            </a:r>
            <a:r>
              <a:rPr lang="cs-CZ" altLang="cs-CZ" dirty="0" err="1"/>
              <a:t>Unstructured</a:t>
            </a:r>
            <a:r>
              <a:rPr lang="cs-CZ" altLang="cs-CZ" dirty="0"/>
              <a:t> – náhodné koeficienty mohou korelovat</a:t>
            </a:r>
          </a:p>
        </p:txBody>
      </p:sp>
      <p:sp>
        <p:nvSpPr>
          <p:cNvPr id="38916" name="TextovéPole 3">
            <a:extLst>
              <a:ext uri="{FF2B5EF4-FFF2-40B4-BE49-F238E27FC236}">
                <a16:creationId xmlns:a16="http://schemas.microsoft.com/office/drawing/2014/main" id="{25A8472C-8773-4E06-85B2-D77601983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675" y="6165850"/>
            <a:ext cx="824547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r>
              <a:rPr lang="cs-CZ" altLang="cs-CZ" b="0" dirty="0"/>
              <a:t>Čtěte opatrně, Andy tu nejistě mlží. (i v 5. vydání)</a:t>
            </a:r>
            <a:br>
              <a:rPr lang="cs-CZ" altLang="cs-CZ" b="0" dirty="0"/>
            </a:br>
            <a:endParaRPr lang="cs-CZ" altLang="cs-CZ" b="0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>
            <a:extLst>
              <a:ext uri="{FF2B5EF4-FFF2-40B4-BE49-F238E27FC236}">
                <a16:creationId xmlns:a16="http://schemas.microsoft.com/office/drawing/2014/main" id="{2640AF41-1DA2-42AE-8384-9DF0C1141F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Předpoklady</a:t>
            </a:r>
          </a:p>
        </p:txBody>
      </p:sp>
      <p:sp>
        <p:nvSpPr>
          <p:cNvPr id="39939" name="Zástupný symbol pro obsah 2">
            <a:extLst>
              <a:ext uri="{FF2B5EF4-FFF2-40B4-BE49-F238E27FC236}">
                <a16:creationId xmlns:a16="http://schemas.microsoft.com/office/drawing/2014/main" id="{155EC8B5-6F0B-4DC7-8EAF-B99C742997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Jako lineární regrese</a:t>
            </a:r>
          </a:p>
          <a:p>
            <a:r>
              <a:rPr lang="cs-CZ" altLang="cs-CZ" dirty="0"/>
              <a:t>Je-li závislost reziduí </a:t>
            </a:r>
            <a:r>
              <a:rPr lang="cs-CZ" altLang="cs-CZ" dirty="0" err="1"/>
              <a:t>modelovatelná</a:t>
            </a:r>
            <a:r>
              <a:rPr lang="cs-CZ" altLang="cs-CZ" dirty="0"/>
              <a:t> (=je to skupinami), vyléčí se tím problém</a:t>
            </a:r>
          </a:p>
          <a:p>
            <a:endParaRPr lang="cs-CZ" altLang="cs-CZ" dirty="0"/>
          </a:p>
          <a:p>
            <a:r>
              <a:rPr lang="cs-CZ" altLang="cs-CZ" dirty="0"/>
              <a:t>Dostatečný počet jednotek i na druhé a vyšší úrovni (přibližně &gt;20) pro dobrý odhad </a:t>
            </a:r>
            <a:r>
              <a:rPr lang="cs-CZ" altLang="cs-CZ" sz="3200" i="1" dirty="0">
                <a:latin typeface="Symbol" panose="05050102010706020507" pitchFamily="18" charset="2"/>
              </a:rPr>
              <a:t>s</a:t>
            </a:r>
            <a:r>
              <a:rPr lang="cs-CZ" altLang="cs-CZ" sz="3200" baseline="30000" dirty="0">
                <a:latin typeface="Symbol" panose="05050102010706020507" pitchFamily="18" charset="2"/>
              </a:rPr>
              <a:t>2</a:t>
            </a:r>
            <a:r>
              <a:rPr lang="cs-CZ" altLang="cs-CZ" sz="3200" i="1" baseline="-25000" dirty="0"/>
              <a:t>u</a:t>
            </a:r>
            <a:endParaRPr lang="cs-CZ" altLang="cs-CZ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11D207-179C-4C2F-9485-396E87B1E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Benefity </a:t>
            </a:r>
            <a:r>
              <a:rPr lang="cs-CZ" dirty="0" err="1"/>
              <a:t>Multilevel</a:t>
            </a:r>
            <a:r>
              <a:rPr lang="cs-CZ" dirty="0"/>
              <a:t>/</a:t>
            </a:r>
            <a:r>
              <a:rPr lang="cs-CZ" dirty="0" err="1"/>
              <a:t>Mixed</a:t>
            </a:r>
            <a:r>
              <a:rPr lang="cs-CZ" dirty="0"/>
              <a:t> modelu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6865BE-E8ED-4183-A098-EE960FC6E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mnoha situacích vyšší síla testu</a:t>
            </a:r>
          </a:p>
          <a:p>
            <a:r>
              <a:rPr lang="cs-CZ" dirty="0"/>
              <a:t>Vyšší tolerance k chybějícím datům</a:t>
            </a:r>
          </a:p>
          <a:p>
            <a:r>
              <a:rPr lang="cs-CZ" dirty="0"/>
              <a:t>Jednotné uvažování o spojitých a diskrétních proměnných</a:t>
            </a:r>
          </a:p>
          <a:p>
            <a:r>
              <a:rPr lang="cs-CZ" dirty="0"/>
              <a:t>Možnost modelovat </a:t>
            </a:r>
            <a:r>
              <a:rPr lang="cs-CZ" dirty="0" err="1"/>
              <a:t>heteroskedascitu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214019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>
            <a:extLst>
              <a:ext uri="{FF2B5EF4-FFF2-40B4-BE49-F238E27FC236}">
                <a16:creationId xmlns:a16="http://schemas.microsoft.com/office/drawing/2014/main" id="{8094C130-FEA8-4269-A260-7277DF217E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3011" name="Zástupný symbol pro obsah 2">
            <a:extLst>
              <a:ext uri="{FF2B5EF4-FFF2-40B4-BE49-F238E27FC236}">
                <a16:creationId xmlns:a16="http://schemas.microsoft.com/office/drawing/2014/main" id="{ADCA6B70-AEA1-4797-984A-CCC2CE0E618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>
            <a:extLst>
              <a:ext uri="{FF2B5EF4-FFF2-40B4-BE49-F238E27FC236}">
                <a16:creationId xmlns:a16="http://schemas.microsoft.com/office/drawing/2014/main" id="{E8F853CD-FC61-4727-A1A2-F4559969D5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Longitudinální, repeated data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C9E9F1D-F4FB-4E8D-B2FD-228BDCC8A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3200" dirty="0"/>
              <a:t>1. úroveň: měření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3200" dirty="0"/>
              <a:t>2. úroveň: jednotlivec</a:t>
            </a:r>
          </a:p>
          <a:p>
            <a:pPr>
              <a:defRPr/>
            </a:pPr>
            <a:r>
              <a:rPr lang="cs-CZ" sz="3200" dirty="0"/>
              <a:t>Čas, či pořadí měření je proměnnou na 1. úrovni.</a:t>
            </a:r>
          </a:p>
          <a:p>
            <a:pPr lvl="1">
              <a:defRPr/>
            </a:pPr>
            <a:r>
              <a:rPr lang="cs-CZ" sz="2800" dirty="0"/>
              <a:t>Čas může nabývat různé hodnoty pro různé lidi v různé časy měření</a:t>
            </a:r>
          </a:p>
          <a:p>
            <a:pPr>
              <a:defRPr/>
            </a:pPr>
            <a:r>
              <a:rPr lang="cs-CZ" sz="3200" dirty="0"/>
              <a:t>Charakteristiky jednotlivců jsou proměnnými na 2. úrovni.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3200" dirty="0"/>
              <a:t>LATENT GROWTH-CURVE MODELING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>
            <a:extLst>
              <a:ext uri="{FF2B5EF4-FFF2-40B4-BE49-F238E27FC236}">
                <a16:creationId xmlns:a16="http://schemas.microsoft.com/office/drawing/2014/main" id="{5438DF50-5792-4FD7-9803-DCC4716ECA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ŠIROKÁ           VS.      DLOUHÁ DATA</a:t>
            </a:r>
            <a:endParaRPr lang="en-US" altLang="cs-CZ"/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8D90CCD1-FB78-432A-A982-4287B6C33E6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286375" y="1643063"/>
          <a:ext cx="3281364" cy="4500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3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7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37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ID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Stres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EDA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101A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Klid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101A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Stres1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2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101A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Stres2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3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102A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Klid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4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102A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Stres1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5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102A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Stres2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6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…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199A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Klid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5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199A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Stres1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3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199A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Stres2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5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C6C480CD-A75D-491D-9FD9-E4B7F6A03DF7}"/>
              </a:ext>
            </a:extLst>
          </p:cNvPr>
          <p:cNvGraphicFramePr>
            <a:graphicFrameLocks noGrp="1"/>
          </p:cNvGraphicFramePr>
          <p:nvPr/>
        </p:nvGraphicFramePr>
        <p:xfrm>
          <a:off x="642938" y="2500313"/>
          <a:ext cx="3786187" cy="2925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0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58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85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17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0068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ID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EDA klid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EDA stres1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EDA</a:t>
                      </a:r>
                      <a:r>
                        <a:rPr lang="cs-CZ" sz="1800" baseline="0" dirty="0"/>
                        <a:t> stres2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424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101A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2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3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424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102A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4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5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6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424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…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1424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199A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5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3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5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Zaoblený obdélník 5">
            <a:extLst>
              <a:ext uri="{FF2B5EF4-FFF2-40B4-BE49-F238E27FC236}">
                <a16:creationId xmlns:a16="http://schemas.microsoft.com/office/drawing/2014/main" id="{C88EEADD-F02D-4AFA-9D25-077647DE92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8" y="2357438"/>
            <a:ext cx="4429125" cy="3286125"/>
          </a:xfrm>
          <a:prstGeom prst="roundRect">
            <a:avLst>
              <a:gd name="adj" fmla="val 16667"/>
            </a:avLst>
          </a:prstGeom>
          <a:noFill/>
          <a:ln w="508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cs-CZ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>
            <a:extLst>
              <a:ext uri="{FF2B5EF4-FFF2-40B4-BE49-F238E27FC236}">
                <a16:creationId xmlns:a16="http://schemas.microsoft.com/office/drawing/2014/main" id="{B123E6FE-6A30-4AB5-ACDF-C3F957553E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Převod širokých dat na dlouhá a zpět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C647D9-A018-4054-87D4-84FB3C676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SPSS &gt;&gt; Data &gt;&gt; </a:t>
            </a:r>
            <a:r>
              <a:rPr lang="cs-CZ" dirty="0" err="1"/>
              <a:t>Restructure</a:t>
            </a:r>
            <a:r>
              <a:rPr lang="cs-CZ" dirty="0"/>
              <a:t> (VARSTOCASES)</a:t>
            </a:r>
          </a:p>
          <a:p>
            <a:pPr>
              <a:defRPr/>
            </a:pP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5F089C35-BB76-47EC-859B-EA042DA800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Víceúrovňovost způsobuje závislost reziduí</a:t>
            </a:r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DA41383A-FF78-4D57-85D0-205F431F753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dirty="0"/>
              <a:t>Pokud proměnná definující skupiny na vyšší úrovni jakkoli souvisí s modelovanou charakteristikou, její ignorování způsobuje to, že rezidua lidí ve skupině si budou podobnější než rezidua lidí napříč skupinami. </a:t>
            </a:r>
          </a:p>
          <a:p>
            <a:endParaRPr lang="cs-CZ" altLang="cs-CZ" sz="2000" dirty="0"/>
          </a:p>
          <a:p>
            <a:r>
              <a:rPr lang="cs-CZ" altLang="cs-CZ" sz="2000" dirty="0"/>
              <a:t>Může mít podobu třeba rozdílných průměrů skupin nebo rozdílných efektů prediktoru na závislou v různých skupinách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54F82AEC-03B5-4D5C-839E-EC799B2C9C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cxnSp>
        <p:nvCxnSpPr>
          <p:cNvPr id="13315" name="Přímá spojnice 5">
            <a:extLst>
              <a:ext uri="{FF2B5EF4-FFF2-40B4-BE49-F238E27FC236}">
                <a16:creationId xmlns:a16="http://schemas.microsoft.com/office/drawing/2014/main" id="{CEA7ABF6-1487-45AE-8FCF-6F110AC9C6B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66738" y="2349500"/>
            <a:ext cx="7937" cy="381635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16" name="Přímá spojnice 9">
            <a:extLst>
              <a:ext uri="{FF2B5EF4-FFF2-40B4-BE49-F238E27FC236}">
                <a16:creationId xmlns:a16="http://schemas.microsoft.com/office/drawing/2014/main" id="{A5BEE581-32C6-4F0A-8818-D9944EDA5418}"/>
              </a:ext>
            </a:extLst>
          </p:cNvPr>
          <p:cNvCxnSpPr>
            <a:cxnSpLocks/>
          </p:cNvCxnSpPr>
          <p:nvPr/>
        </p:nvCxnSpPr>
        <p:spPr bwMode="auto">
          <a:xfrm flipH="1">
            <a:off x="566738" y="6165850"/>
            <a:ext cx="7966075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Ovál 11">
            <a:extLst>
              <a:ext uri="{FF2B5EF4-FFF2-40B4-BE49-F238E27FC236}">
                <a16:creationId xmlns:a16="http://schemas.microsoft.com/office/drawing/2014/main" id="{C6C7CD60-65B5-4AFE-8DB8-EF62D87B5347}"/>
              </a:ext>
            </a:extLst>
          </p:cNvPr>
          <p:cNvSpPr/>
          <p:nvPr/>
        </p:nvSpPr>
        <p:spPr bwMode="auto">
          <a:xfrm>
            <a:off x="1373188" y="5005388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72E18C76-A20B-457A-AC41-7A91653E39C7}"/>
              </a:ext>
            </a:extLst>
          </p:cNvPr>
          <p:cNvSpPr/>
          <p:nvPr/>
        </p:nvSpPr>
        <p:spPr bwMode="auto">
          <a:xfrm>
            <a:off x="1608138" y="530066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4" name="Ovál 13">
            <a:extLst>
              <a:ext uri="{FF2B5EF4-FFF2-40B4-BE49-F238E27FC236}">
                <a16:creationId xmlns:a16="http://schemas.microsoft.com/office/drawing/2014/main" id="{30750B66-6D00-47B1-AFC3-B425C7AA3B13}"/>
              </a:ext>
            </a:extLst>
          </p:cNvPr>
          <p:cNvSpPr/>
          <p:nvPr/>
        </p:nvSpPr>
        <p:spPr bwMode="auto">
          <a:xfrm>
            <a:off x="1951038" y="5502275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Ovál 14">
            <a:extLst>
              <a:ext uri="{FF2B5EF4-FFF2-40B4-BE49-F238E27FC236}">
                <a16:creationId xmlns:a16="http://schemas.microsoft.com/office/drawing/2014/main" id="{36EDD80D-0217-42E3-B5A0-84175F742310}"/>
              </a:ext>
            </a:extLst>
          </p:cNvPr>
          <p:cNvSpPr/>
          <p:nvPr/>
        </p:nvSpPr>
        <p:spPr bwMode="auto">
          <a:xfrm>
            <a:off x="1336675" y="550703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Ovál 15">
            <a:extLst>
              <a:ext uri="{FF2B5EF4-FFF2-40B4-BE49-F238E27FC236}">
                <a16:creationId xmlns:a16="http://schemas.microsoft.com/office/drawing/2014/main" id="{FAFD264B-FC7D-45A6-A0C3-F8083B542985}"/>
              </a:ext>
            </a:extLst>
          </p:cNvPr>
          <p:cNvSpPr/>
          <p:nvPr/>
        </p:nvSpPr>
        <p:spPr bwMode="auto">
          <a:xfrm>
            <a:off x="1912938" y="489108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7" name="Ovál 16">
            <a:extLst>
              <a:ext uri="{FF2B5EF4-FFF2-40B4-BE49-F238E27FC236}">
                <a16:creationId xmlns:a16="http://schemas.microsoft.com/office/drawing/2014/main" id="{7AAC672E-3C7B-42B5-A55B-145E3EA9C641}"/>
              </a:ext>
            </a:extLst>
          </p:cNvPr>
          <p:cNvSpPr/>
          <p:nvPr/>
        </p:nvSpPr>
        <p:spPr bwMode="auto">
          <a:xfrm>
            <a:off x="2184400" y="530066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8" name="Ovál 17">
            <a:extLst>
              <a:ext uri="{FF2B5EF4-FFF2-40B4-BE49-F238E27FC236}">
                <a16:creationId xmlns:a16="http://schemas.microsoft.com/office/drawing/2014/main" id="{1ACD979F-3B67-45A6-9116-69D165F8FA51}"/>
              </a:ext>
            </a:extLst>
          </p:cNvPr>
          <p:cNvSpPr/>
          <p:nvPr/>
        </p:nvSpPr>
        <p:spPr bwMode="auto">
          <a:xfrm>
            <a:off x="2184400" y="4597400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Ovál 18">
            <a:extLst>
              <a:ext uri="{FF2B5EF4-FFF2-40B4-BE49-F238E27FC236}">
                <a16:creationId xmlns:a16="http://schemas.microsoft.com/office/drawing/2014/main" id="{A6FB8D39-AC2B-40D3-8ABE-6A00A5FBCED5}"/>
              </a:ext>
            </a:extLst>
          </p:cNvPr>
          <p:cNvSpPr/>
          <p:nvPr/>
        </p:nvSpPr>
        <p:spPr bwMode="auto">
          <a:xfrm>
            <a:off x="2266950" y="496093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0" name="Ovál 19">
            <a:extLst>
              <a:ext uri="{FF2B5EF4-FFF2-40B4-BE49-F238E27FC236}">
                <a16:creationId xmlns:a16="http://schemas.microsoft.com/office/drawing/2014/main" id="{A704C3A1-51E3-41B4-B2F2-928905284D6B}"/>
              </a:ext>
            </a:extLst>
          </p:cNvPr>
          <p:cNvSpPr/>
          <p:nvPr/>
        </p:nvSpPr>
        <p:spPr bwMode="auto">
          <a:xfrm>
            <a:off x="2443163" y="476250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1" name="Ovál 20">
            <a:extLst>
              <a:ext uri="{FF2B5EF4-FFF2-40B4-BE49-F238E27FC236}">
                <a16:creationId xmlns:a16="http://schemas.microsoft.com/office/drawing/2014/main" id="{A0E81DCC-7A7D-49B2-8296-F5D315CDD6D2}"/>
              </a:ext>
            </a:extLst>
          </p:cNvPr>
          <p:cNvSpPr/>
          <p:nvPr/>
        </p:nvSpPr>
        <p:spPr bwMode="auto">
          <a:xfrm>
            <a:off x="2676525" y="5057775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Ovál 21">
            <a:extLst>
              <a:ext uri="{FF2B5EF4-FFF2-40B4-BE49-F238E27FC236}">
                <a16:creationId xmlns:a16="http://schemas.microsoft.com/office/drawing/2014/main" id="{EAC15B7A-A723-4348-B7A0-7E3BCA292301}"/>
              </a:ext>
            </a:extLst>
          </p:cNvPr>
          <p:cNvSpPr/>
          <p:nvPr/>
        </p:nvSpPr>
        <p:spPr bwMode="auto">
          <a:xfrm>
            <a:off x="2911475" y="5353050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3" name="Ovál 22">
            <a:extLst>
              <a:ext uri="{FF2B5EF4-FFF2-40B4-BE49-F238E27FC236}">
                <a16:creationId xmlns:a16="http://schemas.microsoft.com/office/drawing/2014/main" id="{247599AF-287A-491F-ABCF-DC02545B3B5E}"/>
              </a:ext>
            </a:extLst>
          </p:cNvPr>
          <p:cNvSpPr/>
          <p:nvPr/>
        </p:nvSpPr>
        <p:spPr bwMode="auto">
          <a:xfrm>
            <a:off x="2405063" y="5264150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Ovál 23">
            <a:extLst>
              <a:ext uri="{FF2B5EF4-FFF2-40B4-BE49-F238E27FC236}">
                <a16:creationId xmlns:a16="http://schemas.microsoft.com/office/drawing/2014/main" id="{2F3D5AE9-5B72-4711-82DB-5ADA325EC056}"/>
              </a:ext>
            </a:extLst>
          </p:cNvPr>
          <p:cNvSpPr/>
          <p:nvPr/>
        </p:nvSpPr>
        <p:spPr bwMode="auto">
          <a:xfrm>
            <a:off x="2981325" y="4648200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5" name="Ovál 24">
            <a:extLst>
              <a:ext uri="{FF2B5EF4-FFF2-40B4-BE49-F238E27FC236}">
                <a16:creationId xmlns:a16="http://schemas.microsoft.com/office/drawing/2014/main" id="{709CC046-7466-474B-97FB-F20EA074389B}"/>
              </a:ext>
            </a:extLst>
          </p:cNvPr>
          <p:cNvSpPr/>
          <p:nvPr/>
        </p:nvSpPr>
        <p:spPr bwMode="auto">
          <a:xfrm>
            <a:off x="3252788" y="5057775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6" name="Ovál 25">
            <a:extLst>
              <a:ext uri="{FF2B5EF4-FFF2-40B4-BE49-F238E27FC236}">
                <a16:creationId xmlns:a16="http://schemas.microsoft.com/office/drawing/2014/main" id="{AA1BFE1B-88BC-4D5F-B6A3-5DC9822E40A2}"/>
              </a:ext>
            </a:extLst>
          </p:cNvPr>
          <p:cNvSpPr/>
          <p:nvPr/>
        </p:nvSpPr>
        <p:spPr bwMode="auto">
          <a:xfrm>
            <a:off x="3252788" y="4354513"/>
            <a:ext cx="71437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7" name="Ovál 26">
            <a:extLst>
              <a:ext uri="{FF2B5EF4-FFF2-40B4-BE49-F238E27FC236}">
                <a16:creationId xmlns:a16="http://schemas.microsoft.com/office/drawing/2014/main" id="{33128B06-9ABE-42BC-8FFE-DBAB8FA074EF}"/>
              </a:ext>
            </a:extLst>
          </p:cNvPr>
          <p:cNvSpPr/>
          <p:nvPr/>
        </p:nvSpPr>
        <p:spPr bwMode="auto">
          <a:xfrm>
            <a:off x="3335338" y="4718050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8" name="Ovál 27">
            <a:extLst>
              <a:ext uri="{FF2B5EF4-FFF2-40B4-BE49-F238E27FC236}">
                <a16:creationId xmlns:a16="http://schemas.microsoft.com/office/drawing/2014/main" id="{93A15CAA-25D0-42AD-BD2B-7100AD8CA95D}"/>
              </a:ext>
            </a:extLst>
          </p:cNvPr>
          <p:cNvSpPr/>
          <p:nvPr/>
        </p:nvSpPr>
        <p:spPr bwMode="auto">
          <a:xfrm>
            <a:off x="2295525" y="5353050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9" name="Ovál 28">
            <a:extLst>
              <a:ext uri="{FF2B5EF4-FFF2-40B4-BE49-F238E27FC236}">
                <a16:creationId xmlns:a16="http://schemas.microsoft.com/office/drawing/2014/main" id="{8D355F85-2F7F-497E-8525-671DAC5CC441}"/>
              </a:ext>
            </a:extLst>
          </p:cNvPr>
          <p:cNvSpPr/>
          <p:nvPr/>
        </p:nvSpPr>
        <p:spPr bwMode="auto">
          <a:xfrm>
            <a:off x="2365375" y="464820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0" name="Ovál 29">
            <a:extLst>
              <a:ext uri="{FF2B5EF4-FFF2-40B4-BE49-F238E27FC236}">
                <a16:creationId xmlns:a16="http://schemas.microsoft.com/office/drawing/2014/main" id="{89EA1F73-B5E0-4706-86C6-9A5BB81321FE}"/>
              </a:ext>
            </a:extLst>
          </p:cNvPr>
          <p:cNvSpPr/>
          <p:nvPr/>
        </p:nvSpPr>
        <p:spPr bwMode="auto">
          <a:xfrm>
            <a:off x="2636838" y="505777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1" name="Ovál 30">
            <a:extLst>
              <a:ext uri="{FF2B5EF4-FFF2-40B4-BE49-F238E27FC236}">
                <a16:creationId xmlns:a16="http://schemas.microsoft.com/office/drawing/2014/main" id="{553FFBED-D221-49A0-9724-DC43ECAECA07}"/>
              </a:ext>
            </a:extLst>
          </p:cNvPr>
          <p:cNvSpPr/>
          <p:nvPr/>
        </p:nvSpPr>
        <p:spPr bwMode="auto">
          <a:xfrm>
            <a:off x="2636838" y="4354513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2" name="Ovál 31">
            <a:extLst>
              <a:ext uri="{FF2B5EF4-FFF2-40B4-BE49-F238E27FC236}">
                <a16:creationId xmlns:a16="http://schemas.microsoft.com/office/drawing/2014/main" id="{BA38BFD0-5C9C-4EA3-AC9A-08EB843BC96C}"/>
              </a:ext>
            </a:extLst>
          </p:cNvPr>
          <p:cNvSpPr/>
          <p:nvPr/>
        </p:nvSpPr>
        <p:spPr bwMode="auto">
          <a:xfrm>
            <a:off x="2719388" y="471805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3" name="Ovál 32">
            <a:extLst>
              <a:ext uri="{FF2B5EF4-FFF2-40B4-BE49-F238E27FC236}">
                <a16:creationId xmlns:a16="http://schemas.microsoft.com/office/drawing/2014/main" id="{ACD0B329-467F-49BA-AC30-33E256D46B86}"/>
              </a:ext>
            </a:extLst>
          </p:cNvPr>
          <p:cNvSpPr/>
          <p:nvPr/>
        </p:nvSpPr>
        <p:spPr bwMode="auto">
          <a:xfrm>
            <a:off x="2895600" y="451961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4" name="Ovál 33">
            <a:extLst>
              <a:ext uri="{FF2B5EF4-FFF2-40B4-BE49-F238E27FC236}">
                <a16:creationId xmlns:a16="http://schemas.microsoft.com/office/drawing/2014/main" id="{45F62DAF-9BF1-49A6-A11E-3BEA94763EFB}"/>
              </a:ext>
            </a:extLst>
          </p:cNvPr>
          <p:cNvSpPr/>
          <p:nvPr/>
        </p:nvSpPr>
        <p:spPr bwMode="auto">
          <a:xfrm>
            <a:off x="3128963" y="4814888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5" name="Ovál 34">
            <a:extLst>
              <a:ext uri="{FF2B5EF4-FFF2-40B4-BE49-F238E27FC236}">
                <a16:creationId xmlns:a16="http://schemas.microsoft.com/office/drawing/2014/main" id="{C9202093-9AC6-47C0-BF70-3F4FB978ACD9}"/>
              </a:ext>
            </a:extLst>
          </p:cNvPr>
          <p:cNvSpPr/>
          <p:nvPr/>
        </p:nvSpPr>
        <p:spPr bwMode="auto">
          <a:xfrm>
            <a:off x="3363913" y="5110163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6" name="Ovál 35">
            <a:extLst>
              <a:ext uri="{FF2B5EF4-FFF2-40B4-BE49-F238E27FC236}">
                <a16:creationId xmlns:a16="http://schemas.microsoft.com/office/drawing/2014/main" id="{BB7F59F3-5391-4929-A50E-F9E6DCC0AD80}"/>
              </a:ext>
            </a:extLst>
          </p:cNvPr>
          <p:cNvSpPr/>
          <p:nvPr/>
        </p:nvSpPr>
        <p:spPr bwMode="auto">
          <a:xfrm>
            <a:off x="2857500" y="5021263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7" name="Ovál 36">
            <a:extLst>
              <a:ext uri="{FF2B5EF4-FFF2-40B4-BE49-F238E27FC236}">
                <a16:creationId xmlns:a16="http://schemas.microsoft.com/office/drawing/2014/main" id="{F77D49B7-5DE8-4CBD-8596-3C7E9FB0DF84}"/>
              </a:ext>
            </a:extLst>
          </p:cNvPr>
          <p:cNvSpPr/>
          <p:nvPr/>
        </p:nvSpPr>
        <p:spPr bwMode="auto">
          <a:xfrm>
            <a:off x="3433763" y="4405313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8" name="Ovál 37">
            <a:extLst>
              <a:ext uri="{FF2B5EF4-FFF2-40B4-BE49-F238E27FC236}">
                <a16:creationId xmlns:a16="http://schemas.microsoft.com/office/drawing/2014/main" id="{9E588A80-050D-4F5E-A16F-84F89826D67F}"/>
              </a:ext>
            </a:extLst>
          </p:cNvPr>
          <p:cNvSpPr/>
          <p:nvPr/>
        </p:nvSpPr>
        <p:spPr bwMode="auto">
          <a:xfrm>
            <a:off x="1187450" y="5595938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9" name="Ovál 38">
            <a:extLst>
              <a:ext uri="{FF2B5EF4-FFF2-40B4-BE49-F238E27FC236}">
                <a16:creationId xmlns:a16="http://schemas.microsoft.com/office/drawing/2014/main" id="{521025F1-DE12-4741-8F9E-B8E44334B37E}"/>
              </a:ext>
            </a:extLst>
          </p:cNvPr>
          <p:cNvSpPr/>
          <p:nvPr/>
        </p:nvSpPr>
        <p:spPr bwMode="auto">
          <a:xfrm>
            <a:off x="1492250" y="518636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0" name="Ovál 39">
            <a:extLst>
              <a:ext uri="{FF2B5EF4-FFF2-40B4-BE49-F238E27FC236}">
                <a16:creationId xmlns:a16="http://schemas.microsoft.com/office/drawing/2014/main" id="{98F56E7C-DC4D-42F6-BB2C-8C5A6A0BBC1D}"/>
              </a:ext>
            </a:extLst>
          </p:cNvPr>
          <p:cNvSpPr/>
          <p:nvPr/>
        </p:nvSpPr>
        <p:spPr bwMode="auto">
          <a:xfrm>
            <a:off x="1763713" y="5595938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1" name="Ovál 40">
            <a:extLst>
              <a:ext uri="{FF2B5EF4-FFF2-40B4-BE49-F238E27FC236}">
                <a16:creationId xmlns:a16="http://schemas.microsoft.com/office/drawing/2014/main" id="{FC7A3B0B-8A25-414F-9306-5BE7B748C3E2}"/>
              </a:ext>
            </a:extLst>
          </p:cNvPr>
          <p:cNvSpPr/>
          <p:nvPr/>
        </p:nvSpPr>
        <p:spPr bwMode="auto">
          <a:xfrm>
            <a:off x="1763713" y="489108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2" name="Ovál 41">
            <a:extLst>
              <a:ext uri="{FF2B5EF4-FFF2-40B4-BE49-F238E27FC236}">
                <a16:creationId xmlns:a16="http://schemas.microsoft.com/office/drawing/2014/main" id="{39B91A5B-1978-470B-9CC8-1992FED54096}"/>
              </a:ext>
            </a:extLst>
          </p:cNvPr>
          <p:cNvSpPr/>
          <p:nvPr/>
        </p:nvSpPr>
        <p:spPr bwMode="auto">
          <a:xfrm>
            <a:off x="1846263" y="525621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Ovál 42">
            <a:extLst>
              <a:ext uri="{FF2B5EF4-FFF2-40B4-BE49-F238E27FC236}">
                <a16:creationId xmlns:a16="http://schemas.microsoft.com/office/drawing/2014/main" id="{C887216F-FA99-467F-A297-F84AE1740FFD}"/>
              </a:ext>
            </a:extLst>
          </p:cNvPr>
          <p:cNvSpPr/>
          <p:nvPr/>
        </p:nvSpPr>
        <p:spPr bwMode="auto">
          <a:xfrm>
            <a:off x="2022475" y="505777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4" name="Ovál 43">
            <a:extLst>
              <a:ext uri="{FF2B5EF4-FFF2-40B4-BE49-F238E27FC236}">
                <a16:creationId xmlns:a16="http://schemas.microsoft.com/office/drawing/2014/main" id="{B5193506-5DD4-47B1-9D88-67313BE159C7}"/>
              </a:ext>
            </a:extLst>
          </p:cNvPr>
          <p:cNvSpPr/>
          <p:nvPr/>
        </p:nvSpPr>
        <p:spPr bwMode="auto">
          <a:xfrm>
            <a:off x="2197100" y="557847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5" name="Ovál 44">
            <a:extLst>
              <a:ext uri="{FF2B5EF4-FFF2-40B4-BE49-F238E27FC236}">
                <a16:creationId xmlns:a16="http://schemas.microsoft.com/office/drawing/2014/main" id="{1C8508DB-CBCB-4DAE-A785-AF28C4B5690A}"/>
              </a:ext>
            </a:extLst>
          </p:cNvPr>
          <p:cNvSpPr/>
          <p:nvPr/>
        </p:nvSpPr>
        <p:spPr bwMode="auto">
          <a:xfrm>
            <a:off x="1873250" y="5646738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6" name="Ovál 45">
            <a:extLst>
              <a:ext uri="{FF2B5EF4-FFF2-40B4-BE49-F238E27FC236}">
                <a16:creationId xmlns:a16="http://schemas.microsoft.com/office/drawing/2014/main" id="{8E78D556-94AB-4DE0-B4F6-839FD89C0D33}"/>
              </a:ext>
            </a:extLst>
          </p:cNvPr>
          <p:cNvSpPr/>
          <p:nvPr/>
        </p:nvSpPr>
        <p:spPr bwMode="auto">
          <a:xfrm>
            <a:off x="2098675" y="4830763"/>
            <a:ext cx="71438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7" name="Ovál 46">
            <a:extLst>
              <a:ext uri="{FF2B5EF4-FFF2-40B4-BE49-F238E27FC236}">
                <a16:creationId xmlns:a16="http://schemas.microsoft.com/office/drawing/2014/main" id="{305B2CB7-BD0A-4A9A-861A-C6D8C61C75AA}"/>
              </a:ext>
            </a:extLst>
          </p:cNvPr>
          <p:cNvSpPr/>
          <p:nvPr/>
        </p:nvSpPr>
        <p:spPr bwMode="auto">
          <a:xfrm>
            <a:off x="3433763" y="4510088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8" name="Ovál 47">
            <a:extLst>
              <a:ext uri="{FF2B5EF4-FFF2-40B4-BE49-F238E27FC236}">
                <a16:creationId xmlns:a16="http://schemas.microsoft.com/office/drawing/2014/main" id="{9A93FFCA-B601-4886-A857-CEFC2D15C92B}"/>
              </a:ext>
            </a:extLst>
          </p:cNvPr>
          <p:cNvSpPr/>
          <p:nvPr/>
        </p:nvSpPr>
        <p:spPr bwMode="auto">
          <a:xfrm>
            <a:off x="3705225" y="491807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9" name="Ovál 48">
            <a:extLst>
              <a:ext uri="{FF2B5EF4-FFF2-40B4-BE49-F238E27FC236}">
                <a16:creationId xmlns:a16="http://schemas.microsoft.com/office/drawing/2014/main" id="{736FF700-999E-482E-8C23-C5625BF9A82B}"/>
              </a:ext>
            </a:extLst>
          </p:cNvPr>
          <p:cNvSpPr/>
          <p:nvPr/>
        </p:nvSpPr>
        <p:spPr bwMode="auto">
          <a:xfrm>
            <a:off x="3705225" y="421481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0" name="Ovál 49">
            <a:extLst>
              <a:ext uri="{FF2B5EF4-FFF2-40B4-BE49-F238E27FC236}">
                <a16:creationId xmlns:a16="http://schemas.microsoft.com/office/drawing/2014/main" id="{1B53A912-61DE-4BA3-95AF-EC62789E9E16}"/>
              </a:ext>
            </a:extLst>
          </p:cNvPr>
          <p:cNvSpPr/>
          <p:nvPr/>
        </p:nvSpPr>
        <p:spPr bwMode="auto">
          <a:xfrm>
            <a:off x="3787775" y="4579938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1" name="Ovál 50">
            <a:extLst>
              <a:ext uri="{FF2B5EF4-FFF2-40B4-BE49-F238E27FC236}">
                <a16:creationId xmlns:a16="http://schemas.microsoft.com/office/drawing/2014/main" id="{4DAC0FC6-9EB2-4426-8217-2F4A6B8F7583}"/>
              </a:ext>
            </a:extLst>
          </p:cNvPr>
          <p:cNvSpPr/>
          <p:nvPr/>
        </p:nvSpPr>
        <p:spPr bwMode="auto">
          <a:xfrm>
            <a:off x="3581400" y="467518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2" name="Ovál 51">
            <a:extLst>
              <a:ext uri="{FF2B5EF4-FFF2-40B4-BE49-F238E27FC236}">
                <a16:creationId xmlns:a16="http://schemas.microsoft.com/office/drawing/2014/main" id="{2417253E-5C16-430B-A1A2-D9E4E4A81580}"/>
              </a:ext>
            </a:extLst>
          </p:cNvPr>
          <p:cNvSpPr/>
          <p:nvPr/>
        </p:nvSpPr>
        <p:spPr bwMode="auto">
          <a:xfrm>
            <a:off x="3398838" y="4122738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3" name="Ovál 52">
            <a:extLst>
              <a:ext uri="{FF2B5EF4-FFF2-40B4-BE49-F238E27FC236}">
                <a16:creationId xmlns:a16="http://schemas.microsoft.com/office/drawing/2014/main" id="{5EACEA07-F12E-4388-A3CF-F511B3D9F344}"/>
              </a:ext>
            </a:extLst>
          </p:cNvPr>
          <p:cNvSpPr/>
          <p:nvPr/>
        </p:nvSpPr>
        <p:spPr bwMode="auto">
          <a:xfrm>
            <a:off x="3886200" y="426561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5" name="Ovál 54">
            <a:extLst>
              <a:ext uri="{FF2B5EF4-FFF2-40B4-BE49-F238E27FC236}">
                <a16:creationId xmlns:a16="http://schemas.microsoft.com/office/drawing/2014/main" id="{F75FB98E-C63F-4051-ACFB-4DE4C65E999E}"/>
              </a:ext>
            </a:extLst>
          </p:cNvPr>
          <p:cNvSpPr/>
          <p:nvPr/>
        </p:nvSpPr>
        <p:spPr bwMode="auto">
          <a:xfrm>
            <a:off x="1358900" y="418623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6" name="Ovál 55">
            <a:extLst>
              <a:ext uri="{FF2B5EF4-FFF2-40B4-BE49-F238E27FC236}">
                <a16:creationId xmlns:a16="http://schemas.microsoft.com/office/drawing/2014/main" id="{6902A4C9-98B0-45A9-AE44-EDFA536205D3}"/>
              </a:ext>
            </a:extLst>
          </p:cNvPr>
          <p:cNvSpPr/>
          <p:nvPr/>
        </p:nvSpPr>
        <p:spPr bwMode="auto">
          <a:xfrm>
            <a:off x="1592263" y="4481513"/>
            <a:ext cx="71437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7" name="Ovál 56">
            <a:extLst>
              <a:ext uri="{FF2B5EF4-FFF2-40B4-BE49-F238E27FC236}">
                <a16:creationId xmlns:a16="http://schemas.microsoft.com/office/drawing/2014/main" id="{82F0F02F-E395-42A4-A8E1-EFEF26A60615}"/>
              </a:ext>
            </a:extLst>
          </p:cNvPr>
          <p:cNvSpPr/>
          <p:nvPr/>
        </p:nvSpPr>
        <p:spPr bwMode="auto">
          <a:xfrm>
            <a:off x="1935163" y="4683125"/>
            <a:ext cx="71437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8" name="Ovál 57">
            <a:extLst>
              <a:ext uri="{FF2B5EF4-FFF2-40B4-BE49-F238E27FC236}">
                <a16:creationId xmlns:a16="http://schemas.microsoft.com/office/drawing/2014/main" id="{08D23193-0910-44D5-AEE2-E0FF55B43312}"/>
              </a:ext>
            </a:extLst>
          </p:cNvPr>
          <p:cNvSpPr/>
          <p:nvPr/>
        </p:nvSpPr>
        <p:spPr bwMode="auto">
          <a:xfrm>
            <a:off x="1320800" y="4687888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9" name="Ovál 58">
            <a:extLst>
              <a:ext uri="{FF2B5EF4-FFF2-40B4-BE49-F238E27FC236}">
                <a16:creationId xmlns:a16="http://schemas.microsoft.com/office/drawing/2014/main" id="{D4318963-124E-4498-96FB-240B25DC604F}"/>
              </a:ext>
            </a:extLst>
          </p:cNvPr>
          <p:cNvSpPr/>
          <p:nvPr/>
        </p:nvSpPr>
        <p:spPr bwMode="auto">
          <a:xfrm>
            <a:off x="1897063" y="407193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0" name="Ovál 59">
            <a:extLst>
              <a:ext uri="{FF2B5EF4-FFF2-40B4-BE49-F238E27FC236}">
                <a16:creationId xmlns:a16="http://schemas.microsoft.com/office/drawing/2014/main" id="{4A269C25-855B-46A8-A6C7-CB81952BC259}"/>
              </a:ext>
            </a:extLst>
          </p:cNvPr>
          <p:cNvSpPr/>
          <p:nvPr/>
        </p:nvSpPr>
        <p:spPr bwMode="auto">
          <a:xfrm>
            <a:off x="2168525" y="4481513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1" name="Ovál 60">
            <a:extLst>
              <a:ext uri="{FF2B5EF4-FFF2-40B4-BE49-F238E27FC236}">
                <a16:creationId xmlns:a16="http://schemas.microsoft.com/office/drawing/2014/main" id="{0D391804-D75A-4790-9E73-0F54453495F2}"/>
              </a:ext>
            </a:extLst>
          </p:cNvPr>
          <p:cNvSpPr/>
          <p:nvPr/>
        </p:nvSpPr>
        <p:spPr bwMode="auto">
          <a:xfrm>
            <a:off x="2168525" y="377666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2" name="Ovál 61">
            <a:extLst>
              <a:ext uri="{FF2B5EF4-FFF2-40B4-BE49-F238E27FC236}">
                <a16:creationId xmlns:a16="http://schemas.microsoft.com/office/drawing/2014/main" id="{F7618048-88D1-4EAF-99AB-353B10138F48}"/>
              </a:ext>
            </a:extLst>
          </p:cNvPr>
          <p:cNvSpPr/>
          <p:nvPr/>
        </p:nvSpPr>
        <p:spPr bwMode="auto">
          <a:xfrm>
            <a:off x="2251075" y="414178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3" name="Ovál 62">
            <a:extLst>
              <a:ext uri="{FF2B5EF4-FFF2-40B4-BE49-F238E27FC236}">
                <a16:creationId xmlns:a16="http://schemas.microsoft.com/office/drawing/2014/main" id="{D4F494F4-F949-4CFD-A007-02FF3F81EECB}"/>
              </a:ext>
            </a:extLst>
          </p:cNvPr>
          <p:cNvSpPr/>
          <p:nvPr/>
        </p:nvSpPr>
        <p:spPr bwMode="auto">
          <a:xfrm>
            <a:off x="2427288" y="394335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4" name="Ovál 63">
            <a:extLst>
              <a:ext uri="{FF2B5EF4-FFF2-40B4-BE49-F238E27FC236}">
                <a16:creationId xmlns:a16="http://schemas.microsoft.com/office/drawing/2014/main" id="{B2CB3763-F864-49F7-A664-481A34C05CBE}"/>
              </a:ext>
            </a:extLst>
          </p:cNvPr>
          <p:cNvSpPr/>
          <p:nvPr/>
        </p:nvSpPr>
        <p:spPr bwMode="auto">
          <a:xfrm>
            <a:off x="2662238" y="4238625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5" name="Ovál 64">
            <a:extLst>
              <a:ext uri="{FF2B5EF4-FFF2-40B4-BE49-F238E27FC236}">
                <a16:creationId xmlns:a16="http://schemas.microsoft.com/office/drawing/2014/main" id="{B949881A-728A-445A-AF47-7D6D50DD335D}"/>
              </a:ext>
            </a:extLst>
          </p:cNvPr>
          <p:cNvSpPr/>
          <p:nvPr/>
        </p:nvSpPr>
        <p:spPr bwMode="auto">
          <a:xfrm>
            <a:off x="2895600" y="4532313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6" name="Ovál 65">
            <a:extLst>
              <a:ext uri="{FF2B5EF4-FFF2-40B4-BE49-F238E27FC236}">
                <a16:creationId xmlns:a16="http://schemas.microsoft.com/office/drawing/2014/main" id="{4C4439EA-EF26-4A38-A771-62C26B3BC99A}"/>
              </a:ext>
            </a:extLst>
          </p:cNvPr>
          <p:cNvSpPr/>
          <p:nvPr/>
        </p:nvSpPr>
        <p:spPr bwMode="auto">
          <a:xfrm>
            <a:off x="2390775" y="4445000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7" name="Ovál 66">
            <a:extLst>
              <a:ext uri="{FF2B5EF4-FFF2-40B4-BE49-F238E27FC236}">
                <a16:creationId xmlns:a16="http://schemas.microsoft.com/office/drawing/2014/main" id="{74E858C9-F96F-44E1-B6D5-A75080387A26}"/>
              </a:ext>
            </a:extLst>
          </p:cNvPr>
          <p:cNvSpPr/>
          <p:nvPr/>
        </p:nvSpPr>
        <p:spPr bwMode="auto">
          <a:xfrm>
            <a:off x="2967038" y="382905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8" name="Ovál 67">
            <a:extLst>
              <a:ext uri="{FF2B5EF4-FFF2-40B4-BE49-F238E27FC236}">
                <a16:creationId xmlns:a16="http://schemas.microsoft.com/office/drawing/2014/main" id="{F4637472-9C4F-4518-B2BF-7F79951C5848}"/>
              </a:ext>
            </a:extLst>
          </p:cNvPr>
          <p:cNvSpPr/>
          <p:nvPr/>
        </p:nvSpPr>
        <p:spPr bwMode="auto">
          <a:xfrm>
            <a:off x="3238500" y="4238625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9" name="Ovál 68">
            <a:extLst>
              <a:ext uri="{FF2B5EF4-FFF2-40B4-BE49-F238E27FC236}">
                <a16:creationId xmlns:a16="http://schemas.microsoft.com/office/drawing/2014/main" id="{154A74A5-7ACC-4ABB-8A3E-3F30949EE493}"/>
              </a:ext>
            </a:extLst>
          </p:cNvPr>
          <p:cNvSpPr/>
          <p:nvPr/>
        </p:nvSpPr>
        <p:spPr bwMode="auto">
          <a:xfrm>
            <a:off x="3238500" y="353377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0" name="Ovál 69">
            <a:extLst>
              <a:ext uri="{FF2B5EF4-FFF2-40B4-BE49-F238E27FC236}">
                <a16:creationId xmlns:a16="http://schemas.microsoft.com/office/drawing/2014/main" id="{2E5BC41E-A672-4568-8BCD-751F12968DB0}"/>
              </a:ext>
            </a:extLst>
          </p:cNvPr>
          <p:cNvSpPr/>
          <p:nvPr/>
        </p:nvSpPr>
        <p:spPr bwMode="auto">
          <a:xfrm>
            <a:off x="3321050" y="389890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1" name="Ovál 70">
            <a:extLst>
              <a:ext uri="{FF2B5EF4-FFF2-40B4-BE49-F238E27FC236}">
                <a16:creationId xmlns:a16="http://schemas.microsoft.com/office/drawing/2014/main" id="{40D7481B-84F8-44E8-92CD-0281BB8552DA}"/>
              </a:ext>
            </a:extLst>
          </p:cNvPr>
          <p:cNvSpPr/>
          <p:nvPr/>
        </p:nvSpPr>
        <p:spPr bwMode="auto">
          <a:xfrm>
            <a:off x="2279650" y="453231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2" name="Ovál 71">
            <a:extLst>
              <a:ext uri="{FF2B5EF4-FFF2-40B4-BE49-F238E27FC236}">
                <a16:creationId xmlns:a16="http://schemas.microsoft.com/office/drawing/2014/main" id="{D943545B-C465-4326-A11A-6FA4A818CF9F}"/>
              </a:ext>
            </a:extLst>
          </p:cNvPr>
          <p:cNvSpPr/>
          <p:nvPr/>
        </p:nvSpPr>
        <p:spPr bwMode="auto">
          <a:xfrm>
            <a:off x="2349500" y="3829050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3" name="Ovál 72">
            <a:extLst>
              <a:ext uri="{FF2B5EF4-FFF2-40B4-BE49-F238E27FC236}">
                <a16:creationId xmlns:a16="http://schemas.microsoft.com/office/drawing/2014/main" id="{199DF34F-7D64-4BA0-B42A-46884FEA6D27}"/>
              </a:ext>
            </a:extLst>
          </p:cNvPr>
          <p:cNvSpPr/>
          <p:nvPr/>
        </p:nvSpPr>
        <p:spPr bwMode="auto">
          <a:xfrm>
            <a:off x="2620963" y="4238625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4" name="Ovál 73">
            <a:extLst>
              <a:ext uri="{FF2B5EF4-FFF2-40B4-BE49-F238E27FC236}">
                <a16:creationId xmlns:a16="http://schemas.microsoft.com/office/drawing/2014/main" id="{4341E9B2-BFA4-4C09-9238-8EC972D2818E}"/>
              </a:ext>
            </a:extLst>
          </p:cNvPr>
          <p:cNvSpPr/>
          <p:nvPr/>
        </p:nvSpPr>
        <p:spPr bwMode="auto">
          <a:xfrm>
            <a:off x="2620963" y="353377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5" name="Ovál 74">
            <a:extLst>
              <a:ext uri="{FF2B5EF4-FFF2-40B4-BE49-F238E27FC236}">
                <a16:creationId xmlns:a16="http://schemas.microsoft.com/office/drawing/2014/main" id="{C64612DA-3C75-4ABE-8CF4-D2572EDC1503}"/>
              </a:ext>
            </a:extLst>
          </p:cNvPr>
          <p:cNvSpPr/>
          <p:nvPr/>
        </p:nvSpPr>
        <p:spPr bwMode="auto">
          <a:xfrm>
            <a:off x="2703513" y="389890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6" name="Ovál 75">
            <a:extLst>
              <a:ext uri="{FF2B5EF4-FFF2-40B4-BE49-F238E27FC236}">
                <a16:creationId xmlns:a16="http://schemas.microsoft.com/office/drawing/2014/main" id="{C38EFE00-774B-469A-AB3D-C52FBBB879FD}"/>
              </a:ext>
            </a:extLst>
          </p:cNvPr>
          <p:cNvSpPr/>
          <p:nvPr/>
        </p:nvSpPr>
        <p:spPr bwMode="auto">
          <a:xfrm>
            <a:off x="2879725" y="370046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7" name="Ovál 76">
            <a:extLst>
              <a:ext uri="{FF2B5EF4-FFF2-40B4-BE49-F238E27FC236}">
                <a16:creationId xmlns:a16="http://schemas.microsoft.com/office/drawing/2014/main" id="{BFCABB88-D7DC-4CC8-87B6-13C02F968044}"/>
              </a:ext>
            </a:extLst>
          </p:cNvPr>
          <p:cNvSpPr/>
          <p:nvPr/>
        </p:nvSpPr>
        <p:spPr bwMode="auto">
          <a:xfrm>
            <a:off x="3114675" y="3995738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8" name="Ovál 77">
            <a:extLst>
              <a:ext uri="{FF2B5EF4-FFF2-40B4-BE49-F238E27FC236}">
                <a16:creationId xmlns:a16="http://schemas.microsoft.com/office/drawing/2014/main" id="{6646AF1E-D7F5-469B-96D6-D20653EB0827}"/>
              </a:ext>
            </a:extLst>
          </p:cNvPr>
          <p:cNvSpPr/>
          <p:nvPr/>
        </p:nvSpPr>
        <p:spPr bwMode="auto">
          <a:xfrm>
            <a:off x="3348038" y="4289425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9" name="Ovál 78">
            <a:extLst>
              <a:ext uri="{FF2B5EF4-FFF2-40B4-BE49-F238E27FC236}">
                <a16:creationId xmlns:a16="http://schemas.microsoft.com/office/drawing/2014/main" id="{1E8471AE-0382-434C-88C1-07D23D31A9A5}"/>
              </a:ext>
            </a:extLst>
          </p:cNvPr>
          <p:cNvSpPr/>
          <p:nvPr/>
        </p:nvSpPr>
        <p:spPr bwMode="auto">
          <a:xfrm>
            <a:off x="2843213" y="4202113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0" name="Ovál 79">
            <a:extLst>
              <a:ext uri="{FF2B5EF4-FFF2-40B4-BE49-F238E27FC236}">
                <a16:creationId xmlns:a16="http://schemas.microsoft.com/office/drawing/2014/main" id="{9EE01190-9F45-4D33-824D-28B0B0805E5A}"/>
              </a:ext>
            </a:extLst>
          </p:cNvPr>
          <p:cNvSpPr/>
          <p:nvPr/>
        </p:nvSpPr>
        <p:spPr bwMode="auto">
          <a:xfrm>
            <a:off x="3419475" y="358616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1" name="Ovál 80">
            <a:extLst>
              <a:ext uri="{FF2B5EF4-FFF2-40B4-BE49-F238E27FC236}">
                <a16:creationId xmlns:a16="http://schemas.microsoft.com/office/drawing/2014/main" id="{17684C76-859A-4A68-BE6F-A5B91D2F14AF}"/>
              </a:ext>
            </a:extLst>
          </p:cNvPr>
          <p:cNvSpPr/>
          <p:nvPr/>
        </p:nvSpPr>
        <p:spPr bwMode="auto">
          <a:xfrm>
            <a:off x="1171575" y="477520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2" name="Ovál 81">
            <a:extLst>
              <a:ext uri="{FF2B5EF4-FFF2-40B4-BE49-F238E27FC236}">
                <a16:creationId xmlns:a16="http://schemas.microsoft.com/office/drawing/2014/main" id="{F3E1CAC4-C092-44F6-8904-B0DD292C3243}"/>
              </a:ext>
            </a:extLst>
          </p:cNvPr>
          <p:cNvSpPr/>
          <p:nvPr/>
        </p:nvSpPr>
        <p:spPr bwMode="auto">
          <a:xfrm>
            <a:off x="1476375" y="4367213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3" name="Ovál 82">
            <a:extLst>
              <a:ext uri="{FF2B5EF4-FFF2-40B4-BE49-F238E27FC236}">
                <a16:creationId xmlns:a16="http://schemas.microsoft.com/office/drawing/2014/main" id="{EC6F87B5-FFF5-4431-B09B-FD3172D188E0}"/>
              </a:ext>
            </a:extLst>
          </p:cNvPr>
          <p:cNvSpPr/>
          <p:nvPr/>
        </p:nvSpPr>
        <p:spPr bwMode="auto">
          <a:xfrm>
            <a:off x="1747838" y="477520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4" name="Ovál 83">
            <a:extLst>
              <a:ext uri="{FF2B5EF4-FFF2-40B4-BE49-F238E27FC236}">
                <a16:creationId xmlns:a16="http://schemas.microsoft.com/office/drawing/2014/main" id="{BECE2224-B075-4D90-891B-98FB5EFB3381}"/>
              </a:ext>
            </a:extLst>
          </p:cNvPr>
          <p:cNvSpPr/>
          <p:nvPr/>
        </p:nvSpPr>
        <p:spPr bwMode="auto">
          <a:xfrm>
            <a:off x="1747838" y="407193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5" name="Ovál 84">
            <a:extLst>
              <a:ext uri="{FF2B5EF4-FFF2-40B4-BE49-F238E27FC236}">
                <a16:creationId xmlns:a16="http://schemas.microsoft.com/office/drawing/2014/main" id="{F6AA26C7-8C55-46DB-A5D7-36C6647B8818}"/>
              </a:ext>
            </a:extLst>
          </p:cNvPr>
          <p:cNvSpPr/>
          <p:nvPr/>
        </p:nvSpPr>
        <p:spPr bwMode="auto">
          <a:xfrm>
            <a:off x="1830388" y="443706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6" name="Ovál 85">
            <a:extLst>
              <a:ext uri="{FF2B5EF4-FFF2-40B4-BE49-F238E27FC236}">
                <a16:creationId xmlns:a16="http://schemas.microsoft.com/office/drawing/2014/main" id="{10870D81-E437-4BD2-A21A-A5CB6574E31F}"/>
              </a:ext>
            </a:extLst>
          </p:cNvPr>
          <p:cNvSpPr/>
          <p:nvPr/>
        </p:nvSpPr>
        <p:spPr bwMode="auto">
          <a:xfrm>
            <a:off x="2006600" y="4238625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7" name="Ovál 86">
            <a:extLst>
              <a:ext uri="{FF2B5EF4-FFF2-40B4-BE49-F238E27FC236}">
                <a16:creationId xmlns:a16="http://schemas.microsoft.com/office/drawing/2014/main" id="{301FDD44-BB7A-43EB-857E-1B00E1E6CD67}"/>
              </a:ext>
            </a:extLst>
          </p:cNvPr>
          <p:cNvSpPr/>
          <p:nvPr/>
        </p:nvSpPr>
        <p:spPr bwMode="auto">
          <a:xfrm>
            <a:off x="2181225" y="475932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8" name="Ovál 87">
            <a:extLst>
              <a:ext uri="{FF2B5EF4-FFF2-40B4-BE49-F238E27FC236}">
                <a16:creationId xmlns:a16="http://schemas.microsoft.com/office/drawing/2014/main" id="{BC4B9AE2-74D3-40B8-96D9-496E28A32D06}"/>
              </a:ext>
            </a:extLst>
          </p:cNvPr>
          <p:cNvSpPr/>
          <p:nvPr/>
        </p:nvSpPr>
        <p:spPr bwMode="auto">
          <a:xfrm>
            <a:off x="1858963" y="482758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9" name="Ovál 88">
            <a:extLst>
              <a:ext uri="{FF2B5EF4-FFF2-40B4-BE49-F238E27FC236}">
                <a16:creationId xmlns:a16="http://schemas.microsoft.com/office/drawing/2014/main" id="{2BB556DD-B21A-4402-9226-8E80202EF475}"/>
              </a:ext>
            </a:extLst>
          </p:cNvPr>
          <p:cNvSpPr/>
          <p:nvPr/>
        </p:nvSpPr>
        <p:spPr bwMode="auto">
          <a:xfrm>
            <a:off x="2084388" y="401002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90" name="Ovál 89">
            <a:extLst>
              <a:ext uri="{FF2B5EF4-FFF2-40B4-BE49-F238E27FC236}">
                <a16:creationId xmlns:a16="http://schemas.microsoft.com/office/drawing/2014/main" id="{F4D0FC26-2245-4ED1-9375-086FF408697F}"/>
              </a:ext>
            </a:extLst>
          </p:cNvPr>
          <p:cNvSpPr/>
          <p:nvPr/>
        </p:nvSpPr>
        <p:spPr bwMode="auto">
          <a:xfrm>
            <a:off x="3417888" y="3689350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91" name="Ovál 90">
            <a:extLst>
              <a:ext uri="{FF2B5EF4-FFF2-40B4-BE49-F238E27FC236}">
                <a16:creationId xmlns:a16="http://schemas.microsoft.com/office/drawing/2014/main" id="{0C3A4B83-9843-47AE-89B3-9A45DEDA317A}"/>
              </a:ext>
            </a:extLst>
          </p:cNvPr>
          <p:cNvSpPr/>
          <p:nvPr/>
        </p:nvSpPr>
        <p:spPr bwMode="auto">
          <a:xfrm>
            <a:off x="3689350" y="409892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92" name="Ovál 91">
            <a:extLst>
              <a:ext uri="{FF2B5EF4-FFF2-40B4-BE49-F238E27FC236}">
                <a16:creationId xmlns:a16="http://schemas.microsoft.com/office/drawing/2014/main" id="{ADBDAAF5-EBCF-4569-9AF1-D1C73A24A9FE}"/>
              </a:ext>
            </a:extLst>
          </p:cNvPr>
          <p:cNvSpPr/>
          <p:nvPr/>
        </p:nvSpPr>
        <p:spPr bwMode="auto">
          <a:xfrm>
            <a:off x="3689350" y="3395663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93" name="Ovál 92">
            <a:extLst>
              <a:ext uri="{FF2B5EF4-FFF2-40B4-BE49-F238E27FC236}">
                <a16:creationId xmlns:a16="http://schemas.microsoft.com/office/drawing/2014/main" id="{5BA56D07-292E-46E0-907F-055707BA17A1}"/>
              </a:ext>
            </a:extLst>
          </p:cNvPr>
          <p:cNvSpPr/>
          <p:nvPr/>
        </p:nvSpPr>
        <p:spPr bwMode="auto">
          <a:xfrm>
            <a:off x="3771900" y="3760788"/>
            <a:ext cx="71438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94" name="Ovál 93">
            <a:extLst>
              <a:ext uri="{FF2B5EF4-FFF2-40B4-BE49-F238E27FC236}">
                <a16:creationId xmlns:a16="http://schemas.microsoft.com/office/drawing/2014/main" id="{22ED5938-2086-4720-8782-04282021E67D}"/>
              </a:ext>
            </a:extLst>
          </p:cNvPr>
          <p:cNvSpPr/>
          <p:nvPr/>
        </p:nvSpPr>
        <p:spPr bwMode="auto">
          <a:xfrm>
            <a:off x="3565525" y="3856038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95" name="Ovál 94">
            <a:extLst>
              <a:ext uri="{FF2B5EF4-FFF2-40B4-BE49-F238E27FC236}">
                <a16:creationId xmlns:a16="http://schemas.microsoft.com/office/drawing/2014/main" id="{1FD685A7-F6BE-4C84-B698-9969EE316AB5}"/>
              </a:ext>
            </a:extLst>
          </p:cNvPr>
          <p:cNvSpPr/>
          <p:nvPr/>
        </p:nvSpPr>
        <p:spPr bwMode="auto">
          <a:xfrm>
            <a:off x="3384550" y="330358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96" name="Ovál 95">
            <a:extLst>
              <a:ext uri="{FF2B5EF4-FFF2-40B4-BE49-F238E27FC236}">
                <a16:creationId xmlns:a16="http://schemas.microsoft.com/office/drawing/2014/main" id="{41AD246B-B04A-43BB-A6A3-2E1233347344}"/>
              </a:ext>
            </a:extLst>
          </p:cNvPr>
          <p:cNvSpPr/>
          <p:nvPr/>
        </p:nvSpPr>
        <p:spPr bwMode="auto">
          <a:xfrm>
            <a:off x="3870325" y="3446463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grpSp>
        <p:nvGrpSpPr>
          <p:cNvPr id="13401" name="Skupina 183">
            <a:extLst>
              <a:ext uri="{FF2B5EF4-FFF2-40B4-BE49-F238E27FC236}">
                <a16:creationId xmlns:a16="http://schemas.microsoft.com/office/drawing/2014/main" id="{C94EF9C1-197D-404E-B445-9E91EC39B048}"/>
              </a:ext>
            </a:extLst>
          </p:cNvPr>
          <p:cNvGrpSpPr>
            <a:grpSpLocks/>
          </p:cNvGrpSpPr>
          <p:nvPr/>
        </p:nvGrpSpPr>
        <p:grpSpPr bwMode="auto">
          <a:xfrm>
            <a:off x="1768475" y="2557463"/>
            <a:ext cx="2768600" cy="1612900"/>
            <a:chOff x="3480555" y="5037948"/>
            <a:chExt cx="1800200" cy="833728"/>
          </a:xfrm>
        </p:grpSpPr>
        <p:sp>
          <p:nvSpPr>
            <p:cNvPr id="142" name="Ovál 141">
              <a:extLst>
                <a:ext uri="{FF2B5EF4-FFF2-40B4-BE49-F238E27FC236}">
                  <a16:creationId xmlns:a16="http://schemas.microsoft.com/office/drawing/2014/main" id="{29221505-F039-440E-9F5F-02A91379631D}"/>
                </a:ext>
              </a:extLst>
            </p:cNvPr>
            <p:cNvSpPr/>
            <p:nvPr/>
          </p:nvSpPr>
          <p:spPr bwMode="auto">
            <a:xfrm>
              <a:off x="3601326" y="5494201"/>
              <a:ext cx="46450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43" name="Ovál 142">
              <a:extLst>
                <a:ext uri="{FF2B5EF4-FFF2-40B4-BE49-F238E27FC236}">
                  <a16:creationId xmlns:a16="http://schemas.microsoft.com/office/drawing/2014/main" id="{2B728B7A-C5B9-4B6C-8E2D-C30EF11140FA}"/>
                </a:ext>
              </a:extLst>
            </p:cNvPr>
            <p:cNvSpPr/>
            <p:nvPr/>
          </p:nvSpPr>
          <p:spPr bwMode="auto">
            <a:xfrm>
              <a:off x="3754095" y="5646832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44" name="Ovál 143">
              <a:extLst>
                <a:ext uri="{FF2B5EF4-FFF2-40B4-BE49-F238E27FC236}">
                  <a16:creationId xmlns:a16="http://schemas.microsoft.com/office/drawing/2014/main" id="{1972DCF7-B3AF-45A5-9E86-1917006B7A5C}"/>
                </a:ext>
              </a:extLst>
            </p:cNvPr>
            <p:cNvSpPr/>
            <p:nvPr/>
          </p:nvSpPr>
          <p:spPr bwMode="auto">
            <a:xfrm>
              <a:off x="3977055" y="5751048"/>
              <a:ext cx="46450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45" name="Ovál 144">
              <a:extLst>
                <a:ext uri="{FF2B5EF4-FFF2-40B4-BE49-F238E27FC236}">
                  <a16:creationId xmlns:a16="http://schemas.microsoft.com/office/drawing/2014/main" id="{E13F9BEF-37AA-4579-8C12-A72CA506FD9F}"/>
                </a:ext>
              </a:extLst>
            </p:cNvPr>
            <p:cNvSpPr/>
            <p:nvPr/>
          </p:nvSpPr>
          <p:spPr bwMode="auto">
            <a:xfrm>
              <a:off x="3577584" y="5753510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46" name="Ovál 145">
              <a:extLst>
                <a:ext uri="{FF2B5EF4-FFF2-40B4-BE49-F238E27FC236}">
                  <a16:creationId xmlns:a16="http://schemas.microsoft.com/office/drawing/2014/main" id="{25D7A26C-4DB7-4F29-8B99-6B7FA27C184F}"/>
                </a:ext>
              </a:extLst>
            </p:cNvPr>
            <p:cNvSpPr/>
            <p:nvPr/>
          </p:nvSpPr>
          <p:spPr bwMode="auto">
            <a:xfrm>
              <a:off x="3952282" y="5435118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47" name="Ovál 146">
              <a:extLst>
                <a:ext uri="{FF2B5EF4-FFF2-40B4-BE49-F238E27FC236}">
                  <a16:creationId xmlns:a16="http://schemas.microsoft.com/office/drawing/2014/main" id="{ED51C46E-9E65-4C1F-8095-ACF62E83B346}"/>
                </a:ext>
              </a:extLst>
            </p:cNvPr>
            <p:cNvSpPr/>
            <p:nvPr/>
          </p:nvSpPr>
          <p:spPr bwMode="auto">
            <a:xfrm>
              <a:off x="4128792" y="5646832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48" name="Ovál 147">
              <a:extLst>
                <a:ext uri="{FF2B5EF4-FFF2-40B4-BE49-F238E27FC236}">
                  <a16:creationId xmlns:a16="http://schemas.microsoft.com/office/drawing/2014/main" id="{BC673686-E4E5-4F98-8435-09A1CBF2D6D8}"/>
                </a:ext>
              </a:extLst>
            </p:cNvPr>
            <p:cNvSpPr/>
            <p:nvPr/>
          </p:nvSpPr>
          <p:spPr bwMode="auto">
            <a:xfrm>
              <a:off x="4128792" y="5282486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49" name="Ovál 148">
              <a:extLst>
                <a:ext uri="{FF2B5EF4-FFF2-40B4-BE49-F238E27FC236}">
                  <a16:creationId xmlns:a16="http://schemas.microsoft.com/office/drawing/2014/main" id="{6F8642BC-088E-4155-9694-896E87D484D5}"/>
                </a:ext>
              </a:extLst>
            </p:cNvPr>
            <p:cNvSpPr/>
            <p:nvPr/>
          </p:nvSpPr>
          <p:spPr bwMode="auto">
            <a:xfrm>
              <a:off x="4182468" y="5471224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0" name="Ovál 149">
              <a:extLst>
                <a:ext uri="{FF2B5EF4-FFF2-40B4-BE49-F238E27FC236}">
                  <a16:creationId xmlns:a16="http://schemas.microsoft.com/office/drawing/2014/main" id="{BB52F6F7-3CD1-429E-8B85-40E25448EF97}"/>
                </a:ext>
              </a:extLst>
            </p:cNvPr>
            <p:cNvSpPr/>
            <p:nvPr/>
          </p:nvSpPr>
          <p:spPr bwMode="auto">
            <a:xfrm>
              <a:off x="4297045" y="5368649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1" name="Ovál 150">
              <a:extLst>
                <a:ext uri="{FF2B5EF4-FFF2-40B4-BE49-F238E27FC236}">
                  <a16:creationId xmlns:a16="http://schemas.microsoft.com/office/drawing/2014/main" id="{982E60D9-51FB-4CBE-BAE6-A279A75BDE9F}"/>
                </a:ext>
              </a:extLst>
            </p:cNvPr>
            <p:cNvSpPr/>
            <p:nvPr/>
          </p:nvSpPr>
          <p:spPr bwMode="auto">
            <a:xfrm>
              <a:off x="4448782" y="5521280"/>
              <a:ext cx="46450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2" name="Ovál 151">
              <a:extLst>
                <a:ext uri="{FF2B5EF4-FFF2-40B4-BE49-F238E27FC236}">
                  <a16:creationId xmlns:a16="http://schemas.microsoft.com/office/drawing/2014/main" id="{FADE3674-AF2B-4C4F-9F3A-DD9DF77D067C}"/>
                </a:ext>
              </a:extLst>
            </p:cNvPr>
            <p:cNvSpPr/>
            <p:nvPr/>
          </p:nvSpPr>
          <p:spPr bwMode="auto">
            <a:xfrm>
              <a:off x="4601551" y="5673912"/>
              <a:ext cx="45418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3" name="Ovál 152">
              <a:extLst>
                <a:ext uri="{FF2B5EF4-FFF2-40B4-BE49-F238E27FC236}">
                  <a16:creationId xmlns:a16="http://schemas.microsoft.com/office/drawing/2014/main" id="{6CD414F5-2871-41E8-8996-689702173F0E}"/>
                </a:ext>
              </a:extLst>
            </p:cNvPr>
            <p:cNvSpPr/>
            <p:nvPr/>
          </p:nvSpPr>
          <p:spPr bwMode="auto">
            <a:xfrm>
              <a:off x="4272272" y="5627958"/>
              <a:ext cx="46450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4" name="Ovál 153">
              <a:extLst>
                <a:ext uri="{FF2B5EF4-FFF2-40B4-BE49-F238E27FC236}">
                  <a16:creationId xmlns:a16="http://schemas.microsoft.com/office/drawing/2014/main" id="{67376BD0-7975-467C-B913-3E9DD94CA875}"/>
                </a:ext>
              </a:extLst>
            </p:cNvPr>
            <p:cNvSpPr/>
            <p:nvPr/>
          </p:nvSpPr>
          <p:spPr bwMode="auto">
            <a:xfrm>
              <a:off x="4646969" y="5309566"/>
              <a:ext cx="46450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5" name="Ovál 154">
              <a:extLst>
                <a:ext uri="{FF2B5EF4-FFF2-40B4-BE49-F238E27FC236}">
                  <a16:creationId xmlns:a16="http://schemas.microsoft.com/office/drawing/2014/main" id="{34AB5B3C-4AD2-447F-80FE-9FB1D2CF9049}"/>
                </a:ext>
              </a:extLst>
            </p:cNvPr>
            <p:cNvSpPr/>
            <p:nvPr/>
          </p:nvSpPr>
          <p:spPr bwMode="auto">
            <a:xfrm>
              <a:off x="4823480" y="5521280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6" name="Ovál 155">
              <a:extLst>
                <a:ext uri="{FF2B5EF4-FFF2-40B4-BE49-F238E27FC236}">
                  <a16:creationId xmlns:a16="http://schemas.microsoft.com/office/drawing/2014/main" id="{0C7EA3E8-F8B7-4A32-9174-3F1A0C309643}"/>
                </a:ext>
              </a:extLst>
            </p:cNvPr>
            <p:cNvSpPr/>
            <p:nvPr/>
          </p:nvSpPr>
          <p:spPr bwMode="auto">
            <a:xfrm>
              <a:off x="4823480" y="5156935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7" name="Ovál 156">
              <a:extLst>
                <a:ext uri="{FF2B5EF4-FFF2-40B4-BE49-F238E27FC236}">
                  <a16:creationId xmlns:a16="http://schemas.microsoft.com/office/drawing/2014/main" id="{7F5D75EA-8D83-4C83-BB4E-5C42BCA86A38}"/>
                </a:ext>
              </a:extLst>
            </p:cNvPr>
            <p:cNvSpPr/>
            <p:nvPr/>
          </p:nvSpPr>
          <p:spPr bwMode="auto">
            <a:xfrm>
              <a:off x="4877155" y="5345672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8" name="Ovál 157">
              <a:extLst>
                <a:ext uri="{FF2B5EF4-FFF2-40B4-BE49-F238E27FC236}">
                  <a16:creationId xmlns:a16="http://schemas.microsoft.com/office/drawing/2014/main" id="{277AE371-0CFB-465E-BA78-7DC50FF6A2A8}"/>
                </a:ext>
              </a:extLst>
            </p:cNvPr>
            <p:cNvSpPr/>
            <p:nvPr/>
          </p:nvSpPr>
          <p:spPr bwMode="auto">
            <a:xfrm>
              <a:off x="4201048" y="5673912"/>
              <a:ext cx="45418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9" name="Ovál 158">
              <a:extLst>
                <a:ext uri="{FF2B5EF4-FFF2-40B4-BE49-F238E27FC236}">
                  <a16:creationId xmlns:a16="http://schemas.microsoft.com/office/drawing/2014/main" id="{E2DA17AC-5E80-4B02-9736-3B1FFCE8C64F}"/>
                </a:ext>
              </a:extLst>
            </p:cNvPr>
            <p:cNvSpPr/>
            <p:nvPr/>
          </p:nvSpPr>
          <p:spPr bwMode="auto">
            <a:xfrm>
              <a:off x="4246466" y="5309566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0" name="Ovál 159">
              <a:extLst>
                <a:ext uri="{FF2B5EF4-FFF2-40B4-BE49-F238E27FC236}">
                  <a16:creationId xmlns:a16="http://schemas.microsoft.com/office/drawing/2014/main" id="{4CD2F792-9FF3-4BF1-8924-7C512272326F}"/>
                </a:ext>
              </a:extLst>
            </p:cNvPr>
            <p:cNvSpPr/>
            <p:nvPr/>
          </p:nvSpPr>
          <p:spPr bwMode="auto">
            <a:xfrm>
              <a:off x="4422977" y="5521280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1" name="Ovál 160">
              <a:extLst>
                <a:ext uri="{FF2B5EF4-FFF2-40B4-BE49-F238E27FC236}">
                  <a16:creationId xmlns:a16="http://schemas.microsoft.com/office/drawing/2014/main" id="{1F678142-FC6C-4E09-BA77-4619B1C8021D}"/>
                </a:ext>
              </a:extLst>
            </p:cNvPr>
            <p:cNvSpPr/>
            <p:nvPr/>
          </p:nvSpPr>
          <p:spPr bwMode="auto">
            <a:xfrm>
              <a:off x="4422977" y="5156935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2" name="Ovál 161">
              <a:extLst>
                <a:ext uri="{FF2B5EF4-FFF2-40B4-BE49-F238E27FC236}">
                  <a16:creationId xmlns:a16="http://schemas.microsoft.com/office/drawing/2014/main" id="{7E63EB09-97D3-4EDD-AA10-7D51510283E1}"/>
                </a:ext>
              </a:extLst>
            </p:cNvPr>
            <p:cNvSpPr/>
            <p:nvPr/>
          </p:nvSpPr>
          <p:spPr bwMode="auto">
            <a:xfrm>
              <a:off x="4476652" y="5345672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3" name="Ovál 162">
              <a:extLst>
                <a:ext uri="{FF2B5EF4-FFF2-40B4-BE49-F238E27FC236}">
                  <a16:creationId xmlns:a16="http://schemas.microsoft.com/office/drawing/2014/main" id="{65C2F6EA-3F4E-480D-A356-F6B4FA43E232}"/>
                </a:ext>
              </a:extLst>
            </p:cNvPr>
            <p:cNvSpPr/>
            <p:nvPr/>
          </p:nvSpPr>
          <p:spPr bwMode="auto">
            <a:xfrm>
              <a:off x="4591229" y="5243098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4" name="Ovál 163">
              <a:extLst>
                <a:ext uri="{FF2B5EF4-FFF2-40B4-BE49-F238E27FC236}">
                  <a16:creationId xmlns:a16="http://schemas.microsoft.com/office/drawing/2014/main" id="{D15A70E9-7BB1-4393-8A24-729C328F68C1}"/>
                </a:ext>
              </a:extLst>
            </p:cNvPr>
            <p:cNvSpPr/>
            <p:nvPr/>
          </p:nvSpPr>
          <p:spPr bwMode="auto">
            <a:xfrm>
              <a:off x="4742966" y="5395729"/>
              <a:ext cx="46450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5" name="Ovál 164">
              <a:extLst>
                <a:ext uri="{FF2B5EF4-FFF2-40B4-BE49-F238E27FC236}">
                  <a16:creationId xmlns:a16="http://schemas.microsoft.com/office/drawing/2014/main" id="{07722462-9568-476C-83AC-8E8BC6EDCB80}"/>
                </a:ext>
              </a:extLst>
            </p:cNvPr>
            <p:cNvSpPr/>
            <p:nvPr/>
          </p:nvSpPr>
          <p:spPr bwMode="auto">
            <a:xfrm>
              <a:off x="4895735" y="5547539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6" name="Ovál 165">
              <a:extLst>
                <a:ext uri="{FF2B5EF4-FFF2-40B4-BE49-F238E27FC236}">
                  <a16:creationId xmlns:a16="http://schemas.microsoft.com/office/drawing/2014/main" id="{450D04BD-BE88-4D6D-A715-30D74193DB38}"/>
                </a:ext>
              </a:extLst>
            </p:cNvPr>
            <p:cNvSpPr/>
            <p:nvPr/>
          </p:nvSpPr>
          <p:spPr bwMode="auto">
            <a:xfrm>
              <a:off x="4566455" y="5502407"/>
              <a:ext cx="46450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 dirty="0">
                <a:solidFill>
                  <a:schemeClr val="tx1"/>
                </a:solidFill>
              </a:endParaRPr>
            </a:p>
          </p:txBody>
        </p:sp>
        <p:sp>
          <p:nvSpPr>
            <p:cNvPr id="167" name="Ovál 166">
              <a:extLst>
                <a:ext uri="{FF2B5EF4-FFF2-40B4-BE49-F238E27FC236}">
                  <a16:creationId xmlns:a16="http://schemas.microsoft.com/office/drawing/2014/main" id="{ED441FAF-8B0C-4BF6-9ED7-587C89016737}"/>
                </a:ext>
              </a:extLst>
            </p:cNvPr>
            <p:cNvSpPr/>
            <p:nvPr/>
          </p:nvSpPr>
          <p:spPr bwMode="auto">
            <a:xfrm>
              <a:off x="4941153" y="5184015"/>
              <a:ext cx="46450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8" name="Ovál 167">
              <a:extLst>
                <a:ext uri="{FF2B5EF4-FFF2-40B4-BE49-F238E27FC236}">
                  <a16:creationId xmlns:a16="http://schemas.microsoft.com/office/drawing/2014/main" id="{5EE941D9-F76F-4A9A-A483-5EE3BDD73A5B}"/>
                </a:ext>
              </a:extLst>
            </p:cNvPr>
            <p:cNvSpPr/>
            <p:nvPr/>
          </p:nvSpPr>
          <p:spPr bwMode="auto">
            <a:xfrm>
              <a:off x="3480555" y="5799463"/>
              <a:ext cx="45418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9" name="Ovál 168">
              <a:extLst>
                <a:ext uri="{FF2B5EF4-FFF2-40B4-BE49-F238E27FC236}">
                  <a16:creationId xmlns:a16="http://schemas.microsoft.com/office/drawing/2014/main" id="{5F07210B-CDBA-4F28-BEC5-89E0354191E1}"/>
                </a:ext>
              </a:extLst>
            </p:cNvPr>
            <p:cNvSpPr/>
            <p:nvPr/>
          </p:nvSpPr>
          <p:spPr bwMode="auto">
            <a:xfrm>
              <a:off x="3678742" y="5587749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0" name="Ovál 169">
              <a:extLst>
                <a:ext uri="{FF2B5EF4-FFF2-40B4-BE49-F238E27FC236}">
                  <a16:creationId xmlns:a16="http://schemas.microsoft.com/office/drawing/2014/main" id="{564FDA88-C277-442B-A300-E71DC6892662}"/>
                </a:ext>
              </a:extLst>
            </p:cNvPr>
            <p:cNvSpPr/>
            <p:nvPr/>
          </p:nvSpPr>
          <p:spPr bwMode="auto">
            <a:xfrm>
              <a:off x="3855253" y="5799463"/>
              <a:ext cx="45418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1" name="Ovál 170">
              <a:extLst>
                <a:ext uri="{FF2B5EF4-FFF2-40B4-BE49-F238E27FC236}">
                  <a16:creationId xmlns:a16="http://schemas.microsoft.com/office/drawing/2014/main" id="{9822D9BA-D3AC-4160-9915-F81AA275AEF1}"/>
                </a:ext>
              </a:extLst>
            </p:cNvPr>
            <p:cNvSpPr/>
            <p:nvPr/>
          </p:nvSpPr>
          <p:spPr bwMode="auto">
            <a:xfrm>
              <a:off x="3855253" y="5435118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2" name="Ovál 171">
              <a:extLst>
                <a:ext uri="{FF2B5EF4-FFF2-40B4-BE49-F238E27FC236}">
                  <a16:creationId xmlns:a16="http://schemas.microsoft.com/office/drawing/2014/main" id="{68BB87FC-A3DB-4289-AF87-F5379222CC29}"/>
                </a:ext>
              </a:extLst>
            </p:cNvPr>
            <p:cNvSpPr/>
            <p:nvPr/>
          </p:nvSpPr>
          <p:spPr bwMode="auto">
            <a:xfrm>
              <a:off x="3908929" y="5623855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3" name="Ovál 172">
              <a:extLst>
                <a:ext uri="{FF2B5EF4-FFF2-40B4-BE49-F238E27FC236}">
                  <a16:creationId xmlns:a16="http://schemas.microsoft.com/office/drawing/2014/main" id="{FE106095-6166-486C-8AF1-7774E288A285}"/>
                </a:ext>
              </a:extLst>
            </p:cNvPr>
            <p:cNvSpPr/>
            <p:nvPr/>
          </p:nvSpPr>
          <p:spPr bwMode="auto">
            <a:xfrm>
              <a:off x="4023505" y="5521280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4" name="Ovál 173">
              <a:extLst>
                <a:ext uri="{FF2B5EF4-FFF2-40B4-BE49-F238E27FC236}">
                  <a16:creationId xmlns:a16="http://schemas.microsoft.com/office/drawing/2014/main" id="{8F3134E7-B9E4-4A56-9134-C2F33F2CBFC1}"/>
                </a:ext>
              </a:extLst>
            </p:cNvPr>
            <p:cNvSpPr/>
            <p:nvPr/>
          </p:nvSpPr>
          <p:spPr bwMode="auto">
            <a:xfrm>
              <a:off x="4137050" y="5791257"/>
              <a:ext cx="45418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5" name="Ovál 174">
              <a:extLst>
                <a:ext uri="{FF2B5EF4-FFF2-40B4-BE49-F238E27FC236}">
                  <a16:creationId xmlns:a16="http://schemas.microsoft.com/office/drawing/2014/main" id="{E91C2E86-1914-47CD-BF85-2CBD70B81F59}"/>
                </a:ext>
              </a:extLst>
            </p:cNvPr>
            <p:cNvSpPr/>
            <p:nvPr/>
          </p:nvSpPr>
          <p:spPr bwMode="auto">
            <a:xfrm>
              <a:off x="3927509" y="5825722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6" name="Ovál 175">
              <a:extLst>
                <a:ext uri="{FF2B5EF4-FFF2-40B4-BE49-F238E27FC236}">
                  <a16:creationId xmlns:a16="http://schemas.microsoft.com/office/drawing/2014/main" id="{52945AFE-0B4F-42CC-99E6-0D7B6A5DAE1B}"/>
                </a:ext>
              </a:extLst>
            </p:cNvPr>
            <p:cNvSpPr/>
            <p:nvPr/>
          </p:nvSpPr>
          <p:spPr bwMode="auto">
            <a:xfrm>
              <a:off x="4073052" y="5403114"/>
              <a:ext cx="46450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7" name="Ovál 176">
              <a:extLst>
                <a:ext uri="{FF2B5EF4-FFF2-40B4-BE49-F238E27FC236}">
                  <a16:creationId xmlns:a16="http://schemas.microsoft.com/office/drawing/2014/main" id="{6D041C40-33DD-489D-81DE-338F2442679C}"/>
                </a:ext>
              </a:extLst>
            </p:cNvPr>
            <p:cNvSpPr/>
            <p:nvPr/>
          </p:nvSpPr>
          <p:spPr bwMode="auto">
            <a:xfrm>
              <a:off x="4941153" y="5237353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8" name="Ovál 177">
              <a:extLst>
                <a:ext uri="{FF2B5EF4-FFF2-40B4-BE49-F238E27FC236}">
                  <a16:creationId xmlns:a16="http://schemas.microsoft.com/office/drawing/2014/main" id="{A09F1A76-226A-43BA-8DD7-098869164446}"/>
                </a:ext>
              </a:extLst>
            </p:cNvPr>
            <p:cNvSpPr/>
            <p:nvPr/>
          </p:nvSpPr>
          <p:spPr bwMode="auto">
            <a:xfrm>
              <a:off x="5117663" y="5449068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9" name="Ovál 178">
              <a:extLst>
                <a:ext uri="{FF2B5EF4-FFF2-40B4-BE49-F238E27FC236}">
                  <a16:creationId xmlns:a16="http://schemas.microsoft.com/office/drawing/2014/main" id="{D1E407CA-3A8F-4800-9D6B-4C505CFA37DA}"/>
                </a:ext>
              </a:extLst>
            </p:cNvPr>
            <p:cNvSpPr/>
            <p:nvPr/>
          </p:nvSpPr>
          <p:spPr bwMode="auto">
            <a:xfrm>
              <a:off x="5117663" y="5085543"/>
              <a:ext cx="45418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80" name="Ovál 179">
              <a:extLst>
                <a:ext uri="{FF2B5EF4-FFF2-40B4-BE49-F238E27FC236}">
                  <a16:creationId xmlns:a16="http://schemas.microsoft.com/office/drawing/2014/main" id="{17CC50F9-E007-4544-B24D-849E545A7BCC}"/>
                </a:ext>
              </a:extLst>
            </p:cNvPr>
            <p:cNvSpPr/>
            <p:nvPr/>
          </p:nvSpPr>
          <p:spPr bwMode="auto">
            <a:xfrm>
              <a:off x="5171339" y="5274280"/>
              <a:ext cx="45418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81" name="Ovál 180">
              <a:extLst>
                <a:ext uri="{FF2B5EF4-FFF2-40B4-BE49-F238E27FC236}">
                  <a16:creationId xmlns:a16="http://schemas.microsoft.com/office/drawing/2014/main" id="{868B0AE2-839D-4768-A61F-CFB49FB1B4A9}"/>
                </a:ext>
              </a:extLst>
            </p:cNvPr>
            <p:cNvSpPr/>
            <p:nvPr/>
          </p:nvSpPr>
          <p:spPr bwMode="auto">
            <a:xfrm>
              <a:off x="5037150" y="5323516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82" name="Ovál 181">
              <a:extLst>
                <a:ext uri="{FF2B5EF4-FFF2-40B4-BE49-F238E27FC236}">
                  <a16:creationId xmlns:a16="http://schemas.microsoft.com/office/drawing/2014/main" id="{7324530F-BED2-4785-9F24-77B0A1BAD059}"/>
                </a:ext>
              </a:extLst>
            </p:cNvPr>
            <p:cNvSpPr/>
            <p:nvPr/>
          </p:nvSpPr>
          <p:spPr bwMode="auto">
            <a:xfrm>
              <a:off x="4918444" y="5037948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83" name="Ovál 182">
              <a:extLst>
                <a:ext uri="{FF2B5EF4-FFF2-40B4-BE49-F238E27FC236}">
                  <a16:creationId xmlns:a16="http://schemas.microsoft.com/office/drawing/2014/main" id="{19FDF974-1241-4C41-B382-0CA41783B608}"/>
                </a:ext>
              </a:extLst>
            </p:cNvPr>
            <p:cNvSpPr/>
            <p:nvPr/>
          </p:nvSpPr>
          <p:spPr bwMode="auto">
            <a:xfrm>
              <a:off x="5235337" y="5111802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</p:grp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EB969B6D-F244-46DC-B688-681AB1010711}"/>
              </a:ext>
            </a:extLst>
          </p:cNvPr>
          <p:cNvCxnSpPr/>
          <p:nvPr/>
        </p:nvCxnSpPr>
        <p:spPr bwMode="auto">
          <a:xfrm flipV="1">
            <a:off x="395288" y="2557463"/>
            <a:ext cx="5472112" cy="294481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3585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6B381D90-760D-4641-8958-2E9B32620C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cxnSp>
        <p:nvCxnSpPr>
          <p:cNvPr id="12291" name="Přímá spojnice 5">
            <a:extLst>
              <a:ext uri="{FF2B5EF4-FFF2-40B4-BE49-F238E27FC236}">
                <a16:creationId xmlns:a16="http://schemas.microsoft.com/office/drawing/2014/main" id="{953D9655-900F-4B3F-988B-F5AF28907AD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66738" y="2349500"/>
            <a:ext cx="7937" cy="381635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2" name="Přímá spojnice 9">
            <a:extLst>
              <a:ext uri="{FF2B5EF4-FFF2-40B4-BE49-F238E27FC236}">
                <a16:creationId xmlns:a16="http://schemas.microsoft.com/office/drawing/2014/main" id="{F0C210A0-6CB3-44B0-80F5-9643B8BE862B}"/>
              </a:ext>
            </a:extLst>
          </p:cNvPr>
          <p:cNvCxnSpPr>
            <a:cxnSpLocks/>
          </p:cNvCxnSpPr>
          <p:nvPr/>
        </p:nvCxnSpPr>
        <p:spPr bwMode="auto">
          <a:xfrm flipH="1">
            <a:off x="566738" y="6165850"/>
            <a:ext cx="7966075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2293" name="Skupina 185">
            <a:extLst>
              <a:ext uri="{FF2B5EF4-FFF2-40B4-BE49-F238E27FC236}">
                <a16:creationId xmlns:a16="http://schemas.microsoft.com/office/drawing/2014/main" id="{5BAA9FFD-1087-41AE-9F2F-6B4DD3A193AF}"/>
              </a:ext>
            </a:extLst>
          </p:cNvPr>
          <p:cNvGrpSpPr>
            <a:grpSpLocks/>
          </p:cNvGrpSpPr>
          <p:nvPr/>
        </p:nvGrpSpPr>
        <p:grpSpPr bwMode="auto">
          <a:xfrm>
            <a:off x="862013" y="4122738"/>
            <a:ext cx="3433762" cy="1676400"/>
            <a:chOff x="1048696" y="5109956"/>
            <a:chExt cx="2232248" cy="866706"/>
          </a:xfrm>
        </p:grpSpPr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A3E45BA5-A82E-47A8-8237-55473B7F7693}"/>
                </a:ext>
              </a:extLst>
            </p:cNvPr>
            <p:cNvSpPr/>
            <p:nvPr/>
          </p:nvSpPr>
          <p:spPr bwMode="auto">
            <a:xfrm rot="4350790">
              <a:off x="1732698" y="4428416"/>
              <a:ext cx="864244" cy="2232248"/>
            </a:xfrm>
            <a:prstGeom prst="ellipse">
              <a:avLst/>
            </a:prstGeom>
            <a:noFill/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2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C6C7CD60-65B5-4AFE-8DB8-EF62D87B5347}"/>
                </a:ext>
              </a:extLst>
            </p:cNvPr>
            <p:cNvSpPr/>
            <p:nvPr/>
          </p:nvSpPr>
          <p:spPr bwMode="auto">
            <a:xfrm>
              <a:off x="1381005" y="5566290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72E18C76-A20B-457A-AC41-7A91653E39C7}"/>
                </a:ext>
              </a:extLst>
            </p:cNvPr>
            <p:cNvSpPr/>
            <p:nvPr/>
          </p:nvSpPr>
          <p:spPr bwMode="auto">
            <a:xfrm>
              <a:off x="1532711" y="5718948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30750B66-6D00-47B1-AFC3-B425C7AA3B13}"/>
                </a:ext>
              </a:extLst>
            </p:cNvPr>
            <p:cNvSpPr/>
            <p:nvPr/>
          </p:nvSpPr>
          <p:spPr bwMode="auto">
            <a:xfrm>
              <a:off x="1756658" y="5823183"/>
              <a:ext cx="45409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36EDD80D-0217-42E3-B5A0-84175F742310}"/>
                </a:ext>
              </a:extLst>
            </p:cNvPr>
            <p:cNvSpPr/>
            <p:nvPr/>
          </p:nvSpPr>
          <p:spPr bwMode="auto">
            <a:xfrm>
              <a:off x="1356236" y="5825645"/>
              <a:ext cx="46440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" name="Ovál 15">
              <a:extLst>
                <a:ext uri="{FF2B5EF4-FFF2-40B4-BE49-F238E27FC236}">
                  <a16:creationId xmlns:a16="http://schemas.microsoft.com/office/drawing/2014/main" id="{FAFD264B-FC7D-45A6-A0C3-F8083B542985}"/>
                </a:ext>
              </a:extLst>
            </p:cNvPr>
            <p:cNvSpPr/>
            <p:nvPr/>
          </p:nvSpPr>
          <p:spPr bwMode="auto">
            <a:xfrm>
              <a:off x="1730858" y="5507196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" name="Ovál 16">
              <a:extLst>
                <a:ext uri="{FF2B5EF4-FFF2-40B4-BE49-F238E27FC236}">
                  <a16:creationId xmlns:a16="http://schemas.microsoft.com/office/drawing/2014/main" id="{7AAC672E-3C7B-42B5-A55B-145E3EA9C641}"/>
                </a:ext>
              </a:extLst>
            </p:cNvPr>
            <p:cNvSpPr/>
            <p:nvPr/>
          </p:nvSpPr>
          <p:spPr bwMode="auto">
            <a:xfrm>
              <a:off x="1907332" y="5718948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8" name="Ovál 17">
              <a:extLst>
                <a:ext uri="{FF2B5EF4-FFF2-40B4-BE49-F238E27FC236}">
                  <a16:creationId xmlns:a16="http://schemas.microsoft.com/office/drawing/2014/main" id="{1ACD979F-3B67-45A6-9116-69D165F8FA51}"/>
                </a:ext>
              </a:extLst>
            </p:cNvPr>
            <p:cNvSpPr/>
            <p:nvPr/>
          </p:nvSpPr>
          <p:spPr bwMode="auto">
            <a:xfrm>
              <a:off x="1907332" y="5354538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9" name="Ovál 18">
              <a:extLst>
                <a:ext uri="{FF2B5EF4-FFF2-40B4-BE49-F238E27FC236}">
                  <a16:creationId xmlns:a16="http://schemas.microsoft.com/office/drawing/2014/main" id="{A6FB8D39-AC2B-40D3-8ABE-6A00A5FBCED5}"/>
                </a:ext>
              </a:extLst>
            </p:cNvPr>
            <p:cNvSpPr/>
            <p:nvPr/>
          </p:nvSpPr>
          <p:spPr bwMode="auto">
            <a:xfrm>
              <a:off x="1960997" y="5543309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0" name="Ovál 19">
              <a:extLst>
                <a:ext uri="{FF2B5EF4-FFF2-40B4-BE49-F238E27FC236}">
                  <a16:creationId xmlns:a16="http://schemas.microsoft.com/office/drawing/2014/main" id="{A704C3A1-51E3-41B4-B2F2-928905284D6B}"/>
                </a:ext>
              </a:extLst>
            </p:cNvPr>
            <p:cNvSpPr/>
            <p:nvPr/>
          </p:nvSpPr>
          <p:spPr bwMode="auto">
            <a:xfrm>
              <a:off x="2075551" y="5440716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1" name="Ovál 20">
              <a:extLst>
                <a:ext uri="{FF2B5EF4-FFF2-40B4-BE49-F238E27FC236}">
                  <a16:creationId xmlns:a16="http://schemas.microsoft.com/office/drawing/2014/main" id="{A0E81DCC-7A7D-49B2-8296-F5D315CDD6D2}"/>
                </a:ext>
              </a:extLst>
            </p:cNvPr>
            <p:cNvSpPr/>
            <p:nvPr/>
          </p:nvSpPr>
          <p:spPr bwMode="auto">
            <a:xfrm>
              <a:off x="2228289" y="5593374"/>
              <a:ext cx="45409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2" name="Ovál 21">
              <a:extLst>
                <a:ext uri="{FF2B5EF4-FFF2-40B4-BE49-F238E27FC236}">
                  <a16:creationId xmlns:a16="http://schemas.microsoft.com/office/drawing/2014/main" id="{EAC15B7A-A723-4348-B7A0-7E3BCA292301}"/>
                </a:ext>
              </a:extLst>
            </p:cNvPr>
            <p:cNvSpPr/>
            <p:nvPr/>
          </p:nvSpPr>
          <p:spPr bwMode="auto">
            <a:xfrm>
              <a:off x="2381027" y="5745212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3" name="Ovál 22">
              <a:extLst>
                <a:ext uri="{FF2B5EF4-FFF2-40B4-BE49-F238E27FC236}">
                  <a16:creationId xmlns:a16="http://schemas.microsoft.com/office/drawing/2014/main" id="{247599AF-287A-491F-ABCF-DC02545B3B5E}"/>
                </a:ext>
              </a:extLst>
            </p:cNvPr>
            <p:cNvSpPr/>
            <p:nvPr/>
          </p:nvSpPr>
          <p:spPr bwMode="auto">
            <a:xfrm>
              <a:off x="2051815" y="5700071"/>
              <a:ext cx="45409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4" name="Ovál 23">
              <a:extLst>
                <a:ext uri="{FF2B5EF4-FFF2-40B4-BE49-F238E27FC236}">
                  <a16:creationId xmlns:a16="http://schemas.microsoft.com/office/drawing/2014/main" id="{2F3D5AE9-5B72-4711-82DB-5ADA325EC056}"/>
                </a:ext>
              </a:extLst>
            </p:cNvPr>
            <p:cNvSpPr/>
            <p:nvPr/>
          </p:nvSpPr>
          <p:spPr bwMode="auto">
            <a:xfrm>
              <a:off x="2426436" y="5381622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5" name="Ovál 24">
              <a:extLst>
                <a:ext uri="{FF2B5EF4-FFF2-40B4-BE49-F238E27FC236}">
                  <a16:creationId xmlns:a16="http://schemas.microsoft.com/office/drawing/2014/main" id="{709CC046-7466-474B-97FB-F20EA074389B}"/>
                </a:ext>
              </a:extLst>
            </p:cNvPr>
            <p:cNvSpPr/>
            <p:nvPr/>
          </p:nvSpPr>
          <p:spPr bwMode="auto">
            <a:xfrm>
              <a:off x="2602911" y="5593374"/>
              <a:ext cx="45409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6" name="Ovál 25">
              <a:extLst>
                <a:ext uri="{FF2B5EF4-FFF2-40B4-BE49-F238E27FC236}">
                  <a16:creationId xmlns:a16="http://schemas.microsoft.com/office/drawing/2014/main" id="{AA1BFE1B-88BC-4D5F-B6A3-5DC9822E40A2}"/>
                </a:ext>
              </a:extLst>
            </p:cNvPr>
            <p:cNvSpPr/>
            <p:nvPr/>
          </p:nvSpPr>
          <p:spPr bwMode="auto">
            <a:xfrm>
              <a:off x="2602911" y="5228964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7" name="Ovál 26">
              <a:extLst>
                <a:ext uri="{FF2B5EF4-FFF2-40B4-BE49-F238E27FC236}">
                  <a16:creationId xmlns:a16="http://schemas.microsoft.com/office/drawing/2014/main" id="{33128B06-9ABE-42BC-8FFE-DBAB8FA074EF}"/>
                </a:ext>
              </a:extLst>
            </p:cNvPr>
            <p:cNvSpPr/>
            <p:nvPr/>
          </p:nvSpPr>
          <p:spPr bwMode="auto">
            <a:xfrm>
              <a:off x="2656575" y="5417735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8" name="Ovál 27">
              <a:extLst>
                <a:ext uri="{FF2B5EF4-FFF2-40B4-BE49-F238E27FC236}">
                  <a16:creationId xmlns:a16="http://schemas.microsoft.com/office/drawing/2014/main" id="{93A15CAA-25D0-42AD-BD2B-7100AD8CA95D}"/>
                </a:ext>
              </a:extLst>
            </p:cNvPr>
            <p:cNvSpPr/>
            <p:nvPr/>
          </p:nvSpPr>
          <p:spPr bwMode="auto">
            <a:xfrm>
              <a:off x="1979573" y="5745212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9" name="Ovál 28">
              <a:extLst>
                <a:ext uri="{FF2B5EF4-FFF2-40B4-BE49-F238E27FC236}">
                  <a16:creationId xmlns:a16="http://schemas.microsoft.com/office/drawing/2014/main" id="{8D355F85-2F7F-497E-8525-671DAC5CC441}"/>
                </a:ext>
              </a:extLst>
            </p:cNvPr>
            <p:cNvSpPr/>
            <p:nvPr/>
          </p:nvSpPr>
          <p:spPr bwMode="auto">
            <a:xfrm>
              <a:off x="2024982" y="5381622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30" name="Ovál 29">
              <a:extLst>
                <a:ext uri="{FF2B5EF4-FFF2-40B4-BE49-F238E27FC236}">
                  <a16:creationId xmlns:a16="http://schemas.microsoft.com/office/drawing/2014/main" id="{89EA1F73-B5E0-4706-86C6-9A5BB81321FE}"/>
                </a:ext>
              </a:extLst>
            </p:cNvPr>
            <p:cNvSpPr/>
            <p:nvPr/>
          </p:nvSpPr>
          <p:spPr bwMode="auto">
            <a:xfrm>
              <a:off x="2201456" y="5593374"/>
              <a:ext cx="46441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31" name="Ovál 30">
              <a:extLst>
                <a:ext uri="{FF2B5EF4-FFF2-40B4-BE49-F238E27FC236}">
                  <a16:creationId xmlns:a16="http://schemas.microsoft.com/office/drawing/2014/main" id="{553FFBED-D221-49A0-9724-DC43ECAECA07}"/>
                </a:ext>
              </a:extLst>
            </p:cNvPr>
            <p:cNvSpPr/>
            <p:nvPr/>
          </p:nvSpPr>
          <p:spPr bwMode="auto">
            <a:xfrm>
              <a:off x="2201456" y="5228964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32" name="Ovál 31">
              <a:extLst>
                <a:ext uri="{FF2B5EF4-FFF2-40B4-BE49-F238E27FC236}">
                  <a16:creationId xmlns:a16="http://schemas.microsoft.com/office/drawing/2014/main" id="{BA38BFD0-5C9C-4EA3-AC9A-08EB843BC96C}"/>
                </a:ext>
              </a:extLst>
            </p:cNvPr>
            <p:cNvSpPr/>
            <p:nvPr/>
          </p:nvSpPr>
          <p:spPr bwMode="auto">
            <a:xfrm>
              <a:off x="2255121" y="5417735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33" name="Ovál 32">
              <a:extLst>
                <a:ext uri="{FF2B5EF4-FFF2-40B4-BE49-F238E27FC236}">
                  <a16:creationId xmlns:a16="http://schemas.microsoft.com/office/drawing/2014/main" id="{ACD0B329-467F-49BA-AC30-33E256D46B86}"/>
                </a:ext>
              </a:extLst>
            </p:cNvPr>
            <p:cNvSpPr/>
            <p:nvPr/>
          </p:nvSpPr>
          <p:spPr bwMode="auto">
            <a:xfrm>
              <a:off x="2369675" y="5315142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34" name="Ovál 33">
              <a:extLst>
                <a:ext uri="{FF2B5EF4-FFF2-40B4-BE49-F238E27FC236}">
                  <a16:creationId xmlns:a16="http://schemas.microsoft.com/office/drawing/2014/main" id="{45F62DAF-9BF1-49A6-A11E-3BEA94763EFB}"/>
                </a:ext>
              </a:extLst>
            </p:cNvPr>
            <p:cNvSpPr/>
            <p:nvPr/>
          </p:nvSpPr>
          <p:spPr bwMode="auto">
            <a:xfrm>
              <a:off x="2522413" y="5467801"/>
              <a:ext cx="45409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35" name="Ovál 34">
              <a:extLst>
                <a:ext uri="{FF2B5EF4-FFF2-40B4-BE49-F238E27FC236}">
                  <a16:creationId xmlns:a16="http://schemas.microsoft.com/office/drawing/2014/main" id="{C9202093-9AC6-47C0-BF70-3F4FB978ACD9}"/>
                </a:ext>
              </a:extLst>
            </p:cNvPr>
            <p:cNvSpPr/>
            <p:nvPr/>
          </p:nvSpPr>
          <p:spPr bwMode="auto">
            <a:xfrm>
              <a:off x="2675152" y="5619638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36" name="Ovál 35">
              <a:extLst>
                <a:ext uri="{FF2B5EF4-FFF2-40B4-BE49-F238E27FC236}">
                  <a16:creationId xmlns:a16="http://schemas.microsoft.com/office/drawing/2014/main" id="{BB7F59F3-5391-4929-A50E-F9E6DCC0AD80}"/>
                </a:ext>
              </a:extLst>
            </p:cNvPr>
            <p:cNvSpPr/>
            <p:nvPr/>
          </p:nvSpPr>
          <p:spPr bwMode="auto">
            <a:xfrm>
              <a:off x="2345938" y="5574497"/>
              <a:ext cx="45409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37" name="Ovál 36">
              <a:extLst>
                <a:ext uri="{FF2B5EF4-FFF2-40B4-BE49-F238E27FC236}">
                  <a16:creationId xmlns:a16="http://schemas.microsoft.com/office/drawing/2014/main" id="{F77D49B7-5DE8-4CBD-8596-3C7E9FB0DF84}"/>
                </a:ext>
              </a:extLst>
            </p:cNvPr>
            <p:cNvSpPr/>
            <p:nvPr/>
          </p:nvSpPr>
          <p:spPr bwMode="auto">
            <a:xfrm>
              <a:off x="2720560" y="5256048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38" name="Ovál 37">
              <a:extLst>
                <a:ext uri="{FF2B5EF4-FFF2-40B4-BE49-F238E27FC236}">
                  <a16:creationId xmlns:a16="http://schemas.microsoft.com/office/drawing/2014/main" id="{9E588A80-050D-4F5E-A16F-84F89826D67F}"/>
                </a:ext>
              </a:extLst>
            </p:cNvPr>
            <p:cNvSpPr/>
            <p:nvPr/>
          </p:nvSpPr>
          <p:spPr bwMode="auto">
            <a:xfrm>
              <a:off x="1259227" y="5870786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39" name="Ovál 38">
              <a:extLst>
                <a:ext uri="{FF2B5EF4-FFF2-40B4-BE49-F238E27FC236}">
                  <a16:creationId xmlns:a16="http://schemas.microsoft.com/office/drawing/2014/main" id="{521025F1-DE12-4741-8F9E-B8E44334B37E}"/>
                </a:ext>
              </a:extLst>
            </p:cNvPr>
            <p:cNvSpPr/>
            <p:nvPr/>
          </p:nvSpPr>
          <p:spPr bwMode="auto">
            <a:xfrm>
              <a:off x="1457374" y="5659855"/>
              <a:ext cx="46440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40" name="Ovál 39">
              <a:extLst>
                <a:ext uri="{FF2B5EF4-FFF2-40B4-BE49-F238E27FC236}">
                  <a16:creationId xmlns:a16="http://schemas.microsoft.com/office/drawing/2014/main" id="{98F56E7C-DC4D-42F6-BB2C-8C5A6A0BBC1D}"/>
                </a:ext>
              </a:extLst>
            </p:cNvPr>
            <p:cNvSpPr/>
            <p:nvPr/>
          </p:nvSpPr>
          <p:spPr bwMode="auto">
            <a:xfrm>
              <a:off x="1633848" y="5870786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41" name="Ovál 40">
              <a:extLst>
                <a:ext uri="{FF2B5EF4-FFF2-40B4-BE49-F238E27FC236}">
                  <a16:creationId xmlns:a16="http://schemas.microsoft.com/office/drawing/2014/main" id="{FC7A3B0B-8A25-414F-9306-5BE7B748C3E2}"/>
                </a:ext>
              </a:extLst>
            </p:cNvPr>
            <p:cNvSpPr/>
            <p:nvPr/>
          </p:nvSpPr>
          <p:spPr bwMode="auto">
            <a:xfrm>
              <a:off x="1633848" y="5507196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42" name="Ovál 41">
              <a:extLst>
                <a:ext uri="{FF2B5EF4-FFF2-40B4-BE49-F238E27FC236}">
                  <a16:creationId xmlns:a16="http://schemas.microsoft.com/office/drawing/2014/main" id="{39B91A5B-1978-470B-9CC8-1992FED54096}"/>
                </a:ext>
              </a:extLst>
            </p:cNvPr>
            <p:cNvSpPr/>
            <p:nvPr/>
          </p:nvSpPr>
          <p:spPr bwMode="auto">
            <a:xfrm>
              <a:off x="1687513" y="5695967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43" name="Ovál 42">
              <a:extLst>
                <a:ext uri="{FF2B5EF4-FFF2-40B4-BE49-F238E27FC236}">
                  <a16:creationId xmlns:a16="http://schemas.microsoft.com/office/drawing/2014/main" id="{C887216F-FA99-467F-A297-F84AE1740FFD}"/>
                </a:ext>
              </a:extLst>
            </p:cNvPr>
            <p:cNvSpPr/>
            <p:nvPr/>
          </p:nvSpPr>
          <p:spPr bwMode="auto">
            <a:xfrm>
              <a:off x="1802067" y="5593374"/>
              <a:ext cx="45409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44" name="Ovál 43">
              <a:extLst>
                <a:ext uri="{FF2B5EF4-FFF2-40B4-BE49-F238E27FC236}">
                  <a16:creationId xmlns:a16="http://schemas.microsoft.com/office/drawing/2014/main" id="{B5193506-5DD4-47B1-9D88-67313BE159C7}"/>
                </a:ext>
              </a:extLst>
            </p:cNvPr>
            <p:cNvSpPr/>
            <p:nvPr/>
          </p:nvSpPr>
          <p:spPr bwMode="auto">
            <a:xfrm>
              <a:off x="1915589" y="5862578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45" name="Ovál 44">
              <a:extLst>
                <a:ext uri="{FF2B5EF4-FFF2-40B4-BE49-F238E27FC236}">
                  <a16:creationId xmlns:a16="http://schemas.microsoft.com/office/drawing/2014/main" id="{1C8508DB-CBCB-4DAE-A785-AF28C4B5690A}"/>
                </a:ext>
              </a:extLst>
            </p:cNvPr>
            <p:cNvSpPr/>
            <p:nvPr/>
          </p:nvSpPr>
          <p:spPr bwMode="auto">
            <a:xfrm>
              <a:off x="1706089" y="5897871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46" name="Ovál 45">
              <a:extLst>
                <a:ext uri="{FF2B5EF4-FFF2-40B4-BE49-F238E27FC236}">
                  <a16:creationId xmlns:a16="http://schemas.microsoft.com/office/drawing/2014/main" id="{8E78D556-94AB-4DE0-B4F6-839FD89C0D33}"/>
                </a:ext>
              </a:extLst>
            </p:cNvPr>
            <p:cNvSpPr/>
            <p:nvPr/>
          </p:nvSpPr>
          <p:spPr bwMode="auto">
            <a:xfrm>
              <a:off x="1852635" y="5475187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47" name="Ovál 46">
              <a:extLst>
                <a:ext uri="{FF2B5EF4-FFF2-40B4-BE49-F238E27FC236}">
                  <a16:creationId xmlns:a16="http://schemas.microsoft.com/office/drawing/2014/main" id="{305B2CB7-BD0A-4A9A-861A-C6D8C61C75AA}"/>
                </a:ext>
              </a:extLst>
            </p:cNvPr>
            <p:cNvSpPr/>
            <p:nvPr/>
          </p:nvSpPr>
          <p:spPr bwMode="auto">
            <a:xfrm>
              <a:off x="2719528" y="5309397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48" name="Ovál 47">
              <a:extLst>
                <a:ext uri="{FF2B5EF4-FFF2-40B4-BE49-F238E27FC236}">
                  <a16:creationId xmlns:a16="http://schemas.microsoft.com/office/drawing/2014/main" id="{9A93FFCA-B601-4886-A857-CEFC2D15C92B}"/>
                </a:ext>
              </a:extLst>
            </p:cNvPr>
            <p:cNvSpPr/>
            <p:nvPr/>
          </p:nvSpPr>
          <p:spPr bwMode="auto">
            <a:xfrm>
              <a:off x="2896003" y="5521149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49" name="Ovál 48">
              <a:extLst>
                <a:ext uri="{FF2B5EF4-FFF2-40B4-BE49-F238E27FC236}">
                  <a16:creationId xmlns:a16="http://schemas.microsoft.com/office/drawing/2014/main" id="{736FF700-999E-482E-8C23-C5625BF9A82B}"/>
                </a:ext>
              </a:extLst>
            </p:cNvPr>
            <p:cNvSpPr/>
            <p:nvPr/>
          </p:nvSpPr>
          <p:spPr bwMode="auto">
            <a:xfrm>
              <a:off x="2896003" y="5157559"/>
              <a:ext cx="46440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50" name="Ovál 49">
              <a:extLst>
                <a:ext uri="{FF2B5EF4-FFF2-40B4-BE49-F238E27FC236}">
                  <a16:creationId xmlns:a16="http://schemas.microsoft.com/office/drawing/2014/main" id="{1B53A912-61DE-4BA3-95AF-EC62789E9E16}"/>
                </a:ext>
              </a:extLst>
            </p:cNvPr>
            <p:cNvSpPr/>
            <p:nvPr/>
          </p:nvSpPr>
          <p:spPr bwMode="auto">
            <a:xfrm>
              <a:off x="2949668" y="5345509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51" name="Ovál 50">
              <a:extLst>
                <a:ext uri="{FF2B5EF4-FFF2-40B4-BE49-F238E27FC236}">
                  <a16:creationId xmlns:a16="http://schemas.microsoft.com/office/drawing/2014/main" id="{4DAC0FC6-9EB2-4426-8217-2F4A6B8F7583}"/>
                </a:ext>
              </a:extLst>
            </p:cNvPr>
            <p:cNvSpPr/>
            <p:nvPr/>
          </p:nvSpPr>
          <p:spPr bwMode="auto">
            <a:xfrm>
              <a:off x="2815506" y="5395575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52" name="Ovál 51">
              <a:extLst>
                <a:ext uri="{FF2B5EF4-FFF2-40B4-BE49-F238E27FC236}">
                  <a16:creationId xmlns:a16="http://schemas.microsoft.com/office/drawing/2014/main" id="{2417253E-5C16-430B-A1A2-D9E4E4A81580}"/>
                </a:ext>
              </a:extLst>
            </p:cNvPr>
            <p:cNvSpPr/>
            <p:nvPr/>
          </p:nvSpPr>
          <p:spPr bwMode="auto">
            <a:xfrm>
              <a:off x="2697856" y="5109956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53" name="Ovál 52">
              <a:extLst>
                <a:ext uri="{FF2B5EF4-FFF2-40B4-BE49-F238E27FC236}">
                  <a16:creationId xmlns:a16="http://schemas.microsoft.com/office/drawing/2014/main" id="{5EACEA07-F12E-4388-A3CF-F511B3D9F344}"/>
                </a:ext>
              </a:extLst>
            </p:cNvPr>
            <p:cNvSpPr/>
            <p:nvPr/>
          </p:nvSpPr>
          <p:spPr bwMode="auto">
            <a:xfrm>
              <a:off x="3013652" y="5183823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</p:grpSp>
      <p:grpSp>
        <p:nvGrpSpPr>
          <p:cNvPr id="12294" name="Skupina 139">
            <a:extLst>
              <a:ext uri="{FF2B5EF4-FFF2-40B4-BE49-F238E27FC236}">
                <a16:creationId xmlns:a16="http://schemas.microsoft.com/office/drawing/2014/main" id="{D1B2F624-F7D6-4854-A558-70ACC6064676}"/>
              </a:ext>
            </a:extLst>
          </p:cNvPr>
          <p:cNvGrpSpPr>
            <a:grpSpLocks/>
          </p:cNvGrpSpPr>
          <p:nvPr/>
        </p:nvGrpSpPr>
        <p:grpSpPr bwMode="auto">
          <a:xfrm>
            <a:off x="847725" y="3303588"/>
            <a:ext cx="3433763" cy="1676400"/>
            <a:chOff x="1181387" y="4479128"/>
            <a:chExt cx="2232248" cy="866706"/>
          </a:xfrm>
        </p:grpSpPr>
        <p:sp>
          <p:nvSpPr>
            <p:cNvPr id="54" name="Ovál 53">
              <a:extLst>
                <a:ext uri="{FF2B5EF4-FFF2-40B4-BE49-F238E27FC236}">
                  <a16:creationId xmlns:a16="http://schemas.microsoft.com/office/drawing/2014/main" id="{A816EFD3-93D8-4F56-AA1E-FDCBD2E2AFF5}"/>
                </a:ext>
              </a:extLst>
            </p:cNvPr>
            <p:cNvSpPr/>
            <p:nvPr/>
          </p:nvSpPr>
          <p:spPr bwMode="auto">
            <a:xfrm rot="4350790">
              <a:off x="1865389" y="3797588"/>
              <a:ext cx="864244" cy="2232248"/>
            </a:xfrm>
            <a:prstGeom prst="ellipse">
              <a:avLst/>
            </a:prstGeom>
            <a:noFill/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2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55" name="Ovál 54">
              <a:extLst>
                <a:ext uri="{FF2B5EF4-FFF2-40B4-BE49-F238E27FC236}">
                  <a16:creationId xmlns:a16="http://schemas.microsoft.com/office/drawing/2014/main" id="{F75FB98E-C63F-4051-ACFB-4DE4C65E999E}"/>
                </a:ext>
              </a:extLst>
            </p:cNvPr>
            <p:cNvSpPr/>
            <p:nvPr/>
          </p:nvSpPr>
          <p:spPr bwMode="auto">
            <a:xfrm>
              <a:off x="1513696" y="4935462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56" name="Ovál 55">
              <a:extLst>
                <a:ext uri="{FF2B5EF4-FFF2-40B4-BE49-F238E27FC236}">
                  <a16:creationId xmlns:a16="http://schemas.microsoft.com/office/drawing/2014/main" id="{6902A4C9-98B0-45A9-AE44-EDFA536205D3}"/>
                </a:ext>
              </a:extLst>
            </p:cNvPr>
            <p:cNvSpPr/>
            <p:nvPr/>
          </p:nvSpPr>
          <p:spPr bwMode="auto">
            <a:xfrm>
              <a:off x="1665402" y="5088120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57" name="Ovál 56">
              <a:extLst>
                <a:ext uri="{FF2B5EF4-FFF2-40B4-BE49-F238E27FC236}">
                  <a16:creationId xmlns:a16="http://schemas.microsoft.com/office/drawing/2014/main" id="{82F0F02F-E395-42A4-A8E1-EFEF26A60615}"/>
                </a:ext>
              </a:extLst>
            </p:cNvPr>
            <p:cNvSpPr/>
            <p:nvPr/>
          </p:nvSpPr>
          <p:spPr bwMode="auto">
            <a:xfrm>
              <a:off x="1889349" y="5192355"/>
              <a:ext cx="45409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58" name="Ovál 57">
              <a:extLst>
                <a:ext uri="{FF2B5EF4-FFF2-40B4-BE49-F238E27FC236}">
                  <a16:creationId xmlns:a16="http://schemas.microsoft.com/office/drawing/2014/main" id="{08D23193-0910-44D5-AEE2-E0FF55B43312}"/>
                </a:ext>
              </a:extLst>
            </p:cNvPr>
            <p:cNvSpPr/>
            <p:nvPr/>
          </p:nvSpPr>
          <p:spPr bwMode="auto">
            <a:xfrm>
              <a:off x="1488927" y="5194817"/>
              <a:ext cx="46441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59" name="Ovál 58">
              <a:extLst>
                <a:ext uri="{FF2B5EF4-FFF2-40B4-BE49-F238E27FC236}">
                  <a16:creationId xmlns:a16="http://schemas.microsoft.com/office/drawing/2014/main" id="{D4318963-124E-4498-96FB-240B25DC604F}"/>
                </a:ext>
              </a:extLst>
            </p:cNvPr>
            <p:cNvSpPr/>
            <p:nvPr/>
          </p:nvSpPr>
          <p:spPr bwMode="auto">
            <a:xfrm>
              <a:off x="1863549" y="4876368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60" name="Ovál 59">
              <a:extLst>
                <a:ext uri="{FF2B5EF4-FFF2-40B4-BE49-F238E27FC236}">
                  <a16:creationId xmlns:a16="http://schemas.microsoft.com/office/drawing/2014/main" id="{4A269C25-855B-46A8-A6C7-CB81952BC259}"/>
                </a:ext>
              </a:extLst>
            </p:cNvPr>
            <p:cNvSpPr/>
            <p:nvPr/>
          </p:nvSpPr>
          <p:spPr bwMode="auto">
            <a:xfrm>
              <a:off x="2040023" y="5088120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61" name="Ovál 60">
              <a:extLst>
                <a:ext uri="{FF2B5EF4-FFF2-40B4-BE49-F238E27FC236}">
                  <a16:creationId xmlns:a16="http://schemas.microsoft.com/office/drawing/2014/main" id="{0D391804-D75A-4790-9E73-0F54453495F2}"/>
                </a:ext>
              </a:extLst>
            </p:cNvPr>
            <p:cNvSpPr/>
            <p:nvPr/>
          </p:nvSpPr>
          <p:spPr bwMode="auto">
            <a:xfrm>
              <a:off x="2040023" y="4723710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62" name="Ovál 61">
              <a:extLst>
                <a:ext uri="{FF2B5EF4-FFF2-40B4-BE49-F238E27FC236}">
                  <a16:creationId xmlns:a16="http://schemas.microsoft.com/office/drawing/2014/main" id="{F7618048-88D1-4EAF-99AB-353B10138F48}"/>
                </a:ext>
              </a:extLst>
            </p:cNvPr>
            <p:cNvSpPr/>
            <p:nvPr/>
          </p:nvSpPr>
          <p:spPr bwMode="auto">
            <a:xfrm>
              <a:off x="2093688" y="4912481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63" name="Ovál 62">
              <a:extLst>
                <a:ext uri="{FF2B5EF4-FFF2-40B4-BE49-F238E27FC236}">
                  <a16:creationId xmlns:a16="http://schemas.microsoft.com/office/drawing/2014/main" id="{D4F494F4-F949-4CFD-A007-02FF3F81EECB}"/>
                </a:ext>
              </a:extLst>
            </p:cNvPr>
            <p:cNvSpPr/>
            <p:nvPr/>
          </p:nvSpPr>
          <p:spPr bwMode="auto">
            <a:xfrm>
              <a:off x="2208242" y="4809888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64" name="Ovál 63">
              <a:extLst>
                <a:ext uri="{FF2B5EF4-FFF2-40B4-BE49-F238E27FC236}">
                  <a16:creationId xmlns:a16="http://schemas.microsoft.com/office/drawing/2014/main" id="{B2CB3763-F864-49F7-A664-481A34C05CBE}"/>
                </a:ext>
              </a:extLst>
            </p:cNvPr>
            <p:cNvSpPr/>
            <p:nvPr/>
          </p:nvSpPr>
          <p:spPr bwMode="auto">
            <a:xfrm>
              <a:off x="2360980" y="4962546"/>
              <a:ext cx="45409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65" name="Ovál 64">
              <a:extLst>
                <a:ext uri="{FF2B5EF4-FFF2-40B4-BE49-F238E27FC236}">
                  <a16:creationId xmlns:a16="http://schemas.microsoft.com/office/drawing/2014/main" id="{B949881A-728A-445A-AF47-7D6D50DD335D}"/>
                </a:ext>
              </a:extLst>
            </p:cNvPr>
            <p:cNvSpPr/>
            <p:nvPr/>
          </p:nvSpPr>
          <p:spPr bwMode="auto">
            <a:xfrm>
              <a:off x="2513718" y="5114384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66" name="Ovál 65">
              <a:extLst>
                <a:ext uri="{FF2B5EF4-FFF2-40B4-BE49-F238E27FC236}">
                  <a16:creationId xmlns:a16="http://schemas.microsoft.com/office/drawing/2014/main" id="{4C4439EA-EF26-4A38-A771-62C26B3BC99A}"/>
                </a:ext>
              </a:extLst>
            </p:cNvPr>
            <p:cNvSpPr/>
            <p:nvPr/>
          </p:nvSpPr>
          <p:spPr bwMode="auto">
            <a:xfrm>
              <a:off x="2184505" y="5069243"/>
              <a:ext cx="45409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67" name="Ovál 66">
              <a:extLst>
                <a:ext uri="{FF2B5EF4-FFF2-40B4-BE49-F238E27FC236}">
                  <a16:creationId xmlns:a16="http://schemas.microsoft.com/office/drawing/2014/main" id="{74E858C9-F96F-44E1-B6D5-A75080387A26}"/>
                </a:ext>
              </a:extLst>
            </p:cNvPr>
            <p:cNvSpPr/>
            <p:nvPr/>
          </p:nvSpPr>
          <p:spPr bwMode="auto">
            <a:xfrm>
              <a:off x="2559127" y="4750794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68" name="Ovál 67">
              <a:extLst>
                <a:ext uri="{FF2B5EF4-FFF2-40B4-BE49-F238E27FC236}">
                  <a16:creationId xmlns:a16="http://schemas.microsoft.com/office/drawing/2014/main" id="{F4637472-9C4F-4518-B2BF-7F79951C5848}"/>
                </a:ext>
              </a:extLst>
            </p:cNvPr>
            <p:cNvSpPr/>
            <p:nvPr/>
          </p:nvSpPr>
          <p:spPr bwMode="auto">
            <a:xfrm>
              <a:off x="2735601" y="4962546"/>
              <a:ext cx="45409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69" name="Ovál 68">
              <a:extLst>
                <a:ext uri="{FF2B5EF4-FFF2-40B4-BE49-F238E27FC236}">
                  <a16:creationId xmlns:a16="http://schemas.microsoft.com/office/drawing/2014/main" id="{154A74A5-7ACC-4ABB-8A3E-3F30949EE493}"/>
                </a:ext>
              </a:extLst>
            </p:cNvPr>
            <p:cNvSpPr/>
            <p:nvPr/>
          </p:nvSpPr>
          <p:spPr bwMode="auto">
            <a:xfrm>
              <a:off x="2735601" y="4598136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70" name="Ovál 69">
              <a:extLst>
                <a:ext uri="{FF2B5EF4-FFF2-40B4-BE49-F238E27FC236}">
                  <a16:creationId xmlns:a16="http://schemas.microsoft.com/office/drawing/2014/main" id="{2E5BC41E-A672-4568-8BCD-751F12968DB0}"/>
                </a:ext>
              </a:extLst>
            </p:cNvPr>
            <p:cNvSpPr/>
            <p:nvPr/>
          </p:nvSpPr>
          <p:spPr bwMode="auto">
            <a:xfrm>
              <a:off x="2789266" y="4786907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71" name="Ovál 70">
              <a:extLst>
                <a:ext uri="{FF2B5EF4-FFF2-40B4-BE49-F238E27FC236}">
                  <a16:creationId xmlns:a16="http://schemas.microsoft.com/office/drawing/2014/main" id="{40D7481B-84F8-44E8-92CD-0281BB8552DA}"/>
                </a:ext>
              </a:extLst>
            </p:cNvPr>
            <p:cNvSpPr/>
            <p:nvPr/>
          </p:nvSpPr>
          <p:spPr bwMode="auto">
            <a:xfrm>
              <a:off x="2112264" y="5114384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72" name="Ovál 71">
              <a:extLst>
                <a:ext uri="{FF2B5EF4-FFF2-40B4-BE49-F238E27FC236}">
                  <a16:creationId xmlns:a16="http://schemas.microsoft.com/office/drawing/2014/main" id="{D943545B-C465-4326-A11A-6FA4A818CF9F}"/>
                </a:ext>
              </a:extLst>
            </p:cNvPr>
            <p:cNvSpPr/>
            <p:nvPr/>
          </p:nvSpPr>
          <p:spPr bwMode="auto">
            <a:xfrm>
              <a:off x="2157673" y="4750794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73" name="Ovál 72">
              <a:extLst>
                <a:ext uri="{FF2B5EF4-FFF2-40B4-BE49-F238E27FC236}">
                  <a16:creationId xmlns:a16="http://schemas.microsoft.com/office/drawing/2014/main" id="{199DF34F-7D64-4BA0-B42A-46884FEA6D27}"/>
                </a:ext>
              </a:extLst>
            </p:cNvPr>
            <p:cNvSpPr/>
            <p:nvPr/>
          </p:nvSpPr>
          <p:spPr bwMode="auto">
            <a:xfrm>
              <a:off x="2334148" y="4962546"/>
              <a:ext cx="46440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74" name="Ovál 73">
              <a:extLst>
                <a:ext uri="{FF2B5EF4-FFF2-40B4-BE49-F238E27FC236}">
                  <a16:creationId xmlns:a16="http://schemas.microsoft.com/office/drawing/2014/main" id="{4341E9B2-BFA4-4C09-9238-8EC972D2818E}"/>
                </a:ext>
              </a:extLst>
            </p:cNvPr>
            <p:cNvSpPr/>
            <p:nvPr/>
          </p:nvSpPr>
          <p:spPr bwMode="auto">
            <a:xfrm>
              <a:off x="2334148" y="4598136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75" name="Ovál 74">
              <a:extLst>
                <a:ext uri="{FF2B5EF4-FFF2-40B4-BE49-F238E27FC236}">
                  <a16:creationId xmlns:a16="http://schemas.microsoft.com/office/drawing/2014/main" id="{C64612DA-3C75-4ABE-8CF4-D2572EDC1503}"/>
                </a:ext>
              </a:extLst>
            </p:cNvPr>
            <p:cNvSpPr/>
            <p:nvPr/>
          </p:nvSpPr>
          <p:spPr bwMode="auto">
            <a:xfrm>
              <a:off x="2387812" y="4786907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76" name="Ovál 75">
              <a:extLst>
                <a:ext uri="{FF2B5EF4-FFF2-40B4-BE49-F238E27FC236}">
                  <a16:creationId xmlns:a16="http://schemas.microsoft.com/office/drawing/2014/main" id="{C38EFE00-774B-469A-AB3D-C52FBBB879FD}"/>
                </a:ext>
              </a:extLst>
            </p:cNvPr>
            <p:cNvSpPr/>
            <p:nvPr/>
          </p:nvSpPr>
          <p:spPr bwMode="auto">
            <a:xfrm>
              <a:off x="2502366" y="4684314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77" name="Ovál 76">
              <a:extLst>
                <a:ext uri="{FF2B5EF4-FFF2-40B4-BE49-F238E27FC236}">
                  <a16:creationId xmlns:a16="http://schemas.microsoft.com/office/drawing/2014/main" id="{BFCABB88-D7DC-4CC8-87B6-13C02F968044}"/>
                </a:ext>
              </a:extLst>
            </p:cNvPr>
            <p:cNvSpPr/>
            <p:nvPr/>
          </p:nvSpPr>
          <p:spPr bwMode="auto">
            <a:xfrm>
              <a:off x="2655104" y="4836973"/>
              <a:ext cx="45409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78" name="Ovál 77">
              <a:extLst>
                <a:ext uri="{FF2B5EF4-FFF2-40B4-BE49-F238E27FC236}">
                  <a16:creationId xmlns:a16="http://schemas.microsoft.com/office/drawing/2014/main" id="{6646AF1E-D7F5-469B-96D6-D20653EB0827}"/>
                </a:ext>
              </a:extLst>
            </p:cNvPr>
            <p:cNvSpPr/>
            <p:nvPr/>
          </p:nvSpPr>
          <p:spPr bwMode="auto">
            <a:xfrm>
              <a:off x="2807842" y="4988810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79" name="Ovál 78">
              <a:extLst>
                <a:ext uri="{FF2B5EF4-FFF2-40B4-BE49-F238E27FC236}">
                  <a16:creationId xmlns:a16="http://schemas.microsoft.com/office/drawing/2014/main" id="{1E8471AE-0382-434C-88C1-07D23D31A9A5}"/>
                </a:ext>
              </a:extLst>
            </p:cNvPr>
            <p:cNvSpPr/>
            <p:nvPr/>
          </p:nvSpPr>
          <p:spPr bwMode="auto">
            <a:xfrm>
              <a:off x="2478630" y="4943669"/>
              <a:ext cx="45409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80" name="Ovál 79">
              <a:extLst>
                <a:ext uri="{FF2B5EF4-FFF2-40B4-BE49-F238E27FC236}">
                  <a16:creationId xmlns:a16="http://schemas.microsoft.com/office/drawing/2014/main" id="{9EE01190-9F45-4D33-824D-28B0B0805E5A}"/>
                </a:ext>
              </a:extLst>
            </p:cNvPr>
            <p:cNvSpPr/>
            <p:nvPr/>
          </p:nvSpPr>
          <p:spPr bwMode="auto">
            <a:xfrm>
              <a:off x="2853251" y="4625220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81" name="Ovál 80">
              <a:extLst>
                <a:ext uri="{FF2B5EF4-FFF2-40B4-BE49-F238E27FC236}">
                  <a16:creationId xmlns:a16="http://schemas.microsoft.com/office/drawing/2014/main" id="{17684C76-859A-4A68-BE6F-A5B91D2F14AF}"/>
                </a:ext>
              </a:extLst>
            </p:cNvPr>
            <p:cNvSpPr/>
            <p:nvPr/>
          </p:nvSpPr>
          <p:spPr bwMode="auto">
            <a:xfrm>
              <a:off x="1391918" y="5239958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82" name="Ovál 81">
              <a:extLst>
                <a:ext uri="{FF2B5EF4-FFF2-40B4-BE49-F238E27FC236}">
                  <a16:creationId xmlns:a16="http://schemas.microsoft.com/office/drawing/2014/main" id="{F3E1CAC4-C092-44F6-8904-B0DD292C3243}"/>
                </a:ext>
              </a:extLst>
            </p:cNvPr>
            <p:cNvSpPr/>
            <p:nvPr/>
          </p:nvSpPr>
          <p:spPr bwMode="auto">
            <a:xfrm>
              <a:off x="1590065" y="5029027"/>
              <a:ext cx="46441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83" name="Ovál 82">
              <a:extLst>
                <a:ext uri="{FF2B5EF4-FFF2-40B4-BE49-F238E27FC236}">
                  <a16:creationId xmlns:a16="http://schemas.microsoft.com/office/drawing/2014/main" id="{EC6F87B5-FFF5-4431-B09B-FD3172D188E0}"/>
                </a:ext>
              </a:extLst>
            </p:cNvPr>
            <p:cNvSpPr/>
            <p:nvPr/>
          </p:nvSpPr>
          <p:spPr bwMode="auto">
            <a:xfrm>
              <a:off x="1766540" y="5239958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84" name="Ovál 83">
              <a:extLst>
                <a:ext uri="{FF2B5EF4-FFF2-40B4-BE49-F238E27FC236}">
                  <a16:creationId xmlns:a16="http://schemas.microsoft.com/office/drawing/2014/main" id="{BECE2224-B075-4D90-891B-98FB5EFB3381}"/>
                </a:ext>
              </a:extLst>
            </p:cNvPr>
            <p:cNvSpPr/>
            <p:nvPr/>
          </p:nvSpPr>
          <p:spPr bwMode="auto">
            <a:xfrm>
              <a:off x="1766540" y="4876368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85" name="Ovál 84">
              <a:extLst>
                <a:ext uri="{FF2B5EF4-FFF2-40B4-BE49-F238E27FC236}">
                  <a16:creationId xmlns:a16="http://schemas.microsoft.com/office/drawing/2014/main" id="{F6AA26C7-8C55-46DB-A5D7-36C6647B8818}"/>
                </a:ext>
              </a:extLst>
            </p:cNvPr>
            <p:cNvSpPr/>
            <p:nvPr/>
          </p:nvSpPr>
          <p:spPr bwMode="auto">
            <a:xfrm>
              <a:off x="1820204" y="5065139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86" name="Ovál 85">
              <a:extLst>
                <a:ext uri="{FF2B5EF4-FFF2-40B4-BE49-F238E27FC236}">
                  <a16:creationId xmlns:a16="http://schemas.microsoft.com/office/drawing/2014/main" id="{10870D81-E437-4BD2-A21A-A5CB6574E31F}"/>
                </a:ext>
              </a:extLst>
            </p:cNvPr>
            <p:cNvSpPr/>
            <p:nvPr/>
          </p:nvSpPr>
          <p:spPr bwMode="auto">
            <a:xfrm>
              <a:off x="1934758" y="4962546"/>
              <a:ext cx="45409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87" name="Ovál 86">
              <a:extLst>
                <a:ext uri="{FF2B5EF4-FFF2-40B4-BE49-F238E27FC236}">
                  <a16:creationId xmlns:a16="http://schemas.microsoft.com/office/drawing/2014/main" id="{301FDD44-BB7A-43EB-857E-1B00E1E6CD67}"/>
                </a:ext>
              </a:extLst>
            </p:cNvPr>
            <p:cNvSpPr/>
            <p:nvPr/>
          </p:nvSpPr>
          <p:spPr bwMode="auto">
            <a:xfrm>
              <a:off x="2048279" y="5231750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88" name="Ovál 87">
              <a:extLst>
                <a:ext uri="{FF2B5EF4-FFF2-40B4-BE49-F238E27FC236}">
                  <a16:creationId xmlns:a16="http://schemas.microsoft.com/office/drawing/2014/main" id="{BC4B9AE2-74D3-40B8-96D9-496E28A32D06}"/>
                </a:ext>
              </a:extLst>
            </p:cNvPr>
            <p:cNvSpPr/>
            <p:nvPr/>
          </p:nvSpPr>
          <p:spPr bwMode="auto">
            <a:xfrm>
              <a:off x="1838781" y="5267043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89" name="Ovál 88">
              <a:extLst>
                <a:ext uri="{FF2B5EF4-FFF2-40B4-BE49-F238E27FC236}">
                  <a16:creationId xmlns:a16="http://schemas.microsoft.com/office/drawing/2014/main" id="{2BB556DD-B21A-4402-9226-8E80202EF475}"/>
                </a:ext>
              </a:extLst>
            </p:cNvPr>
            <p:cNvSpPr/>
            <p:nvPr/>
          </p:nvSpPr>
          <p:spPr bwMode="auto">
            <a:xfrm>
              <a:off x="1985327" y="4844359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90" name="Ovál 89">
              <a:extLst>
                <a:ext uri="{FF2B5EF4-FFF2-40B4-BE49-F238E27FC236}">
                  <a16:creationId xmlns:a16="http://schemas.microsoft.com/office/drawing/2014/main" id="{F4D0FC26-2245-4ED1-9375-086FF408697F}"/>
                </a:ext>
              </a:extLst>
            </p:cNvPr>
            <p:cNvSpPr/>
            <p:nvPr/>
          </p:nvSpPr>
          <p:spPr bwMode="auto">
            <a:xfrm>
              <a:off x="2852219" y="4678569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91" name="Ovál 90">
              <a:extLst>
                <a:ext uri="{FF2B5EF4-FFF2-40B4-BE49-F238E27FC236}">
                  <a16:creationId xmlns:a16="http://schemas.microsoft.com/office/drawing/2014/main" id="{0C3A4B83-9843-47AE-89B3-9A45DEDA317A}"/>
                </a:ext>
              </a:extLst>
            </p:cNvPr>
            <p:cNvSpPr/>
            <p:nvPr/>
          </p:nvSpPr>
          <p:spPr bwMode="auto">
            <a:xfrm>
              <a:off x="3028693" y="4890321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92" name="Ovál 91">
              <a:extLst>
                <a:ext uri="{FF2B5EF4-FFF2-40B4-BE49-F238E27FC236}">
                  <a16:creationId xmlns:a16="http://schemas.microsoft.com/office/drawing/2014/main" id="{ADBDAAF5-EBCF-4569-9AF1-D1C73A24A9FE}"/>
                </a:ext>
              </a:extLst>
            </p:cNvPr>
            <p:cNvSpPr/>
            <p:nvPr/>
          </p:nvSpPr>
          <p:spPr bwMode="auto">
            <a:xfrm>
              <a:off x="3028693" y="4526731"/>
              <a:ext cx="46441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93" name="Ovál 92">
              <a:extLst>
                <a:ext uri="{FF2B5EF4-FFF2-40B4-BE49-F238E27FC236}">
                  <a16:creationId xmlns:a16="http://schemas.microsoft.com/office/drawing/2014/main" id="{5BA56D07-292E-46E0-907F-055707BA17A1}"/>
                </a:ext>
              </a:extLst>
            </p:cNvPr>
            <p:cNvSpPr/>
            <p:nvPr/>
          </p:nvSpPr>
          <p:spPr bwMode="auto">
            <a:xfrm>
              <a:off x="3082358" y="4714681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94" name="Ovál 93">
              <a:extLst>
                <a:ext uri="{FF2B5EF4-FFF2-40B4-BE49-F238E27FC236}">
                  <a16:creationId xmlns:a16="http://schemas.microsoft.com/office/drawing/2014/main" id="{22ED5938-2086-4720-8782-04282021E67D}"/>
                </a:ext>
              </a:extLst>
            </p:cNvPr>
            <p:cNvSpPr/>
            <p:nvPr/>
          </p:nvSpPr>
          <p:spPr bwMode="auto">
            <a:xfrm>
              <a:off x="2948196" y="4764747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95" name="Ovál 94">
              <a:extLst>
                <a:ext uri="{FF2B5EF4-FFF2-40B4-BE49-F238E27FC236}">
                  <a16:creationId xmlns:a16="http://schemas.microsoft.com/office/drawing/2014/main" id="{1FD685A7-F6BE-4C84-B698-9969EE316AB5}"/>
                </a:ext>
              </a:extLst>
            </p:cNvPr>
            <p:cNvSpPr/>
            <p:nvPr/>
          </p:nvSpPr>
          <p:spPr bwMode="auto">
            <a:xfrm>
              <a:off x="2830546" y="4479128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96" name="Ovál 95">
              <a:extLst>
                <a:ext uri="{FF2B5EF4-FFF2-40B4-BE49-F238E27FC236}">
                  <a16:creationId xmlns:a16="http://schemas.microsoft.com/office/drawing/2014/main" id="{41AD246B-B04A-43BB-A6A3-2E1233347344}"/>
                </a:ext>
              </a:extLst>
            </p:cNvPr>
            <p:cNvSpPr/>
            <p:nvPr/>
          </p:nvSpPr>
          <p:spPr bwMode="auto">
            <a:xfrm>
              <a:off x="3146343" y="4552995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</p:grpSp>
      <p:grpSp>
        <p:nvGrpSpPr>
          <p:cNvPr id="12295" name="Skupina 184">
            <a:extLst>
              <a:ext uri="{FF2B5EF4-FFF2-40B4-BE49-F238E27FC236}">
                <a16:creationId xmlns:a16="http://schemas.microsoft.com/office/drawing/2014/main" id="{11DCC5EC-B72E-4BDE-B2E9-2A201B9CB11D}"/>
              </a:ext>
            </a:extLst>
          </p:cNvPr>
          <p:cNvGrpSpPr>
            <a:grpSpLocks/>
          </p:cNvGrpSpPr>
          <p:nvPr/>
        </p:nvGrpSpPr>
        <p:grpSpPr bwMode="auto">
          <a:xfrm>
            <a:off x="1444625" y="2557463"/>
            <a:ext cx="3433763" cy="1676400"/>
            <a:chOff x="3269619" y="5037948"/>
            <a:chExt cx="2232248" cy="866706"/>
          </a:xfrm>
        </p:grpSpPr>
        <p:sp>
          <p:nvSpPr>
            <p:cNvPr id="141" name="Ovál 140">
              <a:extLst>
                <a:ext uri="{FF2B5EF4-FFF2-40B4-BE49-F238E27FC236}">
                  <a16:creationId xmlns:a16="http://schemas.microsoft.com/office/drawing/2014/main" id="{5F9F6915-0F28-498B-80B7-717B655C2151}"/>
                </a:ext>
              </a:extLst>
            </p:cNvPr>
            <p:cNvSpPr/>
            <p:nvPr/>
          </p:nvSpPr>
          <p:spPr bwMode="auto">
            <a:xfrm rot="4350790">
              <a:off x="3953621" y="4356408"/>
              <a:ext cx="864244" cy="2232248"/>
            </a:xfrm>
            <a:prstGeom prst="ellipse">
              <a:avLst/>
            </a:prstGeom>
            <a:noFill/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2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grpSp>
          <p:nvGrpSpPr>
            <p:cNvPr id="12300" name="Skupina 183">
              <a:extLst>
                <a:ext uri="{FF2B5EF4-FFF2-40B4-BE49-F238E27FC236}">
                  <a16:creationId xmlns:a16="http://schemas.microsoft.com/office/drawing/2014/main" id="{9A38F950-0B0B-43F2-9C57-4FF6DBE73C7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80555" y="5037948"/>
              <a:ext cx="1800200" cy="833728"/>
              <a:chOff x="3480555" y="5037948"/>
              <a:chExt cx="1800200" cy="833728"/>
            </a:xfrm>
          </p:grpSpPr>
          <p:sp>
            <p:nvSpPr>
              <p:cNvPr id="142" name="Ovál 141">
                <a:extLst>
                  <a:ext uri="{FF2B5EF4-FFF2-40B4-BE49-F238E27FC236}">
                    <a16:creationId xmlns:a16="http://schemas.microsoft.com/office/drawing/2014/main" id="{29221505-F039-440E-9F5F-02A91379631D}"/>
                  </a:ext>
                </a:extLst>
              </p:cNvPr>
              <p:cNvSpPr/>
              <p:nvPr/>
            </p:nvSpPr>
            <p:spPr bwMode="auto">
              <a:xfrm>
                <a:off x="3600896" y="5494282"/>
                <a:ext cx="46440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43" name="Ovál 142">
                <a:extLst>
                  <a:ext uri="{FF2B5EF4-FFF2-40B4-BE49-F238E27FC236}">
                    <a16:creationId xmlns:a16="http://schemas.microsoft.com/office/drawing/2014/main" id="{2B728B7A-C5B9-4B6C-8E2D-C30EF11140FA}"/>
                  </a:ext>
                </a:extLst>
              </p:cNvPr>
              <p:cNvSpPr/>
              <p:nvPr/>
            </p:nvSpPr>
            <p:spPr bwMode="auto">
              <a:xfrm>
                <a:off x="3753634" y="5646940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44" name="Ovál 143">
                <a:extLst>
                  <a:ext uri="{FF2B5EF4-FFF2-40B4-BE49-F238E27FC236}">
                    <a16:creationId xmlns:a16="http://schemas.microsoft.com/office/drawing/2014/main" id="{1972DCF7-B3AF-45A5-9E86-1917006B7A5C}"/>
                  </a:ext>
                </a:extLst>
              </p:cNvPr>
              <p:cNvSpPr/>
              <p:nvPr/>
            </p:nvSpPr>
            <p:spPr bwMode="auto">
              <a:xfrm>
                <a:off x="3976549" y="5751175"/>
                <a:ext cx="46440" cy="45141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45" name="Ovál 144">
                <a:extLst>
                  <a:ext uri="{FF2B5EF4-FFF2-40B4-BE49-F238E27FC236}">
                    <a16:creationId xmlns:a16="http://schemas.microsoft.com/office/drawing/2014/main" id="{E13F9BEF-37AA-4579-8C12-A72CA506FD9F}"/>
                  </a:ext>
                </a:extLst>
              </p:cNvPr>
              <p:cNvSpPr/>
              <p:nvPr/>
            </p:nvSpPr>
            <p:spPr bwMode="auto">
              <a:xfrm>
                <a:off x="3577159" y="5753637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46" name="Ovál 145">
                <a:extLst>
                  <a:ext uri="{FF2B5EF4-FFF2-40B4-BE49-F238E27FC236}">
                    <a16:creationId xmlns:a16="http://schemas.microsoft.com/office/drawing/2014/main" id="{25D7A26C-4DB7-4F29-8B99-6B7FA27C184F}"/>
                  </a:ext>
                </a:extLst>
              </p:cNvPr>
              <p:cNvSpPr/>
              <p:nvPr/>
            </p:nvSpPr>
            <p:spPr bwMode="auto">
              <a:xfrm>
                <a:off x="3951781" y="5435188"/>
                <a:ext cx="46440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47" name="Ovál 146">
                <a:extLst>
                  <a:ext uri="{FF2B5EF4-FFF2-40B4-BE49-F238E27FC236}">
                    <a16:creationId xmlns:a16="http://schemas.microsoft.com/office/drawing/2014/main" id="{ED51C46E-9E65-4C1F-8095-ACF62E83B346}"/>
                  </a:ext>
                </a:extLst>
              </p:cNvPr>
              <p:cNvSpPr/>
              <p:nvPr/>
            </p:nvSpPr>
            <p:spPr bwMode="auto">
              <a:xfrm>
                <a:off x="4128255" y="5646940"/>
                <a:ext cx="46441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48" name="Ovál 147">
                <a:extLst>
                  <a:ext uri="{FF2B5EF4-FFF2-40B4-BE49-F238E27FC236}">
                    <a16:creationId xmlns:a16="http://schemas.microsoft.com/office/drawing/2014/main" id="{BC673686-E4E5-4F98-8435-09A1CBF2D6D8}"/>
                  </a:ext>
                </a:extLst>
              </p:cNvPr>
              <p:cNvSpPr/>
              <p:nvPr/>
            </p:nvSpPr>
            <p:spPr bwMode="auto">
              <a:xfrm>
                <a:off x="4128255" y="5282530"/>
                <a:ext cx="46441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49" name="Ovál 148">
                <a:extLst>
                  <a:ext uri="{FF2B5EF4-FFF2-40B4-BE49-F238E27FC236}">
                    <a16:creationId xmlns:a16="http://schemas.microsoft.com/office/drawing/2014/main" id="{6F8642BC-088E-4155-9694-896E87D484D5}"/>
                  </a:ext>
                </a:extLst>
              </p:cNvPr>
              <p:cNvSpPr/>
              <p:nvPr/>
            </p:nvSpPr>
            <p:spPr bwMode="auto">
              <a:xfrm>
                <a:off x="4181920" y="5471301"/>
                <a:ext cx="46441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50" name="Ovál 149">
                <a:extLst>
                  <a:ext uri="{FF2B5EF4-FFF2-40B4-BE49-F238E27FC236}">
                    <a16:creationId xmlns:a16="http://schemas.microsoft.com/office/drawing/2014/main" id="{BB52F6F7-3CD1-429E-8B85-40E25448EF97}"/>
                  </a:ext>
                </a:extLst>
              </p:cNvPr>
              <p:cNvSpPr/>
              <p:nvPr/>
            </p:nvSpPr>
            <p:spPr bwMode="auto">
              <a:xfrm>
                <a:off x="4296474" y="5368708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51" name="Ovál 150">
                <a:extLst>
                  <a:ext uri="{FF2B5EF4-FFF2-40B4-BE49-F238E27FC236}">
                    <a16:creationId xmlns:a16="http://schemas.microsoft.com/office/drawing/2014/main" id="{982E60D9-51FB-4CBE-BAE6-A279A75BDE9F}"/>
                  </a:ext>
                </a:extLst>
              </p:cNvPr>
              <p:cNvSpPr/>
              <p:nvPr/>
            </p:nvSpPr>
            <p:spPr bwMode="auto">
              <a:xfrm>
                <a:off x="4449212" y="5521366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52" name="Ovál 151">
                <a:extLst>
                  <a:ext uri="{FF2B5EF4-FFF2-40B4-BE49-F238E27FC236}">
                    <a16:creationId xmlns:a16="http://schemas.microsoft.com/office/drawing/2014/main" id="{FADE3674-AF2B-4C4F-9F3A-DD9DF77D067C}"/>
                  </a:ext>
                </a:extLst>
              </p:cNvPr>
              <p:cNvSpPr/>
              <p:nvPr/>
            </p:nvSpPr>
            <p:spPr bwMode="auto">
              <a:xfrm>
                <a:off x="4601950" y="5674025"/>
                <a:ext cx="45409" cy="45141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53" name="Ovál 152">
                <a:extLst>
                  <a:ext uri="{FF2B5EF4-FFF2-40B4-BE49-F238E27FC236}">
                    <a16:creationId xmlns:a16="http://schemas.microsoft.com/office/drawing/2014/main" id="{6CD414F5-2871-41E8-8996-689702173F0E}"/>
                  </a:ext>
                </a:extLst>
              </p:cNvPr>
              <p:cNvSpPr/>
              <p:nvPr/>
            </p:nvSpPr>
            <p:spPr bwMode="auto">
              <a:xfrm>
                <a:off x="4272737" y="5628063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54" name="Ovál 153">
                <a:extLst>
                  <a:ext uri="{FF2B5EF4-FFF2-40B4-BE49-F238E27FC236}">
                    <a16:creationId xmlns:a16="http://schemas.microsoft.com/office/drawing/2014/main" id="{67376BD0-7975-467C-B913-3E9DD94CA875}"/>
                  </a:ext>
                </a:extLst>
              </p:cNvPr>
              <p:cNvSpPr/>
              <p:nvPr/>
            </p:nvSpPr>
            <p:spPr bwMode="auto">
              <a:xfrm>
                <a:off x="4647359" y="5309614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55" name="Ovál 154">
                <a:extLst>
                  <a:ext uri="{FF2B5EF4-FFF2-40B4-BE49-F238E27FC236}">
                    <a16:creationId xmlns:a16="http://schemas.microsoft.com/office/drawing/2014/main" id="{34AB5B3C-4AD2-447F-80FE-9FB1D2CF9049}"/>
                  </a:ext>
                </a:extLst>
              </p:cNvPr>
              <p:cNvSpPr/>
              <p:nvPr/>
            </p:nvSpPr>
            <p:spPr bwMode="auto">
              <a:xfrm>
                <a:off x="4823833" y="5521366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56" name="Ovál 155">
                <a:extLst>
                  <a:ext uri="{FF2B5EF4-FFF2-40B4-BE49-F238E27FC236}">
                    <a16:creationId xmlns:a16="http://schemas.microsoft.com/office/drawing/2014/main" id="{0C7EA3E8-F8B7-4A32-9174-3F1A0C309643}"/>
                  </a:ext>
                </a:extLst>
              </p:cNvPr>
              <p:cNvSpPr/>
              <p:nvPr/>
            </p:nvSpPr>
            <p:spPr bwMode="auto">
              <a:xfrm>
                <a:off x="4823833" y="5156956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57" name="Ovál 156">
                <a:extLst>
                  <a:ext uri="{FF2B5EF4-FFF2-40B4-BE49-F238E27FC236}">
                    <a16:creationId xmlns:a16="http://schemas.microsoft.com/office/drawing/2014/main" id="{7F5D75EA-8D83-4C83-BB4E-5C42BCA86A38}"/>
                  </a:ext>
                </a:extLst>
              </p:cNvPr>
              <p:cNvSpPr/>
              <p:nvPr/>
            </p:nvSpPr>
            <p:spPr bwMode="auto">
              <a:xfrm>
                <a:off x="4877498" y="5345727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58" name="Ovál 157">
                <a:extLst>
                  <a:ext uri="{FF2B5EF4-FFF2-40B4-BE49-F238E27FC236}">
                    <a16:creationId xmlns:a16="http://schemas.microsoft.com/office/drawing/2014/main" id="{277AE371-0CFB-465E-BA78-7DC50FF6A2A8}"/>
                  </a:ext>
                </a:extLst>
              </p:cNvPr>
              <p:cNvSpPr/>
              <p:nvPr/>
            </p:nvSpPr>
            <p:spPr bwMode="auto">
              <a:xfrm>
                <a:off x="4200496" y="5674025"/>
                <a:ext cx="45409" cy="45141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59" name="Ovál 158">
                <a:extLst>
                  <a:ext uri="{FF2B5EF4-FFF2-40B4-BE49-F238E27FC236}">
                    <a16:creationId xmlns:a16="http://schemas.microsoft.com/office/drawing/2014/main" id="{E2DA17AC-5E80-4B02-9736-3B1FFCE8C64F}"/>
                  </a:ext>
                </a:extLst>
              </p:cNvPr>
              <p:cNvSpPr/>
              <p:nvPr/>
            </p:nvSpPr>
            <p:spPr bwMode="auto">
              <a:xfrm>
                <a:off x="4245905" y="5309614"/>
                <a:ext cx="46441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60" name="Ovál 159">
                <a:extLst>
                  <a:ext uri="{FF2B5EF4-FFF2-40B4-BE49-F238E27FC236}">
                    <a16:creationId xmlns:a16="http://schemas.microsoft.com/office/drawing/2014/main" id="{4CD2F792-9FF3-4BF1-8924-7C512272326F}"/>
                  </a:ext>
                </a:extLst>
              </p:cNvPr>
              <p:cNvSpPr/>
              <p:nvPr/>
            </p:nvSpPr>
            <p:spPr bwMode="auto">
              <a:xfrm>
                <a:off x="4422380" y="5521366"/>
                <a:ext cx="46440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61" name="Ovál 160">
                <a:extLst>
                  <a:ext uri="{FF2B5EF4-FFF2-40B4-BE49-F238E27FC236}">
                    <a16:creationId xmlns:a16="http://schemas.microsoft.com/office/drawing/2014/main" id="{1F678142-FC6C-4E09-BA77-4619B1C8021D}"/>
                  </a:ext>
                </a:extLst>
              </p:cNvPr>
              <p:cNvSpPr/>
              <p:nvPr/>
            </p:nvSpPr>
            <p:spPr bwMode="auto">
              <a:xfrm>
                <a:off x="4422380" y="5156956"/>
                <a:ext cx="46440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62" name="Ovál 161">
                <a:extLst>
                  <a:ext uri="{FF2B5EF4-FFF2-40B4-BE49-F238E27FC236}">
                    <a16:creationId xmlns:a16="http://schemas.microsoft.com/office/drawing/2014/main" id="{7E63EB09-97D3-4EDD-AA10-7D51510283E1}"/>
                  </a:ext>
                </a:extLst>
              </p:cNvPr>
              <p:cNvSpPr/>
              <p:nvPr/>
            </p:nvSpPr>
            <p:spPr bwMode="auto">
              <a:xfrm>
                <a:off x="4476044" y="5345727"/>
                <a:ext cx="46440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63" name="Ovál 162">
                <a:extLst>
                  <a:ext uri="{FF2B5EF4-FFF2-40B4-BE49-F238E27FC236}">
                    <a16:creationId xmlns:a16="http://schemas.microsoft.com/office/drawing/2014/main" id="{65C2F6EA-3F4E-480D-A356-F6B4FA43E232}"/>
                  </a:ext>
                </a:extLst>
              </p:cNvPr>
              <p:cNvSpPr/>
              <p:nvPr/>
            </p:nvSpPr>
            <p:spPr bwMode="auto">
              <a:xfrm>
                <a:off x="4590598" y="5243134"/>
                <a:ext cx="46441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64" name="Ovál 163">
                <a:extLst>
                  <a:ext uri="{FF2B5EF4-FFF2-40B4-BE49-F238E27FC236}">
                    <a16:creationId xmlns:a16="http://schemas.microsoft.com/office/drawing/2014/main" id="{D15A70E9-7BB1-4393-8A24-729C328F68C1}"/>
                  </a:ext>
                </a:extLst>
              </p:cNvPr>
              <p:cNvSpPr/>
              <p:nvPr/>
            </p:nvSpPr>
            <p:spPr bwMode="auto">
              <a:xfrm>
                <a:off x="4743336" y="5395793"/>
                <a:ext cx="45409" cy="45141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65" name="Ovál 164">
                <a:extLst>
                  <a:ext uri="{FF2B5EF4-FFF2-40B4-BE49-F238E27FC236}">
                    <a16:creationId xmlns:a16="http://schemas.microsoft.com/office/drawing/2014/main" id="{07722462-9568-476C-83AC-8E8BC6EDCB80}"/>
                  </a:ext>
                </a:extLst>
              </p:cNvPr>
              <p:cNvSpPr/>
              <p:nvPr/>
            </p:nvSpPr>
            <p:spPr bwMode="auto">
              <a:xfrm>
                <a:off x="4896074" y="5547630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66" name="Ovál 165">
                <a:extLst>
                  <a:ext uri="{FF2B5EF4-FFF2-40B4-BE49-F238E27FC236}">
                    <a16:creationId xmlns:a16="http://schemas.microsoft.com/office/drawing/2014/main" id="{450D04BD-BE88-4D6D-A715-30D74193DB38}"/>
                  </a:ext>
                </a:extLst>
              </p:cNvPr>
              <p:cNvSpPr/>
              <p:nvPr/>
            </p:nvSpPr>
            <p:spPr bwMode="auto">
              <a:xfrm>
                <a:off x="4566862" y="5502489"/>
                <a:ext cx="45409" cy="45141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7" name="Ovál 166">
                <a:extLst>
                  <a:ext uri="{FF2B5EF4-FFF2-40B4-BE49-F238E27FC236}">
                    <a16:creationId xmlns:a16="http://schemas.microsoft.com/office/drawing/2014/main" id="{ED441FAF-8B0C-4BF6-9ED7-587C89016737}"/>
                  </a:ext>
                </a:extLst>
              </p:cNvPr>
              <p:cNvSpPr/>
              <p:nvPr/>
            </p:nvSpPr>
            <p:spPr bwMode="auto">
              <a:xfrm>
                <a:off x="4941483" y="5184041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68" name="Ovál 167">
                <a:extLst>
                  <a:ext uri="{FF2B5EF4-FFF2-40B4-BE49-F238E27FC236}">
                    <a16:creationId xmlns:a16="http://schemas.microsoft.com/office/drawing/2014/main" id="{5EE941D9-F76F-4A9A-A483-5EE3BDD73A5B}"/>
                  </a:ext>
                </a:extLst>
              </p:cNvPr>
              <p:cNvSpPr/>
              <p:nvPr/>
            </p:nvSpPr>
            <p:spPr bwMode="auto">
              <a:xfrm>
                <a:off x="3480150" y="5799599"/>
                <a:ext cx="45409" cy="45141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69" name="Ovál 168">
                <a:extLst>
                  <a:ext uri="{FF2B5EF4-FFF2-40B4-BE49-F238E27FC236}">
                    <a16:creationId xmlns:a16="http://schemas.microsoft.com/office/drawing/2014/main" id="{5F07210B-CDBA-4F28-BEC5-89E0354191E1}"/>
                  </a:ext>
                </a:extLst>
              </p:cNvPr>
              <p:cNvSpPr/>
              <p:nvPr/>
            </p:nvSpPr>
            <p:spPr bwMode="auto">
              <a:xfrm>
                <a:off x="3678297" y="5587847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70" name="Ovál 169">
                <a:extLst>
                  <a:ext uri="{FF2B5EF4-FFF2-40B4-BE49-F238E27FC236}">
                    <a16:creationId xmlns:a16="http://schemas.microsoft.com/office/drawing/2014/main" id="{564FDA88-C277-442B-A300-E71DC6892662}"/>
                  </a:ext>
                </a:extLst>
              </p:cNvPr>
              <p:cNvSpPr/>
              <p:nvPr/>
            </p:nvSpPr>
            <p:spPr bwMode="auto">
              <a:xfrm>
                <a:off x="3854772" y="5799599"/>
                <a:ext cx="45409" cy="45141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71" name="Ovál 170">
                <a:extLst>
                  <a:ext uri="{FF2B5EF4-FFF2-40B4-BE49-F238E27FC236}">
                    <a16:creationId xmlns:a16="http://schemas.microsoft.com/office/drawing/2014/main" id="{9822D9BA-D3AC-4160-9915-F81AA275AEF1}"/>
                  </a:ext>
                </a:extLst>
              </p:cNvPr>
              <p:cNvSpPr/>
              <p:nvPr/>
            </p:nvSpPr>
            <p:spPr bwMode="auto">
              <a:xfrm>
                <a:off x="3854772" y="5435188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72" name="Ovál 171">
                <a:extLst>
                  <a:ext uri="{FF2B5EF4-FFF2-40B4-BE49-F238E27FC236}">
                    <a16:creationId xmlns:a16="http://schemas.microsoft.com/office/drawing/2014/main" id="{68BB87FC-A3DB-4289-AF87-F5379222CC29}"/>
                  </a:ext>
                </a:extLst>
              </p:cNvPr>
              <p:cNvSpPr/>
              <p:nvPr/>
            </p:nvSpPr>
            <p:spPr bwMode="auto">
              <a:xfrm>
                <a:off x="3908436" y="5623960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73" name="Ovál 172">
                <a:extLst>
                  <a:ext uri="{FF2B5EF4-FFF2-40B4-BE49-F238E27FC236}">
                    <a16:creationId xmlns:a16="http://schemas.microsoft.com/office/drawing/2014/main" id="{FE106095-6166-486C-8AF1-7774E288A285}"/>
                  </a:ext>
                </a:extLst>
              </p:cNvPr>
              <p:cNvSpPr/>
              <p:nvPr/>
            </p:nvSpPr>
            <p:spPr bwMode="auto">
              <a:xfrm>
                <a:off x="4022990" y="5521366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74" name="Ovál 173">
                <a:extLst>
                  <a:ext uri="{FF2B5EF4-FFF2-40B4-BE49-F238E27FC236}">
                    <a16:creationId xmlns:a16="http://schemas.microsoft.com/office/drawing/2014/main" id="{8F3134E7-B9E4-4A56-9134-C2F33F2CBFC1}"/>
                  </a:ext>
                </a:extLst>
              </p:cNvPr>
              <p:cNvSpPr/>
              <p:nvPr/>
            </p:nvSpPr>
            <p:spPr bwMode="auto">
              <a:xfrm>
                <a:off x="4136511" y="5791391"/>
                <a:ext cx="45409" cy="45141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75" name="Ovál 174">
                <a:extLst>
                  <a:ext uri="{FF2B5EF4-FFF2-40B4-BE49-F238E27FC236}">
                    <a16:creationId xmlns:a16="http://schemas.microsoft.com/office/drawing/2014/main" id="{E91C2E86-1914-47CD-BF85-2CBD70B81F59}"/>
                  </a:ext>
                </a:extLst>
              </p:cNvPr>
              <p:cNvSpPr/>
              <p:nvPr/>
            </p:nvSpPr>
            <p:spPr bwMode="auto">
              <a:xfrm>
                <a:off x="3927013" y="5825863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76" name="Ovál 175">
                <a:extLst>
                  <a:ext uri="{FF2B5EF4-FFF2-40B4-BE49-F238E27FC236}">
                    <a16:creationId xmlns:a16="http://schemas.microsoft.com/office/drawing/2014/main" id="{52945AFE-0B4F-42CC-99E6-0D7B6A5DAE1B}"/>
                  </a:ext>
                </a:extLst>
              </p:cNvPr>
              <p:cNvSpPr/>
              <p:nvPr/>
            </p:nvSpPr>
            <p:spPr bwMode="auto">
              <a:xfrm>
                <a:off x="4073559" y="5403179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77" name="Ovál 176">
                <a:extLst>
                  <a:ext uri="{FF2B5EF4-FFF2-40B4-BE49-F238E27FC236}">
                    <a16:creationId xmlns:a16="http://schemas.microsoft.com/office/drawing/2014/main" id="{6D041C40-33DD-489D-81DE-338F2442679C}"/>
                  </a:ext>
                </a:extLst>
              </p:cNvPr>
              <p:cNvSpPr/>
              <p:nvPr/>
            </p:nvSpPr>
            <p:spPr bwMode="auto">
              <a:xfrm>
                <a:off x="4941483" y="5237389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78" name="Ovál 177">
                <a:extLst>
                  <a:ext uri="{FF2B5EF4-FFF2-40B4-BE49-F238E27FC236}">
                    <a16:creationId xmlns:a16="http://schemas.microsoft.com/office/drawing/2014/main" id="{A09F1A76-226A-43BA-8DD7-098869164446}"/>
                  </a:ext>
                </a:extLst>
              </p:cNvPr>
              <p:cNvSpPr/>
              <p:nvPr/>
            </p:nvSpPr>
            <p:spPr bwMode="auto">
              <a:xfrm>
                <a:off x="5117957" y="5449141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79" name="Ovál 178">
                <a:extLst>
                  <a:ext uri="{FF2B5EF4-FFF2-40B4-BE49-F238E27FC236}">
                    <a16:creationId xmlns:a16="http://schemas.microsoft.com/office/drawing/2014/main" id="{D1E407CA-3A8F-4800-9D6B-4C505CFA37DA}"/>
                  </a:ext>
                </a:extLst>
              </p:cNvPr>
              <p:cNvSpPr/>
              <p:nvPr/>
            </p:nvSpPr>
            <p:spPr bwMode="auto">
              <a:xfrm>
                <a:off x="5117957" y="5085551"/>
                <a:ext cx="45409" cy="45141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80" name="Ovál 179">
                <a:extLst>
                  <a:ext uri="{FF2B5EF4-FFF2-40B4-BE49-F238E27FC236}">
                    <a16:creationId xmlns:a16="http://schemas.microsoft.com/office/drawing/2014/main" id="{17CC50F9-E007-4544-B24D-849E545A7BCC}"/>
                  </a:ext>
                </a:extLst>
              </p:cNvPr>
              <p:cNvSpPr/>
              <p:nvPr/>
            </p:nvSpPr>
            <p:spPr bwMode="auto">
              <a:xfrm>
                <a:off x="5171622" y="5274322"/>
                <a:ext cx="45409" cy="45141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81" name="Ovál 180">
                <a:extLst>
                  <a:ext uri="{FF2B5EF4-FFF2-40B4-BE49-F238E27FC236}">
                    <a16:creationId xmlns:a16="http://schemas.microsoft.com/office/drawing/2014/main" id="{868B0AE2-839D-4768-A61F-CFB49FB1B4A9}"/>
                  </a:ext>
                </a:extLst>
              </p:cNvPr>
              <p:cNvSpPr/>
              <p:nvPr/>
            </p:nvSpPr>
            <p:spPr bwMode="auto">
              <a:xfrm>
                <a:off x="5037460" y="5323567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82" name="Ovál 181">
                <a:extLst>
                  <a:ext uri="{FF2B5EF4-FFF2-40B4-BE49-F238E27FC236}">
                    <a16:creationId xmlns:a16="http://schemas.microsoft.com/office/drawing/2014/main" id="{7324530F-BED2-4785-9F24-77B0A1BAD059}"/>
                  </a:ext>
                </a:extLst>
              </p:cNvPr>
              <p:cNvSpPr/>
              <p:nvPr/>
            </p:nvSpPr>
            <p:spPr bwMode="auto">
              <a:xfrm>
                <a:off x="4918778" y="5037948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83" name="Ovál 182">
                <a:extLst>
                  <a:ext uri="{FF2B5EF4-FFF2-40B4-BE49-F238E27FC236}">
                    <a16:creationId xmlns:a16="http://schemas.microsoft.com/office/drawing/2014/main" id="{19FDF974-1241-4C41-B382-0CA41783B608}"/>
                  </a:ext>
                </a:extLst>
              </p:cNvPr>
              <p:cNvSpPr/>
              <p:nvPr/>
            </p:nvSpPr>
            <p:spPr bwMode="auto">
              <a:xfrm>
                <a:off x="5235607" y="5111815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</p:grpSp>
      </p:grpSp>
      <p:cxnSp>
        <p:nvCxnSpPr>
          <p:cNvPr id="12296" name="Přímá spojnice 187">
            <a:extLst>
              <a:ext uri="{FF2B5EF4-FFF2-40B4-BE49-F238E27FC236}">
                <a16:creationId xmlns:a16="http://schemas.microsoft.com/office/drawing/2014/main" id="{E2853ECD-F143-4F4B-8808-2AEC9E941B45}"/>
              </a:ext>
            </a:extLst>
          </p:cNvPr>
          <p:cNvCxnSpPr>
            <a:cxnSpLocks/>
          </p:cNvCxnSpPr>
          <p:nvPr/>
        </p:nvCxnSpPr>
        <p:spPr bwMode="auto">
          <a:xfrm flipV="1">
            <a:off x="323850" y="2349500"/>
            <a:ext cx="5903913" cy="20605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7" name="Přímá spojnice 189">
            <a:extLst>
              <a:ext uri="{FF2B5EF4-FFF2-40B4-BE49-F238E27FC236}">
                <a16:creationId xmlns:a16="http://schemas.microsoft.com/office/drawing/2014/main" id="{7B477D6B-84FA-4C1A-950B-2343285B897B}"/>
              </a:ext>
            </a:extLst>
          </p:cNvPr>
          <p:cNvCxnSpPr>
            <a:cxnSpLocks/>
          </p:cNvCxnSpPr>
          <p:nvPr/>
        </p:nvCxnSpPr>
        <p:spPr bwMode="auto">
          <a:xfrm flipV="1">
            <a:off x="396875" y="2806700"/>
            <a:ext cx="5903913" cy="20605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8" name="Přímá spojnice 190">
            <a:extLst>
              <a:ext uri="{FF2B5EF4-FFF2-40B4-BE49-F238E27FC236}">
                <a16:creationId xmlns:a16="http://schemas.microsoft.com/office/drawing/2014/main" id="{A6F3D231-AD2F-43D8-AE12-6602CEA1CC6E}"/>
              </a:ext>
            </a:extLst>
          </p:cNvPr>
          <p:cNvCxnSpPr>
            <a:cxnSpLocks/>
          </p:cNvCxnSpPr>
          <p:nvPr/>
        </p:nvCxnSpPr>
        <p:spPr bwMode="auto">
          <a:xfrm flipV="1">
            <a:off x="515938" y="3586163"/>
            <a:ext cx="5905500" cy="20605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54F82AEC-03B5-4D5C-839E-EC799B2C9C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cxnSp>
        <p:nvCxnSpPr>
          <p:cNvPr id="13315" name="Přímá spojnice 5">
            <a:extLst>
              <a:ext uri="{FF2B5EF4-FFF2-40B4-BE49-F238E27FC236}">
                <a16:creationId xmlns:a16="http://schemas.microsoft.com/office/drawing/2014/main" id="{CEA7ABF6-1487-45AE-8FCF-6F110AC9C6B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66738" y="2349500"/>
            <a:ext cx="7937" cy="381635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16" name="Přímá spojnice 9">
            <a:extLst>
              <a:ext uri="{FF2B5EF4-FFF2-40B4-BE49-F238E27FC236}">
                <a16:creationId xmlns:a16="http://schemas.microsoft.com/office/drawing/2014/main" id="{A5BEE581-32C6-4F0A-8818-D9944EDA5418}"/>
              </a:ext>
            </a:extLst>
          </p:cNvPr>
          <p:cNvCxnSpPr>
            <a:cxnSpLocks/>
          </p:cNvCxnSpPr>
          <p:nvPr/>
        </p:nvCxnSpPr>
        <p:spPr bwMode="auto">
          <a:xfrm flipH="1">
            <a:off x="566738" y="6165850"/>
            <a:ext cx="7966075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Ovál 11">
            <a:extLst>
              <a:ext uri="{FF2B5EF4-FFF2-40B4-BE49-F238E27FC236}">
                <a16:creationId xmlns:a16="http://schemas.microsoft.com/office/drawing/2014/main" id="{C6C7CD60-65B5-4AFE-8DB8-EF62D87B5347}"/>
              </a:ext>
            </a:extLst>
          </p:cNvPr>
          <p:cNvSpPr/>
          <p:nvPr/>
        </p:nvSpPr>
        <p:spPr bwMode="auto">
          <a:xfrm>
            <a:off x="1373188" y="5005388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72E18C76-A20B-457A-AC41-7A91653E39C7}"/>
              </a:ext>
            </a:extLst>
          </p:cNvPr>
          <p:cNvSpPr/>
          <p:nvPr/>
        </p:nvSpPr>
        <p:spPr bwMode="auto">
          <a:xfrm>
            <a:off x="1608138" y="530066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4" name="Ovál 13">
            <a:extLst>
              <a:ext uri="{FF2B5EF4-FFF2-40B4-BE49-F238E27FC236}">
                <a16:creationId xmlns:a16="http://schemas.microsoft.com/office/drawing/2014/main" id="{30750B66-6D00-47B1-AFC3-B425C7AA3B13}"/>
              </a:ext>
            </a:extLst>
          </p:cNvPr>
          <p:cNvSpPr/>
          <p:nvPr/>
        </p:nvSpPr>
        <p:spPr bwMode="auto">
          <a:xfrm>
            <a:off x="1951038" y="5502275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Ovál 14">
            <a:extLst>
              <a:ext uri="{FF2B5EF4-FFF2-40B4-BE49-F238E27FC236}">
                <a16:creationId xmlns:a16="http://schemas.microsoft.com/office/drawing/2014/main" id="{36EDD80D-0217-42E3-B5A0-84175F742310}"/>
              </a:ext>
            </a:extLst>
          </p:cNvPr>
          <p:cNvSpPr/>
          <p:nvPr/>
        </p:nvSpPr>
        <p:spPr bwMode="auto">
          <a:xfrm>
            <a:off x="1336675" y="550703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Ovál 15">
            <a:extLst>
              <a:ext uri="{FF2B5EF4-FFF2-40B4-BE49-F238E27FC236}">
                <a16:creationId xmlns:a16="http://schemas.microsoft.com/office/drawing/2014/main" id="{FAFD264B-FC7D-45A6-A0C3-F8083B542985}"/>
              </a:ext>
            </a:extLst>
          </p:cNvPr>
          <p:cNvSpPr/>
          <p:nvPr/>
        </p:nvSpPr>
        <p:spPr bwMode="auto">
          <a:xfrm>
            <a:off x="1912938" y="489108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7" name="Ovál 16">
            <a:extLst>
              <a:ext uri="{FF2B5EF4-FFF2-40B4-BE49-F238E27FC236}">
                <a16:creationId xmlns:a16="http://schemas.microsoft.com/office/drawing/2014/main" id="{7AAC672E-3C7B-42B5-A55B-145E3EA9C641}"/>
              </a:ext>
            </a:extLst>
          </p:cNvPr>
          <p:cNvSpPr/>
          <p:nvPr/>
        </p:nvSpPr>
        <p:spPr bwMode="auto">
          <a:xfrm>
            <a:off x="2184400" y="530066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8" name="Ovál 17">
            <a:extLst>
              <a:ext uri="{FF2B5EF4-FFF2-40B4-BE49-F238E27FC236}">
                <a16:creationId xmlns:a16="http://schemas.microsoft.com/office/drawing/2014/main" id="{1ACD979F-3B67-45A6-9116-69D165F8FA51}"/>
              </a:ext>
            </a:extLst>
          </p:cNvPr>
          <p:cNvSpPr/>
          <p:nvPr/>
        </p:nvSpPr>
        <p:spPr bwMode="auto">
          <a:xfrm>
            <a:off x="2184400" y="4597400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Ovál 18">
            <a:extLst>
              <a:ext uri="{FF2B5EF4-FFF2-40B4-BE49-F238E27FC236}">
                <a16:creationId xmlns:a16="http://schemas.microsoft.com/office/drawing/2014/main" id="{A6FB8D39-AC2B-40D3-8ABE-6A00A5FBCED5}"/>
              </a:ext>
            </a:extLst>
          </p:cNvPr>
          <p:cNvSpPr/>
          <p:nvPr/>
        </p:nvSpPr>
        <p:spPr bwMode="auto">
          <a:xfrm>
            <a:off x="2266950" y="496093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0" name="Ovál 19">
            <a:extLst>
              <a:ext uri="{FF2B5EF4-FFF2-40B4-BE49-F238E27FC236}">
                <a16:creationId xmlns:a16="http://schemas.microsoft.com/office/drawing/2014/main" id="{A704C3A1-51E3-41B4-B2F2-928905284D6B}"/>
              </a:ext>
            </a:extLst>
          </p:cNvPr>
          <p:cNvSpPr/>
          <p:nvPr/>
        </p:nvSpPr>
        <p:spPr bwMode="auto">
          <a:xfrm>
            <a:off x="2443163" y="476250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1" name="Ovál 20">
            <a:extLst>
              <a:ext uri="{FF2B5EF4-FFF2-40B4-BE49-F238E27FC236}">
                <a16:creationId xmlns:a16="http://schemas.microsoft.com/office/drawing/2014/main" id="{A0E81DCC-7A7D-49B2-8296-F5D315CDD6D2}"/>
              </a:ext>
            </a:extLst>
          </p:cNvPr>
          <p:cNvSpPr/>
          <p:nvPr/>
        </p:nvSpPr>
        <p:spPr bwMode="auto">
          <a:xfrm>
            <a:off x="2676525" y="5057775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Ovál 21">
            <a:extLst>
              <a:ext uri="{FF2B5EF4-FFF2-40B4-BE49-F238E27FC236}">
                <a16:creationId xmlns:a16="http://schemas.microsoft.com/office/drawing/2014/main" id="{EAC15B7A-A723-4348-B7A0-7E3BCA292301}"/>
              </a:ext>
            </a:extLst>
          </p:cNvPr>
          <p:cNvSpPr/>
          <p:nvPr/>
        </p:nvSpPr>
        <p:spPr bwMode="auto">
          <a:xfrm>
            <a:off x="2911475" y="5353050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3" name="Ovál 22">
            <a:extLst>
              <a:ext uri="{FF2B5EF4-FFF2-40B4-BE49-F238E27FC236}">
                <a16:creationId xmlns:a16="http://schemas.microsoft.com/office/drawing/2014/main" id="{247599AF-287A-491F-ABCF-DC02545B3B5E}"/>
              </a:ext>
            </a:extLst>
          </p:cNvPr>
          <p:cNvSpPr/>
          <p:nvPr/>
        </p:nvSpPr>
        <p:spPr bwMode="auto">
          <a:xfrm>
            <a:off x="2405063" y="5264150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Ovál 23">
            <a:extLst>
              <a:ext uri="{FF2B5EF4-FFF2-40B4-BE49-F238E27FC236}">
                <a16:creationId xmlns:a16="http://schemas.microsoft.com/office/drawing/2014/main" id="{2F3D5AE9-5B72-4711-82DB-5ADA325EC056}"/>
              </a:ext>
            </a:extLst>
          </p:cNvPr>
          <p:cNvSpPr/>
          <p:nvPr/>
        </p:nvSpPr>
        <p:spPr bwMode="auto">
          <a:xfrm>
            <a:off x="2981325" y="4648200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5" name="Ovál 24">
            <a:extLst>
              <a:ext uri="{FF2B5EF4-FFF2-40B4-BE49-F238E27FC236}">
                <a16:creationId xmlns:a16="http://schemas.microsoft.com/office/drawing/2014/main" id="{709CC046-7466-474B-97FB-F20EA074389B}"/>
              </a:ext>
            </a:extLst>
          </p:cNvPr>
          <p:cNvSpPr/>
          <p:nvPr/>
        </p:nvSpPr>
        <p:spPr bwMode="auto">
          <a:xfrm>
            <a:off x="3252788" y="5057775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6" name="Ovál 25">
            <a:extLst>
              <a:ext uri="{FF2B5EF4-FFF2-40B4-BE49-F238E27FC236}">
                <a16:creationId xmlns:a16="http://schemas.microsoft.com/office/drawing/2014/main" id="{AA1BFE1B-88BC-4D5F-B6A3-5DC9822E40A2}"/>
              </a:ext>
            </a:extLst>
          </p:cNvPr>
          <p:cNvSpPr/>
          <p:nvPr/>
        </p:nvSpPr>
        <p:spPr bwMode="auto">
          <a:xfrm>
            <a:off x="3252788" y="4354513"/>
            <a:ext cx="71437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7" name="Ovál 26">
            <a:extLst>
              <a:ext uri="{FF2B5EF4-FFF2-40B4-BE49-F238E27FC236}">
                <a16:creationId xmlns:a16="http://schemas.microsoft.com/office/drawing/2014/main" id="{33128B06-9ABE-42BC-8FFE-DBAB8FA074EF}"/>
              </a:ext>
            </a:extLst>
          </p:cNvPr>
          <p:cNvSpPr/>
          <p:nvPr/>
        </p:nvSpPr>
        <p:spPr bwMode="auto">
          <a:xfrm>
            <a:off x="3335338" y="4718050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8" name="Ovál 27">
            <a:extLst>
              <a:ext uri="{FF2B5EF4-FFF2-40B4-BE49-F238E27FC236}">
                <a16:creationId xmlns:a16="http://schemas.microsoft.com/office/drawing/2014/main" id="{93A15CAA-25D0-42AD-BD2B-7100AD8CA95D}"/>
              </a:ext>
            </a:extLst>
          </p:cNvPr>
          <p:cNvSpPr/>
          <p:nvPr/>
        </p:nvSpPr>
        <p:spPr bwMode="auto">
          <a:xfrm>
            <a:off x="2295525" y="5353050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9" name="Ovál 28">
            <a:extLst>
              <a:ext uri="{FF2B5EF4-FFF2-40B4-BE49-F238E27FC236}">
                <a16:creationId xmlns:a16="http://schemas.microsoft.com/office/drawing/2014/main" id="{8D355F85-2F7F-497E-8525-671DAC5CC441}"/>
              </a:ext>
            </a:extLst>
          </p:cNvPr>
          <p:cNvSpPr/>
          <p:nvPr/>
        </p:nvSpPr>
        <p:spPr bwMode="auto">
          <a:xfrm>
            <a:off x="2365375" y="464820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0" name="Ovál 29">
            <a:extLst>
              <a:ext uri="{FF2B5EF4-FFF2-40B4-BE49-F238E27FC236}">
                <a16:creationId xmlns:a16="http://schemas.microsoft.com/office/drawing/2014/main" id="{89EA1F73-B5E0-4706-86C6-9A5BB81321FE}"/>
              </a:ext>
            </a:extLst>
          </p:cNvPr>
          <p:cNvSpPr/>
          <p:nvPr/>
        </p:nvSpPr>
        <p:spPr bwMode="auto">
          <a:xfrm>
            <a:off x="2636838" y="505777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1" name="Ovál 30">
            <a:extLst>
              <a:ext uri="{FF2B5EF4-FFF2-40B4-BE49-F238E27FC236}">
                <a16:creationId xmlns:a16="http://schemas.microsoft.com/office/drawing/2014/main" id="{553FFBED-D221-49A0-9724-DC43ECAECA07}"/>
              </a:ext>
            </a:extLst>
          </p:cNvPr>
          <p:cNvSpPr/>
          <p:nvPr/>
        </p:nvSpPr>
        <p:spPr bwMode="auto">
          <a:xfrm>
            <a:off x="2636838" y="4354513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2" name="Ovál 31">
            <a:extLst>
              <a:ext uri="{FF2B5EF4-FFF2-40B4-BE49-F238E27FC236}">
                <a16:creationId xmlns:a16="http://schemas.microsoft.com/office/drawing/2014/main" id="{BA38BFD0-5C9C-4EA3-AC9A-08EB843BC96C}"/>
              </a:ext>
            </a:extLst>
          </p:cNvPr>
          <p:cNvSpPr/>
          <p:nvPr/>
        </p:nvSpPr>
        <p:spPr bwMode="auto">
          <a:xfrm>
            <a:off x="2719388" y="471805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3" name="Ovál 32">
            <a:extLst>
              <a:ext uri="{FF2B5EF4-FFF2-40B4-BE49-F238E27FC236}">
                <a16:creationId xmlns:a16="http://schemas.microsoft.com/office/drawing/2014/main" id="{ACD0B329-467F-49BA-AC30-33E256D46B86}"/>
              </a:ext>
            </a:extLst>
          </p:cNvPr>
          <p:cNvSpPr/>
          <p:nvPr/>
        </p:nvSpPr>
        <p:spPr bwMode="auto">
          <a:xfrm>
            <a:off x="2895600" y="451961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4" name="Ovál 33">
            <a:extLst>
              <a:ext uri="{FF2B5EF4-FFF2-40B4-BE49-F238E27FC236}">
                <a16:creationId xmlns:a16="http://schemas.microsoft.com/office/drawing/2014/main" id="{45F62DAF-9BF1-49A6-A11E-3BEA94763EFB}"/>
              </a:ext>
            </a:extLst>
          </p:cNvPr>
          <p:cNvSpPr/>
          <p:nvPr/>
        </p:nvSpPr>
        <p:spPr bwMode="auto">
          <a:xfrm>
            <a:off x="3128963" y="4814888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5" name="Ovál 34">
            <a:extLst>
              <a:ext uri="{FF2B5EF4-FFF2-40B4-BE49-F238E27FC236}">
                <a16:creationId xmlns:a16="http://schemas.microsoft.com/office/drawing/2014/main" id="{C9202093-9AC6-47C0-BF70-3F4FB978ACD9}"/>
              </a:ext>
            </a:extLst>
          </p:cNvPr>
          <p:cNvSpPr/>
          <p:nvPr/>
        </p:nvSpPr>
        <p:spPr bwMode="auto">
          <a:xfrm>
            <a:off x="3363913" y="5110163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6" name="Ovál 35">
            <a:extLst>
              <a:ext uri="{FF2B5EF4-FFF2-40B4-BE49-F238E27FC236}">
                <a16:creationId xmlns:a16="http://schemas.microsoft.com/office/drawing/2014/main" id="{BB7F59F3-5391-4929-A50E-F9E6DCC0AD80}"/>
              </a:ext>
            </a:extLst>
          </p:cNvPr>
          <p:cNvSpPr/>
          <p:nvPr/>
        </p:nvSpPr>
        <p:spPr bwMode="auto">
          <a:xfrm>
            <a:off x="2857500" y="5021263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7" name="Ovál 36">
            <a:extLst>
              <a:ext uri="{FF2B5EF4-FFF2-40B4-BE49-F238E27FC236}">
                <a16:creationId xmlns:a16="http://schemas.microsoft.com/office/drawing/2014/main" id="{F77D49B7-5DE8-4CBD-8596-3C7E9FB0DF84}"/>
              </a:ext>
            </a:extLst>
          </p:cNvPr>
          <p:cNvSpPr/>
          <p:nvPr/>
        </p:nvSpPr>
        <p:spPr bwMode="auto">
          <a:xfrm>
            <a:off x="3433763" y="4405313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8" name="Ovál 37">
            <a:extLst>
              <a:ext uri="{FF2B5EF4-FFF2-40B4-BE49-F238E27FC236}">
                <a16:creationId xmlns:a16="http://schemas.microsoft.com/office/drawing/2014/main" id="{9E588A80-050D-4F5E-A16F-84F89826D67F}"/>
              </a:ext>
            </a:extLst>
          </p:cNvPr>
          <p:cNvSpPr/>
          <p:nvPr/>
        </p:nvSpPr>
        <p:spPr bwMode="auto">
          <a:xfrm>
            <a:off x="1187450" y="5595938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9" name="Ovál 38">
            <a:extLst>
              <a:ext uri="{FF2B5EF4-FFF2-40B4-BE49-F238E27FC236}">
                <a16:creationId xmlns:a16="http://schemas.microsoft.com/office/drawing/2014/main" id="{521025F1-DE12-4741-8F9E-B8E44334B37E}"/>
              </a:ext>
            </a:extLst>
          </p:cNvPr>
          <p:cNvSpPr/>
          <p:nvPr/>
        </p:nvSpPr>
        <p:spPr bwMode="auto">
          <a:xfrm>
            <a:off x="1492250" y="518636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0" name="Ovál 39">
            <a:extLst>
              <a:ext uri="{FF2B5EF4-FFF2-40B4-BE49-F238E27FC236}">
                <a16:creationId xmlns:a16="http://schemas.microsoft.com/office/drawing/2014/main" id="{98F56E7C-DC4D-42F6-BB2C-8C5A6A0BBC1D}"/>
              </a:ext>
            </a:extLst>
          </p:cNvPr>
          <p:cNvSpPr/>
          <p:nvPr/>
        </p:nvSpPr>
        <p:spPr bwMode="auto">
          <a:xfrm>
            <a:off x="1763713" y="5595938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1" name="Ovál 40">
            <a:extLst>
              <a:ext uri="{FF2B5EF4-FFF2-40B4-BE49-F238E27FC236}">
                <a16:creationId xmlns:a16="http://schemas.microsoft.com/office/drawing/2014/main" id="{FC7A3B0B-8A25-414F-9306-5BE7B748C3E2}"/>
              </a:ext>
            </a:extLst>
          </p:cNvPr>
          <p:cNvSpPr/>
          <p:nvPr/>
        </p:nvSpPr>
        <p:spPr bwMode="auto">
          <a:xfrm>
            <a:off x="1763713" y="489108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2" name="Ovál 41">
            <a:extLst>
              <a:ext uri="{FF2B5EF4-FFF2-40B4-BE49-F238E27FC236}">
                <a16:creationId xmlns:a16="http://schemas.microsoft.com/office/drawing/2014/main" id="{39B91A5B-1978-470B-9CC8-1992FED54096}"/>
              </a:ext>
            </a:extLst>
          </p:cNvPr>
          <p:cNvSpPr/>
          <p:nvPr/>
        </p:nvSpPr>
        <p:spPr bwMode="auto">
          <a:xfrm>
            <a:off x="1846263" y="525621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Ovál 42">
            <a:extLst>
              <a:ext uri="{FF2B5EF4-FFF2-40B4-BE49-F238E27FC236}">
                <a16:creationId xmlns:a16="http://schemas.microsoft.com/office/drawing/2014/main" id="{C887216F-FA99-467F-A297-F84AE1740FFD}"/>
              </a:ext>
            </a:extLst>
          </p:cNvPr>
          <p:cNvSpPr/>
          <p:nvPr/>
        </p:nvSpPr>
        <p:spPr bwMode="auto">
          <a:xfrm>
            <a:off x="2022475" y="505777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4" name="Ovál 43">
            <a:extLst>
              <a:ext uri="{FF2B5EF4-FFF2-40B4-BE49-F238E27FC236}">
                <a16:creationId xmlns:a16="http://schemas.microsoft.com/office/drawing/2014/main" id="{B5193506-5DD4-47B1-9D88-67313BE159C7}"/>
              </a:ext>
            </a:extLst>
          </p:cNvPr>
          <p:cNvSpPr/>
          <p:nvPr/>
        </p:nvSpPr>
        <p:spPr bwMode="auto">
          <a:xfrm>
            <a:off x="2197100" y="557847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5" name="Ovál 44">
            <a:extLst>
              <a:ext uri="{FF2B5EF4-FFF2-40B4-BE49-F238E27FC236}">
                <a16:creationId xmlns:a16="http://schemas.microsoft.com/office/drawing/2014/main" id="{1C8508DB-CBCB-4DAE-A785-AF28C4B5690A}"/>
              </a:ext>
            </a:extLst>
          </p:cNvPr>
          <p:cNvSpPr/>
          <p:nvPr/>
        </p:nvSpPr>
        <p:spPr bwMode="auto">
          <a:xfrm>
            <a:off x="1873250" y="5646738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6" name="Ovál 45">
            <a:extLst>
              <a:ext uri="{FF2B5EF4-FFF2-40B4-BE49-F238E27FC236}">
                <a16:creationId xmlns:a16="http://schemas.microsoft.com/office/drawing/2014/main" id="{8E78D556-94AB-4DE0-B4F6-839FD89C0D33}"/>
              </a:ext>
            </a:extLst>
          </p:cNvPr>
          <p:cNvSpPr/>
          <p:nvPr/>
        </p:nvSpPr>
        <p:spPr bwMode="auto">
          <a:xfrm>
            <a:off x="2098675" y="4830763"/>
            <a:ext cx="71438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7" name="Ovál 46">
            <a:extLst>
              <a:ext uri="{FF2B5EF4-FFF2-40B4-BE49-F238E27FC236}">
                <a16:creationId xmlns:a16="http://schemas.microsoft.com/office/drawing/2014/main" id="{305B2CB7-BD0A-4A9A-861A-C6D8C61C75AA}"/>
              </a:ext>
            </a:extLst>
          </p:cNvPr>
          <p:cNvSpPr/>
          <p:nvPr/>
        </p:nvSpPr>
        <p:spPr bwMode="auto">
          <a:xfrm>
            <a:off x="3433763" y="4510088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8" name="Ovál 47">
            <a:extLst>
              <a:ext uri="{FF2B5EF4-FFF2-40B4-BE49-F238E27FC236}">
                <a16:creationId xmlns:a16="http://schemas.microsoft.com/office/drawing/2014/main" id="{9A93FFCA-B601-4886-A857-CEFC2D15C92B}"/>
              </a:ext>
            </a:extLst>
          </p:cNvPr>
          <p:cNvSpPr/>
          <p:nvPr/>
        </p:nvSpPr>
        <p:spPr bwMode="auto">
          <a:xfrm>
            <a:off x="3705225" y="491807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9" name="Ovál 48">
            <a:extLst>
              <a:ext uri="{FF2B5EF4-FFF2-40B4-BE49-F238E27FC236}">
                <a16:creationId xmlns:a16="http://schemas.microsoft.com/office/drawing/2014/main" id="{736FF700-999E-482E-8C23-C5625BF9A82B}"/>
              </a:ext>
            </a:extLst>
          </p:cNvPr>
          <p:cNvSpPr/>
          <p:nvPr/>
        </p:nvSpPr>
        <p:spPr bwMode="auto">
          <a:xfrm>
            <a:off x="3705225" y="421481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0" name="Ovál 49">
            <a:extLst>
              <a:ext uri="{FF2B5EF4-FFF2-40B4-BE49-F238E27FC236}">
                <a16:creationId xmlns:a16="http://schemas.microsoft.com/office/drawing/2014/main" id="{1B53A912-61DE-4BA3-95AF-EC62789E9E16}"/>
              </a:ext>
            </a:extLst>
          </p:cNvPr>
          <p:cNvSpPr/>
          <p:nvPr/>
        </p:nvSpPr>
        <p:spPr bwMode="auto">
          <a:xfrm>
            <a:off x="3787775" y="4579938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1" name="Ovál 50">
            <a:extLst>
              <a:ext uri="{FF2B5EF4-FFF2-40B4-BE49-F238E27FC236}">
                <a16:creationId xmlns:a16="http://schemas.microsoft.com/office/drawing/2014/main" id="{4DAC0FC6-9EB2-4426-8217-2F4A6B8F7583}"/>
              </a:ext>
            </a:extLst>
          </p:cNvPr>
          <p:cNvSpPr/>
          <p:nvPr/>
        </p:nvSpPr>
        <p:spPr bwMode="auto">
          <a:xfrm>
            <a:off x="3581400" y="467518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2" name="Ovál 51">
            <a:extLst>
              <a:ext uri="{FF2B5EF4-FFF2-40B4-BE49-F238E27FC236}">
                <a16:creationId xmlns:a16="http://schemas.microsoft.com/office/drawing/2014/main" id="{2417253E-5C16-430B-A1A2-D9E4E4A81580}"/>
              </a:ext>
            </a:extLst>
          </p:cNvPr>
          <p:cNvSpPr/>
          <p:nvPr/>
        </p:nvSpPr>
        <p:spPr bwMode="auto">
          <a:xfrm>
            <a:off x="3398838" y="4122738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3" name="Ovál 52">
            <a:extLst>
              <a:ext uri="{FF2B5EF4-FFF2-40B4-BE49-F238E27FC236}">
                <a16:creationId xmlns:a16="http://schemas.microsoft.com/office/drawing/2014/main" id="{5EACEA07-F12E-4388-A3CF-F511B3D9F344}"/>
              </a:ext>
            </a:extLst>
          </p:cNvPr>
          <p:cNvSpPr/>
          <p:nvPr/>
        </p:nvSpPr>
        <p:spPr bwMode="auto">
          <a:xfrm>
            <a:off x="3886200" y="426561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5" name="Ovál 54">
            <a:extLst>
              <a:ext uri="{FF2B5EF4-FFF2-40B4-BE49-F238E27FC236}">
                <a16:creationId xmlns:a16="http://schemas.microsoft.com/office/drawing/2014/main" id="{F75FB98E-C63F-4051-ACFB-4DE4C65E999E}"/>
              </a:ext>
            </a:extLst>
          </p:cNvPr>
          <p:cNvSpPr/>
          <p:nvPr/>
        </p:nvSpPr>
        <p:spPr bwMode="auto">
          <a:xfrm>
            <a:off x="1358900" y="418623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6" name="Ovál 55">
            <a:extLst>
              <a:ext uri="{FF2B5EF4-FFF2-40B4-BE49-F238E27FC236}">
                <a16:creationId xmlns:a16="http://schemas.microsoft.com/office/drawing/2014/main" id="{6902A4C9-98B0-45A9-AE44-EDFA536205D3}"/>
              </a:ext>
            </a:extLst>
          </p:cNvPr>
          <p:cNvSpPr/>
          <p:nvPr/>
        </p:nvSpPr>
        <p:spPr bwMode="auto">
          <a:xfrm>
            <a:off x="1592263" y="4481513"/>
            <a:ext cx="71437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7" name="Ovál 56">
            <a:extLst>
              <a:ext uri="{FF2B5EF4-FFF2-40B4-BE49-F238E27FC236}">
                <a16:creationId xmlns:a16="http://schemas.microsoft.com/office/drawing/2014/main" id="{82F0F02F-E395-42A4-A8E1-EFEF26A60615}"/>
              </a:ext>
            </a:extLst>
          </p:cNvPr>
          <p:cNvSpPr/>
          <p:nvPr/>
        </p:nvSpPr>
        <p:spPr bwMode="auto">
          <a:xfrm>
            <a:off x="1935163" y="4683125"/>
            <a:ext cx="71437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8" name="Ovál 57">
            <a:extLst>
              <a:ext uri="{FF2B5EF4-FFF2-40B4-BE49-F238E27FC236}">
                <a16:creationId xmlns:a16="http://schemas.microsoft.com/office/drawing/2014/main" id="{08D23193-0910-44D5-AEE2-E0FF55B43312}"/>
              </a:ext>
            </a:extLst>
          </p:cNvPr>
          <p:cNvSpPr/>
          <p:nvPr/>
        </p:nvSpPr>
        <p:spPr bwMode="auto">
          <a:xfrm>
            <a:off x="1320800" y="4687888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9" name="Ovál 58">
            <a:extLst>
              <a:ext uri="{FF2B5EF4-FFF2-40B4-BE49-F238E27FC236}">
                <a16:creationId xmlns:a16="http://schemas.microsoft.com/office/drawing/2014/main" id="{D4318963-124E-4498-96FB-240B25DC604F}"/>
              </a:ext>
            </a:extLst>
          </p:cNvPr>
          <p:cNvSpPr/>
          <p:nvPr/>
        </p:nvSpPr>
        <p:spPr bwMode="auto">
          <a:xfrm>
            <a:off x="1897063" y="407193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0" name="Ovál 59">
            <a:extLst>
              <a:ext uri="{FF2B5EF4-FFF2-40B4-BE49-F238E27FC236}">
                <a16:creationId xmlns:a16="http://schemas.microsoft.com/office/drawing/2014/main" id="{4A269C25-855B-46A8-A6C7-CB81952BC259}"/>
              </a:ext>
            </a:extLst>
          </p:cNvPr>
          <p:cNvSpPr/>
          <p:nvPr/>
        </p:nvSpPr>
        <p:spPr bwMode="auto">
          <a:xfrm>
            <a:off x="2168525" y="4481513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1" name="Ovál 60">
            <a:extLst>
              <a:ext uri="{FF2B5EF4-FFF2-40B4-BE49-F238E27FC236}">
                <a16:creationId xmlns:a16="http://schemas.microsoft.com/office/drawing/2014/main" id="{0D391804-D75A-4790-9E73-0F54453495F2}"/>
              </a:ext>
            </a:extLst>
          </p:cNvPr>
          <p:cNvSpPr/>
          <p:nvPr/>
        </p:nvSpPr>
        <p:spPr bwMode="auto">
          <a:xfrm>
            <a:off x="2168525" y="377666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2" name="Ovál 61">
            <a:extLst>
              <a:ext uri="{FF2B5EF4-FFF2-40B4-BE49-F238E27FC236}">
                <a16:creationId xmlns:a16="http://schemas.microsoft.com/office/drawing/2014/main" id="{F7618048-88D1-4EAF-99AB-353B10138F48}"/>
              </a:ext>
            </a:extLst>
          </p:cNvPr>
          <p:cNvSpPr/>
          <p:nvPr/>
        </p:nvSpPr>
        <p:spPr bwMode="auto">
          <a:xfrm>
            <a:off x="2251075" y="414178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3" name="Ovál 62">
            <a:extLst>
              <a:ext uri="{FF2B5EF4-FFF2-40B4-BE49-F238E27FC236}">
                <a16:creationId xmlns:a16="http://schemas.microsoft.com/office/drawing/2014/main" id="{D4F494F4-F949-4CFD-A007-02FF3F81EECB}"/>
              </a:ext>
            </a:extLst>
          </p:cNvPr>
          <p:cNvSpPr/>
          <p:nvPr/>
        </p:nvSpPr>
        <p:spPr bwMode="auto">
          <a:xfrm>
            <a:off x="2427288" y="394335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4" name="Ovál 63">
            <a:extLst>
              <a:ext uri="{FF2B5EF4-FFF2-40B4-BE49-F238E27FC236}">
                <a16:creationId xmlns:a16="http://schemas.microsoft.com/office/drawing/2014/main" id="{B2CB3763-F864-49F7-A664-481A34C05CBE}"/>
              </a:ext>
            </a:extLst>
          </p:cNvPr>
          <p:cNvSpPr/>
          <p:nvPr/>
        </p:nvSpPr>
        <p:spPr bwMode="auto">
          <a:xfrm>
            <a:off x="2662238" y="4238625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5" name="Ovál 64">
            <a:extLst>
              <a:ext uri="{FF2B5EF4-FFF2-40B4-BE49-F238E27FC236}">
                <a16:creationId xmlns:a16="http://schemas.microsoft.com/office/drawing/2014/main" id="{B949881A-728A-445A-AF47-7D6D50DD335D}"/>
              </a:ext>
            </a:extLst>
          </p:cNvPr>
          <p:cNvSpPr/>
          <p:nvPr/>
        </p:nvSpPr>
        <p:spPr bwMode="auto">
          <a:xfrm>
            <a:off x="2895600" y="4532313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6" name="Ovál 65">
            <a:extLst>
              <a:ext uri="{FF2B5EF4-FFF2-40B4-BE49-F238E27FC236}">
                <a16:creationId xmlns:a16="http://schemas.microsoft.com/office/drawing/2014/main" id="{4C4439EA-EF26-4A38-A771-62C26B3BC99A}"/>
              </a:ext>
            </a:extLst>
          </p:cNvPr>
          <p:cNvSpPr/>
          <p:nvPr/>
        </p:nvSpPr>
        <p:spPr bwMode="auto">
          <a:xfrm>
            <a:off x="2390775" y="4445000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7" name="Ovál 66">
            <a:extLst>
              <a:ext uri="{FF2B5EF4-FFF2-40B4-BE49-F238E27FC236}">
                <a16:creationId xmlns:a16="http://schemas.microsoft.com/office/drawing/2014/main" id="{74E858C9-F96F-44E1-B6D5-A75080387A26}"/>
              </a:ext>
            </a:extLst>
          </p:cNvPr>
          <p:cNvSpPr/>
          <p:nvPr/>
        </p:nvSpPr>
        <p:spPr bwMode="auto">
          <a:xfrm>
            <a:off x="2967038" y="382905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8" name="Ovál 67">
            <a:extLst>
              <a:ext uri="{FF2B5EF4-FFF2-40B4-BE49-F238E27FC236}">
                <a16:creationId xmlns:a16="http://schemas.microsoft.com/office/drawing/2014/main" id="{F4637472-9C4F-4518-B2BF-7F79951C5848}"/>
              </a:ext>
            </a:extLst>
          </p:cNvPr>
          <p:cNvSpPr/>
          <p:nvPr/>
        </p:nvSpPr>
        <p:spPr bwMode="auto">
          <a:xfrm>
            <a:off x="3238500" y="4238625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9" name="Ovál 68">
            <a:extLst>
              <a:ext uri="{FF2B5EF4-FFF2-40B4-BE49-F238E27FC236}">
                <a16:creationId xmlns:a16="http://schemas.microsoft.com/office/drawing/2014/main" id="{154A74A5-7ACC-4ABB-8A3E-3F30949EE493}"/>
              </a:ext>
            </a:extLst>
          </p:cNvPr>
          <p:cNvSpPr/>
          <p:nvPr/>
        </p:nvSpPr>
        <p:spPr bwMode="auto">
          <a:xfrm>
            <a:off x="3238500" y="353377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0" name="Ovál 69">
            <a:extLst>
              <a:ext uri="{FF2B5EF4-FFF2-40B4-BE49-F238E27FC236}">
                <a16:creationId xmlns:a16="http://schemas.microsoft.com/office/drawing/2014/main" id="{2E5BC41E-A672-4568-8BCD-751F12968DB0}"/>
              </a:ext>
            </a:extLst>
          </p:cNvPr>
          <p:cNvSpPr/>
          <p:nvPr/>
        </p:nvSpPr>
        <p:spPr bwMode="auto">
          <a:xfrm>
            <a:off x="3321050" y="389890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1" name="Ovál 70">
            <a:extLst>
              <a:ext uri="{FF2B5EF4-FFF2-40B4-BE49-F238E27FC236}">
                <a16:creationId xmlns:a16="http://schemas.microsoft.com/office/drawing/2014/main" id="{40D7481B-84F8-44E8-92CD-0281BB8552DA}"/>
              </a:ext>
            </a:extLst>
          </p:cNvPr>
          <p:cNvSpPr/>
          <p:nvPr/>
        </p:nvSpPr>
        <p:spPr bwMode="auto">
          <a:xfrm>
            <a:off x="2279650" y="453231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2" name="Ovál 71">
            <a:extLst>
              <a:ext uri="{FF2B5EF4-FFF2-40B4-BE49-F238E27FC236}">
                <a16:creationId xmlns:a16="http://schemas.microsoft.com/office/drawing/2014/main" id="{D943545B-C465-4326-A11A-6FA4A818CF9F}"/>
              </a:ext>
            </a:extLst>
          </p:cNvPr>
          <p:cNvSpPr/>
          <p:nvPr/>
        </p:nvSpPr>
        <p:spPr bwMode="auto">
          <a:xfrm>
            <a:off x="2349500" y="3829050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3" name="Ovál 72">
            <a:extLst>
              <a:ext uri="{FF2B5EF4-FFF2-40B4-BE49-F238E27FC236}">
                <a16:creationId xmlns:a16="http://schemas.microsoft.com/office/drawing/2014/main" id="{199DF34F-7D64-4BA0-B42A-46884FEA6D27}"/>
              </a:ext>
            </a:extLst>
          </p:cNvPr>
          <p:cNvSpPr/>
          <p:nvPr/>
        </p:nvSpPr>
        <p:spPr bwMode="auto">
          <a:xfrm>
            <a:off x="2620963" y="4238625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4" name="Ovál 73">
            <a:extLst>
              <a:ext uri="{FF2B5EF4-FFF2-40B4-BE49-F238E27FC236}">
                <a16:creationId xmlns:a16="http://schemas.microsoft.com/office/drawing/2014/main" id="{4341E9B2-BFA4-4C09-9238-8EC972D2818E}"/>
              </a:ext>
            </a:extLst>
          </p:cNvPr>
          <p:cNvSpPr/>
          <p:nvPr/>
        </p:nvSpPr>
        <p:spPr bwMode="auto">
          <a:xfrm>
            <a:off x="2620963" y="353377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5" name="Ovál 74">
            <a:extLst>
              <a:ext uri="{FF2B5EF4-FFF2-40B4-BE49-F238E27FC236}">
                <a16:creationId xmlns:a16="http://schemas.microsoft.com/office/drawing/2014/main" id="{C64612DA-3C75-4ABE-8CF4-D2572EDC1503}"/>
              </a:ext>
            </a:extLst>
          </p:cNvPr>
          <p:cNvSpPr/>
          <p:nvPr/>
        </p:nvSpPr>
        <p:spPr bwMode="auto">
          <a:xfrm>
            <a:off x="2703513" y="389890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6" name="Ovál 75">
            <a:extLst>
              <a:ext uri="{FF2B5EF4-FFF2-40B4-BE49-F238E27FC236}">
                <a16:creationId xmlns:a16="http://schemas.microsoft.com/office/drawing/2014/main" id="{C38EFE00-774B-469A-AB3D-C52FBBB879FD}"/>
              </a:ext>
            </a:extLst>
          </p:cNvPr>
          <p:cNvSpPr/>
          <p:nvPr/>
        </p:nvSpPr>
        <p:spPr bwMode="auto">
          <a:xfrm>
            <a:off x="2879725" y="370046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7" name="Ovál 76">
            <a:extLst>
              <a:ext uri="{FF2B5EF4-FFF2-40B4-BE49-F238E27FC236}">
                <a16:creationId xmlns:a16="http://schemas.microsoft.com/office/drawing/2014/main" id="{BFCABB88-D7DC-4CC8-87B6-13C02F968044}"/>
              </a:ext>
            </a:extLst>
          </p:cNvPr>
          <p:cNvSpPr/>
          <p:nvPr/>
        </p:nvSpPr>
        <p:spPr bwMode="auto">
          <a:xfrm>
            <a:off x="3114675" y="3995738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8" name="Ovál 77">
            <a:extLst>
              <a:ext uri="{FF2B5EF4-FFF2-40B4-BE49-F238E27FC236}">
                <a16:creationId xmlns:a16="http://schemas.microsoft.com/office/drawing/2014/main" id="{6646AF1E-D7F5-469B-96D6-D20653EB0827}"/>
              </a:ext>
            </a:extLst>
          </p:cNvPr>
          <p:cNvSpPr/>
          <p:nvPr/>
        </p:nvSpPr>
        <p:spPr bwMode="auto">
          <a:xfrm>
            <a:off x="3348038" y="4289425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9" name="Ovál 78">
            <a:extLst>
              <a:ext uri="{FF2B5EF4-FFF2-40B4-BE49-F238E27FC236}">
                <a16:creationId xmlns:a16="http://schemas.microsoft.com/office/drawing/2014/main" id="{1E8471AE-0382-434C-88C1-07D23D31A9A5}"/>
              </a:ext>
            </a:extLst>
          </p:cNvPr>
          <p:cNvSpPr/>
          <p:nvPr/>
        </p:nvSpPr>
        <p:spPr bwMode="auto">
          <a:xfrm>
            <a:off x="2843213" y="4202113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0" name="Ovál 79">
            <a:extLst>
              <a:ext uri="{FF2B5EF4-FFF2-40B4-BE49-F238E27FC236}">
                <a16:creationId xmlns:a16="http://schemas.microsoft.com/office/drawing/2014/main" id="{9EE01190-9F45-4D33-824D-28B0B0805E5A}"/>
              </a:ext>
            </a:extLst>
          </p:cNvPr>
          <p:cNvSpPr/>
          <p:nvPr/>
        </p:nvSpPr>
        <p:spPr bwMode="auto">
          <a:xfrm>
            <a:off x="3419475" y="358616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1" name="Ovál 80">
            <a:extLst>
              <a:ext uri="{FF2B5EF4-FFF2-40B4-BE49-F238E27FC236}">
                <a16:creationId xmlns:a16="http://schemas.microsoft.com/office/drawing/2014/main" id="{17684C76-859A-4A68-BE6F-A5B91D2F14AF}"/>
              </a:ext>
            </a:extLst>
          </p:cNvPr>
          <p:cNvSpPr/>
          <p:nvPr/>
        </p:nvSpPr>
        <p:spPr bwMode="auto">
          <a:xfrm>
            <a:off x="1171575" y="477520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2" name="Ovál 81">
            <a:extLst>
              <a:ext uri="{FF2B5EF4-FFF2-40B4-BE49-F238E27FC236}">
                <a16:creationId xmlns:a16="http://schemas.microsoft.com/office/drawing/2014/main" id="{F3E1CAC4-C092-44F6-8904-B0DD292C3243}"/>
              </a:ext>
            </a:extLst>
          </p:cNvPr>
          <p:cNvSpPr/>
          <p:nvPr/>
        </p:nvSpPr>
        <p:spPr bwMode="auto">
          <a:xfrm>
            <a:off x="1476375" y="4367213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3" name="Ovál 82">
            <a:extLst>
              <a:ext uri="{FF2B5EF4-FFF2-40B4-BE49-F238E27FC236}">
                <a16:creationId xmlns:a16="http://schemas.microsoft.com/office/drawing/2014/main" id="{EC6F87B5-FFF5-4431-B09B-FD3172D188E0}"/>
              </a:ext>
            </a:extLst>
          </p:cNvPr>
          <p:cNvSpPr/>
          <p:nvPr/>
        </p:nvSpPr>
        <p:spPr bwMode="auto">
          <a:xfrm>
            <a:off x="1747838" y="477520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4" name="Ovál 83">
            <a:extLst>
              <a:ext uri="{FF2B5EF4-FFF2-40B4-BE49-F238E27FC236}">
                <a16:creationId xmlns:a16="http://schemas.microsoft.com/office/drawing/2014/main" id="{BECE2224-B075-4D90-891B-98FB5EFB3381}"/>
              </a:ext>
            </a:extLst>
          </p:cNvPr>
          <p:cNvSpPr/>
          <p:nvPr/>
        </p:nvSpPr>
        <p:spPr bwMode="auto">
          <a:xfrm>
            <a:off x="1747838" y="407193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5" name="Ovál 84">
            <a:extLst>
              <a:ext uri="{FF2B5EF4-FFF2-40B4-BE49-F238E27FC236}">
                <a16:creationId xmlns:a16="http://schemas.microsoft.com/office/drawing/2014/main" id="{F6AA26C7-8C55-46DB-A5D7-36C6647B8818}"/>
              </a:ext>
            </a:extLst>
          </p:cNvPr>
          <p:cNvSpPr/>
          <p:nvPr/>
        </p:nvSpPr>
        <p:spPr bwMode="auto">
          <a:xfrm>
            <a:off x="1830388" y="443706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6" name="Ovál 85">
            <a:extLst>
              <a:ext uri="{FF2B5EF4-FFF2-40B4-BE49-F238E27FC236}">
                <a16:creationId xmlns:a16="http://schemas.microsoft.com/office/drawing/2014/main" id="{10870D81-E437-4BD2-A21A-A5CB6574E31F}"/>
              </a:ext>
            </a:extLst>
          </p:cNvPr>
          <p:cNvSpPr/>
          <p:nvPr/>
        </p:nvSpPr>
        <p:spPr bwMode="auto">
          <a:xfrm>
            <a:off x="2006600" y="4238625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7" name="Ovál 86">
            <a:extLst>
              <a:ext uri="{FF2B5EF4-FFF2-40B4-BE49-F238E27FC236}">
                <a16:creationId xmlns:a16="http://schemas.microsoft.com/office/drawing/2014/main" id="{301FDD44-BB7A-43EB-857E-1B00E1E6CD67}"/>
              </a:ext>
            </a:extLst>
          </p:cNvPr>
          <p:cNvSpPr/>
          <p:nvPr/>
        </p:nvSpPr>
        <p:spPr bwMode="auto">
          <a:xfrm>
            <a:off x="2181225" y="475932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8" name="Ovál 87">
            <a:extLst>
              <a:ext uri="{FF2B5EF4-FFF2-40B4-BE49-F238E27FC236}">
                <a16:creationId xmlns:a16="http://schemas.microsoft.com/office/drawing/2014/main" id="{BC4B9AE2-74D3-40B8-96D9-496E28A32D06}"/>
              </a:ext>
            </a:extLst>
          </p:cNvPr>
          <p:cNvSpPr/>
          <p:nvPr/>
        </p:nvSpPr>
        <p:spPr bwMode="auto">
          <a:xfrm>
            <a:off x="1858963" y="482758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9" name="Ovál 88">
            <a:extLst>
              <a:ext uri="{FF2B5EF4-FFF2-40B4-BE49-F238E27FC236}">
                <a16:creationId xmlns:a16="http://schemas.microsoft.com/office/drawing/2014/main" id="{2BB556DD-B21A-4402-9226-8E80202EF475}"/>
              </a:ext>
            </a:extLst>
          </p:cNvPr>
          <p:cNvSpPr/>
          <p:nvPr/>
        </p:nvSpPr>
        <p:spPr bwMode="auto">
          <a:xfrm>
            <a:off x="2084388" y="401002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90" name="Ovál 89">
            <a:extLst>
              <a:ext uri="{FF2B5EF4-FFF2-40B4-BE49-F238E27FC236}">
                <a16:creationId xmlns:a16="http://schemas.microsoft.com/office/drawing/2014/main" id="{F4D0FC26-2245-4ED1-9375-086FF408697F}"/>
              </a:ext>
            </a:extLst>
          </p:cNvPr>
          <p:cNvSpPr/>
          <p:nvPr/>
        </p:nvSpPr>
        <p:spPr bwMode="auto">
          <a:xfrm>
            <a:off x="3417888" y="3689350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91" name="Ovál 90">
            <a:extLst>
              <a:ext uri="{FF2B5EF4-FFF2-40B4-BE49-F238E27FC236}">
                <a16:creationId xmlns:a16="http://schemas.microsoft.com/office/drawing/2014/main" id="{0C3A4B83-9843-47AE-89B3-9A45DEDA317A}"/>
              </a:ext>
            </a:extLst>
          </p:cNvPr>
          <p:cNvSpPr/>
          <p:nvPr/>
        </p:nvSpPr>
        <p:spPr bwMode="auto">
          <a:xfrm>
            <a:off x="3689350" y="409892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92" name="Ovál 91">
            <a:extLst>
              <a:ext uri="{FF2B5EF4-FFF2-40B4-BE49-F238E27FC236}">
                <a16:creationId xmlns:a16="http://schemas.microsoft.com/office/drawing/2014/main" id="{ADBDAAF5-EBCF-4569-9AF1-D1C73A24A9FE}"/>
              </a:ext>
            </a:extLst>
          </p:cNvPr>
          <p:cNvSpPr/>
          <p:nvPr/>
        </p:nvSpPr>
        <p:spPr bwMode="auto">
          <a:xfrm>
            <a:off x="3689350" y="3395663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93" name="Ovál 92">
            <a:extLst>
              <a:ext uri="{FF2B5EF4-FFF2-40B4-BE49-F238E27FC236}">
                <a16:creationId xmlns:a16="http://schemas.microsoft.com/office/drawing/2014/main" id="{5BA56D07-292E-46E0-907F-055707BA17A1}"/>
              </a:ext>
            </a:extLst>
          </p:cNvPr>
          <p:cNvSpPr/>
          <p:nvPr/>
        </p:nvSpPr>
        <p:spPr bwMode="auto">
          <a:xfrm>
            <a:off x="3771900" y="3760788"/>
            <a:ext cx="71438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94" name="Ovál 93">
            <a:extLst>
              <a:ext uri="{FF2B5EF4-FFF2-40B4-BE49-F238E27FC236}">
                <a16:creationId xmlns:a16="http://schemas.microsoft.com/office/drawing/2014/main" id="{22ED5938-2086-4720-8782-04282021E67D}"/>
              </a:ext>
            </a:extLst>
          </p:cNvPr>
          <p:cNvSpPr/>
          <p:nvPr/>
        </p:nvSpPr>
        <p:spPr bwMode="auto">
          <a:xfrm>
            <a:off x="3565525" y="3856038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95" name="Ovál 94">
            <a:extLst>
              <a:ext uri="{FF2B5EF4-FFF2-40B4-BE49-F238E27FC236}">
                <a16:creationId xmlns:a16="http://schemas.microsoft.com/office/drawing/2014/main" id="{1FD685A7-F6BE-4C84-B698-9969EE316AB5}"/>
              </a:ext>
            </a:extLst>
          </p:cNvPr>
          <p:cNvSpPr/>
          <p:nvPr/>
        </p:nvSpPr>
        <p:spPr bwMode="auto">
          <a:xfrm>
            <a:off x="3384550" y="330358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96" name="Ovál 95">
            <a:extLst>
              <a:ext uri="{FF2B5EF4-FFF2-40B4-BE49-F238E27FC236}">
                <a16:creationId xmlns:a16="http://schemas.microsoft.com/office/drawing/2014/main" id="{41AD246B-B04A-43BB-A6A3-2E1233347344}"/>
              </a:ext>
            </a:extLst>
          </p:cNvPr>
          <p:cNvSpPr/>
          <p:nvPr/>
        </p:nvSpPr>
        <p:spPr bwMode="auto">
          <a:xfrm>
            <a:off x="3870325" y="3446463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grpSp>
        <p:nvGrpSpPr>
          <p:cNvPr id="13401" name="Skupina 183">
            <a:extLst>
              <a:ext uri="{FF2B5EF4-FFF2-40B4-BE49-F238E27FC236}">
                <a16:creationId xmlns:a16="http://schemas.microsoft.com/office/drawing/2014/main" id="{C94EF9C1-197D-404E-B445-9E91EC39B048}"/>
              </a:ext>
            </a:extLst>
          </p:cNvPr>
          <p:cNvGrpSpPr>
            <a:grpSpLocks/>
          </p:cNvGrpSpPr>
          <p:nvPr/>
        </p:nvGrpSpPr>
        <p:grpSpPr bwMode="auto">
          <a:xfrm>
            <a:off x="1768475" y="2557463"/>
            <a:ext cx="2768600" cy="1612900"/>
            <a:chOff x="3480555" y="5037948"/>
            <a:chExt cx="1800200" cy="833728"/>
          </a:xfrm>
        </p:grpSpPr>
        <p:sp>
          <p:nvSpPr>
            <p:cNvPr id="142" name="Ovál 141">
              <a:extLst>
                <a:ext uri="{FF2B5EF4-FFF2-40B4-BE49-F238E27FC236}">
                  <a16:creationId xmlns:a16="http://schemas.microsoft.com/office/drawing/2014/main" id="{29221505-F039-440E-9F5F-02A91379631D}"/>
                </a:ext>
              </a:extLst>
            </p:cNvPr>
            <p:cNvSpPr/>
            <p:nvPr/>
          </p:nvSpPr>
          <p:spPr bwMode="auto">
            <a:xfrm>
              <a:off x="3601326" y="5494201"/>
              <a:ext cx="46450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43" name="Ovál 142">
              <a:extLst>
                <a:ext uri="{FF2B5EF4-FFF2-40B4-BE49-F238E27FC236}">
                  <a16:creationId xmlns:a16="http://schemas.microsoft.com/office/drawing/2014/main" id="{2B728B7A-C5B9-4B6C-8E2D-C30EF11140FA}"/>
                </a:ext>
              </a:extLst>
            </p:cNvPr>
            <p:cNvSpPr/>
            <p:nvPr/>
          </p:nvSpPr>
          <p:spPr bwMode="auto">
            <a:xfrm>
              <a:off x="3754095" y="5646832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44" name="Ovál 143">
              <a:extLst>
                <a:ext uri="{FF2B5EF4-FFF2-40B4-BE49-F238E27FC236}">
                  <a16:creationId xmlns:a16="http://schemas.microsoft.com/office/drawing/2014/main" id="{1972DCF7-B3AF-45A5-9E86-1917006B7A5C}"/>
                </a:ext>
              </a:extLst>
            </p:cNvPr>
            <p:cNvSpPr/>
            <p:nvPr/>
          </p:nvSpPr>
          <p:spPr bwMode="auto">
            <a:xfrm>
              <a:off x="3977055" y="5751048"/>
              <a:ext cx="46450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45" name="Ovál 144">
              <a:extLst>
                <a:ext uri="{FF2B5EF4-FFF2-40B4-BE49-F238E27FC236}">
                  <a16:creationId xmlns:a16="http://schemas.microsoft.com/office/drawing/2014/main" id="{E13F9BEF-37AA-4579-8C12-A72CA506FD9F}"/>
                </a:ext>
              </a:extLst>
            </p:cNvPr>
            <p:cNvSpPr/>
            <p:nvPr/>
          </p:nvSpPr>
          <p:spPr bwMode="auto">
            <a:xfrm>
              <a:off x="3577584" y="5753510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46" name="Ovál 145">
              <a:extLst>
                <a:ext uri="{FF2B5EF4-FFF2-40B4-BE49-F238E27FC236}">
                  <a16:creationId xmlns:a16="http://schemas.microsoft.com/office/drawing/2014/main" id="{25D7A26C-4DB7-4F29-8B99-6B7FA27C184F}"/>
                </a:ext>
              </a:extLst>
            </p:cNvPr>
            <p:cNvSpPr/>
            <p:nvPr/>
          </p:nvSpPr>
          <p:spPr bwMode="auto">
            <a:xfrm>
              <a:off x="3952282" y="5435118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47" name="Ovál 146">
              <a:extLst>
                <a:ext uri="{FF2B5EF4-FFF2-40B4-BE49-F238E27FC236}">
                  <a16:creationId xmlns:a16="http://schemas.microsoft.com/office/drawing/2014/main" id="{ED51C46E-9E65-4C1F-8095-ACF62E83B346}"/>
                </a:ext>
              </a:extLst>
            </p:cNvPr>
            <p:cNvSpPr/>
            <p:nvPr/>
          </p:nvSpPr>
          <p:spPr bwMode="auto">
            <a:xfrm>
              <a:off x="4128792" y="5646832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48" name="Ovál 147">
              <a:extLst>
                <a:ext uri="{FF2B5EF4-FFF2-40B4-BE49-F238E27FC236}">
                  <a16:creationId xmlns:a16="http://schemas.microsoft.com/office/drawing/2014/main" id="{BC673686-E4E5-4F98-8435-09A1CBF2D6D8}"/>
                </a:ext>
              </a:extLst>
            </p:cNvPr>
            <p:cNvSpPr/>
            <p:nvPr/>
          </p:nvSpPr>
          <p:spPr bwMode="auto">
            <a:xfrm>
              <a:off x="4128792" y="5282486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49" name="Ovál 148">
              <a:extLst>
                <a:ext uri="{FF2B5EF4-FFF2-40B4-BE49-F238E27FC236}">
                  <a16:creationId xmlns:a16="http://schemas.microsoft.com/office/drawing/2014/main" id="{6F8642BC-088E-4155-9694-896E87D484D5}"/>
                </a:ext>
              </a:extLst>
            </p:cNvPr>
            <p:cNvSpPr/>
            <p:nvPr/>
          </p:nvSpPr>
          <p:spPr bwMode="auto">
            <a:xfrm>
              <a:off x="4182468" y="5471224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0" name="Ovál 149">
              <a:extLst>
                <a:ext uri="{FF2B5EF4-FFF2-40B4-BE49-F238E27FC236}">
                  <a16:creationId xmlns:a16="http://schemas.microsoft.com/office/drawing/2014/main" id="{BB52F6F7-3CD1-429E-8B85-40E25448EF97}"/>
                </a:ext>
              </a:extLst>
            </p:cNvPr>
            <p:cNvSpPr/>
            <p:nvPr/>
          </p:nvSpPr>
          <p:spPr bwMode="auto">
            <a:xfrm>
              <a:off x="4297045" y="5368649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1" name="Ovál 150">
              <a:extLst>
                <a:ext uri="{FF2B5EF4-FFF2-40B4-BE49-F238E27FC236}">
                  <a16:creationId xmlns:a16="http://schemas.microsoft.com/office/drawing/2014/main" id="{982E60D9-51FB-4CBE-BAE6-A279A75BDE9F}"/>
                </a:ext>
              </a:extLst>
            </p:cNvPr>
            <p:cNvSpPr/>
            <p:nvPr/>
          </p:nvSpPr>
          <p:spPr bwMode="auto">
            <a:xfrm>
              <a:off x="4448782" y="5521280"/>
              <a:ext cx="46450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2" name="Ovál 151">
              <a:extLst>
                <a:ext uri="{FF2B5EF4-FFF2-40B4-BE49-F238E27FC236}">
                  <a16:creationId xmlns:a16="http://schemas.microsoft.com/office/drawing/2014/main" id="{FADE3674-AF2B-4C4F-9F3A-DD9DF77D067C}"/>
                </a:ext>
              </a:extLst>
            </p:cNvPr>
            <p:cNvSpPr/>
            <p:nvPr/>
          </p:nvSpPr>
          <p:spPr bwMode="auto">
            <a:xfrm>
              <a:off x="4601551" y="5673912"/>
              <a:ext cx="45418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3" name="Ovál 152">
              <a:extLst>
                <a:ext uri="{FF2B5EF4-FFF2-40B4-BE49-F238E27FC236}">
                  <a16:creationId xmlns:a16="http://schemas.microsoft.com/office/drawing/2014/main" id="{6CD414F5-2871-41E8-8996-689702173F0E}"/>
                </a:ext>
              </a:extLst>
            </p:cNvPr>
            <p:cNvSpPr/>
            <p:nvPr/>
          </p:nvSpPr>
          <p:spPr bwMode="auto">
            <a:xfrm>
              <a:off x="4272272" y="5627958"/>
              <a:ext cx="46450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4" name="Ovál 153">
              <a:extLst>
                <a:ext uri="{FF2B5EF4-FFF2-40B4-BE49-F238E27FC236}">
                  <a16:creationId xmlns:a16="http://schemas.microsoft.com/office/drawing/2014/main" id="{67376BD0-7975-467C-B913-3E9DD94CA875}"/>
                </a:ext>
              </a:extLst>
            </p:cNvPr>
            <p:cNvSpPr/>
            <p:nvPr/>
          </p:nvSpPr>
          <p:spPr bwMode="auto">
            <a:xfrm>
              <a:off x="4646969" y="5309566"/>
              <a:ext cx="46450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5" name="Ovál 154">
              <a:extLst>
                <a:ext uri="{FF2B5EF4-FFF2-40B4-BE49-F238E27FC236}">
                  <a16:creationId xmlns:a16="http://schemas.microsoft.com/office/drawing/2014/main" id="{34AB5B3C-4AD2-447F-80FE-9FB1D2CF9049}"/>
                </a:ext>
              </a:extLst>
            </p:cNvPr>
            <p:cNvSpPr/>
            <p:nvPr/>
          </p:nvSpPr>
          <p:spPr bwMode="auto">
            <a:xfrm>
              <a:off x="4823480" y="5521280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6" name="Ovál 155">
              <a:extLst>
                <a:ext uri="{FF2B5EF4-FFF2-40B4-BE49-F238E27FC236}">
                  <a16:creationId xmlns:a16="http://schemas.microsoft.com/office/drawing/2014/main" id="{0C7EA3E8-F8B7-4A32-9174-3F1A0C309643}"/>
                </a:ext>
              </a:extLst>
            </p:cNvPr>
            <p:cNvSpPr/>
            <p:nvPr/>
          </p:nvSpPr>
          <p:spPr bwMode="auto">
            <a:xfrm>
              <a:off x="4823480" y="5156935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7" name="Ovál 156">
              <a:extLst>
                <a:ext uri="{FF2B5EF4-FFF2-40B4-BE49-F238E27FC236}">
                  <a16:creationId xmlns:a16="http://schemas.microsoft.com/office/drawing/2014/main" id="{7F5D75EA-8D83-4C83-BB4E-5C42BCA86A38}"/>
                </a:ext>
              </a:extLst>
            </p:cNvPr>
            <p:cNvSpPr/>
            <p:nvPr/>
          </p:nvSpPr>
          <p:spPr bwMode="auto">
            <a:xfrm>
              <a:off x="4877155" y="5345672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8" name="Ovál 157">
              <a:extLst>
                <a:ext uri="{FF2B5EF4-FFF2-40B4-BE49-F238E27FC236}">
                  <a16:creationId xmlns:a16="http://schemas.microsoft.com/office/drawing/2014/main" id="{277AE371-0CFB-465E-BA78-7DC50FF6A2A8}"/>
                </a:ext>
              </a:extLst>
            </p:cNvPr>
            <p:cNvSpPr/>
            <p:nvPr/>
          </p:nvSpPr>
          <p:spPr bwMode="auto">
            <a:xfrm>
              <a:off x="4201048" y="5673912"/>
              <a:ext cx="45418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9" name="Ovál 158">
              <a:extLst>
                <a:ext uri="{FF2B5EF4-FFF2-40B4-BE49-F238E27FC236}">
                  <a16:creationId xmlns:a16="http://schemas.microsoft.com/office/drawing/2014/main" id="{E2DA17AC-5E80-4B02-9736-3B1FFCE8C64F}"/>
                </a:ext>
              </a:extLst>
            </p:cNvPr>
            <p:cNvSpPr/>
            <p:nvPr/>
          </p:nvSpPr>
          <p:spPr bwMode="auto">
            <a:xfrm>
              <a:off x="4246466" y="5309566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0" name="Ovál 159">
              <a:extLst>
                <a:ext uri="{FF2B5EF4-FFF2-40B4-BE49-F238E27FC236}">
                  <a16:creationId xmlns:a16="http://schemas.microsoft.com/office/drawing/2014/main" id="{4CD2F792-9FF3-4BF1-8924-7C512272326F}"/>
                </a:ext>
              </a:extLst>
            </p:cNvPr>
            <p:cNvSpPr/>
            <p:nvPr/>
          </p:nvSpPr>
          <p:spPr bwMode="auto">
            <a:xfrm>
              <a:off x="4422977" y="5521280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1" name="Ovál 160">
              <a:extLst>
                <a:ext uri="{FF2B5EF4-FFF2-40B4-BE49-F238E27FC236}">
                  <a16:creationId xmlns:a16="http://schemas.microsoft.com/office/drawing/2014/main" id="{1F678142-FC6C-4E09-BA77-4619B1C8021D}"/>
                </a:ext>
              </a:extLst>
            </p:cNvPr>
            <p:cNvSpPr/>
            <p:nvPr/>
          </p:nvSpPr>
          <p:spPr bwMode="auto">
            <a:xfrm>
              <a:off x="4422977" y="5156935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2" name="Ovál 161">
              <a:extLst>
                <a:ext uri="{FF2B5EF4-FFF2-40B4-BE49-F238E27FC236}">
                  <a16:creationId xmlns:a16="http://schemas.microsoft.com/office/drawing/2014/main" id="{7E63EB09-97D3-4EDD-AA10-7D51510283E1}"/>
                </a:ext>
              </a:extLst>
            </p:cNvPr>
            <p:cNvSpPr/>
            <p:nvPr/>
          </p:nvSpPr>
          <p:spPr bwMode="auto">
            <a:xfrm>
              <a:off x="4476652" y="5345672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3" name="Ovál 162">
              <a:extLst>
                <a:ext uri="{FF2B5EF4-FFF2-40B4-BE49-F238E27FC236}">
                  <a16:creationId xmlns:a16="http://schemas.microsoft.com/office/drawing/2014/main" id="{65C2F6EA-3F4E-480D-A356-F6B4FA43E232}"/>
                </a:ext>
              </a:extLst>
            </p:cNvPr>
            <p:cNvSpPr/>
            <p:nvPr/>
          </p:nvSpPr>
          <p:spPr bwMode="auto">
            <a:xfrm>
              <a:off x="4591229" y="5243098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4" name="Ovál 163">
              <a:extLst>
                <a:ext uri="{FF2B5EF4-FFF2-40B4-BE49-F238E27FC236}">
                  <a16:creationId xmlns:a16="http://schemas.microsoft.com/office/drawing/2014/main" id="{D15A70E9-7BB1-4393-8A24-729C328F68C1}"/>
                </a:ext>
              </a:extLst>
            </p:cNvPr>
            <p:cNvSpPr/>
            <p:nvPr/>
          </p:nvSpPr>
          <p:spPr bwMode="auto">
            <a:xfrm>
              <a:off x="4742966" y="5395729"/>
              <a:ext cx="46450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5" name="Ovál 164">
              <a:extLst>
                <a:ext uri="{FF2B5EF4-FFF2-40B4-BE49-F238E27FC236}">
                  <a16:creationId xmlns:a16="http://schemas.microsoft.com/office/drawing/2014/main" id="{07722462-9568-476C-83AC-8E8BC6EDCB80}"/>
                </a:ext>
              </a:extLst>
            </p:cNvPr>
            <p:cNvSpPr/>
            <p:nvPr/>
          </p:nvSpPr>
          <p:spPr bwMode="auto">
            <a:xfrm>
              <a:off x="4895735" y="5547539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6" name="Ovál 165">
              <a:extLst>
                <a:ext uri="{FF2B5EF4-FFF2-40B4-BE49-F238E27FC236}">
                  <a16:creationId xmlns:a16="http://schemas.microsoft.com/office/drawing/2014/main" id="{450D04BD-BE88-4D6D-A715-30D74193DB38}"/>
                </a:ext>
              </a:extLst>
            </p:cNvPr>
            <p:cNvSpPr/>
            <p:nvPr/>
          </p:nvSpPr>
          <p:spPr bwMode="auto">
            <a:xfrm>
              <a:off x="4566455" y="5502407"/>
              <a:ext cx="46450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 dirty="0">
                <a:solidFill>
                  <a:schemeClr val="tx1"/>
                </a:solidFill>
              </a:endParaRPr>
            </a:p>
          </p:txBody>
        </p:sp>
        <p:sp>
          <p:nvSpPr>
            <p:cNvPr id="167" name="Ovál 166">
              <a:extLst>
                <a:ext uri="{FF2B5EF4-FFF2-40B4-BE49-F238E27FC236}">
                  <a16:creationId xmlns:a16="http://schemas.microsoft.com/office/drawing/2014/main" id="{ED441FAF-8B0C-4BF6-9ED7-587C89016737}"/>
                </a:ext>
              </a:extLst>
            </p:cNvPr>
            <p:cNvSpPr/>
            <p:nvPr/>
          </p:nvSpPr>
          <p:spPr bwMode="auto">
            <a:xfrm>
              <a:off x="4941153" y="5184015"/>
              <a:ext cx="46450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8" name="Ovál 167">
              <a:extLst>
                <a:ext uri="{FF2B5EF4-FFF2-40B4-BE49-F238E27FC236}">
                  <a16:creationId xmlns:a16="http://schemas.microsoft.com/office/drawing/2014/main" id="{5EE941D9-F76F-4A9A-A483-5EE3BDD73A5B}"/>
                </a:ext>
              </a:extLst>
            </p:cNvPr>
            <p:cNvSpPr/>
            <p:nvPr/>
          </p:nvSpPr>
          <p:spPr bwMode="auto">
            <a:xfrm>
              <a:off x="3480555" y="5799463"/>
              <a:ext cx="45418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9" name="Ovál 168">
              <a:extLst>
                <a:ext uri="{FF2B5EF4-FFF2-40B4-BE49-F238E27FC236}">
                  <a16:creationId xmlns:a16="http://schemas.microsoft.com/office/drawing/2014/main" id="{5F07210B-CDBA-4F28-BEC5-89E0354191E1}"/>
                </a:ext>
              </a:extLst>
            </p:cNvPr>
            <p:cNvSpPr/>
            <p:nvPr/>
          </p:nvSpPr>
          <p:spPr bwMode="auto">
            <a:xfrm>
              <a:off x="3678742" y="5587749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0" name="Ovál 169">
              <a:extLst>
                <a:ext uri="{FF2B5EF4-FFF2-40B4-BE49-F238E27FC236}">
                  <a16:creationId xmlns:a16="http://schemas.microsoft.com/office/drawing/2014/main" id="{564FDA88-C277-442B-A300-E71DC6892662}"/>
                </a:ext>
              </a:extLst>
            </p:cNvPr>
            <p:cNvSpPr/>
            <p:nvPr/>
          </p:nvSpPr>
          <p:spPr bwMode="auto">
            <a:xfrm>
              <a:off x="3855253" y="5799463"/>
              <a:ext cx="45418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1" name="Ovál 170">
              <a:extLst>
                <a:ext uri="{FF2B5EF4-FFF2-40B4-BE49-F238E27FC236}">
                  <a16:creationId xmlns:a16="http://schemas.microsoft.com/office/drawing/2014/main" id="{9822D9BA-D3AC-4160-9915-F81AA275AEF1}"/>
                </a:ext>
              </a:extLst>
            </p:cNvPr>
            <p:cNvSpPr/>
            <p:nvPr/>
          </p:nvSpPr>
          <p:spPr bwMode="auto">
            <a:xfrm>
              <a:off x="3855253" y="5435118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2" name="Ovál 171">
              <a:extLst>
                <a:ext uri="{FF2B5EF4-FFF2-40B4-BE49-F238E27FC236}">
                  <a16:creationId xmlns:a16="http://schemas.microsoft.com/office/drawing/2014/main" id="{68BB87FC-A3DB-4289-AF87-F5379222CC29}"/>
                </a:ext>
              </a:extLst>
            </p:cNvPr>
            <p:cNvSpPr/>
            <p:nvPr/>
          </p:nvSpPr>
          <p:spPr bwMode="auto">
            <a:xfrm>
              <a:off x="3908929" y="5623855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3" name="Ovál 172">
              <a:extLst>
                <a:ext uri="{FF2B5EF4-FFF2-40B4-BE49-F238E27FC236}">
                  <a16:creationId xmlns:a16="http://schemas.microsoft.com/office/drawing/2014/main" id="{FE106095-6166-486C-8AF1-7774E288A285}"/>
                </a:ext>
              </a:extLst>
            </p:cNvPr>
            <p:cNvSpPr/>
            <p:nvPr/>
          </p:nvSpPr>
          <p:spPr bwMode="auto">
            <a:xfrm>
              <a:off x="4023505" y="5521280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4" name="Ovál 173">
              <a:extLst>
                <a:ext uri="{FF2B5EF4-FFF2-40B4-BE49-F238E27FC236}">
                  <a16:creationId xmlns:a16="http://schemas.microsoft.com/office/drawing/2014/main" id="{8F3134E7-B9E4-4A56-9134-C2F33F2CBFC1}"/>
                </a:ext>
              </a:extLst>
            </p:cNvPr>
            <p:cNvSpPr/>
            <p:nvPr/>
          </p:nvSpPr>
          <p:spPr bwMode="auto">
            <a:xfrm>
              <a:off x="4137050" y="5791257"/>
              <a:ext cx="45418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5" name="Ovál 174">
              <a:extLst>
                <a:ext uri="{FF2B5EF4-FFF2-40B4-BE49-F238E27FC236}">
                  <a16:creationId xmlns:a16="http://schemas.microsoft.com/office/drawing/2014/main" id="{E91C2E86-1914-47CD-BF85-2CBD70B81F59}"/>
                </a:ext>
              </a:extLst>
            </p:cNvPr>
            <p:cNvSpPr/>
            <p:nvPr/>
          </p:nvSpPr>
          <p:spPr bwMode="auto">
            <a:xfrm>
              <a:off x="3927509" y="5825722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6" name="Ovál 175">
              <a:extLst>
                <a:ext uri="{FF2B5EF4-FFF2-40B4-BE49-F238E27FC236}">
                  <a16:creationId xmlns:a16="http://schemas.microsoft.com/office/drawing/2014/main" id="{52945AFE-0B4F-42CC-99E6-0D7B6A5DAE1B}"/>
                </a:ext>
              </a:extLst>
            </p:cNvPr>
            <p:cNvSpPr/>
            <p:nvPr/>
          </p:nvSpPr>
          <p:spPr bwMode="auto">
            <a:xfrm>
              <a:off x="4073052" y="5403114"/>
              <a:ext cx="46450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7" name="Ovál 176">
              <a:extLst>
                <a:ext uri="{FF2B5EF4-FFF2-40B4-BE49-F238E27FC236}">
                  <a16:creationId xmlns:a16="http://schemas.microsoft.com/office/drawing/2014/main" id="{6D041C40-33DD-489D-81DE-338F2442679C}"/>
                </a:ext>
              </a:extLst>
            </p:cNvPr>
            <p:cNvSpPr/>
            <p:nvPr/>
          </p:nvSpPr>
          <p:spPr bwMode="auto">
            <a:xfrm>
              <a:off x="4941153" y="5237353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8" name="Ovál 177">
              <a:extLst>
                <a:ext uri="{FF2B5EF4-FFF2-40B4-BE49-F238E27FC236}">
                  <a16:creationId xmlns:a16="http://schemas.microsoft.com/office/drawing/2014/main" id="{A09F1A76-226A-43BA-8DD7-098869164446}"/>
                </a:ext>
              </a:extLst>
            </p:cNvPr>
            <p:cNvSpPr/>
            <p:nvPr/>
          </p:nvSpPr>
          <p:spPr bwMode="auto">
            <a:xfrm>
              <a:off x="5117663" y="5449068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9" name="Ovál 178">
              <a:extLst>
                <a:ext uri="{FF2B5EF4-FFF2-40B4-BE49-F238E27FC236}">
                  <a16:creationId xmlns:a16="http://schemas.microsoft.com/office/drawing/2014/main" id="{D1E407CA-3A8F-4800-9D6B-4C505CFA37DA}"/>
                </a:ext>
              </a:extLst>
            </p:cNvPr>
            <p:cNvSpPr/>
            <p:nvPr/>
          </p:nvSpPr>
          <p:spPr bwMode="auto">
            <a:xfrm>
              <a:off x="5117663" y="5085543"/>
              <a:ext cx="45418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80" name="Ovál 179">
              <a:extLst>
                <a:ext uri="{FF2B5EF4-FFF2-40B4-BE49-F238E27FC236}">
                  <a16:creationId xmlns:a16="http://schemas.microsoft.com/office/drawing/2014/main" id="{17CC50F9-E007-4544-B24D-849E545A7BCC}"/>
                </a:ext>
              </a:extLst>
            </p:cNvPr>
            <p:cNvSpPr/>
            <p:nvPr/>
          </p:nvSpPr>
          <p:spPr bwMode="auto">
            <a:xfrm>
              <a:off x="5171339" y="5274280"/>
              <a:ext cx="45418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81" name="Ovál 180">
              <a:extLst>
                <a:ext uri="{FF2B5EF4-FFF2-40B4-BE49-F238E27FC236}">
                  <a16:creationId xmlns:a16="http://schemas.microsoft.com/office/drawing/2014/main" id="{868B0AE2-839D-4768-A61F-CFB49FB1B4A9}"/>
                </a:ext>
              </a:extLst>
            </p:cNvPr>
            <p:cNvSpPr/>
            <p:nvPr/>
          </p:nvSpPr>
          <p:spPr bwMode="auto">
            <a:xfrm>
              <a:off x="5037150" y="5323516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82" name="Ovál 181">
              <a:extLst>
                <a:ext uri="{FF2B5EF4-FFF2-40B4-BE49-F238E27FC236}">
                  <a16:creationId xmlns:a16="http://schemas.microsoft.com/office/drawing/2014/main" id="{7324530F-BED2-4785-9F24-77B0A1BAD059}"/>
                </a:ext>
              </a:extLst>
            </p:cNvPr>
            <p:cNvSpPr/>
            <p:nvPr/>
          </p:nvSpPr>
          <p:spPr bwMode="auto">
            <a:xfrm>
              <a:off x="4918444" y="5037948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83" name="Ovál 182">
              <a:extLst>
                <a:ext uri="{FF2B5EF4-FFF2-40B4-BE49-F238E27FC236}">
                  <a16:creationId xmlns:a16="http://schemas.microsoft.com/office/drawing/2014/main" id="{19FDF974-1241-4C41-B382-0CA41783B608}"/>
                </a:ext>
              </a:extLst>
            </p:cNvPr>
            <p:cNvSpPr/>
            <p:nvPr/>
          </p:nvSpPr>
          <p:spPr bwMode="auto">
            <a:xfrm>
              <a:off x="5235337" y="5111802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</p:grp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EB969B6D-F244-46DC-B688-681AB1010711}"/>
              </a:ext>
            </a:extLst>
          </p:cNvPr>
          <p:cNvCxnSpPr/>
          <p:nvPr/>
        </p:nvCxnSpPr>
        <p:spPr bwMode="auto">
          <a:xfrm flipV="1">
            <a:off x="395288" y="2557463"/>
            <a:ext cx="5472112" cy="294481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3403" name="TextovéPole 6">
            <a:extLst>
              <a:ext uri="{FF2B5EF4-FFF2-40B4-BE49-F238E27FC236}">
                <a16:creationId xmlns:a16="http://schemas.microsoft.com/office/drawing/2014/main" id="{1DA4C578-6AE7-42E0-99C6-3764EFE34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7575" y="4343400"/>
            <a:ext cx="4238625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r>
              <a:rPr lang="cs-CZ" altLang="cs-CZ"/>
              <a:t>Rezidua </a:t>
            </a:r>
          </a:p>
          <a:p>
            <a:r>
              <a:rPr lang="cs-CZ" altLang="cs-CZ"/>
              <a:t>červených jsou většinou záporná, šedých většinou kladná, </a:t>
            </a:r>
          </a:p>
          <a:p>
            <a:r>
              <a:rPr lang="cs-CZ" altLang="cs-CZ"/>
              <a:t>černých +-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ln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9481</TotalTime>
  <Words>3416</Words>
  <Application>Microsoft Office PowerPoint</Application>
  <PresentationFormat>Předvádění na obrazovce (4:3)</PresentationFormat>
  <Paragraphs>514</Paragraphs>
  <Slides>56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56</vt:i4>
      </vt:variant>
    </vt:vector>
  </HeadingPairs>
  <TitlesOfParts>
    <vt:vector size="61" baseType="lpstr">
      <vt:lpstr>Calibri</vt:lpstr>
      <vt:lpstr>Segoe UI</vt:lpstr>
      <vt:lpstr>Symbol</vt:lpstr>
      <vt:lpstr>Wingdings</vt:lpstr>
      <vt:lpstr>Profil</vt:lpstr>
      <vt:lpstr>PSYb2520 Statistická analýza dat v psychologii II </vt:lpstr>
      <vt:lpstr>Víceúrovňová data</vt:lpstr>
      <vt:lpstr>Víceúrovňová data</vt:lpstr>
      <vt:lpstr>Víceúrovňová data – vnořené (nested) faktory</vt:lpstr>
      <vt:lpstr>Příklady víceúrovňových dat</vt:lpstr>
      <vt:lpstr>Víceúrovňovost způsobuje závislost reziduí</vt:lpstr>
      <vt:lpstr>Prezentace aplikace PowerPoint</vt:lpstr>
      <vt:lpstr>Prezentace aplikace PowerPoint</vt:lpstr>
      <vt:lpstr>Prezentace aplikace PowerPoint</vt:lpstr>
      <vt:lpstr>Odbočka Autokorelace</vt:lpstr>
      <vt:lpstr>Chceme tedy zohlednit to, že souvislosti, které modelujeme se mohou lišit napříč L2 skupinami</vt:lpstr>
      <vt:lpstr>Chceme tedy zohlednit to, že souvislosti, které modelujeme se mohou lišit napříč L2 skupinami</vt:lpstr>
      <vt:lpstr>Víceúrovňový model zohledňuje závislost reziduí danou členstvím ve skupinách</vt:lpstr>
      <vt:lpstr>Víceúrovňový model zohledňuje závislost reziduí danou členstvím ve skupinách</vt:lpstr>
      <vt:lpstr>Random-intercept model Yij = b00 +b1Xij + (eij + u0j)</vt:lpstr>
      <vt:lpstr>Příklad – Skotské zkoušky</vt:lpstr>
      <vt:lpstr>Příklad – Skotské zkoušky</vt:lpstr>
      <vt:lpstr>Prezentace aplikace PowerPoint</vt:lpstr>
      <vt:lpstr>Prezentace aplikace PowerPoint</vt:lpstr>
      <vt:lpstr>Prezentace aplikace PowerPoint</vt:lpstr>
      <vt:lpstr>Příklad – Skotské zkoušky</vt:lpstr>
      <vt:lpstr>Prezentace aplikace PowerPoint</vt:lpstr>
      <vt:lpstr>Příklad – Skotské zkoušky</vt:lpstr>
      <vt:lpstr>Specifikace ML modelu v SPSS</vt:lpstr>
      <vt:lpstr>Prezentace aplikace PowerPoint</vt:lpstr>
      <vt:lpstr>Pro každou školu je regresní rovnice trochu jiná</vt:lpstr>
      <vt:lpstr>Prezentace aplikace PowerPoint</vt:lpstr>
      <vt:lpstr>Nepodmíněný model průměrů Unconditional means model, variance components</vt:lpstr>
      <vt:lpstr>Random-intercepts model</vt:lpstr>
      <vt:lpstr>Random-slopes model</vt:lpstr>
      <vt:lpstr>Random-slopes model</vt:lpstr>
      <vt:lpstr>Random intercept and slope model</vt:lpstr>
      <vt:lpstr>Random intercept and slope model</vt:lpstr>
      <vt:lpstr>Random intercept and slope model Yij = b00 +b10Xij + (eij + u0j + Xiju1j)</vt:lpstr>
      <vt:lpstr>Příklad – Skotské zkoušky</vt:lpstr>
      <vt:lpstr>Příklad – Skotské zkoušky</vt:lpstr>
      <vt:lpstr>Prezentace aplikace PowerPoint</vt:lpstr>
      <vt:lpstr>Shrnutí</vt:lpstr>
      <vt:lpstr>Prezentace aplikace PowerPoint</vt:lpstr>
      <vt:lpstr>Prezentace aplikace PowerPoint</vt:lpstr>
      <vt:lpstr>Prezentace aplikace PowerPoint</vt:lpstr>
      <vt:lpstr>Prediktor na úrovni skupin</vt:lpstr>
      <vt:lpstr>Random intercept and slope model s prediktorem na úrovni skupin S</vt:lpstr>
      <vt:lpstr>Příklad – Skotské zkoušky</vt:lpstr>
      <vt:lpstr>Prezentace aplikace PowerPoint</vt:lpstr>
      <vt:lpstr>Prezentace aplikace PowerPoint</vt:lpstr>
      <vt:lpstr>Shoda modelu s daty</vt:lpstr>
      <vt:lpstr>REML vs ML</vt:lpstr>
      <vt:lpstr>Velikost účinku  Multilevel alternativy R2</vt:lpstr>
      <vt:lpstr>Typy kovariančních struktur náhodných koeficientů</vt:lpstr>
      <vt:lpstr>Předpoklady</vt:lpstr>
      <vt:lpstr>Benefity Multilevel/Mixed modelu</vt:lpstr>
      <vt:lpstr>Prezentace aplikace PowerPoint</vt:lpstr>
      <vt:lpstr>Longitudinální, repeated data</vt:lpstr>
      <vt:lpstr>ŠIROKÁ           VS.      DLOUHÁ DATA</vt:lpstr>
      <vt:lpstr>Převod širokých dat na dlouhá a zpět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PSY117/454 Statistická analýza dat v psychologii</dc:title>
  <dc:subject>přednáška 11 - Analýza rozptylu</dc:subject>
  <dc:creator>Stanislav Ježek</dc:creator>
  <cp:lastModifiedBy>Standa Ježek</cp:lastModifiedBy>
  <cp:revision>276</cp:revision>
  <cp:lastPrinted>1601-01-01T00:00:00Z</cp:lastPrinted>
  <dcterms:created xsi:type="dcterms:W3CDTF">2006-03-20T08:34:43Z</dcterms:created>
  <dcterms:modified xsi:type="dcterms:W3CDTF">2021-01-06T09:31:39Z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