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59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67" d="100"/>
          <a:sy n="67" d="100"/>
        </p:scale>
        <p:origin x="-1190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12C42-E958-4911-AC7D-C755DA97B408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9E0EB-DDAF-4599-A1B5-FC4E7D9D66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330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12C42-E958-4911-AC7D-C755DA97B408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9E0EB-DDAF-4599-A1B5-FC4E7D9D66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560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12C42-E958-4911-AC7D-C755DA97B408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9E0EB-DDAF-4599-A1B5-FC4E7D9D66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511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12C42-E958-4911-AC7D-C755DA97B408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9E0EB-DDAF-4599-A1B5-FC4E7D9D66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80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12C42-E958-4911-AC7D-C755DA97B408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9E0EB-DDAF-4599-A1B5-FC4E7D9D66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166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12C42-E958-4911-AC7D-C755DA97B408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9E0EB-DDAF-4599-A1B5-FC4E7D9D66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772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12C42-E958-4911-AC7D-C755DA97B408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9E0EB-DDAF-4599-A1B5-FC4E7D9D66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362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12C42-E958-4911-AC7D-C755DA97B408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9E0EB-DDAF-4599-A1B5-FC4E7D9D66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0371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12C42-E958-4911-AC7D-C755DA97B408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9E0EB-DDAF-4599-A1B5-FC4E7D9D66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588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12C42-E958-4911-AC7D-C755DA97B408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9E0EB-DDAF-4599-A1B5-FC4E7D9D66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264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12C42-E958-4911-AC7D-C755DA97B408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9E0EB-DDAF-4599-A1B5-FC4E7D9D66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202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D12C42-E958-4911-AC7D-C755DA97B408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19E0EB-DDAF-4599-A1B5-FC4E7D9D66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537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Viditelné a neviditelné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2586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764704"/>
            <a:ext cx="6264696" cy="5400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775283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 descr="H:\Výuka\FSS MU\Psy v architektuře\Psychologie v architektuře 2020\Materiály pro výuku PSYb2860\Materiály pro 1.setkání\poznávání slona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268760"/>
            <a:ext cx="6840760" cy="475252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533806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2" descr="https://i.nyx.cz/files/00/00/14/41/1441592_07334387be46b54ee28c.jpg?name=lesbian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5450" y="567690"/>
            <a:ext cx="5753100" cy="57226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904310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0"/>
            <a:ext cx="5156671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133968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4924" y="1700808"/>
            <a:ext cx="3744415" cy="3744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503948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1052736"/>
            <a:ext cx="4464496" cy="4464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3149591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3</Words>
  <Application>Microsoft Office PowerPoint</Application>
  <PresentationFormat>Předvádění na obrazovce (4:3)</PresentationFormat>
  <Paragraphs>1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systému Office</vt:lpstr>
      <vt:lpstr>Viditelné a neviditelné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Viditelné a neviditelné</dc:title>
  <dc:creator>Kostron</dc:creator>
  <cp:lastModifiedBy>Kostron</cp:lastModifiedBy>
  <cp:revision>2</cp:revision>
  <dcterms:created xsi:type="dcterms:W3CDTF">2020-10-08T08:33:56Z</dcterms:created>
  <dcterms:modified xsi:type="dcterms:W3CDTF">2020-10-08T08:45:27Z</dcterms:modified>
</cp:coreProperties>
</file>