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-119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30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6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1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6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7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36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37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8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26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20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12C42-E958-4911-AC7D-C755DA97B408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9E0EB-DDAF-4599-A1B5-FC4E7D9D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53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Viditelné a neviditelné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258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764704"/>
            <a:ext cx="6264696" cy="5400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7752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:\Výuka\FSS MU\Psy v architektuře\Psychologie v architektuře 2020\Materiály pro výuku PSYb2860\Materiály pro 1.setkání\poznávání slona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68760"/>
            <a:ext cx="6840760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3380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https://i.nyx.cz/files/00/00/14/41/1441592_07334387be46b54ee28c.jpg?name=lesbia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50" y="567690"/>
            <a:ext cx="5753100" cy="57226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043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515667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396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4924" y="1700808"/>
            <a:ext cx="3744415" cy="3744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0394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052736"/>
            <a:ext cx="4464496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14959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Předvádění na obrazovce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Viditelné a neviditelné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Viditelné a neviditelné</dc:title>
  <dc:creator>Kostron</dc:creator>
  <cp:lastModifiedBy>Kostron</cp:lastModifiedBy>
  <cp:revision>2</cp:revision>
  <dcterms:created xsi:type="dcterms:W3CDTF">2020-10-08T08:33:56Z</dcterms:created>
  <dcterms:modified xsi:type="dcterms:W3CDTF">2020-10-08T08:45:27Z</dcterms:modified>
</cp:coreProperties>
</file>