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56" r:id="rId3"/>
    <p:sldId id="290" r:id="rId4"/>
    <p:sldId id="276" r:id="rId5"/>
    <p:sldId id="291" r:id="rId6"/>
    <p:sldId id="294" r:id="rId7"/>
    <p:sldId id="295" r:id="rId8"/>
    <p:sldId id="296" r:id="rId9"/>
    <p:sldId id="281" r:id="rId10"/>
    <p:sldId id="293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6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10-12T19:19:26.16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3732">
    <iact:property name="dataType"/>
    <iact:actionData xml:id="d0">
      <inkml:trace xmlns:inkml="http://www.w3.org/2003/InkML" xml:id="stk0" contextRef="#ctx0" brushRef="#br0">4236 4770 0,'0'25'329,"0"0"-322,0 1 3,0-1-3,0 26 0,0-1 4,0 1 6,0 0-9,0 0 1,0-1-7,0 1 12,0 0-8,0 0 4,0-1-5,0-24 5,0 24 2,0 1-2,0-25 1,0 24-7,0 1 3,0-26 2,0 1 1,0 24-3,0 1 1,0 0 0,0 0 0,0-1 0,0 1 0,0 0 0,0 25 0,0 0 0,0 0 0,0 26 0,0-26 0,0 0 1,0 0-2,0 0 2,0 25-2,0 1 2,0-26-2,0 25 3,0 1-4,0-26-1,0 0 6,0 51-6,0-51 6,0 0 1,0 51-8,0-51 4,0 0 0,0-25 0,0 0 0,0 25 0,0-26 0,0 1 0,0 0 0,0 0-1,0-1 2,0 1-1,0 0 1,0-26-2,0 1 2,0-1-2,0 26 2,0-1-2,0 1 2,0 25-5,0-25 4,0 0 3,0 25-5,0-25 4,0 25 1,0-26-6,-26 1 0,26 0 6,0-26-3,0 1 0,0-1 0,0 0-3,26-25 152,-26 26-146,25-26-5,1 0 2,-1 0-1,51 25 2,76-25-7,51 51 7,51-51 4,101 0-5,0 0-1,51 0-3,-51 0 3,0 0 4,-50 0-3,-51 0-2,-1 0 5,1 0-4,50 0 4,1 0-6,50 0 5,-51-26-5,77 1 2,-77-76 5,51 25-8,-25 50 7,-76-50 0,25 25-6,25 26 8,-50-26-12,50 26 10,1 25-8,-51 0 8,25-51-4,-26 51 1,1-25 3,50 25-5,1 0 2,-1 0-3,51 0 7,-50 0-5,-1 0 2,-50 0-2,25 0 2,-76 0-3,-51 0 4,102 0-4,-51 0 1,101 0 2,1 0-3,-1 0 5,0 0-3,-101 0 0,26 0 1,-153 0-3,-25 0 1,-1 0 2,1 0 0,25 0-2,76 0 2,102 0-2,101 0 2,0 0-4,0 0 6,1 0-3,-103 0-1,-100 0 2,-77 0-1,-26 0 1,-50-26 126,0 1-127,0-26 7,-25-25-7,-26 0-2,26-25 8,0 25-7,-1-1 2,-50-49-2,51 75 2,-1-25-2,1 0-3,-26 0 3,26 25 2,-1-25 3,1 25-8,0 0 8,-1 1-1,1-1-10,0-51 14,-51 26-9,25-51 4,0 51-6,26-25 0,-51-1 4,25-24 0,25-1 0,-50 0 0,51 25 7,0-75-7,-26 50 1,26 26-2,-1-26 2,1 0-2,-1 25-6,-24-75 8,24 75 3,1-24-8,25 24 5,-25-25 0,-1-50-4,1 75 6,-26-75-4,26 24 2,25 1 1,-26-25-6,-24-26 4,-26-25 1,50 25-3,1 25 3,-1 51-1,-24 26 1,50 50-3,-26-25 5,26 25-6,-25-50 9,25 50-10,-25 51 6,-1-25-3,26-1 1,-25 26 72,25 26-72,-51-26 1,26 50-2,-26 1-2,-127 51 3,1 24 9,-102 77-9,-102 26 4,26-26-5,-76-51 3,0 25-8,25 1 5,25-77 1,26 1-2,51-26 2,-26-51-3,-25 26 2,-1-51 2,1 0-1,-51 0-2,1 0 2,49 0 1,-49 0-1,75 0 2,0 0-2,26 0 0,101 0 0,0 0 0,0 0 0,50 0-3,1 0 6,-25 0-4,24 0 2,52 0-1,-51 0-3,25 0 6,25 0-3,-24 0 0,24 0 0,26 0 1,-25 0-2,75 0 2,-25 0-2,1 0-2,24 0 6,-24 0-6,-26 0 6,-51 0-5,25-25 3,-25-26 3,-50 25-6,101 1 7,0 25-10,50 0 1,1 0 7,25-25 135,0-1-138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10-12T19:19:26.16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2353">
    <iact:property name="dataType"/>
    <iact:actionData xml:id="d0">
      <inkml:trace xmlns:inkml="http://www.w3.org/2003/InkML" xml:id="stk0" contextRef="#ctx0" brushRef="#br0">3957 11314 0,'25'0'160,"1"0"-154,-1 0 7,0 0-7,26 0-1,0 0 3,-1 0 12,-24 0-16,-1 0 7,1 0 106,-1 0-106,0 0-4,1 0 9,-1 0-6,0 0-7,26 0 6,0 0 1,0 0-3,25 0 2,-26 0-3,1 0 4,0-25 1,0 25-9,-1 0 7,27 0 1,-52 0-2,0 0 0,1 0 1,-1 0-2,0 0 1,1 0 0,24 0 0,1 0 1,25 0-2,0 0 2,-25 0-2,25 0 4,0 0-6,-25 0 6,0 0-9,0 0 7,-1 0-2,-24 0 2,24 0 1,1 0 1,25 0-6,0 0 6,-25 0-6,25 0 4,-50 0-2,24 0-1,-24 0 4,-1 0-1,0 0 6,1 0-10,-1 0 6,1 0-1,24 0-4,1 0 3,0 0 7,-1 0-9,-24 0 2,-1 0-1,1 0 1,-1 0-2,0 0 15,1 0-14,-1 0 0,0 0 1,26 0-2,0 0 0,25 0 3,-25 0-2,25 25 1,-51-25-1,1 0-1,-1 0 1,-25 25 0,25-25 0,26 0-2,-26 0 5,26 0-3,0 0 0,25 0-1,-25 0 2,-1 0-2,-24 0 2,-1 0 4,1 0-4,-1 0 9,0 0-3,1 0-3,-1 0-8,0 0 12,1 0-10,-1 0 4,1 0-1,24 0-2</inkml:trace>
    </iact:actionData>
  </iact:action>
  <iact:action type="add" startTime="14417">
    <iact:property name="dataType"/>
    <iact:actionData xml:id="d1">
      <inkml:trace xmlns:inkml="http://www.w3.org/2003/InkML" xml:id="stk1" contextRef="#ctx0" brushRef="#br0">19990 10756 0,'25'0'366,"0"0"-357,26 0 0,25 0-4,51 0 4,-26 0 2,26 0 0,-25 0-6,-26 0 4,-25 0-4,-1 0 2,-24 0 1,-1 0 1,0 0 22,1 0-22,-1 0 10,1 0-12,-1 0 1,51 0 0,0 0 1,51 0-2,-51 0 2,26 0-5,-52 0 4,1 0 3,-26 0-6,1 0 5,-1 0 6,1 0-7,-1 0 4,26 0-2,-26 0-3,0 0-1,26 0-1,-26 0 4,1 0-2,-1 0 2,26 0-3,-26 0 3,1 0-5,-1 0 4,0 0 8,1 0-12,25 0 3,-1 0 1,-24 0 1,24 0-5,-24 0 2,-1 0 3,26 0-4,0 0 4,-1 0-5,1 0 6,-26 0-3,26 0 0,-25 0 0,24 0 0,-24 0 0,-1 0-2,26 0 4,-26 0-4,0 0 2,26 0 8,-25 0-7,24 0 0,1 0 0,0 0-4,0 0 6,-1 0-4,1 0 8,0 0-4,-26 0-5,26 0 0,0 0 4,-1 0-2,1 0 0,25 0 1,-25 0-2,25 0 1,-25 0-1,25 0 2,-25 0-3,25 0 4,-26 0-3,26 0 2,-25 0-2,0 0 4,0 0-3,-1 0-1,1 0 3,0 0-4,0 0 4,-26 0-4,0 0 3,1 0-2,-1 0-2,0 0 6,1 0-1,25 0-7,-26 0 16,0 0-10,1 0-2,-1 0 1,0 0-1,1 0 1,-1 0 0,1 0 1,-1 0-2,26 0 1,-1 0 0,1 0 0,0 0 0,-26 0 0,1 0 1,-1 0-4,0 0 6,1 0-7,-1 0 9,0 0-7,1 0 10,-1 0-10,1 0 1,-1 0 2,26 0 1,-1 0 1,1 0-6,-26 0 4,26 0-2,-25 0 2,-1 0-2,0 0 2,1 0-1,-1 0 0,0 0 15,1 0-5,-1 0-11,1 0 2,-1 0-5,0 0 8,1 0 0,-1 0-1,0 0-5,1 0 3,24 0 2,-24 0-5,-1 0 10,1 25-5,-1-25-7,0 0 143,1 0-141,-1 0 0,0 0 15,1 0-15,-26-25 167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10-12T19:19:26.16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  <inkml:brush xml:id="br1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act:action type="add" startTime="25951">
    <iact:property name="dataType"/>
    <iact:actionData xml:id="d0">
      <inkml:trace xmlns:inkml="http://www.w3.org/2003/InkML" xml:id="stk0" contextRef="#ctx0" brushRef="#br0">7737 10629 0,'0'25'104,"25"-25"-95,0 0-1,26 26-4,-25-1 8,24-25-5,1 26 7,-26-26-9,-25 25 2,51-25 0,0 0-3,25 0 6,51 0-4,50 0 4,52 0-4,-26 0 1,0 0 7,-51 0-10,-25 0 5,-51 0-1,0 0 0,-25 0-1,-26 0 3,0 0-3,1 0 1,24 0-1,-24 0 2,25 0-1,-26 0-1,0 0 2,1 0-1,24 0 0,1 0 0,25 0 1,-25 0-2,0 0 2,-1 0-5,-24 0 8,-1 0 213,1 0-215,-1 0-8,0 0 71,1 0-67,-1 0 15,0 0-14,-50 0 127,0 0-123,-1 0-6,-24 0 14,-1 0-11,25 0 0,-24 0-1,24 0 1,-24 0-1,24 0 1,-75 0 3,-1 0-6,-25 0 5,-25 0-5,0 0 6,0 0-5,50 0 4,-25 0-4,26 0 0,0 0 3,50 0 3,25 0-7,1 0 3,25 25 166,0 1-167,0-1 2,0 26-2,0 0 3,0-1-1,0 1-3,0-26 3,0 1 0,0-1-4,0-50 157</inkml:trace>
    </iact:actionData>
  </iact:action>
  <iact:action type="add" startTime="95847">
    <iact:property name="dataType"/>
    <iact:actionData xml:id="d1">
      <inkml:trace xmlns:inkml="http://www.w3.org/2003/InkML" xml:id="stk1" contextRef="#ctx0" brushRef="#br1">19203 5708 0,'0'0'2,"26"0"3,24 0 5,1 25-5,0-25 2,-1 26 2,1-26-3,-25 25 3,-1-25 3,51 26-8,-25-1 5,25-25-2,0 25 1,-25-25 2,25 26 3,-25-26-9,-1 0 4,-24 0-1,-1 0 1,0 0-1,1 0 3,-1 0-3,77 0 1,-1 0 0,26 0 0,-26-26 0,52 26 0,-52 0 0,-50-25 0,0 25 2,-1-25-2,1-1-1,-26 1 2,1 25-1,-1 0-2,26-26-1,-26 26 6,1 0-5,-1 0 3,-25-25 20,25 25-17,1-25 1,-1-1-4,26 1 1,-26 0 0,1-1-1,-1 1 7,0 25-11,-25-25 66,-25 25-63,0-26 3,-26 1-5,0-1 1,-25 1 3,25 0-6,-25 25 7,25-26-5,1 1 1,24 25 4,-24-25 2,-1 25-2,25 0-3,1 0 0,-26 0 0,1 0-1,-1 0 4,0 0-5,-25 0 3,0 0-2,-26 0 2,-24 0-2,-27 0-2,52 0 6,-1 0-5,26 0 4,26 0-4,-1 0 4,26 0 1,-1 0 2,1 0-5,-1 0-2,1 0 4,-26 0-1,-25 0-2,-25 0 0,-51 0 2,25 0 0,25 0-1,51 0 0,1 0-1,24 0 1,1 0 1,50 0 201,1 0-201,50 0-2,0 25 1,51 26-3,25-26 1,26 51 7,-1-50-11,26 50 8,-76-51-2,-26 26 2,-24-26-3,-52-25 1,0 25-1,1-25 0,-1 0 4,0 0-4,1 0 2,-1 0-2,0 0 14,1 0-9,-1 0-4,1 0 1,-1 0 13,0 0-6,1 0 86,-1 0-90,0 0-6,1 0 3,25 0 5,-1-25 4,52 0-13,-52 25 5,1-26-2,0 26 0,-26 0 159,1 0-157,-26-25 68,25 25-59,0 0 16</inkml:trace>
    </iact:actionData>
  </iact:action>
  <iact:action type="add" startTime="98533">
    <iact:property name="dataType"/>
    <iact:actionData xml:id="d2">
      <inkml:trace xmlns:inkml="http://www.w3.org/2003/InkML" xml:id="stk2" contextRef="#ctx0" brushRef="#br1">20928 5404 0,'-25'0'19,"-1"0"-9,1 0-4,0 0 9,-26 0-9,26 0 4,-1 0 2,-24 0-6,-1 0 9,0 0-6,26 0-2,-26 0 2,0 0-3,26 0 3,-1 0 5,-24 0-8,24 0 4,1 0 0,-26 0-3,1 25 1,-1 0-1,-25 1 4,25-26-9,26 25 13,-1-25-11,26 26 126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10-12T19:19:26.16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25576">
    <iact:property name="dataType"/>
    <iact:actionData xml:id="d0">
      <inkml:trace xmlns:inkml="http://www.w3.org/2003/InkML" xml:id="stk0" contextRef="#ctx0" brushRef="#br0">7661 2867 0,'0'25'163,"0"1"-159,0-1 16,0 1-8,0-1 7,0 0-1,0 1 42,0-1-48,0 0 16,0 1 36,0-1-57,0 0 5,0 1 3,0-1-3,0 1 0,0-1 6,0 0-12,0 1 3,0-1 14,0 0 81,0 1-96,0-1 130,0 0-123,0 1 1,0-1-4,0 1-6,0-52 309,0 1-297,0-1-5,0 1-4,0 0 6,0-1-7,0 1 2,0 0-3,0-1 0,0 1 1,0 0 20,0-1-20,0 1-4,0-1 9,0 1 2,0 0 107</inkml:trace>
    </iact:actionData>
  </iact:action>
  <iact:action type="add" startTime="27722">
    <iact:property name="dataType"/>
    <iact:actionData xml:id="d1">
      <inkml:trace xmlns:inkml="http://www.w3.org/2003/InkML" xml:id="stk1" contextRef="#ctx0" brushRef="#br0">7610 3552 0,'0'25'63,"0"1"-56,0-1 1,0 0 6,0 1-8,0-1 5,0 1 5,0-1-10,0 0-4,0 1 10,0-1-8,0 0 23,0 1-2,0-1 178,0 0-196,0-50 175</inkml:trace>
    </iact:actionData>
  </iact:action>
  <iact:action type="add" startTime="29697">
    <iact:property name="dataType"/>
    <iact:actionData xml:id="d2">
      <inkml:trace xmlns:inkml="http://www.w3.org/2003/InkML" xml:id="stk2" contextRef="#ctx0" brushRef="#br0">710 2512 0,'0'25'43,"0"1"-34,0-1-3,0 0 11,0 1-2,0-1-9,0 0 1,0 1 1,0-1 10,0 1-3,0 24-7,0-24 1,25-1-2,-25 0 2,0 1 3,0-1 8,0 1 4,0-52 154</inkml:trace>
    </iact:actionData>
  </iact:action>
  <iact:action type="add" startTime="31199">
    <iact:property name="dataType"/>
    <iact:actionData xml:id="d3">
      <inkml:trace xmlns:inkml="http://www.w3.org/2003/InkML" xml:id="stk3" contextRef="#ctx0" brushRef="#br0">7813 6545 0,'0'26'15,"0"-1"-5,0 0-1,0 1-3,0-1 15,0 0-16,0 1 3,0-1 0,0 0 0,0 1 0,0-1 8,0 1-9,0-1 260,0 0 149,0 1-395,0-1 95</inkml:trace>
    </iact:actionData>
  </iact:action>
  <iact:action type="add" startTime="46177">
    <iact:property name="dataType"/>
    <iact:actionData xml:id="d4">
      <inkml:trace xmlns:inkml="http://www.w3.org/2003/InkML" xml:id="stk4" contextRef="#ctx0" brushRef="#br0">19406 6418 0,'25'0'62,"1"0"-53,-1 0 12,1 0-19,75-50 11,-25 50-6,-25 0 3,-26 0-4,1 0-1,-1 0 6,26 0-7,-1-26 4,1 26 5,0-25-6,25 25 2,-25 0-4,0 0 3,-26 0 0,26 0 0,-26 0-1,26 0 2,25 0-1,-25 0 0,25 0 0,-26 0 0,-24 0 1,-1 0 7,1 0-12,-1 0 8,0 0 0,-25-26-1,26 26 46,-1 0-49,0 0 5,1 0-5,-1 0 57,0 0-47,1 0-9,-1 0-6,1 0 17,-1 0-11,0 0-4,1 0 19,-1 0 0,0 0-6,1 0 40,-1 0-50,-25-25 0,26 25-4,-1 0 20,-25-25 103,-25 25-98</inkml:trace>
    </iact:actionData>
  </iact:action>
  <iact:action type="add" startTime="54525">
    <iact:property name="dataType"/>
    <iact:actionData xml:id="d5">
      <inkml:trace xmlns:inkml="http://www.w3.org/2003/InkML" xml:id="stk5" contextRef="#ctx0" brushRef="#br0">26053 8245 0,'25'0'164,"-25"-26"-149,25 26-8,1 0 9,-1 0-11,0 0 10,1 0-7,-1 0 104,-25-25-103,26 25-1,-1 0 7,0 0-10,1 0 28,-1 0-25,0 0 39,1 0-37,-1 0-2,0 0 8,1 0-12,-26-25 9,0-1 3,25 26-9,1-25 16,-1-1-16,-25 1 2,25 25-2,1 0 2,-1 0 0,0 0 6,26 0-10,0 0 6,25 0-3,-25 0 0,-26 0 1,0 0-2,1 0 163,-1 0-162,1 0 8,-1 0-8,0 0 0,1 0 0,-1 0 0,0 0 0,1 0 9,-1 0-11,1 0 5,-1 0-6,0 0 0,1 0 6,-1 0 37,0 0-42,1 0 0,-1 0 2,0 0 3,1 0-2,25 0 7,-26 0-9,26 0 1,-26 0 0,0 0 32,1 0-24,-1 0-7,1 0-3,-1 0 0,0 0 2,1 0 2,-1 0 97,0 0-102,1 0 5,-1 0-2,0 0 1,26 0-2,-25 0 2,24 25-2,1-25 2,-26 26 1,1-26-3,-1 0-3,1 0 8,-1 0-7,0 0 2,26 25 13,0-25-15,-1 0 4,27 26-2,-27-1 1,1-25-3,-26 25 10,1-25-14,-1 0 11,1 0-5,-1 0 1,26 0 8,-26 0-7,0 26-5,26-26 9,0 0-6,0 25 1,-1-25-1,1 0 3,0 0-4,0 25 11,-1-25-12,1 0 5,-26 26-4,1-26 5,-1 25 1,0-25 16,1 0-4,-1 0-15,1 0-3,24 0 3,26 0-2,-25 0 1,25 0 2,-25 0-5,0 0 4,25 0-2,-51 0 4,26 0-7,0 0 7,-26 0-7,0 0 5,26 0 1,0 0-4,0 0 4,25 0 1,-26 0-6,27 0 3,24 0 0,1 0 0,-26 0 0,50 0 1,-49 0-2,-1 0 1,-26 0 0,-24 0 0,-1 0 0,1 0 0,-1 0 24,0 0 23,1 0-48,-1 0 25,0 0-19,1 0-2,-1 0-3,0 0 11,1 0-12,-1 0 0,1 0 2,-1 0 0,0 0 14,-25-25-12,26 25 4,-1 0-8,0 0-3,1 0 8,-1 0-7,1 0 6,-26-26 0,25 26-1,0 0 0,1 0-3,-1 0 3,26 0-2,-1 0-2,27 0 1,-1 0 2,0 0-2,-25 0 2,-1 0-1,-24 0 1,-1 0-4,-25-25 153,0 0-151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10-12T19:19:26.168"/>
    </inkml:context>
    <inkml:brush xml:id="br0">
      <inkml:brushProperty name="width" value="0.08819" units="cm"/>
      <inkml:brushProperty name="height" value="0.35278" units="cm"/>
      <inkml:brushProperty name="tip" value="rectangle"/>
      <inkml:brushProperty name="rasterOp" value="maskPen"/>
    </inkml:brush>
  </inkml:definitions>
  <iact:action type="add" startTime="12550">
    <iact:property name="dataType"/>
    <iact:actionData xml:id="d0">
      <inkml:trace xmlns:inkml="http://www.w3.org/2003/InkML" xml:id="stk0" contextRef="#ctx0" brushRef="#br0">7508 2182 0,'26'0'53,"-1"0"-7,-25-25-9,25 25-35,-25-51 4,0 26 4,0-1 2,26-24-5,-1-1 0,1-25-3,-26 50 8,25-24-6,-25-1 0,25 26 5,-25-1-3,0 1-1,0-1 116,0 1-93,0 0 257,26 25-67,-1 0-205,0 0-11,1 0 12,-1 0-4,26 0-8,-26-26 4,1 26 8,-1 0 4,0 0-12,1 0 1,-1 0 47,0 0-41,1 0-5,-1 0 4,1 0 42,-1 0-40,0 0-7,1 0-6,-1 0 9,0 0 15,1 0-16,-1 0 39,1 0-43,-1 0 2,-50 0 159,-1 0-162</inkml:trace>
    </iact:actionData>
  </iact:action>
  <iact:action type="add" startTime="22473">
    <iact:property name="dataType"/>
    <iact:actionData xml:id="d1">
      <inkml:trace xmlns:inkml="http://www.w3.org/2003/InkML" xml:id="stk1" contextRef="#ctx0" brushRef="#br0">7280 4770 0,'0'-26'183,"0"1"-177,0-1 11,0 1-8,0 0 1,0-1-4,0 1 2,0 0 11,0-1-13,0 1 2,0-1 0,0 1 31,0 0-15,0-1 72,0 1-82,0 0 22,0-1-29,0 1 14,0 0 4,0-1-6,0 1-10,0-1-3,25 52 292,-25-1-290,26-25 3,-26 26-3,0-1 3,25-25-3,-25 25 0,0 1 1,26-26-2,-26 25-1,25 0 13,0-25-12,-25 26 9,0-1 27,26 0-37,-26 1 10,0-1 4,25-25-8,-25 26-3,25-26 5,-25 25-7,26-25 2,-26 25 154,0 1-155,0-1 1,0 0 14,0 1-9,0-1-5,0 1-3,0-1 5,0 0-5,0 1 6,0-1 4,-26 0-7,26 1 2,-25-1-3,0-25 2,-1 0 141,1 0-141,0 0 0,25-25 2,-26-1-1,26 1-4,-25 25 2,25-25 8,0-1-10,0 1 2,-26 25-4,26-25 0,0-1 130,0 1-113,0-1-5,0 1 300,0 0-310,0-1 13,26 26-9,-26-25-6,25 25 13,-25-25-13,0-1 7,0 1-5,0-1-1,26 26 1,-26-25 3,0 0-2</inkml:trace>
    </iact:actionData>
  </iact:action>
  <iact:action type="add" startTime="30255">
    <iact:property name="dataType"/>
    <iact:actionData xml:id="d2">
      <inkml:trace xmlns:inkml="http://www.w3.org/2003/InkML" xml:id="stk2" contextRef="#ctx0" brushRef="#br0">7661 10274 0,'0'25'16,"0"1"-9,0-1 13,0 0-11,0 1-2,0 50 1,0-25 0,0-1 1,0 26-2,0-25 1,0 25-1,0-25 2,0 25-2,0-25 2,0 0-5,0-1 4,0-24 2,0-1-3,0 0 3,0-50 116,0-51-117,0 0 0,50-76-4,-24-77 7,-1 26-4,26-25-4,-51 76 4,0 50 1,0-24-2,0 50 6,0 25-8,0 25 3,0 1 0,0 0 0</inkml:trace>
    </iact:actionData>
  </iact:action>
  <iact:action type="add" startTime="30722">
    <iact:property name="dataType"/>
    <iact:actionData xml:id="d3">
      <inkml:trace xmlns:inkml="http://www.w3.org/2003/InkML" xml:id="stk3" contextRef="#ctx0" brushRef="#br0">7813 9564 0,'0'25'16,"0"0"-12,0 1 14,0-1-9,25-25-4,-25 26 13,0-52-2,0 1-9,0-1 0,0 1 6</inkml:trace>
    </iact:actionData>
  </iact:action>
  <iact:action type="add" startTime="32175">
    <iact:property name="dataType"/>
    <iact:actionData xml:id="d4">
      <inkml:trace xmlns:inkml="http://www.w3.org/2003/InkML" xml:id="stk4" contextRef="#ctx0" brushRef="#br0">18721 4871 0,'0'51'9,"0"-26"0,0 26-2,0 0 1,0-1 3,26 1-7,-26 25 3,0 0 2,25 0-2,0 26 5,1-1-6,-1 26 3,-25-25 2,25 24-6,-25 27 0,51-27 5,-26-24-4,1 25 2,-26-51 2,0-25-2,0-1 0,0-24 0,0-52 126,0 1-120,0 0-11,0-77 4,0 26 5,0 0-4,0 25-4,0-25 8,0 25-4,0-25-3,0 25 6,0 1-2,0-1-1,0 26-3,0-1 5,0 1-7,0-26 16,0 26-10,0-1-2,0-24-1,0-1 3,0 26-2,0-26 14,0 26-19,0-1 10,0 1-5,0-1 2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10-12T19:19:26.1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423">
    <iact:property name="dataType"/>
    <iact:actionData xml:id="d0">
      <inkml:trace xmlns:inkml="http://www.w3.org/2003/InkML" xml:id="stk0" contextRef="#ctx0" brushRef="#br0">14206 7205 0,'-26'0'255,"1"0"-245,-1 0-5,1 0 8,0 0-10,-26 25 16,0-25-8,-50 25-6,25-25 6,25 0-6,0 26 1,26-26 2,0 25 10,-1-25-10,1 0-3,-1 26 6,1-26-2,0 25-1,-1-25-4,1 25 8,-26-25-8,0 0 7,26 26-2,0-26-2,-1 25 2,1-25 7,0 0-12,-1 25 10,1-25-9,0 26 6,-1-26-6,-25 0 12,26 25-13,0-25 7,25 25-2,-26-25-2,1 0 1,25 26 0,-25-26 0,25 25 0,-26-25 8,1 0-7,-1 0-2,1 26-1,0-26 4,25 25-1,-26-25 7,1 25-7,0 1-3,-1-1 5,1-25-9,0 0 7,-1 25 6,1 1-4,25-1-5,-26-25 4,1 25-5,0 1 6,-1-1-5,1 1 12,0-1-13,-1 26 7,1-26-4,-1 0 0,1 26 0,0-51-2,25 25 4,-26 1-7,26-1 9,-25 26-5,0 0 3,-1-26-4,1 26 4,0 0-4,-1 25 4,1-26-7,-1 1 6,-24 0-2,24 0 2,1-1 1,0 1 1,-1 0-6,1 50 7,-1-50-8,-24 25 4,24 51 0,-24-51 0,24 51 0,1-26 1,-26 77-2,26-77 1,-1 26 0,1 0 0,25-26 0,-25-24 0,-1 49 1,26-50-3,-25 26 4,0-51-3,25-1 2,0-24-3,-26-1 1,26 0 3,0 1-3,0 25 1,0-26-2,-25 51 5,25-25-6,0-26 5,0 102-1,0-51-1,0 51-2,0-26 3,0 26 0,0-25-2,0-26 2,0-26-4,0 1 4,0 0 1,0-26-2,0 26 0,0 0 0,0-26 1,25 26-4,-25 0 6,26 50-4,-1-25-1,-25-25 3,25 0-2,1-1 2,-1 1-2,0 0 3,1-26 1,-26 26-6,0-26 2,25-25 2,-25 26-1,0-1 8,26 0-10,-1 1 4,0-26-2,-25 25 0,26-25 8,-1 0-2,0 0-6,-25 25 3,26-25 5,-1 0-10,0 0 3,1 0-3,-1 26 4,1-1-4,24 1 5,1-26 2,51 50-8,-77-24-3,-25-1 18,25-25 51,1 0-62,-1 0-2,0 0 12,-25 25-13,26-25-1,-1 0 6,0 0 5,1 26-9,-1-26 5,26 25-9,0-25 5,25 26-1,0-1 2,-25 0 1,-1-25-4,1 26 1,-26-1 2,26-25 0,-51 25 2,26-25-7,-1 0 7,0 0-6,-25 26 2,51-26 12,0 25-13,50-25 4,-25 25-6,-25-25 9,-26 0-10,1 26 15,-1-26-12,1 0 11,-1 0-10,0 25 4,51-25-3,-25 0 0,25 0 0,0 0 1,-25 0-2,25 26 1,0-26 0,-25 0 0,25 0 1,-25 0-2,0 25 0,-1-25 2,1 0 0,-26 0-5,1 0 9,-1 25-7,1 1 4,-1-26-7,0 0 10,26 0-10,76 0 6,-26 0-2,26 0 2,-51 25 1,0-25-5,-25 0 6,0 25-3,0-25 0,-26 0-3,26 0 6,-1 0-5,27 0 2,24 0 3,0 0-4,1 0 1,-51 0 1,25 0-2,-51 0 1,26 0 0,0 0 1,-1 0-2,1 0 3,0 0-3,-26 0 2,26 0-3,0 0 0,-1 0 4,27 0-4,-27 26 4,77-26-1,0 25-1,-26 0-1,52-25 1,-27 51 1,1-51-2,-51 0 1,-25 0-1,-25 0 10,-1 0-9,0 0 0,1 0 0,-1 0 1,26 0-5,25 0 15,25 0-10,-25 0-2,-25 0 1,0 0-2,-51-25 2,25 25 2,1 0-4,-1 0 4,0 0-3,26 0 1,25 0 2,26 0-3,50 0 1,-25 0-3,-26 0 3,-25 0 0,26 0 3,-26 0-3,-25 0 0,-1 0 2,1-26-3,25 1 1,-25 0-4,25-1 8,-25 26-8,0-25 8,-1 0-8,1-1 8,-26 26-5,1-25 2,-1 25-5,0 0 5,1 0 1,-1 0-4,-25-25 12,26 25-11,-1 0 2,0 0-1,1 0 0,-1-26-3,0 26 7,-25-25-4,26 25 1,-1 0-1,1 0-1,24-26 2,-24 26-2,-1-25 3,0 25 19,1 0-23,-1 0 2,0 0 0,1 0-1,-1 0 4,1 0 4,-1 0-9,0 0 5,-25-25-3,26 25-3,-26-26 6,25 26-3,0 0 1,-25-25 0,26 0-1,-1 25 0,1-26 1,-1 26-2,0-25 2,1 25-2,-1 0 0,0 0 2,1-25-2,-1 25 3,-25-26-4,25 26-1,-25-25 5,26 25-3,-26-26 3,25 1 6,-25 0-6,26 25-4,-1-26 2,0 1 0,1-26 4,-1 26-5,0-26-5,-25 26 10,26-1-8,-1-24 7,1-26-1,-1 25-2,26-25-6,-51 50 9,25-50-5,0 26 4,1-27-2,-26 1 1,25-25-2,0 25 2,-25 0-3,26 0 1,-26-51 2,25 51-2,1-51 3,-26 25 0,25 26-3,0-51 0,26 51-2,-51-50 5,0 75-1,25 0-1,-25-25-1,0 25-1,0-25 4,0 25-1,0-75-2,0 49 2,0 1 0,0 26-3,0-26 4,0-1-4,0 1 4,0 26-6,0-52 8,0 26-6,0 25 1,0-25 3,0 25-4,0 1 3,0-26 3,0 25-7,0-25 3,0 25-1,0-25-1,-25-25 4,0 24-1,25 1-1,-26 26 1,1-27-3,25-24 3,-25 25 1,25 25-4,0-25 4,-26 25-4,1-25 3,-1 26-1,1-1 2,25 25-5,-25 1 1,25 0 6,0-1-7,0 1 1,-26 25 3,26-25-1,-25 25 0,25-26 15,-25-25-19,-1 26 3,-24-26 2,24 1-4,1 24 2,-1-24 5,-24-1-4,24 25 1,1-24-6,0 50 8,-1-26-1,26 1-4,-25 0 5,-1-1-9,-24 1 11,24 0-6,-24-26 3,-1 25-8,0 1 11,0 0-6,1-26-2,-1 26 7,0-1-8,-50 1 8,50-26-2,-25 26-4,0-1 4,-26 1-5,1-51 4,-26 51-6,-25-1 10,-26 1-6,1-51 2,24 25-1,-75 26-5,25-1 11,-25-24-6,76 24 0,76 1-1,-26 25 0,51-26-3,1 26 16,-1 0-11,-25 0-3,-26 0 0,26 0 4,-25 0-3,25 0-1,-51 0 6,25 0-5,-25 0 2,26 0-2,-1 0-2,1 0 6,50 0-2,-25 0-2,25 0 2,1 0-2,-26 0-2,25 0 7,-25 0-5,-26 0 3,52 0-3,-27 0 2,27 0-3,-1 0 4,26 0 6,-1 0-13,1 0 6,-1 0 12,1 0-16,0 0 1,-1 0 13,1 0-1,-26 0-11,26 0 1,0 0 0,-1 0 4,26 26-5,-25-26 7,-1 0-7,1 0 4,0 25 1,-1 1-8,1-26 5,0 25 0,-1-25 3,1 0-6,-1 0-1,1 25 3,0-25 1,-1 26 7,1-26-8,-26 25 3,26-25-5,-26 25 5,26-25-5,25 26 0,-26-26 3,1 0-1,0 0 24,25 25-16,0 0-8,-26-25 0,26 26 1,-25-26-2,0 0 2,25 25-2,-26-25 3,1 26-4,-1-26 0,1 0 1,0 0 10,25 25-3,-26-25 48,26 25-54,-25-25 0,0 0 0,-26 26 0,0-26 0,-25 0-1,0 25 3,25-25-3,0 0 4,26 0-5,0 0 54,-1 0-32,26 25-9,0 1-10,-25-26 43,0 0 211,25-26-258,0 1 2,0 0 1</inkml:trace>
    </iact:actionData>
  </iact:action>
  <iact:action type="add" startTime="46471">
    <iact:property name="dataType"/>
    <iact:actionData xml:id="d1">
      <inkml:trace xmlns:inkml="http://www.w3.org/2003/InkML" xml:id="stk1" contextRef="#ctx0" brushRef="#br0">18467 14586 0,'26'0'24,"-1"0"16,1 0-31,-1 0 6,0 0-9,1 0 5,-1 0-6,0 0 6,1 0-6,25 0 5,-1 0 0,1-25-4,-26 25 0,26 0 4,-26 0 0,1 0-3,-1 0 2,1 0-2,24 0 7,1 0-4,0 0-2,0 0 0,-26 0-1,0 0 0,1 0-1,-1 0 2,26 0 4,25 0-5,25 25 5,-25-25-7,-25 0 6,0 26-6,-26-26 2,1 25 16,-26 0-15,25-25 9,0 0-11,1 0 3,-1 0-1,0 0 1,1 0-1,-1 0 65,1 0-63,-1 0-8,0 0 7,1 0-2,-1 26 2,0-26 9</inkml:trace>
    </iact:actionData>
  </iact:action>
  <iact:action type="add" startTime="78414">
    <iact:property name="dataType"/>
    <iact:actionData xml:id="d2">
      <inkml:trace xmlns:inkml="http://www.w3.org/2003/InkML" xml:id="stk2" contextRef="#ctx0" brushRef="#br0">26890 14764 0,'25'0'512,"26"0"-503,76-26 1,-26-24-5,26 24 7,-51 26-9,26-25 10,-77 25-10,0 0 11,1 0-10,-26 0 316</inkml:trace>
    </iact:actionData>
  </iact:action>
  <iact:action type="add" startTime="102079">
    <iact:property name="dataType"/>
    <iact:actionData xml:id="d3">
      <inkml:trace xmlns:inkml="http://www.w3.org/2003/InkML" xml:id="stk3" contextRef="#ctx0" brushRef="#br0">14738 13622 0,'-25'0'345,"0"0"-322,-1 0-16,1 0 43,-1 0 77,1 0-93,0 0-29,-1 0 29,1 0-2,0 0-16,-1 0 0,1 0-9,0 0 1,-1 0 1,1 0-2,-1 0 3,1 0 5,0 0-8,-1 0 4,1 0-8,0 0 7,-1 0-4,1 0 37,-1 0-35,1 0 5,0 0 5,-1 0-9,1 0-3,0 0 21,-1 0-20,1 0-3,0 0 9,-1 0-7,1 0 4,25 26-3,-26-1 9,1-25 16,0 0-26,25 25 84,0 1-81,-26-26-1,1 0 9,25 25-13,0 1 7,0-1-6,0 0 10,-25 1-11,-1-26 5,26 25-6,0 0 21,0 1-13,0-1 21,-25-25-19,25 25-2,0 1-3,0-1 1,0 1 7,0-1-9,0 0 1,0 1 2,0-1-5,0 0 5,0 1 17,0-1-15,0 0-1,0 1-9,25-26 13,-25 25-10,26 1 7,-26-1 12,25-25-12,0 25-7,1-25 3,-26 26-1,50-1 2,1 0-2,76 26 1,25 25 4,127 0-5,-50 26-1,-26-26 5,-26-25-5,-50-26 3,-26-25-3,-50 25 2,-25-25-1,-1 0 6,0 0-8,1 0 6,-1 0 0,0 0-2,1 0-2,-1 0 2,26 0-1,-26-25 8,1 25-8,24-25 2,-24 25-3,24-26 2,-24 26-5,50 0 7,25 0-3,52-25 0,-1 25-1,76 0 2,-126 0 0,-52 0-2,-24 0 2,-1 0-2,0 0 6,1 0-1,25 0-5,-26-25-1,0-1 4,1-25-4,24 26 5,-24-26-6,-1 26 6,0 0 4,1-1-8,-1 1 0,-25-1 2,26 26 0,-26-25-3,25 25 28,0 0-25,-25-25-2,26 25 9,-1 0-7,0 0-5,1 0 5,-1 0-2,-25-26 4,26 26-4,-1 0 9,0 0-8,1 0 0,-1 0 16,-25-25-15,25 25 5,1 0 35,-1 0-40,0 0 8,1 0 13,-1 0-12,1 0 3,-26-25 62,25 25-75,-25-26 41,25 26-32,-25-25-12,0 0 12,0-1-11,0 1 9,0-1 10,0 1-18,0 0 20,0-1 2,0 1 4,0 0-26,0-1 0,0 1 21,0 0 4,0-1 0,0 1-9,0-1 8,0 1-6,0 0-17,0-1 3,0 1 90,-25 25-4,25-25-89,0-1 8,-25 1-6,-1 25 25,26-25-26,-25 25 1,-1 0 5,26-26-6,-25 26 12,0 0 12,25-25 16,-26 25-43,26-26 7,-25 26 3,0 0-5,25-25-3,-26 25 0,1 0 8,0 0-1,25-25-3,-26 25-3,1 0-2,-1 0-1,1 0 4,0 0-1,-1 0 6,1 0-9,0 0 1,-1 0 2,1 0-1,-1 0 2,26-26-5,-25 26 7,0 0-7,-26 0 7,0 0-7,1 0 7,-1 0-7,25 0 6,1 0 5,0 0-14,-1 0 6,1 0 3,-26 0-3,0 0 8,26 0-12,-26 0 9,26 0-6,-26 0 2,26 0 6,0 0-6,-1 0-2,1 0 9,-1 0-11,1 26 11,0-26 1,-26 0-7,0 25-4,0-25 4,26 0-5,0 0 6,-1 0-6,1 25 3,0-25 11,-1 0-10,1 0-2,0 0 1,-1 0 0,26 26 1,-25-26-2,-1 0 1,1 0 1,0 0 14,-1 0 3,1 0-10,0 0-5,-1 0 6,1 0 2,-1 0-12,1 0 2,0 0-2,-1 0 7,1 0-6,0 0 3,-1 0-6,1 0 6,0 0-7,-1 0 15,1 0-13,-1 0 4,1 0 6,0 0-7,-1 0 8,1 0-6,0 0 0,-1 0-5,1 0 1,-1 0 2,1 0-2,0 0 126,-1 0-116,1 0-15,25-26 33,-25 26-30,-1 0 30,26-25 21,-25 25-39,0 0-12,-1 0 82,1 0 4,-1 0-27,26-25-43,-25 25 19,0 0 8,-1 0-22,1 0 7,25-26 294,0 1-319,0 0-2,0-1 13</inkml:trace>
    </iact:actionData>
  </iact:action>
  <iact:action type="add" startTime="134551">
    <iact:property name="dataType"/>
    <iact:actionData xml:id="d4">
      <inkml:trace xmlns:inkml="http://www.w3.org/2003/InkML" xml:id="stk4" contextRef="#ctx0" brushRef="#br0">18062 13622 0,'25'0'88,"-25"26"-65,0-1-13,0 0 0,0 1-6,0-1 3,25 26 16,-25-26-21,0 26 5,0 0 3,0-26 0,0 26-6,0 0 13,0-1-9,0-24-1,0 24 2,0-24 0,0-1-1,0 0 9,0 1-8,0-1-2,0 1 1,0-1 5,0 0-5,0 1 10,0-1-7,0 0-6,0 1 2,0-1 0,0 0 8,0 1 19,0-1-25,0 1-2,0-1 11,0 0-1,0 1 71,26-26 32,-26 25-84,25-25-28,0 25 6,1-25-9,-1 0 5,-25 26-7,26-26 5,-1 0 1,26 25 4,-26 1-11,0-26 121,1 0-114,-1 0 14,0 0-12,1 0-9,-1 0 11,1 0-8,-1 0 2,0 0 9,1 0-6,-1 0 5,0 0 2,1 0-1,-1 0-7,1 0 7,-1 0-8,0 0-5,1 0 7,-1 0-1,0 0-2,1 0 57,-1 0-54,0 0 6,1 0-3,-1 0-9,1 0 9,-1 0-3,-25-26-5,25 26 7,1 0-5,-1 0 7,0 0-6,1 0 10,-1 0-9,1 0-2,-1 0 3,0 0-5,1 0 6,-26-25-5,50 25-1,-24-26 2,-1 26 2,0-25-1,1 25 1,-1 0 1,26 0 7,0 0-10,-1 0-2,1 0 6,0 0-3,0 0 0,-26 0 0,0 0 10,1 0-14,-1 0 13,0 0-7,1 0-3,-1 0 3,1 0 4,-1 0-8,0 0 4,1 0 3,-1 0 3,0 0 74,1 0-73,-1 0-11,-25-25 227,0-1-224,0 1 0,0 0-5,26-1 6,-26 1-3,0-26 10,25 0-9,-25 1 5,25-1-9,-25 0 4,26 26-3,-26-1 6,0 1-4,0 0-1,0-1 13,0 1-11,0 0 0,0-1 0,0 1 0,0 0 1,0-1 8,0 1-15,0-1 11,0 1-7,0 0 4,0-1 5,0 1 25,0 0-31,0-1 46,0 1 88,0 0-134,0-1 6,0 1-9,0-1 13,0 1 443,0 0-454,0-1 1,0 1 384,-26 25-375,1 0-13,-26-25 2,26 25 3,-1 0-5,1 0 8,-26 0-6,26 0-3,0 0 6,-1 0-4,1 0 10,-1 0-5,1 0 4,0 0-7,-1 0-1,1 0-1,0 0 14,-1 0-16,1 0 7,0 0-6,-1 0 6,1 0-6,-1 0 6,1 0-5,0 0 6,-1 0-6,1 0 4,0 0-4,-1 0 7,1 0-3,-1 0-4,1 0 3,0 0 0,-1 0-3,1 0 5,0 0-3,-1 0 0,1 0 0,0 0 0,-1 0 0,1 0 6,-26 0-6,26 0 2,-26 0 0,0 0-6,26 0 8,-1 0 5,1 0-12,0 0 4,-1 0-2,1 0 2,0 0-2,-1 0 9,1 0-9,0 0 0,-1 0 4,1 0 4,-1 0 18,1 0-16,0 0-9,-1 0-1,1 0 2,0 0-2,-1 0 9,1 0-6,-1 0 6,1 0-10,0 0 16,-1 0 51,1 0-31,0 0-34,-1 0 63,1 0-60,0 0-6,-1 0 2,1 0 7,-1 0-6,1 0 5,0 0-7,-1 0 3,1 0-2,25 25 550,0 0-533,0 1 3,0-1-14,0 0-3,0 1 47,0-1 63,0 1-104,0-1-11,25-25 198,1 0-180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10-12T19:19:26.16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6943">
    <iact:property name="dataType"/>
    <iact:actionData xml:id="d0">
      <inkml:trace xmlns:inkml="http://www.w3.org/2003/InkML" xml:id="stk0" contextRef="#ctx0" brushRef="#br0">1344 2030 0,'25'228'37,"26"-126"-34,-26 25 12,1-1-10,-26-24-2,25 25 8,0 101 3,-25-127-5,26 26 1,50 203 3,-51-178-7,26 26 10,-26-26-6,1 26 1,-1-26-1,51 152 3,-50-202-2,-1 126-1,0-51 1,26-75-5,-51-26-1,25 51 0,-25-51-1,0 0 4,0 26 1,0-26 5,0-26-11,0 26 2,0-25 6,0 25-3,0-50 0,0 24 0,0 1 0,0 0 10,0 0-12,0-26 1,0 51 0,0-25 3,0 0-2,0-1 1,0 1-3,0 0 4,0-26-4,0 51 4,0-50-4,0-1 0,0 0 5,0 26-6,0-26 6,0 1-5,-25-1 4,25 0 5,0 1-6,0-1-2,0 26 3,-25-26-2,25 1 8,0 24-8,0-24-1,-26 25 1,1-26 1,25 26-2,-25-51 2,25 25-5,0 26 8,0-26-5,0 0 3,0 1-4,0-1 24,0 1-22,0-1 1,0 0-3,0 1 4,-26-26-4,26 25 5,0 0 5,0 1-8,0-1 1,0 0-5,0 1 8,0-1-5,0 1 9,-25-1-7,25 0-2,0 1 2,-25 24-2,25 1 3,-26 0-1,26-26-1,0 1-3,0-1 1,0 0 4,0 1-4,0-1 4,0 0-1,0 1 7,0-1-12,0 1 12,0-1-4,0 0-5,0 1 2,0-1 6,0 0-9,0 1 2,0-1 1,0 0-1,0 1 1,0-1 9,0 1-12,0-1 6,0 0-8,0 1 1,0-1 280,0 0-269,0 1 1,0-1 7</inkml:trace>
    </iact:actionData>
  </iact:action>
  <iact:action type="add" startTime="42775">
    <iact:property name="dataType"/>
    <iact:actionData xml:id="d1">
      <inkml:trace xmlns:inkml="http://www.w3.org/2003/InkML" xml:id="stk1" contextRef="#ctx0" brushRef="#br0">6316 8169 0,'25'0'219,"1"0"-206,-1 0-5,1 0 0,24 0-2,1 0 7,0 0-11,-1 0 8,-24 0-2,75 0-1,-50 0 1,51 0 4,24 0-6,27 0 0,-1 0 4,0 50-5,76-24 6,-75-1 3,-27 0-8,1 26 2,-51-25-2,0-26 0,-25 25 4,0 0-4,0-25 2,25 26 3,-26-26-6,52 25 6,-1-25-5,-24 25 3,49 1-2,1 50 2,0-51 0,-25 1-2,24-26 1,-24 25-5,25 0 6,-51 1 3,25-1-8,-75-25 6,75 51 3,-50-51-9,0 25 8,-1 0-8,1 1 9,51-26-9,-1 25 0,0-25 6,-24 26-3,24-1 1,-25 0-1,-25 1 2,0-1-3,25-25 3,-26 25 0,52 1 0,-51-1-2,50 1 2,-25-26-4,51 50 6,0-50-3,25 26 1,0-1-4,-25 0 3,25 26 0,-25-26 1,0 1 0,-25-26-2,-26 25 0,25 1 1,-25-1 0,0-25 2,26 25-3,-26-25 3,25 26-6,26 24 7,0-24-5,-25-1 4,24-25-4,27 25 3,-27 1 1,-24-26-3,-26 25 2,25 1-4,-24-26 4,-1 50-3,0-50 7,25 26-4,1-26-6,50 25 9,-25 0-8,25 1 9,26 50-3,-1-51-4,26 26-4,-25-26 8,-77 1-2,77 24-1,-26-50 0,-25 26 4,25-1-3,26 1 2,-77-1-1,26 26-2,-26-51-1,26 25 5,0 0-7,-51 1 8,0-1-5,0-25 0,26 25 2,-1-25-2,26 26 2,-51-1-5,0 26 8,26-51-8,-51 25 9,-26-25-3,0 0 1,1 0 104,-1 0-113,0 0 12,26 26-5,0-26-3,0 25-2,-1 0 13,-24-25-10,-1 0 0,26 26 3,-26-26-2,1 0-1,-26 25 4</inkml:trace>
    </iact:actionData>
  </iact:action>
  <iact:action type="add" startTime="46503">
    <iact:property name="dataType"/>
    <iact:actionData xml:id="d2">
      <inkml:trace xmlns:inkml="http://www.w3.org/2003/InkML" xml:id="stk2" contextRef="#ctx0" brushRef="#br0">18188 9006 0,'0'25'113,"0"0"-108,26-25 6,-26 26-4,0-1 4,25 1-8,1-26 6,-26 50 0,25 1-4,0 0 6,1-1-6,24 27 6,1-27 0,25 1-2,0 25-8,26 51 14,-26-26-9,76 1 4,-76-26-9,26 25 8,-26-24 3,-25-27-8,-1 26 8,-24-76-6,-1 26 4,-25-1-3,25 0 2,-25 1-4,26 25 6,-1-26-4,0 26-3,1-1 10,-1 26-6,1-76-3,-26 26 3,0-1 0,0 1 1,0-1-2,0 0 14,0 1-11,-26-26 342,1 0-342,-26 0-5,-25 0 8,-51 25-10,-25 0 6,-26 1 2,-75 50-3,-26-25 3,-26-26-5,1 51-1,-26 26 4,26-77-4,-1 51 7,26-25-3,76-26 1,76 0-4,77 1-4,24-26 8,1 0 13,-1 0-14</inkml:trace>
    </iact:actionData>
  </iact:action>
  <iact:action type="add" startTime="52896">
    <iact:property name="dataType"/>
    <iact:actionData xml:id="d3">
      <inkml:trace xmlns:inkml="http://www.w3.org/2003/InkML" xml:id="stk3" contextRef="#ctx0" brushRef="#br0">12049 6012 0,'26'0'29,"24"0"-17,27 0-5,75 0 2,101 0-4,1 0 3,101 0 3,51 0-7,0 0 4,-51 26 2,0-26-3,-126 25 4,-26 26-8,-77-26 10,-49 1-5,-27-1 1,1-25-4,-26 25 8,26 1-9,25-1 0,51 26 9,51 25-9,75 0 4,-24 26 5,-1-26-9,-25 0 6,-76 0-5,0-25 3,-26-26-1,-50 0 4,-26-25 11,1 0-14,-26 26 2,25-26-3,26 0 0,25 0 0,-26 0 5,1 0-5,0 0-1,-26 0 2,1 25 33,-26 0-35,25-25 8,0 26-9,26-1 7,0 0-5,0 1 5,25-1-5,25 1 2,-75-1-3,-1-25 5,0 25 0,1-25-5,-1 0 2,0 0 0,-25 26 15,26-26 40,-1 0-56,1 0 1,-1 25 2,0-25-3,1 0 1,-1 0 6,-25 25 31,25-25-36,1 0-1,-26 26 0,25-26 1,0 0-1,1 25-6,-26 1 19,25-26-14,1 0 2,-1 0-2,0 0 9,1 0 78,-1 0-75,0 25 5</inkml:trace>
    </iact:actionData>
  </iact:action>
  <iact:action type="add" startTime="54506">
    <iact:property name="dataType"/>
    <iact:actionData xml:id="d4">
      <inkml:trace xmlns:inkml="http://www.w3.org/2003/InkML" xml:id="stk4" contextRef="#ctx0" brushRef="#br0">18594 6418 0,'26'76'7,"-52"-152"-7,102 203 7,-50-51-1,25 0 2,-26 26 1,76-1 3,52 153 2,100 50-1,-24-50-2,100 25 1,1-25 0,-102-153-6,-126 1 3,-77-77-3,-75-25 41,-1 0-36,0 0-4,-25 0-1,51 0 4,-1 0-4,1 0 4,0 0 30,-1 0-26,-25-25-5,-25 25-1,-51-26 0,26 26-1,-77-50 5,77 24-9,-26 1 9,51 25-6,0 0 2,-26 0 0,26 0 1,0 0-1,25 0 1,-25 0-2,26 0 3,-26 0-4,-1 0 0,-49 0 1,49 0 1,1 0 3,51 0 1,-26 0-8,26 0 4,0 0 8,-1 0 0,1 0-8,-1 0 0,1 0 32,0 0-29,-1 0-4,1 0-1,-26 0 1,-50 0 0,25-26 0,25 26 6,26 0-8</inkml:trace>
    </iact:actionData>
  </iact:action>
  <iact:action type="add" startTime="56793">
    <iact:property name="dataType"/>
    <iact:actionData xml:id="d5">
      <inkml:trace xmlns:inkml="http://www.w3.org/2003/InkML" xml:id="stk5" contextRef="#ctx0" brushRef="#br0">18366 7255 0,'25'0'60,"1"0"-44,-1 0-3,-25 26-5,25-26-1,1 25 1,-1-25 1,1 0 7,-1 0-9,26 26 2,-26-26 2,0 0-3,1 0 0,25 0 21,-26 25-27,26 0 11,25-25-5,-51 26 3,26-26-9,-26 0 9,-25 25 78,26-25-83,-26 25 8,25-25-6,-25 26 8,25-26-9,-25 25 12,26-25-12,-1 0 1,0 25-1,-25 1 10,26-26-9,-1 25 0,-25 1 1,26-1 1,-1-25-4,0 0 1,-25 25 1,26-25 48,-1 0-26,-25 26-22,25-1 213,-25 0-219,26-25 32,-26 26-26,25-26-1,-25 25 7,0-50 197,-25 25-204</inkml:trace>
    </iact:actionData>
  </iact:action>
  <iact:action type="add" startTime="72544">
    <iact:property name="dataType"/>
    <iact:actionData xml:id="d6">
      <inkml:trace xmlns:inkml="http://www.w3.org/2003/InkML" xml:id="stk6" contextRef="#ctx0" brushRef="#br0">6215 3730 0,'25'0'5,"0"0"3,26 0 4,0 0-7,25 0 7,76 0-10,-50 0 8,50 0-4,25 0 5,-75 0-4,25 0 3,-26 0-3,1 0-2,-1 0 6,-25 0-2,-25 0-3,-26 0 5,1 0-6,-1 0 9,0 0-2,1 0-7,-1 0 10,1 0-11,-1 0 27,0 0-14,1 0-10,-1 0 1,0 0-1,1 0 3,24 0 3,-24 0-2,-1 0-2</inkml:trace>
    </iact:actionData>
  </iact:action>
  <iact:action type="add" startTime="74029">
    <iact:property name="dataType"/>
    <iact:actionData xml:id="d7">
      <inkml:trace xmlns:inkml="http://www.w3.org/2003/InkML" xml:id="stk7" contextRef="#ctx0" brushRef="#br0">4540 6824 0,'0'-25'28,"26"25"-20,-1 0-4,26 0 8,50-26-6,-50 26 4,-26 0-7,26 0 6,-26-25 1,26 25-4,0 0 4,25 0 0,0 0-4,51 0 2,-26 0 0,26 0 0,-51 0 0,51 0 0,-51 0 0,0 0 0,1 0-2,49 0 4,-50 0-1,77 0-2,-52 0 2,26 25-2,0-25 2,-26 0-2,26 0 2,-51 0-2,-25 0-2,-26 0 11,1 0 50,-1 0-47,0 0-11,1 0 8,-1 0-8</inkml:trace>
    </iact:actionData>
  </iact:action>
  <iact:action type="add" startTime="76471">
    <iact:property name="dataType"/>
    <iact:actionData xml:id="d8">
      <inkml:trace xmlns:inkml="http://www.w3.org/2003/InkML" xml:id="stk8" contextRef="#ctx0" brushRef="#br0">2891 8219 0,'26'0'31,"24"0"-20,27 0-6,-1 0 7,76 0-5,0 0-3,0 0 4,0 0 0,26 0 0,-26 0-1,-76 0 2,0 0-2,-25 0 3,-25 0-1,-1 0-1,0 0 0,1 0 0,-1 0 8,0 0-11,1 0 4,-1 0-2,26 0 4,25 0-3,0 0 0,0 0 0,0 0 1,-25 0-2,0 0 2,-26 0 21,1 0-19,-1 0-7,0 0 4,1 0 2,-1 0-3,0 0 3,1 0-5,-1 0 3,0 0 3,1 0-5,-1 0 1,1 0 13,-1 0-13,0 0 3,1 0-4,-1 0 26,0 0 23,1 0-46,-1 0 3,1 0-6,-1 0 2,0 0 15,1 0-8,-1 0-10,0 0 8,1 0-9,-1 0 6,0 0 47</inkml:trace>
    </iact:actionData>
  </iact:action>
  <iact:action type="add" startTime="91263">
    <iact:property name="dataType"/>
    <iact:actionData xml:id="d9">
      <inkml:trace xmlns:inkml="http://www.w3.org/2003/InkML" xml:id="stk9" contextRef="#ctx0" brushRef="#br0">4312 4440 0,'25'0'21,"1"0"-10,-1 0-4,51 25 1,0 0 0,51-25 1,-25 26-3,75 25 2,-25-26 2,26 0 1,-26-25-4,-25 51-3,-51-26 6,0-25-2,-50 0 3,-1 0-7,0 0 9,1 0 23,-1 0-20,26 26-5,-26-26-6,51 0 4,-25 25-3,25 26 4,51-51-2,-51 25 5,-25-25-12,-26 0 9,1 0-2,-1 0 29,0 0-21,1 0-4,-1 0-5,26 0 2,-26 0-2,0 0-2,1 0 2,-1 0 2,1 0 2,-1 0-1,0 0-8,1-25 6,-26 0 4,25-1-8,0 1 7,1 25-6,-1-26 5,1-24-2,-1 24 1,26 1-4,-51 0 8,0-1 243,0 1-247,0-1 2,0 1 5,-26 0-7,-24-1-2,24 1 3,1 25-1,-1-25-2,1 25 4,0 0-8,-1 0 7,1-26 8,0 26-10,-1 0 0,1 0 0,-1 0 0,1 0 1,0 0 2,-1 0-4,1 0 6,0 0-5,-1 0-4,26-25 24,-25 25-12,0-25-12,-1 25 8,1 0-1,-1 0-9,1 0 9,0 0-8,-26 0 12,26 0-9,-26 0-3,-25 0 10,25 0-5,0 0 0,1 0 0,-27 0 1,52 0-3,0 0 6,-1 0-10,1 0 30,0 0-16,-1 0-9,1 0 3,-1 0-4,1 0 4,0 0 1,-1 0 3,1 0-8,0 25 4,-1-25-2,1 0 0,0 0 0,-26 0 8,-25 0-8,25 0-2,26 0 1,-26 0 4,25 0-7,1 0 7,0 0-3,-1 0 9,1 0-8,0 0 11,-1 0-12,1 0 1,0 0-1,-1 0 6,-25 0-2,26 0-8,0 0 245,-1 25-242,26 1 16,-25-26-16,0 25 0,-1 0-2,1-25 4,-1 26-3,1-26 8,25 25-8,-25-25 104,-1 0-44,1 0-58,0 0 89</inkml:trace>
    </iact:actionData>
  </iact:action>
  <iact:action type="add" startTime="102607">
    <iact:property name="dataType"/>
    <iact:actionData xml:id="d10">
      <inkml:trace xmlns:inkml="http://www.w3.org/2003/InkML" xml:id="stk10" contextRef="#ctx0" brushRef="#br0">21233 16717 0,'25'0'135,"26"0"-128,-1 0 1,1 0 0,0-25 2,-26 25-1,1 0-2,-1 0 0,0-26 1,1 26-1,-1 0 4,1 0-4,-1 0-1,0 0 13,1 0-12,-1 0-2,0 0 4,1 0 2,24 0-4,-24 0 4,25 0-6,-1 0 4,26 0-2,-50 0-1,25 0 3,-26 0 25,0 0-26,1 0 1,-26-25-2,50 25 2,1-25-6,25 25 13,-25 0-15,25 0 6,-51 0 5,1 0-7,-1 0 46,1 0-43,-1 0 5,0 0-8,1 0 1,24 0 2,-24 0 9,-1 0 20</inkml:trace>
    </iact:actionData>
  </iact:action>
  <iact:action type="add" startTime="107199">
    <iact:property name="dataType"/>
    <iact:actionData xml:id="d11">
      <inkml:trace xmlns:inkml="http://www.w3.org/2003/InkML" xml:id="stk11" contextRef="#ctx0" brushRef="#br0">22526 16692 0,'26'0'33,"-1"0"-28,26 0 6,25 0-2,-25 0-6,-1 0 6,1 0 2,-25 0-2,-1 0-2,0 0 2,1 0 7,-1 0-13,0 0 10,1 0-6,25 0 3,-1 0-4,-24 0 0,75 0 0,-50 0 3,-26 0 2,1 0 1,-1 0-7,0 0 3,1 0-1,-1 0 25,0 0-24,1 0 6,-1 0-7,1 0 3,-1 0 0,0 0-6,1 0 8,-1 0 18,0 0-9,1 0-11,-1 0-3,0 0 3,1 0-4,-1 0 4,26 0-4,-26 0 2,1 0 34,-1 0-33,0 0-1,1 0 9,-1 0-11,0 0 4,26 0-3,-25 0 2,-1 0-2,0 0 9,1 0-10,-1 0 2,0 0 22,1 0-18,-1 0 1,1 0-6,-1 0 2,0 0 1,1 0-1,-1 0-2,0 0 99,1 0-101,-1 0 11,0 0-5,1 0 60,-52 0 422</inkml:trace>
    </iact:actionData>
  </iact:action>
  <iact:action type="add" startTime="112128">
    <iact:property name="dataType"/>
    <iact:actionData xml:id="d12">
      <inkml:trace xmlns:inkml="http://www.w3.org/2003/InkML" xml:id="stk12" contextRef="#ctx0" brushRef="#br0">25012 16666 0,'26'0'85,"-1"0"-77,1 0 0,-26 26 1,25-26-2,0 0 3,1 0 8,24 0-14,1 0 9,25 0-11,26-26 6,-77 26 0,77 0 3,-52-25-3,1 25 0,0 0 0,-26 0-2,1 0 4,24 0-2,1 0-1,0 0 3,-1 0-4,1 0 4,0 0-3,0 0 2,-1 0-2,-24 0 9,-1 0-11,1 0 5,-1 0 2,0 0-1,1 0 1,-1 0 0,0 0-2,26 0-3,0 0 2,0 0-1,-26 0-2,0 0 23,1 0-14,-1 0-8,0 0 3,1 0-8,-1 0 12,1 0 37,-1 0-25,0 0-19,1 0 4,24 0-6,-24 0 2,-1 0 12</inkml:trace>
    </iact:actionData>
  </iact:action>
  <iact:action type="add" startTime="144942">
    <iact:property name="dataType"/>
    <iact:actionData xml:id="d13">
      <inkml:trace xmlns:inkml="http://www.w3.org/2003/InkML" xml:id="stk13" contextRef="#ctx0" brushRef="#br0">19178 16616 0,'0'25'384,"25"-25"-317,1 0-47,-1 0-1,0 0-6,1 0 6,-1 0-5,0 0-3,1 0 35,-1 0-33,0 0-4,1 0-2,-1 0 2,1 0 1,-1 0 8,0 0-11,1 0 2,-1 0 38,0 0-15,1 0-27,-1 0 12,1 0-11,-1 0 2,0 0 1,1 0-1,-1 0 1,0 0 9,1 0-13,-1 0 6,0 0-3,1 0 0,-1 0 5,1 0-6,-1 0 4,0 0-6,1 0 6,-1 0-4,0 0 10,1 0-8,-1 0-5,1 0 8,24 0-5,-24 0-1,-1 0 11,0 0-10,1 0 2,-1 0 15,0 0-16,1 0 3,-1 0 4,1 0-11,-1 0 8,0 0-4,1 0 1,-1 0 55,0 0-57,1 0-2,25 0 2,-1 0 2,-24 0 2,-1 0 109,0 0-88,1 0 41,-1 0 71,0 0-140,1 0 112,-26-25-109</inkml:trace>
    </iact:actionData>
  </iact:action>
  <iact:action type="add" startTime="152319">
    <iact:property name="dataType"/>
    <iact:actionData xml:id="d14">
      <inkml:trace xmlns:inkml="http://www.w3.org/2003/InkML" xml:id="stk14" contextRef="#ctx0" brushRef="#br0">27067 16616 0,'26'0'535,"-1"0"-407,0 0-108,1 0-13,-1 0 16,-25 25 50,0 0-65,26-25-5,-1 0 39,0 0-31,1 0 29,-1 0 12,0 0-40,1 0-7,-1 26 5,0-26 2,1 0 90,-1 0-95,1 0 2,-26 25-2,25-25 2,0 0-2,1 0 3,-1 0 0,0 0 7,-25 25 7,26-25-13,-1 0-5,1 0 7,-1 0-7,0 0 18,1 0-5,-1 0-10,0 0 3,1 0-7,-1 0 12,0 0 0,1 0-2,-1 0-2,1 0-1,-1 0-6,0 0 10,1 0-9,-1 0-1,0 0 3,1 0-1,-1 0 2,1 0 4,-1 0-6,0 0 2,1 0-2,-1 0 1,0 0-1,1 0 8,-1 0-9,0 0 2,1 0-4,-1 0 7,1 0-6,-1 0 10,0 0-8,26 0-1,-26 0 1,1 0 40,-1 0-25,1 0-16,-1 0 6,0 0-6,1 0 2,-1 0-6,0 0 66,1 0-64,-1 0 11,0 0-9,1 0 0,-1 0 9,1 0 18,-1 0-26,0 0 2,1 0-4,-1 0 5,0 0-6,1 0 14,-1 0-12,1 0 3,-1 0 0,0 0 0,1 0 0,-1 0 12,0 0 1,1 0-14,-1 0 0,0 0 5,1 0 12,-1 0-18,1 0-3,-1 0 15,0 0-14,1 0 3,-1 0 5,0 0 29,1 0-26,-1 0-12,1 0 2,-1 0 4,0 0 10,1 0-20,-1 0 11,0 0-5,-25-25 1,26 25-1,-1 0 39,0 0-11,1 0-24,-1 0 23,1 0-9,-26-25-17,25 25-2,0 0 4,1 0 53,-1 0-56,0 0 14,1 0-14,-1 0 9,1 0 48,-1 0 333,0 0-389,1 0 0,-1 0 6,-25-26 364,-25 26-368</inkml:trace>
    </iact:actionData>
  </iact:action>
  <iact:action type="add" startTime="162182">
    <iact:property name="dataType"/>
    <iact:actionData xml:id="d15">
      <inkml:trace xmlns:inkml="http://www.w3.org/2003/InkML" xml:id="stk15" contextRef="#ctx0" brushRef="#br0">22907 17529 0,'25'0'51,"1"0"36,-1 0-79,0 0-2,1 0 4,-1 0 19,1 0-22,-1 0 6,0 0 33,1 0-38,-1 0 5,0 0-9,26 0 1,0 0 6,25 0-5,51 0 4,-51 0-1,0 0-4,25-26 2,-50 26 1,0-25 2,-26 25-3,1 0 18,-1 0-17,0 0 0,26 0 1,0 0-2,25 0 2,25 0-2,26 0 2,-51 0-2,0 0-1,-25 0 4,-25 0-4,-1 0 4,0 0 0,1 0-4,-1 0 8,0 0-6,26 0 0,25 0 2,0 0-2,26 0 0,-51 0-1,-26 0 2,26 0-3,-26 0 4,26 0-2,0 25-3,-1-25 7,1 0-5,50 0 2,1 0-2,-1 0 2,26 0-2,-25 0 3,-26 0-4,25 0 0,-75 0 10,-1 0-6,0 0 2,1 0-8,-26 26 4,25-26 0,1 0 0,75 0 0,-25 0 1,26 0-2,-1 0-2,-25 0 3,0 0 3,0 0-3,-25 0 0,-26 0 1,1 0-2,-1 0 2,1 0-2,-1 0 9,0 0-11,1 0 6,24 0-5,1 0 1,0 0 2,-26 0 1,26 0 2,50 0-7,-50 0 2,25 0 1,0 0 0,-25 0 0,25 0 0,-25 0 0,-26 0 0,1 0 0,-1 0 0,0 0 8,1 0-6,-1 0-4,26 0 3,-26 0-2,51 0 2,-50 0-2,25 0 2,-26 0-2,0 0 3,1 0 54,-1 0-57,0 0 2,1 0 6,-1 0-6,0 0-1,1 0-1,-1 0 14,1 0-10,-1 0 7,0 0-11,1 0 2,24 0-3,1 0 0,0 0 1,0 0 1,-1 25 0,1-25 0,-26 0-1,1 0 4,25 0-4,-26 0 2,0 0-1,1 0 24,-1 0-24,0 0 10,1 0-12,-1 0 1,1 0 0,-1 0 3,0 0 1,1 0 1,-1 0 37,0 0-43,1 0 4,-1 0-3,0 0 12,1 0-11,-1 0 57,1 0-50,-1 0-7,0 0 4,1 0 100,-1 0 132,0 0-159,1 0 6,-1 0-83,1 0 0</inkml:trace>
    </iact:actionData>
  </iact:action>
  <iact:action type="add" startTime="170807">
    <iact:property name="dataType"/>
    <iact:actionData xml:id="d16">
      <inkml:trace xmlns:inkml="http://www.w3.org/2003/InkML" xml:id="stk16" contextRef="#ctx0" brushRef="#br0">22907 18163 0,'25'0'311,"1"0"-304,-1 0 4,0 0-5,26 0 4,0 0-1,-26 0-1,26 0-3,0 0 6,-1-26-6,1 26 7,0 0-10,-26 0 13,1 0-10,-1 0 26,0 0-23,1 0 8,25 0-8,-1 0 0,1 0 0,0 0 0,-26 0 0,0 0 0,1 0 5,-1 0-1,1 0-4,-1 0 1,0 0-6,1 0 11,-1 0-8,0 0 3,26 0-2,0 0-1,-26 0 4,1 0-5,-1 0 6,0 0 5,1 0-8,24 0 0,-24 0 1,25 0-6,-26 0 5,26 0 4,-1 0-4,1 0 1,0 0-6,25 0 10,-51 0-7,26 0 4,-26 0-7,1 0 10,-1 0-10,1 0 17,-1 0-11,0 0-5,1 0 4,-1 0 0,26 0 0,-26 0 2,26 0-4,0 0 5,-1 0-5,26 0 1,-25 0 1,0 0 0,0 0 0,-1 0 2,-24 0-5,24 0 6,1 0-3,25 0-2,0 0 4,1 0-1,49 0-4,-24 0 4,-26 0 1,25 0-3,-24 0-1,-27 0 5,-24 0-4,-1 0 3,0 0-4,26 0 0,0 0 4,25 0-4,-25 0 4,25 0 1,-25 0-6,-1 0 3,1 0 0,25 0 0,26 0 0,-26 0 0,0 0-3,0 0 7,0 0-5,-25 0 2,-1 0 0,-24 0-2,25 0 2,-1 0-2,-24 0 1,-1 0 0,26 0 1,0-25-2,-26 25 4,26 0-6,-26 0 0,0 0 6,1 0-6,-26-25 5,25 25-5,0-26 4,1 26 6,25 0-10,-26 0 3,26 0-1,25 0 1,25 0-1,26 0 2,-25 0-1,24 0-1,-49 0 2,-27 0-1,1 0 0,0 0 0,-1 0 7,1 0-5,0 0-4,0 0 4,-1 0-3,1 0-3,-25 0 8,24 0-7,1 0 11,0 0-9,-1 0 8,27 0-10,-1 0 0,25 0 6,-25 0-4,0 0 2,-25 0-1,0 0-1,-26 0 2,1 0 30,-1 0-20,26 0-12,-1 0 2,1 0-2,0 0-2,0 0 2,-26 0 1,0 0 1,1 0 42,-26-25-43,25 25 0,0 0-4,1 0 8,-26-25 166,0-1-171,0 1 9,0-26-9,-26 0 1,1-25 0,25 26 1,-25-52-7,-1 51 11,26 1-8,-25-1 6,25 26-7,0-1 6,0 1-5,0 0 7,0-1-5,0 1-1,-25-1 4,25 1-4,0 0 3,0-1 3,-26 1-7,26-26 4,-25 26 2,25-1-6,-25 1 6,25 0-6,0-1 3,-26 26 0,26-25 0,0 50 375,0 1-373,-25-1-3,-1 26 11,26-26-11,-25 1 5,25-1-12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10-12T19:19:26.168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  <inkml:brush xml:id="br1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22217">
    <iact:property name="dataType"/>
    <iact:actionData xml:id="d0">
      <inkml:trace xmlns:inkml="http://www.w3.org/2003/InkML" xml:id="stk0" contextRef="#ctx0" brushRef="#br0">1014 3983 0,'0'26'520,"0"-1"-510,0 0 7,0 1-10,0-1-2,0 0 2,0 1 2,0-1 2,0 0 5,0 1 0,0-1-8,0 1 0,0-1 8,0 0 1,0 1-10,0-1 2,0 0-2,0 1 2,0-1 7,25 0-5,-25 1-1,0-1 1,0 1-8,0-1 7,26 0-4,-26 1 12,0-1-9,0 0-4,25 1 7,-25-1-5,0 26 1,0-26 8,0 1-11,26-1 6,-26 0-3,0 1 0,0-1 16,0 0-16,0 1 1,25-1-2,-25 1 3,25 24-7,-25 1 9,26 0-2,-26-1 3,0-24-7,0-1 4,0 26-4,0-26 1,0 1 12,25-26 339,0 0-346,1 0-8,-26 25 4,51-25 0,25 25 2,-26-25 3,77 0-8,-76 0-2,25 0 6,-25 0 1,0 0-2,-1 0-1,-24 0 1,-1 0 25,0 0-26,26 0 2,0 0-1,50 0 1,26 0-4,25 0 3,1 0 0,-27 0 1,-24 0-3,-26 0 2,-25 0 4,-1 0-7,1 0 4,-25 0-1,-1 0 2,0 0-2,1 0-4,24 0 8,52 0-5,-1 0 2,52 0-2,-52 0 2,51 0-2,-25 0-2,25 0 7,-50 0-5,25 0 2,-51 0-4,51 0 6,-51 0-7,0 0 9,0 0-10,51 0 6,-26 0 1,26 0-5,-26 0 6,26 0-5,26 0 4,-52 0-5,26 0 7,-26 0-4,-50 0 0,0 26-1,0-26 2,-26 0-1,26 0 0,-1 0 0,-24 0 0,101 0-1,-26 0 2,26 0-2,25 0 3,-25 25-4,25-25 4,0 0-4,51 51 4,-25-51-4,-26 0 0,-50 0 4,50 0-5,-25 0 6,-26 0-6,26 0 6,25 0 0,0 0-6,1 0 0,50 0 6,50 0-3,-50 0 0,51 0 1,-26 0-5,-25 0 8,51 0-5,-51 0-2,50 0 7,1 0-5,101 25 2,-25 26-2,-26 0 4,1-26-3,-51-25-1,-1 0-1,-50 0 3,0 0-2,-25 0-1,-77 0 4,26 0-4,-51 0 4,0 0 1,0 0-6,0 0 4,26 0-2,-1 0 2,52 0-2,-27 0 1,52 0 0,-26 0 1,26 25-1,-26-25-1,-25 0 2,-51 0-2,-25 0 2,-26 0-2,-25-25 624,0-26-620,0 1-5,0-26 1,0-1-1,0-24 3,0 76-2,0-26 2,0-51 0,0 52-2,0-1 11,0 26-11,0-1 9,0-25-10,0 26 0,0-26 7,0 26-4,0-26-2,0 1 1,-25-1 0,25 0 1,-26 0 1,26 26-4,0 0 1,-25-1 9,25 1-7,0-1-2,0 1-1,0 0 4,0-1-5,-25 26 17,25-25-17,0-26 4,0 26-2,0-26 1,-26 26 0,26-26 5,0 26-4,0-26 0,0 26-2,0-1 0</inkml:trace>
    </iact:actionData>
  </iact:action>
  <iact:action type="add" startTime="36268">
    <iact:property name="dataType"/>
    <iact:actionData xml:id="d1">
      <inkml:trace xmlns:inkml="http://www.w3.org/2003/InkML" xml:id="stk1" contextRef="#ctx0" brushRef="#br0">24886 2766 0,'-26'-26'741,"-24"26"-734,-1 0 2,-76 0-1,51 0 1,25 0 3,-25 0-7,51 0 1,-26 0 2,26 0-1,-1 0 1,1 0 1,-1 0-3,1 0 4,0 0-2,-1 0-2,1 0 2,0 0 3,-26 0 4,-25 0-7,25 0 0,0 0 1,1 0-1,-27 0 1,27 0-5,-26 0 8,-26 0-8,26 0 8,25 0-5,1 0 2,24 0-3,1 0 11,-1 0-11,1 0 19,0 0-16,-1 0-3,1 0 4,0 0-4,-1 0 5,-50 0-4,-51 0 2,26 0-2,25 0-1,0 0 3,50 0-1,1 0 1,0 0 23,-1 0-25,1 0 3,-1 0-4,1 0 11,-26 0-12,-76 0 6,26 0 0,-26 0-6,51 0 4,0 0-2,25 0 1,26 0 0,-1 0 0,1 0 63,25 26-51,-51-26-14,26 0-2,-26 0 9,26 0-8,-26 25 5,26-25 6,-1 0 112,26 25-83,-25-25-33,25 26-8,-25-26 3,-1 0 1,1 0 0,0 0 35,-1 0-35,-25 25 0,-25-25 0,26 0 0,-26 25 0,-26-25 0,26 26 2,25-26-5,0 25 9,26-25-11,25 26 6,-25-26-2,-1 0 59,26 25-63,-25-25 18,0 0-13,25 25 0,-26-25 0,1 0 0,0 0 8,25 26-8,-26-1 0,1-25 18,25 25-24,-26-25 5,26 26 1,-25-26 1,0 25-1,-1 0-1,1 26 9,0-25-4,-1-1-7,-25 26 7,26-26-1,0 26-5,-1-26 9,1 0-5,25 1 10,0-1-11,0 1-2,0-1 1,0 0 15,0 1-17,0 24 5,-25 1-3,25 0 2,-26 25-6,26-25 5,-50 25-1,24 0-2,26 0 2,0-25 0,-25-1 2,25 1-4,0 0 5,-26 0-2,26-26-4,0 76 2,-25-50 4,25 25-2,-25 0-4,-1 26 3,26-26 0,-25 0-1,25 0 4,0 0-3,-25 26-2,-1-52 3,26 27 1,-25-52-5,25 26 4,0-26-2,0 0 11,0 1-12,0-1 4,-26 1-4,26-1 4,0 0 2,-25 77-10,25-26 13,-25 0-14,-1 25 6,26-25 1,-25 1 1,0-1-1,25 25 0,0-76 1,-26 77-2,26-26 3,-25-25-5,-26 25 7,51 25-5,-25 1 1,-1-26-4,26 51 8,-25-26-2,0 26-4,25 0 2,0 25 1,0-76-2,0 76-1,0-50 4,0 25-4,0-26 3,0 26 1,0-51-4,0 26 3,0-1-2,0-25 2,0 0-1,0 0 0,0 51-4,0-51 8,0 26-3,0-1-3,0 1 3,0-26-1,0 51 1,0-51-2,0 25 2,0 1-2,0-26 2,0 25-2,25 1 2,0-26-2,-25 0-2,26-25 8,-26 50-9,25-50 9,-25-26-5,26 0 0,-1 26 1,0 0-2,1-26-5,-1 51 10,0-25-5,1 0 1,24 0-2,-24-1 5,25 1-4,-1 25 2,26-25-2,1 0 4,-27-26-5,26 26 3,26-26-2,-26 0 1,25-25-2,26 0 1,-25 0 1,25 0 4,-26 0-6,1 0 0,-1 0 4,26 0 0,25 0-5,-50 0 4,-26 0-1,0 0 0,-26 0-1,1 0-1,-25 0 5,-1 0-3,0 0 0,1 0 0,-1 0 0,0 0 0,26 0 0,76 0-1,-26 0 3,102 0-3,-50 0 2,50 0-2,0 0 2,-51 0-2,25 0-2,-75 0 6,-26 0-1,25 0-4,-25 0 0,1 0 4,-1 0 1,50 51-9,27-51 6,50 26 5,-26-26-7,26 0 2,0 25 0,-76-25 0,-26 51-3,26-51 3,-76 0 3,0 0-3,-26 0 0,26 0 0,50 0 0,1 0 1,25 0-2,-26 0 2,51 0-2,1 0 2,-1 0-2,25 0-2,-75 0 6,50 0-6,-25 0 5,-26 0 2,52 0-7,-52 0 4,26 0-2,25 0 1,-50 0-1,50 0 2,25 0-4,26 0 7,-51 0-5,1 0 1,50 0 2,-51 0-4,76-26 4,-76 1-4,26 0 0,-26 25 4,-25 0-1,51-51-5,25 51 9,25 0-7,-76 0 0,51 0 4,-102 0-5,26 0 6,-51 0-5,1 0 4,-1 0-2,25 0-2,-25 0 2,-25 0 0,25 0 0,-25 0 3,0-26-6,-1 26 4,1-25-1,25 25-1,-25-25 1,0 25 2,-1 0-5,26-26 6,-50 26-4,-1 0 2,1 0-4,-26-25 7,25 25-5,-25-25 123,0-1-26,0 1-100,0 0 4,0-1-1,0-25 3,-25 1 4,25-52-8,0 26-4,-26-51 9,26 0-5,0 51 3,-25 0-2,25-51 2,-26 51-1,26 0 0,-25 25-2,25-25 5,-51 26-6,51-52 6,-25 26-6,25 0 7,-25 0-2,-1-26-4,1 1 4,-1-26-8,26 26 10,-25-26-8,25 51 4,-25-51 6,-26 51-12,26 0 6,25-26 1,-26 52 1,26-27-2,0 1 0,-25 26-1,0-77 2,-1 51 2,1-51-2,25-25-4,-26 50 5,-24-75-5,24 75 6,1-25-2,0 0-2,25 51-1,-26-50 4,26 49-4,-25 1 4,25 0-8,-26-25 12,26 75-12,0-75 9,-25 50-6,25 0 6,-25 1 3,25-1-14,0-25 18,0 25-10,0-25 0,0 25 1,0-50-5,0 25 9,0 50-6,0 1 1,0 0 0,0-26 0,0 26 0,0-1-4,0 1 9,0 0-6,0-26 9,0 0-10,0 0 2,0 1-1,0-27 5,0 27-7,0-26 2,0-51 0,0 51 4,0 0-2,0 25-3,0-25 3,0 25-1,0-25 1,0 25-3,0-50 3,0 75-1,0-24 0,0-1 1,0 26-2,0-26 2,0 25-2,0 1 2,0 0-2,0-1 9,0-24-11,0-1 3,0 0 1,0 0 1,0-25-5,50 26 6,-50-26 0,26-26-4,-1 26 0,-25 0 0,26 0-2,-26 25 5,25-50-4,-25 50 2,0 0 4,25 0-5,-25 1 1,26-1 3,-1 0-9,-25 0 10,0 26 4,0 0-9,25-1 2,-25 1-2,0-26-2,0 26 12,26-1-7,-26-24-5,0 24 6,0 1 0,0 0-6,25-1 8,-25 1-2,-51 25 352,-25 0-360,-51 0 5,26 25 0,0-25 1,24 0 4,52 0-6,-26 0-5,26 0 15,0 0-4,-1 0-7,1 0 0,-26 0 6,26 0-5,-26 0-1,-50 26 3,-1-26-4,26 0 2,-51 0 2,76 0-1,-25 0 0,51 0 4,0 0-4,-1 25 1,1 0 9,-1-25-14,1 0 8,0 0-8,-26 0 4,-25 26-1,-76-1 2,-77 26 1,77-26 2,25 1-4,51-26 0,25 25 0,26-25-8,0 0 10,-1 0 14,26 25-19,-25-25 2,0 0 1,-26 0 2,-51 26 1,-75-26-7,25 25 3,-26 26 3,77-26-4,24-25 5,-24 26-2,76-26-5,-1 0 16,1 0-12,-1 0-1,1 0 1,0 0 0,-26 0 1,-25 25-2,0 0 1,-51-25 1,25 26 5,26-26-13,-50 0 7,49 0 2,1 0-4,51 0 3,0 0-2,-1 0 10,1 0-13,-1 0 8,1 0 3,0 0-4,-26 0-6,-25 0 7,-51 0-7,51 0 3,0 0-1,25 0 2,26 0-1,-1 0 0,1 0-1,0 0 10,-1 0-1,1 0-8,0 0 0,-1 0 0,1 0 1,-1 0 7,-50 0-10,26 0 0,-77 0 4,25 0-4,26 0 4,-51 0 1,77 0-6,-1 0 7,25 0 26,1 0-28,0 0-7,-1 0 24,1 0-1,0 0-20,25-26 12,-26 1-11,1 25 0,0-25-3,-26-1 10,-51 1-4,52-1 5,-1 1-4,25 0 2,1-1 1,0 26 637,25-25-639,0 0-6,0-1 2,0 1-2</inkml:trace>
    </iact:actionData>
  </iact:action>
  <iact:action type="add" startTime="138746">
    <iact:property name="dataType"/>
    <iact:actionData xml:id="d2">
      <inkml:trace xmlns:inkml="http://www.w3.org/2003/InkML" xml:id="stk2" contextRef="#ctx0" brushRef="#br0">862 8219 0,'0'26'82,"0"-1"-76,0 26-1,0-26 9,0 51-12,0 0 8,0 0 1,0 51-8,0-25 6,0-26 1,0 51-3,0-51 3,0 0-4,-25-25 3,25 25-1,0-51-2,0 26 4,-26-26-2,26 26-3,0-26 6,0 1-3,0-1 0,0 26 0,0-26 0,0 0 3,0 1-6,0-1 5,0 1-5,0-1 6,0 0 370,0 1-374,0-1 0,0 0 1,0 1 18,0-1-19,0 0 1,0 1 8,0-1 0,0 1 12,0-1-8,26-25 621,-1 0-630,0 0-3,26 0-3,0 0 7,25 0-10,0 0 8,51 0-1,-51 0-2,0 0 0,-25 0 0,-26 0 4,0 0-5,1 0 34,-1 0-30,1 0-2,-1 0 1,0 0-2,26 0 1,25 0 0,0 0 0,26 0 1,-1 0-2,-25 0 1,-25 0 0,0 0 1,0 0-2,-26 0 9,0 0-7,1 0-4,-1 0 7,0 0-6,1 0 0,24 0 15,1 0-16,0 0 3,25 0 0,-25 0 0,25 0 0,-25 0 2,50 0-3,-76 0 2,77 0 0,-51 0-2,25 0 1,-25 0 0,25 0-4,-26 0 7,26 0-7,-25 0 9,0 0-4,-26 0-3,1 0-1,-1 0 11,0 0-5,1 0-6,24 0 3,1 0 2,25 0-4,0 0 4,1 0-4,24 0 4,0 0-2,-24 0 0,-1 0 0,25 0-2,-25 0 4,-25 0-2,-26 0-3,1 0 15,-1 0-13,26 0 2,-26 0-1,26 0 0,0 0-1,25 0 2,0 0-2,0 0-1,76 0 4,-76 0-4,77 0 3,-52 0-2,-25 0 0,-25 0 7,-26 0-1,1 0-5,-1 0 0,0 0 0,1 0 8,-1 0-10,0 0 3,26 0-3,51 0 6,-26 0-5,0 0 2,-25 0-4,-1 0 7,-24 0-6,-1 0 4,0 0-4,1 0-1,-1 0 12,1 0-1,-1 0-5,0 0-6,1 0 11,24 0-7,1 0 0,0 0-2,25 0 1,-25 0-1,-1 0 4,-24 0-5,-1 0 3,1 0 0,-1 0 23,26 0-25,-26 0 1,51 0-1,26 0 3,-26 0-3,51 0-1,-26 0 1,0 0 1,-24 0 2,-27 0 2,1 0-7,-26 0 3,1 0 9,-1 0-13,1 0 5,24 0-2,1 0 2,50 0 0,52 0-3,-1 0 5,25 0-5,-24 0 4,-52 0-2,26 0-2,-51 0 4,0 0-1,-25 0-4,-26 0 3,1 0 0,-1 0 1,0 0 6,52-25-5,-27 25 1,77 0-8,-25 0 8,24 0-3,-49 0-1,24 0 1,0 0 1,-24 0-2,-27 0 1,-24 0 16,-1 0-17,0 0 17,1 0-17,-1 0 0,1 0 1,-1 0 8,0 0-8,1 0 3,-1 0-1,0 0-4,-25-26 332,0 1-329,0-1-2,0 1 1,0-26 0,0 1 1,0-1-2,-25 0-2,25-25 5,0 0-6,0 25 5,0-25 2,0 25-5,0 1 5,0-1-6,0 0 8,0 26-7,-25-26-1,25 26 1,-26-26 4,26 0-2,-25 26-2,25-26 4,0 0-1,0 26-1,0 0 0,0-26 1,0 26-3,-25-1 4,25-24-6,0 24 8,0-25-5,0 26-2,0 0 6,-26-1-5,26-24 4,-25-26 4,-1 50-13,26-25 12,0 1-12,0 24 11,0 1-5,0 0 1,0-1 9,0 1-12</inkml:trace>
    </iact:actionData>
  </iact:action>
  <iact:action type="add" startTime="163826">
    <iact:property name="dataType"/>
    <iact:actionData xml:id="d3">
      <inkml:trace xmlns:inkml="http://www.w3.org/2003/InkML" xml:id="stk3" contextRef="#ctx0" brushRef="#br0">6291 10781 0,'25'0'166,"0"0"-158,1 0 8,-1 0-11,26 0-3,50 0 10,-25 0-3,1 26-1,-1-26-5,25 0 11,-75 0-7,24 0 1,52 0-2,-77 0 3,26 0-2,0 0 2,-1 0-2,1 0 2,25 0-2,51 0 2,-51 0-2,51 0-1,-51 0 3,0 0-2,-25 0 3,0 0 1,-26 0-7,0 0 10,1 0-5,-1 0 1,0 0-4,1 0 2,-1 0 3,1 0 2,24 0-4,1 0 0,0 0 0,0 0-1,-1 0 0,-24 0-1,-1 0 2,0 0 7,1 0-9,-1 0 14,0 0-13,1 0 2,-1 0 12,1 0-13,-26 25 40,25-25 9,0 0-38,1 0-6,-1 0-10,0 0 14,-25 25-13,26-25 2,-1 0 9,1 0-11,-1 0 18,0 0-19,1 0 16,-1 0-12,0 0 0,1 0 0,-1 0 1,0 0 68,1 0-39,-1 0-21</inkml:trace>
    </iact:actionData>
  </iact:action>
  <iact:action type="add" startTime="246394">
    <iact:property name="dataType"/>
    <iact:actionData xml:id="d4">
      <inkml:trace xmlns:inkml="http://www.w3.org/2003/InkML" xml:id="stk4" contextRef="#ctx0" brushRef="#br0">6215 11568 0,'25'0'318,"0"0"-308,26 0 0,-26 0-5,26 25 2,0-25 4,0 25-5,-26-25 1,76 26 4,-24-26-4,24 0-2,1 0 5,-52 0-3,26 0 3,-50 0 1,-1 0-6,0 0 10,1 0 23,-1 0-29,1 0 2,24 0-3,1 0-1,-26 0 1,102 0-1,-51 0 1,51 0-2,-76 0 6,-26 0-6,1 0 4,-1 0 2,0 0 21,1 0-23,-1 0-2,1 0-1,-1 0 1,26 0 0,75 0 1,-49 0-2,-1-26 1,25 26 0,-50-25 2,0 0-4,-26 25 0,0 0 20,1 0-11,-1 0 5,0-26-17,1 26 10,-1 0-8,26 0 11,-26 0-10,1-25 4,-1 25-1,0 0-2,1 0 9,-1 0-11,1 0 6,-1 0 22,0 0-10,1 0-14,-1 0 8,0 0-13,1 0 8,24 0-6,-24 0 4,-1 0-6</inkml:trace>
    </iact:actionData>
  </iact:action>
  <iact:action type="add" startTime="296915">
    <iact:property name="dataType"/>
    <iact:actionData xml:id="d5">
      <inkml:trace xmlns:inkml="http://www.w3.org/2003/InkML" xml:id="stk5" contextRef="#ctx0" brushRef="#br0">10578 12278 0,'0'0'5,"51"0"-2,-1 0 1,-50-25 30,26 25-22,-1 0-7,1 0 3,-1 0-2,0 0 2,1 0-1,24 0 2,52 0 0,-51 0-2,-1-26 2,-24 26 8,24 0-9,-24 0-1,-1-25 2,1 25 1,-1-26-3,0 26 8,1 0-6,-1 0-3,0 0 4,1 0-3,-1 0 2,77 0-2,50 0 3,-51 0-4,51 0-1,-25 0 6,-51 0-6,-50 0 5,-1 0 56,1 0-57,-1 0-1,0 0 0,1 0 0,24 0-5,26 0 18,51 0-12,-51 0-2,-25 0 2,0 0-7,-26 0 63,1 0-50,-1 0 6,0 0-18,1 0 7,-1 0 0,0 0-4,1 0 5,25 0 1,-1 0-1,26 26-7,26-1 10,-51-25-9,-1 26 2,-24-26 2</inkml:trace>
    </iact:actionData>
  </iact:action>
  <iact:action type="add" startTime="298522">
    <iact:property name="dataType"/>
    <iact:actionData xml:id="d6">
      <inkml:trace xmlns:inkml="http://www.w3.org/2003/InkML" xml:id="stk6" contextRef="#ctx0" brushRef="#br0">13774 12278 0,'26'0'42,"-1"0"-33,0 0-3,1 0 3,-1 0-1,26 0-4,50 0 3,-25 0 2,1 0 2,-27 0-6,1 0 3,-26 0 2,1 0-3,25 0 4,-1 0-8,-24 0 8,-1 0-3,0 0 0,1 0-1,-1 0 2,0 0 7,1 0-7,25 0-2,-26 0 2,0 0-2,-25-25 2,0-1-2,26 26 32,-1 0-32,0 0 7,1 0-10,-1 0 7,1 0-6,-1 0 17,0 0-13,1 0-2,-1 0 2,0 0-2,1 0 3,-26-25 9,25 25-10,0 0 25,1 0-26,-1 0 4,1 0-6,-1 0 10,0 0 26,1 0-17</inkml:trace>
    </iact:actionData>
  </iact:action>
  <iact:action type="add" startTime="299964">
    <iact:property name="dataType"/>
    <iact:actionData xml:id="d7">
      <inkml:trace xmlns:inkml="http://www.w3.org/2003/InkML" xml:id="stk7" contextRef="#ctx0" brushRef="#br0">16210 12253 0,'0'25'36,"0"0"-27,50-25 14,1 26-14,0-26-2,76 0 2,-51 0-2,25 0 0,-25 0 5,-25 0-8,-25 0 9,-1 0-8,0 0 7,1 0-6,-1 0 0,0 0 11,1 0-9,-1 0 25,0 0-26,1 0 3,-1 0-4,26 0 7,-26 0 0,1 0-10,-1 0 6,0 0 7,1 0 52,-1 0-43,1 0 22,-1 0-40,0 0 3,1 0-4,-1 0 11,0 0-8,1 0 46,-1 0-23,0 0-24,1 0 9,-1 0 7,1 0-18,-1 0 4,0 0-3,1 0 100,-26-26-29,25 26-70,0 0 25</inkml:trace>
    </iact:actionData>
  </iact:action>
  <iact:action type="add" startTime="419170">
    <iact:property name="dataType"/>
    <iact:actionData xml:id="d8">
      <inkml:trace xmlns:inkml="http://www.w3.org/2003/InkML" xml:id="stk8" contextRef="#ctx0" brushRef="#br0">15829 11872 0,'0'25'178,"0"1"-169,0-1-5,0 1 20,0-1-8,0 0 27,0 1-34,0-1-6,0 0 17,26-25-12,-26 26 17,0-1-20,0 0 26,0 1 3,0-1-13,0 1 71,0-1-53,25-25-31,-25 25-1,0 1 2,0-1 7,0 0-9,0 1 9,0-1 61,0 0-56,0 1-16,0-1 38,0 1-21,0-1 17,0 0-28,0 1 13,0-1 0,0 0-5</inkml:trace>
    </iact:actionData>
  </iact:action>
  <iact:action type="add" startTime="421346">
    <iact:property name="dataType"/>
    <iact:actionData xml:id="d9">
      <inkml:trace xmlns:inkml="http://www.w3.org/2003/InkML" xml:id="stk9" contextRef="#ctx0" brushRef="#br0">15804 11745 0,'25'0'114,"1"0"-108,-1 0 0,-25 26 4,25-26 12,1 0-17,24 0-3,-24 0 11,24 0-5,-24 25 0,-1-25-3,1 0 6,-1 0-3,0 0 1,26 0-3,-26 0 3,1 0-2,25 0 3,-26 0-4,26 0 3,-26 0-1,0 0 29,1 0-29,-1 0 11,0 0-14,1 0 5,-1 0-4,1 0 4,-1 0 8,0 0-10,1 0 0,-1 0 0,0 0 6,1 0-6,-1 0 8,1 0-8,-1 0 1,0 0-5,1 0 5,-1 0 0,0 0-2,1 0 2,-1 0-3,26 0 4,-26 0 1,26 0-6,0 0 4,-1 0 7,-24 0-11,25 0 3,-26 0 1,0 0-3,1 0 13,-1 0-10,-25 25-1,25-25 1,1 26-3,-1-26 4,0 0-5,1 0 12,-1 0-5,1 25-11,24-25 7,1 0 3,-26 0-5,1 0 4,-1 0 1,1 0-6,-1 0 3,0 0-3,1 0 6,-1 0 5,0 0-10,26 0 3,-26 0-1,1 0-2,-1 0 5,1 0-3,-1 0 0,0 0 0,-25 25 1,26-25-2,-1 0 3,0 0-7,1 0 22,-1 0-15,1 0 6,-1 0 2,0 0 14,-25 26 124,0-1-144,0 1-1,0-1 6,0 0 7,0 1 0,0-1-19,0 0 11,0 1-1,0-1-11,0 0 9,0 1 3,0-1-9,0 1 9,0-1-11,0 0 19,0 1 7,0-1-11,-25-25-16,25 25 5,0 1 2,0-1-3,0 0-3,0 1 12,0-1-9,-25-25 9,25 26 4,0-1 10</inkml:trace>
    </iact:actionData>
  </iact:action>
  <iact:action type="add" startTime="468642">
    <iact:property name="dataType"/>
    <iact:actionData xml:id="d10">
      <inkml:trace xmlns:inkml="http://www.w3.org/2003/InkML" xml:id="stk10" contextRef="#ctx0" brushRef="#br0">18265 12050 0,'0'25'298,"0"0"-261,0 1-27,0-1 19,0 0-10,0 1-3,0-1-8,0 1 0,0-1 1,0 0 28,0 1-29,0-1 48,0 0-31,0 1 9,0-1-10,0 0 32,0 1-17,0-1-18</inkml:trace>
    </iact:actionData>
  </iact:action>
  <iact:action type="add" startTime="495435">
    <iact:property name="dataType"/>
    <iact:actionData xml:id="d11">
      <inkml:trace xmlns:inkml="http://www.w3.org/2003/InkML" xml:id="stk11" contextRef="#ctx0" brushRef="#br0">2283 13673 0,'25'0'26,"0"0"19,1 0-31,-1 0 14,0 0-24,1 0 56,-1 0-38,-25 25-12,0 1-4,25-26 5,1 0-8,-26 25 30,25-25-25,1 0 3,-1 0 9,0 0-12,1 0 2,-1 0-3,0 0 4,1 0-6,-26 26 6,25-26-5,1 0 1,-1 0 4,0 0 53,1 0-56,-1 0 2,0 0 0,1 0-2,-1 0 0,0 0 0,1 0 0,-1 0-1,1 0 18,-1 0-1,0 0-15,1 0 3,-1 0-7,0 0 11,1 0-10,-1 0 4,1 0 0,-1 0-4,0 0-1,1 0 28,-1 0-25,0 0-1,1 0 4,-1 0-5,0-26 4,1 26 6,25 0-8,-26 0 0,0-25-3,1 25 3,-1 0 4,0 0 3,1 0-8,-1 0 0,26-26 2,0 26 0,-1 0 0,1-25-5,0 25 8,0 0-8,-26 0 15,-25-25-9,25 25 18,1 0-20,-1 0 12,0 0-4,1 0 1,-1 0-11,0 0 3,1 0 7,-1 0-8,1 0 4,-1 0 21,0 0-21,1 0-10,-1 0 9,0 0-1,1 0-4,-1 0 9,1 0-4,-1 0-8,0 0 7,26 0-4,-26 0 3,26 0 11,25 0-12,-25 0 0,0 0 1,-1 0-2,-24 0 1,-1 0 1,1 0-2,-1 0 24,0 0-8,1 0-13,-1 0-6,0 0 8,1 0-8,-1 0 3,0 0 5,26 0-6,-25 0 8,24 0-8,26 0 0,-50 0 1,25 0 3,-1 0-4,-24 0 1,-1 0 10,0 0-9,1 0 0,-1 0 2,0 0-7,1 0 9,-1 0-5,1 0 2,24 0-2,1 0 3,0 0-4,-26 0 0,1 0 4,-1 0 23,0 0-11,1 0-14,-1 0-1,0 0 1,1 0 1,-1 0 95,0 0-81,1 0 61,-1 0-76,1 0 1,-1 0 84,0 0-28,1 0-59,-1 0 2,0 0 0,1 0-1,-1 0 14,1 0-5,-1 0-9,0 0 21,1 0-16,-1 0-7,0 0 22,1 0 5,-1 0-18,0 0-3,1 0-6,-1 0 21,1 0-10,-1 0-8,0 0-4,1 0 20,-1 0 9,0 0-18,1 0 13,-1 0 1,1 0 10,-1 0-2,0 0-29,1 0 2,-1 0 14,0 0 57,1 0-68,-1 0-6,0 0 1,1 0-4,-1 0 17,1 0-19,-1 0 12,0 0-12,1 0 35,-1 0-17,0 0-12,1 0 0,-1 0 2,1 0-1,-1 0-3,0 0 82,1 0-77,-1 0-7,0 0 9,1 0-9,-1 0 39,0 0-3,1 0-35,-1 0 6,1 0 28,-1 0 10,0 0-46,1 0 79,-26 25-67,0 0-3,25-25-8,0 0 4,1 0-1,-1 0 3,1 0 49,-1 0 37,0 0-91,1 0 54,-1 0-35,0 0 32,1 0-35,-1 0-3,0 0-4,1 0-1,-1 0-7,1 26-2,24-26 21,-24 0-24,-1 0 13,0 0 0,1 0 16,-1 0 14,1 0-19,-1 0 6,0 0-5,1 0 4,-1 0-19,0 0 7,1 0 61,-1 0-70,0 0-7,1 0 12,-1 0-3,1 0 21,-1 0-5,0 0-13,1 0-7,-1 0 1,0 0 4,-25-26 1,51 26-1,25 0-7,51 0 7,25 0-7,-50 0 2,25 0-2,-77 0 8,-24 0-7,-1 0 4,0 0 78,1 0-69,-1 0-9,1 0 9,-1 0-1,0 0-17,-25-25 16,0 0-9,26 25 1,-1 0 19,0 0-5,1 0-10,-1 0-6,1 0 3,-1 0-3,76 0 2,1 0-3,-1 0 1,1 0 4,-51 0-3,-26 0 8,0 0 72,1 0-27,-1 0-35,0 0-18,1 0 16,-1 0 23,0 0-27,1 0-11,-1 0-6,1 0 6,-1 0-3,0 0 3,26 0-1,76 0 2,-26 0-3,26 0 1,-51 0 2,-50 0-3,-1 0-1,0 0 2,1 0 60,-1 0-59,1 0-3,-1 0 3,0 0 8,1 0-5,24 0-2,26 0-4,26 0 4,-26 0-5,0 0 6,-25 0 1,-26 0-11,1 0 14,-1 0 18,0 0-21,1 0-4,-1 0 0,0 0 1,1 0-3,-1 0 4,26 0-4,50 0 4,1 0-4,-26 0 3,-25 0-2,-26 0-2,0 0 7,1 0 40,-1 0-30,1 0 1,-1 0 9,0 0-10,1 0-13,-1 0-3,0 0 6,26 0 1,25 0-7,51 25 7,25-25-11,-76 25 6,-25-25 4,-25 0 35,-26 26-32,25-26-6,0 0-5,1 0 24,-1 0 33,0 0-14,1 0 54,-1 0-69,0 0 4,1 0-17,-1 0-14,26 0 11,25 0-4,76 0-9,26 0 10,-77 0-4,-50 0-3,0 0 3,-26 0 44,0 0-44,1 0 2,-1 0 17,1 0 15,-1 0-32,0 0 5,1 0-2,-1 0-11,0 0 18,52 0-13,-1 0-1,50 0 1,-49 0 2,-27 0-9,-24 0 13,-1 0 18,0 0-4,1 0-12,-1 0-1,1 0 25,-1 0 8,0 0-35,-50 0 138,0 0-147,-1 0 7</inkml:trace>
    </iact:actionData>
  </iact:action>
  <iact:action type="add" startTime="503106">
    <iact:property name="dataType"/>
    <iact:actionData xml:id="d12">
      <inkml:trace xmlns:inkml="http://www.w3.org/2003/InkML" xml:id="stk12" contextRef="#ctx0" brushRef="#br0">14840 13800 0,'25'0'878,"1"0"-857,-1 0 75,0 0-17,1 0-71,-1 0 87,0 0-81,1 0 21,-1 0-31,0 0 40,1 0-20,-1 0 32,1 0-51,-1 0 22,0 0 2,1 0-5,-1 0-4,0 0-4,1 0 207,-1 0-146,1 0-60,-1 0-7,0 0 9,1 0-1,-1 0-8,0 0-5,1 0 5,-1 0-4,0 0 62,1 0-59,-1 0-2,1 0 1,-1 0 0,0 0-4,1 0 13,-1 0-6,0 0-7,1 0 4,-1 0 2,1 0-3,-1 0 36,0 0-27,1 0-9,-1 0 0,0 0 7,1 0-1,-1 0 3,0 0-9,1 0 2,-1 0-3,1 0 16,-1 0-15,0 0 46,1 0-22,-1 0 2,0 0-26,1 0 3,-1 0 4,1 0-6,-1 0 1,0 0-6,1 0 6,-1 0 1,0 0 5,1 0-8,-1 0 0,0 0 18,1 0-2,-1 0-14,1 0 10,-1 0-11,0 0-1,1 0 2,-1 0-2,0 0 2,1 0 7,-1 0-9,26 0 2,-26 0-2,26 0 3,0 0-4,-26 0-1,0 0 2,26 0 2,0 0-1,-26 0 1,26 0-2,0 0 2,0 0-2,-26 0 0,76 0 3,-50 0-2,0 0 11,0 0-11,-26 0-1,26 0 2,-26 0-2,0 0 2,1 0 7,-1 0-9,1 0 3,-1 0-4,0 0 4,1 0-4,24 0 6,1 0-2,0 0-3,-26 0 8,26 0-10,-26 0 1,1 0 6,-1 0-11,26 0 8,0 0-1,-26 0 4,26 0-8,-1 0 15,-24 0-10,24 0-2,1 0 3,-25 0-4,24 0 4,1 0 5,0 0-7,0 0-4,-1-25 3,1 25 2,-26 0-1,26 0 1,-26 0 1,1 0 3,-1 0-5,26 0 1,-26 0 0,51 0-3,-25 0 3,0 0 9,-26 0-9,1 0-1,-1 0 0,0 0-1,1 0 6,-1 0-3,0-26-1,1 26-5,-1 0 7,1 0 0,-1 0-7,0 0 3,26 0 1,-26 0 1,26 0-1,-25 0-1,24 0 14,-24 0-16,-1 0 3,0 0 0,1 0 1,-1 0-2,0 0 6,1 0-3,-1 0-2,-25-25-2,26 25 6,-1 0-5,0 0 22,-25-26-17,26 26-4,-26-25 1,25 25-5,0 0 4,1 0 2,-1 0-4,1 0 15,-1 0-16,0 0 4,1 0-2,-1 0 2,0 0 7,1 0 1,-1 0-10,0 0-3,1 0 8,-1 0-8,1 0 9,-26-25 3,25 25-13,0 0 10,1 0-6,-1 0 2,0 0-2,1 0-2,25 0 5,-1 0-4,1 0 5,-26 0-6,26 0 5,-26 0 3,1 0-9,-1 0 11,1 0-6,-1 0-2,0 0 2,1 0-1,-1 0 0,0 0 8,1 0-10,-1 0 0,1 0 7,-1 0-10,0 0 7,1 0 4,-1 0-3,0 0-5,1 0 4,-1 0-4,0 0 4,1 0 4,-1 0-3,1 0-6,-1 0 3,0 0 0,1 0 0,-1 0 11,0 0-11,1 0 0,-1 0 1,1 0-3,-1 0 11,26 0-8,-1 0-6,1 0 7,0 0-1,-26 0 1,26 0-3,0 0 9,-26 0-11,0 0 6,1 0-6,-1 0 2,1 0 8,-1 0-10,26 0 3,-26 0 0,0 0-3,1 0 6,-1 0-3,0 0 0,1 0 8,25 0-8,-1 0-2,1 0 2,-26 0 2,1 0-2,-1 0 8,1 0-7,-1 0-2,0 0 2,1 0-3,-1 0 11,0 0 6,1 0-15,-1 0-1,0 0 3,1 0 2,-1 0 8,1 0-8,-1 0 0,0 0-6,-25-26 2,26 26 2,-1 0-2,0 0 1,1 0 2,-1 0 1,-25-25-3,0 0-6,26 25 5,-1 0 4,0 0-7,1 0 22,-1-26-16,0 26-6,1 0 4,-1 0 3,0 0 3,1 0 4,-1 0-12,1 0 0,24 0 3,1 0-5,25 0 8,-50 0-9,-1 0 7,0 0-3,1 0 40,-1 0-43,0 0 22,1 0-11,-1 0 21,0 0 31,-25-25 81</inkml:trace>
    </iact:actionData>
  </iact:action>
  <iact:action type="add" startTime="509027">
    <iact:property name="dataType"/>
    <iact:actionData xml:id="d13">
      <inkml:trace xmlns:inkml="http://www.w3.org/2003/InkML" xml:id="stk13" contextRef="#ctx0" brushRef="#br0">23744 13546 0,'25'0'110,"1"0"-94,-1 0-9,1 0 37,-1 0-33,0 0 54,1 0-32</inkml:trace>
    </iact:actionData>
  </iact:action>
  <iact:action type="add" startTime="513690">
    <iact:property name="dataType"/>
    <iact:actionData xml:id="d14">
      <inkml:trace xmlns:inkml="http://www.w3.org/2003/InkML" xml:id="stk14" contextRef="#ctx0" brushRef="#br0">23972 13622 0,'0'-25'161,"0"0"-115,0-1-39,-25 26 1,25-25 2,0-1 12,0 1-11,-25 25-3,25-25 1,-26 25-2,26-26 10,-25 26-10,25-25 3,0 0-4,0-1-1,-25 26 6,25-25-1,0 0-4,0-1 16,-26 26-16,1-25 6,25-1-7,0 1 4,0 0-1,0-1 1,-26 26-2,26-25 11,0 0-11,0-1 9,0 1-10,0 0 28,0-1-11,0 1 68,0-1-87,0 1 12,0 0 10,0-1-8,0 1 7,0 0-18,0-1 9,0 1 12,0-1 5,0 1-26,0 0 33,0-1-23,0 1-6,0 0-2,0-1 6,0 1 78</inkml:trace>
    </iact:actionData>
  </iact:action>
  <iact:action type="add" startTime="516826">
    <iact:property name="dataType"/>
    <iact:actionData xml:id="d15">
      <inkml:trace xmlns:inkml="http://www.w3.org/2003/InkML" xml:id="stk15" contextRef="#ctx0" brushRef="#br0">15575 12861 0,'0'26'225,"0"-1"-215,0 0 6,0 1-10,0-1 3,0 1-2,0 24 2,0-24-2,0-1-1,0 0 4,26 26-5,-26-26 6,0 1-6,0-1 3,0 1 2,0-1 4,0 0-7,0 1 5,25 24-4,-25-24 1,26-1 1,-26 0 4,0 1-6,0-1 1,0 1-2,0-1 2,0 0 6,25-25-12,-25 26 9,0-1-5,0 0-1,0 1 4,0-1 56,25-25-46,-25 26-12,0-52 112,26 26-111,-26-25-3</inkml:trace>
    </iact:actionData>
  </iact:action>
  <iact:action type="add" startTime="519186">
    <iact:property name="dataType"/>
    <iact:actionData xml:id="d16">
      <inkml:trace xmlns:inkml="http://www.w3.org/2003/InkML" xml:id="stk16" contextRef="#ctx0" brushRef="#br0">15550 12658 0,'25'0'128,"1"0"-114,-1 0 20,1 0-22,-1 0 0,0 0-6,1 0 14,-1 0-12,0 0 8,1 0-13,-1 0 10,1 0-5,-1 0 0,0 0 0,1 0 40,-1 0-40,0 0 1,1 0-7,-1 0 11,0 0-9,1 0 15,-1 0-12,1 0 42,-1 0-17,0 0-15,1 0-10,-1 0 11,0 0-10,1 0-1,-1 0-2,1 0 5,-1 0 19,0 0-19,1 0-3,-1 0 2,0 0 2,1 0-6,-1 0 10,0 0-8,1 0 17,-1 0-16,1 0 0,-1 0 0,0 0 10,1 0-9,-1 0-1,0 0 1,1 0-3,-1 0 4,1 0 5,24 0-10,-24 0 4,24 0-3,1 0 4,-26 0-2,1 0 9,-1 0-4,1 0 0,-1 0-1,0 0-4,1 0 3,-1 0 1,0 0-2,26 0-3,-25 0 3,-1 0-3,0 0 10,1 0-7,-1 0-7,0 0 10,1 0-7,-1 0 0,0 0 10,1 0-6,-1 0-4,1 0 15,-1 0-19,0 0 11,1 0 2,-1 0-8,0 0-2,1 0 5,-1 0 8,1 0 4,-1 0 11,0 0-28,1 0 6,-1 0-1,0 0-3,1 0-2,-1 0 11,0 0-6,1 0 1,-1 0-6,1 0 28,-1 0 29,0 0-52,1 0-2,24 0-2,1 0 6,25 0-7,0 0 7,0 0-11,-25 0 10,-25 0-5,-1 0 2,0 0 59,1 0-62,-1 0 4,0 0 0,1 0 1,25 0-3,-1 0-2,1 0 7,0 0-7,-26 0 8,0 0-12,1 0 18,-1 0-10,1 0-1,-1 0 1,26 0-3,-1 0 0,27 0 10,-27 0-9,1 0 2,0 0 1,-1 0-1,1 0-2,0 0 1,-26 0 0,1 0-3,-1 0 7,0 0-5,1 0 1,-1 0 0,1 0 0,-1 0 0,26 0 8,25 0-7,25 0-2,-25 0 2,-25 0-2,0 0 0,25 0 0,-25 0 8,-26 0-11,0 0 1,26 0 5,-26 0 2,26 0-11,-25 0 10,-1 0-6,26 0 6,25 0-3,-25 0 0,25 0 1,0 0-2,0 0 1,-25 0 0,25 0 1,-26 0-2,1 0 2,0 0-2,0 0 3,-1-25-4,26 25 0,-25 0 4,51-25 0,-26 25-4,25 0 0,-25 0 4,26-26-4,-26 26 4,-25-25 3,-26 25-10,0-25 11,26 25-10,0 0 10,0-26-8,25 26 1,51-25 2,-51-1 0,25 26-3,-50-25 5,25 25-5,-51 0 4,51-25-5,-25 25 7,-25 0-6,24-26 3,1 26-2,-26 0 1,26 0-1,-25 0 5,-1-25-9,0 25 6,1 0 7,-1-25-6,0 25 0,26-26-7,-26 26 9,26 0-5,-25 0 22,-1 0-4,0 0-13,1 0-7,-26-25 6,25 25-8,0 0 7,1 0 33,-1 0-38,1 0 2,-1 0 1,0 0 1,1 0-2,-1 0 17,0 0-18,1 0 8,-1 0 3,0 0-10,1 0 1,-1 0 48,-25 25 277,0 1-308,0-1-10,0 0-5,0 1 14,0-1 6,0 0-23,0 1 1,0-1 32,0 1-11,0-1 19,0 0 7,0 1-35,0-1 64</inkml:trace>
    </iact:actionData>
  </iact:action>
  <iact:action type="add" startTime="528954">
    <iact:property name="dataType"/>
    <iact:actionData xml:id="d17">
      <inkml:trace xmlns:inkml="http://www.w3.org/2003/InkML" xml:id="stk17" contextRef="#ctx0" brushRef="#br1">15880 13115 0,'25'0'17,"1"0"5,-1 0-3,0 0-12,1 0 1,-1 0 0,0 0 10,1 0-3,-1 0 2,1 0 11,-1 0-20,-25 25-1,25-25 2,1 26-1,24-26 8,-24 25-4,50-25-4,-25 25-1,-26-25 2,26 26-3,-26-26 50,0 0-39,1 0-9,-1 25-1,-25 1 3,26-26 6,-1 0-10,0 0 11,1 0-1,-1 0-12,0 0 7,1 0-6,-1 0 6,-25 25 5,26-25-7,-1 0-1,0 0-1,1 0 13,-1 0 5,0 0-5,1 0-8,-1 0-2,0 0-1,1 0 0,-1 0-5,1 0 9,-1 0-2,0 0 0,1 0-5,-1 0 0,0 0 3,1 0-2,-1 0 9,26 0-7,-26 0-1,1 0 0,24 0 1,1 0-1,0 0 7,0 0-3,-1 0-4,-24 0 1,-1 0-3,26 0 5,0 0 3,-26 0-6,26 0 0,25 0-4,-26 0 9,27 0-10,-1 0 6,25 0-3,-25 0 3,-25 0 2,25 0 2,-25 0-9,0 0 7,-26 0-10,0 0 18,1 0-10,-1 0-2,0 0-2,26 0 7,0 0-4,25 0 0,-25 0-3,25 0 7,-51 0-5,26 0 2,-26 0 6,1 0-7,-1 0 1,0 0-3,1-25-1,-1 25 6,1 0-6,75 0 6,-50 0 0,25 0-5,-25 0 6,25 0-7,-26 0 1,1 0 4,-25 0-4,-1 0 3,0 0-1,1 0 0,-1 0 0,0 0 1,1 0-3,-1 0 3,26-26-2,0 26 3,-26 0-4,26 0 4,-26 0-6,0 0 6,1 0-3,-1 0 9,1 0-10,-1 0 4,26-25-1,-1-1-2,26 26 2,-50-25 1,25 25-4,-1 0 0,-24 0 1,-26-25 3,50 25-2,-24 0-3,25 0 6,25-26-3,-51 26 0,26 0 1,-1 0-2,-24-25 2,-1 25-2,1 0 10,-1-25-8,26 25-5,-1-26 9,1 26-7,-25 0 0,24 0 3,-24 0 8,-1 0-12,0 0 2,26 0 1,-26 0 4,1 0-4,-1 0-3,26 0 3,-26 0 0,1 0 0,-1 0 2,0 0-3,1 0 11,-1 0-9,1 0-2,-1 0 2,0 0-3,1 0 4,24 0-4,1 0 4,0 0-7,25 0 6,-25 0 1,-1 0-4,1 0 4,0 0 2,-26 0-8,26 0 5,0 0-2,-26 0 2,0 0 9,26 0-12,-25 0 0,24 0 2,1 0 1,25 0 0,-25 0-5,0 0 8,-26 0-6,0 0 5,1 0-6,-1 0 2,0 0 2,1 0 1,-1 0-6,1 0 5,24 0-2,1 0 1,-26 0 3,1 0 0,-1 0-6,1 0 4,-1 0-2,0 0 14,1 0-9,-1 0-3,0 0-5,1 0 4,-1 0 2,0 0 7,1 0-9,-1 0 41,1 0-44,-1 0 6,0 0 9,1 0 365,-1 0-374,0 0 5,1 0-5,-1 0-5,1 0 98</inkml:trace>
    </iact:actionData>
  </iact:action>
  <iact:action type="add" startTime="535802">
    <iact:property name="dataType"/>
    <iact:actionData xml:id="d18">
      <inkml:trace xmlns:inkml="http://www.w3.org/2003/InkML" xml:id="stk18" contextRef="#ctx0" brushRef="#br1">15981 13090 0,'26'0'7,"-1"0"13,0 0-5,1 0-4,-1 0 40,1 0-42,-1 0 5,0 0-6,1 0-1,-1 0 11,0 0 53,1 0-62,-1 0-3,1 0 7,-1 0-9,0 0 7,1 0 2,-1 0 3,0 0-1,1 0-4,-1 0-6,0 0 6,1 0 5,-1 0-7,1 0-5,-1 0 5,26-26 0,-1 26-1,1 0 1,-25 0-3,75 0 2,-25 0-2,26 0 5,-1 0-4,1 0 3,-26 0-3,-26 0 2,-24 0-2,-1 0-2,0 0 29,1 0-27,25 0 13,-26 0-11,26 0-2,25 0 1,-25 0 0,-1 0-1,-24 0 2,-1 0-1,0 0 0,1 0 9,-1 0-12,26 0 2,25 0 3,-25 0-6,25 0 6,-25 0 2,-1 0-7,1 0 2,0 0 4,-26 0-6,26 0 2,-26 0 13,1 0 4,-1 0-20,0 0 5,26 0-1,0 0 11,50 0-11,-50 0 8,-26 0-10,1 0 35,-1 0-25,0 0-11,1 0 11,-1 0-4,1 0 8,-1 0-12,0 0 2,1 0-3,-1 0 11,0 0-9,1 0-2,-1 0 1,1 0 0,-1 0 1,26 0 7,-26 0-10,0 0 3,26 0-1,-26 0 1,26 0 3,0 0 0,-26 0-8,51 0 4,-25 0 3,-25 0-3,-1 0-3,0 0 3,1 0 1,-1 0-1,0 0 2,1 0-4,-1 0 1,0 0 16,1 0-11,-1 0-5,1 0 1,-1 0 0,0 0 1,1 0-2,24 0 2,1 0-2,0 0 2,-26 0-2,1 0 2,-1 0-2,0 0 3,1 0 1,24 0-2,-24 0-1,-1 0 2,26 0-2,0 0-2,-26 0 3,26 0-1,0 0 2,-26 0-6,0 0 8,1 0-8,-1 0 8,0 0-5,1 0 10,-1 0-10,0 0 3,26 0-3,-25 0 2,24 0 6,-24 0-7,-1 0-3,0 0 3,1 0 1,-1 0-1,1 0 9,-1 0-6,0 0-9,1 0 11,-1 0-8,0 0 4,1 0 7,24 0-8,-24 0 0,-1 0 0,26 0 0,-26 0 8,1 0-6,-1 0-4,0 0 4,1 0-4,-1 0-1,1 0 16,-1 0-17,0 0 6,1 0-2,-1 0-3,0 0 7,1 0 3,-1 0-9,0 0 4,1 0-1,-1 0-2,1 0 10,-1 0-9,0 0-1,1 0 1,-1 0 1,26 0-2,-26 0 9,1 0-7,-1 0-5,0 0 8,1 0 4,-1 0-8,0 0 7,1 0-9,-1 0 4,0 0-4,1 0 13,-1 0-14,1 0 14,-1 0-11,0 0-1,1 0 2,-1 0-2,0 0 10,1 0-9,-1 0 1,1 0-2,-1 0 2,0 0-2,1 0 18,-1 0-18,0 0 2,-25-25-5,26 25 5,-1 0 2,0 0-7,1 0 15,-1 0-3,1 0 59,-26-25-73,25 25 12,0 0-8,1 0-2,-26-26 18,0 1-12,25 25 42,0 0-44,1 0 5,-1 0-1,1 0-5,-1 0 1,-25-26 8,25 26-8,1 0 23,-26-25 38,25 25-44,0 0-17,1 0-1,-1 0 11,-25-25 28,0-1-27,25 26-11,1 0 1,-1 0-1,1 0 8,-1 0 2,0 0 72,1 0-78,-1 0-4,0 0 93,1 0-36,-1 0-31,-25-25-26</inkml:trace>
    </iact:actionData>
  </iact:action>
  <iact:action type="add" startTime="539793">
    <iact:property name="dataType"/>
    <iact:actionData xml:id="d19">
      <inkml:trace xmlns:inkml="http://www.w3.org/2003/InkML" xml:id="stk19" contextRef="#ctx0" brushRef="#br1">23643 12963 0,'-26'0'7,"1"0"2,0 0-1,-1 0 19,1 0-19,-1 0 0,1 0 0,0 0 0,25 25 0,-26-25 1,1 0 6,0 26-7,-1-1 0,-25 0 4,-25-25-6,0 26-1,-51-1 6,1 0-6,49 1 9,27-1-8,-1-25 2,26 0-4,-1 0 2,1 0 16,0 0-18,-1 0 4,1 0-1,-1 0 1,1 0 9,-26 0-10,26 0-1,0 0 5,-26 0-4,25 0 2,1 0 8,0 0-1,-1 0-5,1 0 0,0 0-6,-1 0 12,1 0-7,0 0 1,-1 0-6,1 0 7,-1 0-11</inkml:trace>
    </iact:actionData>
  </iact:action>
  <iact:action type="add" startTime="542020">
    <iact:property name="dataType"/>
    <iact:actionData xml:id="d20">
      <inkml:trace xmlns:inkml="http://www.w3.org/2003/InkML" xml:id="stk20" contextRef="#ctx0" brushRef="#br1">23338 12836 0,'-25'0'104,"-1"0"-96,1 0 3,0 0-5,-26 0 1,0 25 1,1-25 0,24 0-3,-25 26 7,1-26-5,-1 25 5,-51 0-10,52-25 9,-26 26 0,25-26-4,-25 25 1,0-25-2,-51 26 2,51-1 1,-26 0-1,26-25-4,-25 26 1,-1-26 6,77 0-3,-26 25 0,0-25 0,26 0 0,-26 0 1,26 0-4,0 0 6,-26 0-3,0 0 0,26 0-1,-26 0 3,0 0-4,26 0 4,-1 0-4,1 0 43,0 0-12,-1 0-5,26 25-20,-25-25 5,0 26-10,-26-1 3,26-25-4,-1 25 7,1-25-7,25 26 2,-26-26 30,1 0-35</inkml:trace>
    </iact:actionData>
  </iact:action>
  <iact:action type="add" startTime="557124">
    <iact:property name="dataType"/>
    <iact:actionData xml:id="d21">
      <inkml:trace xmlns:inkml="http://www.w3.org/2003/InkML" xml:id="stk21" contextRef="#ctx0" brushRef="#br1">23440 12887 0,'-26'0'252,"1"0"-232,0 0-12,-1 0 0,-25 0 0,26 25 0,-26-25-5,26 0 18,0 0-13,-1 0 0,1 0 1,0 0-2,-1 0 9,1 0-12,25 25 12,-26-25-4,1 0-8,0 0 8,-1 0 0,1 0 4,0 0-11,-1 0 10,1 0-7,-1 0-3,1 0 2,0 0 29,-1 0-32,1 0 9,0 0-6,-1 0-4,1 0 6,0 0 0,-102 0 1,25 0-4,-25 0 5,51 0-8,0 0 6,51 0 0,-1 0 3,1 0 35,0 0-34,25 26 223,0-1-229,0 1 2</inkml:trace>
    </iact:actionData>
  </iact:action>
  <iact:action type="add" startTime="558976">
    <iact:property name="dataType"/>
    <iact:actionData xml:id="d22">
      <inkml:trace xmlns:inkml="http://www.w3.org/2003/InkML" xml:id="stk22" contextRef="#ctx0" brushRef="#br1">22349 12963 0,'-26'0'65,"1"0"-57,0 0 4,25-26-6,-26 26 1,-24 0 0,-1 0 5,-25 0-10,50 26 10,-24-26-5,-1 25 4,0-25-6,0 0 5,26 0-4,0 26 1,-1-26 8,1 0-7,0 0 5,-26 0-8,0 0 4,-25 0-2,-25 0 1,-1 0 0,-50 0 1,50 25-5,-24-25 8,49 0-4,52 0 0</inkml:trace>
    </iact:actionData>
  </iact:action>
  <iact:action type="add" startTime="568131">
    <iact:property name="dataType"/>
    <iact:actionData xml:id="d23">
      <inkml:trace xmlns:inkml="http://www.w3.org/2003/InkML" xml:id="stk23" contextRef="#ctx0" brushRef="#br1">23592 12988 0,'-25'0'169,"-1"0"-121,1 0-44,-1 0 11,26 26-14,-76-1 14,26-25-9,-1 25 7,0-25-12,26 0 5,-26 26 2,26-26-1,-26 0 4,51 25-6,-25-25 1413,-1 0-1376,1 0-39,-1 0 11,-24 0-7,-26 0 2,25 0-2,25 0 3,1 0-4,0 0-1,-1 0 4,1 0-3,-26 0 6,26 25-7,0-25 3,-1 0-1,1 0 1,-26 0 2,0 0-2,-25 0 0,25 0 0,1 0 0,24 26-1,1-26 2,0 0-2,-1 0 12,1 0 13,0 0-24,-1 0 8,1 0-11,-1 0 6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15606B-150A-4192-99C6-2D6FDDEBE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E6C8C63-E41F-4F9D-BD12-5806837AC2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04A74F6-7517-49F2-8ACA-5862C1B35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5C7AD-421B-454A-BE0B-520E3D0B7CEE}" type="datetimeFigureOut">
              <a:rPr lang="cs-CZ" smtClean="0"/>
              <a:t>12.10.2020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30962B6-4347-44AC-93FD-15E000539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2D865A-D882-4D09-9D56-F6B1A42EA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3C74B-0EFD-4521-9DFE-E93C865104B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0410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2A5E8B-6778-4189-A627-F4284905B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811F5CA-FD2A-419A-83BC-A301866E3E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0CC4E6-A32B-49B1-8F42-9BB2EA674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5C7AD-421B-454A-BE0B-520E3D0B7CEE}" type="datetimeFigureOut">
              <a:rPr lang="cs-CZ" smtClean="0"/>
              <a:t>12.10.2020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EDBCDA3-4D01-4969-B81E-64B24EFA3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E468E84-3110-4C20-87D5-66A79C458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3C74B-0EFD-4521-9DFE-E93C865104B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5794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6F52470-50B2-41BF-BE9C-5A85734353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1CC6D06-CE49-412B-AA4A-78C03F2202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C391FF0-700E-4D94-9128-E39582323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5C7AD-421B-454A-BE0B-520E3D0B7CEE}" type="datetimeFigureOut">
              <a:rPr lang="cs-CZ" smtClean="0"/>
              <a:t>12.10.2020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D85709-6679-4790-8569-176D2CCF7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E3DDCEC-D3AB-4788-ACB1-253E0A1D9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3C74B-0EFD-4521-9DFE-E93C865104B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0658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1CB3FB-C9DA-4123-A30D-47187A9C3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9C97819-B164-492B-AAA8-B14ECF33A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2344B7A-883C-4DDD-B0E2-E59E7506D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5C7AD-421B-454A-BE0B-520E3D0B7CEE}" type="datetimeFigureOut">
              <a:rPr lang="cs-CZ" smtClean="0"/>
              <a:t>12.10.2020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727DEBC-6F8F-4DFD-A35B-5BFD30679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3014F0A-D71E-4520-8F67-2810D43A0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3C74B-0EFD-4521-9DFE-E93C865104B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0583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6CD971-32CD-43EB-BBB0-1F801ECA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72234AD-FD50-45AC-96F3-93C8AE4BEF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5BF463-6480-41E3-AD28-375807543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5C7AD-421B-454A-BE0B-520E3D0B7CEE}" type="datetimeFigureOut">
              <a:rPr lang="cs-CZ" smtClean="0"/>
              <a:t>12.10.2020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B50266B-0DA7-45ED-A892-1BE481E09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F21F886-62DE-4551-93C7-1DC80F229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3C74B-0EFD-4521-9DFE-E93C865104B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2528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09240E-F6D3-4B4E-A2B4-5FFF78743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7D92627-B691-4752-A823-0AF1AF9A7F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1E0835B-C260-40EB-B74E-7327AD494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559BE88-F418-4999-BB2B-381F1ACCF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5C7AD-421B-454A-BE0B-520E3D0B7CEE}" type="datetimeFigureOut">
              <a:rPr lang="cs-CZ" smtClean="0"/>
              <a:t>12.10.2020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17F9D5E-09A9-4CBC-900C-CFF2822E3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7B00A0A-4B80-4567-94B3-01C9DE7BB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3C74B-0EFD-4521-9DFE-E93C865104B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5666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F5AE76-68C2-49DF-B053-10CA03F9B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E43EE89-764E-4F02-A332-8BC81C114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9AA8255-131E-4CAA-98C5-B3DC1B04A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D187E440-30DD-49E3-8A8F-F2509F5CAE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72D9ACBF-E38F-4851-AA31-A75394A661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E4BBC4C-DF33-4239-9906-9CF1021BF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5C7AD-421B-454A-BE0B-520E3D0B7CEE}" type="datetimeFigureOut">
              <a:rPr lang="cs-CZ" smtClean="0"/>
              <a:t>12.10.2020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154C369-02A5-4BA5-B487-F9E85B12D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87E9B37-D682-4304-A697-0F487F6CA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3C74B-0EFD-4521-9DFE-E93C865104B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7444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EAB860-66A3-471B-BC1C-4AEA8D1B7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A291CD7-B832-42F5-A841-1EDD9F5FF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5C7AD-421B-454A-BE0B-520E3D0B7CEE}" type="datetimeFigureOut">
              <a:rPr lang="cs-CZ" smtClean="0"/>
              <a:t>12.10.2020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F6CFAA0-AABA-454D-B5CF-FBFBB40D3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2CCDCE0-0FB9-4E55-A013-0437173AF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3C74B-0EFD-4521-9DFE-E93C865104B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591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9CA9CDA-5DC3-40E5-8984-3CE281066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5C7AD-421B-454A-BE0B-520E3D0B7CEE}" type="datetimeFigureOut">
              <a:rPr lang="cs-CZ" smtClean="0"/>
              <a:t>12.10.2020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B32F574-B26B-45F9-B2A9-CFF9F22F8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21689F5-E10C-4708-8362-7FCAA05B2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3C74B-0EFD-4521-9DFE-E93C865104B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3349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420232-40C7-4CFD-B752-E55EFE91A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C39F05E-4F55-4181-ADEB-8D27C824C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B980CB3-E02D-4C44-A414-30F66696CA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98DBB1B-5206-4FDA-81A3-913A29269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5C7AD-421B-454A-BE0B-520E3D0B7CEE}" type="datetimeFigureOut">
              <a:rPr lang="cs-CZ" smtClean="0"/>
              <a:t>12.10.2020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2071CCA-D0EA-42FB-9B20-9B8FBDF3A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96DEEDE-006B-4117-8382-21C31543C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3C74B-0EFD-4521-9DFE-E93C865104B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1446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9A4602-B361-4F6B-A43A-E5741E9C4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6112BA3-31E0-4B1A-B69F-DDB85E9D82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6A02E9E-B6A0-4814-B885-EA18AE2C78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68AC8D1-BC15-4A34-8051-89974779C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5C7AD-421B-454A-BE0B-520E3D0B7CEE}" type="datetimeFigureOut">
              <a:rPr lang="cs-CZ" smtClean="0"/>
              <a:t>12.10.2020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626F674-E193-4D56-BAA9-B36C5390E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57E28D1-6735-4759-A86A-1087ACA43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3C74B-0EFD-4521-9DFE-E93C865104B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9143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8B7484C-DB83-4D0E-846D-6FACF7129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8DA0EAB-6534-475C-8461-060D2B6569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DCF2FF5-9549-4A7E-ABB5-F42C09BE06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5C7AD-421B-454A-BE0B-520E3D0B7CEE}" type="datetimeFigureOut">
              <a:rPr lang="cs-CZ" smtClean="0"/>
              <a:t>12.10.2020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DC9EFC4-5C10-4F54-8A20-D5F18B09B4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0977C1-44D9-455C-8829-13BC3D115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3C74B-0EFD-4521-9DFE-E93C865104B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444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microsoft.com/office/2011/relationships/inkAction" Target="../ink/inkAction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microsoft.com/office/2011/relationships/inkAction" Target="../ink/inkAction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image" Target="../media/image5.png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image" Target="../media/image5.png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image" Target="../media/image5.png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image" Target="../media/image5.png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png"/><Relationship Id="rId5" Type="http://schemas.microsoft.com/office/2011/relationships/inkAction" Target="../ink/inkAction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png"/><Relationship Id="rId5" Type="http://schemas.microsoft.com/office/2011/relationships/inkAction" Target="../ink/inkAction8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6E78A5B5-A302-4DD7-AB29-4BF685A1A3F4}"/>
              </a:ext>
            </a:extLst>
          </p:cNvPr>
          <p:cNvSpPr txBox="1"/>
          <p:nvPr/>
        </p:nvSpPr>
        <p:spPr>
          <a:xfrm>
            <a:off x="5326777" y="2499589"/>
            <a:ext cx="2180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/>
              <a:t>KONSTRUKT/</a:t>
            </a:r>
          </a:p>
          <a:p>
            <a:pPr algn="ctr"/>
            <a:r>
              <a:rPr lang="cs-CZ" b="1" dirty="0"/>
              <a:t>KONSTRUKTIVIZMUS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5A92164-48C0-46BE-9541-D4604E50CF6D}"/>
              </a:ext>
            </a:extLst>
          </p:cNvPr>
          <p:cNvSpPr txBox="1"/>
          <p:nvPr/>
        </p:nvSpPr>
        <p:spPr>
          <a:xfrm>
            <a:off x="9156289" y="713087"/>
            <a:ext cx="16866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</a:rPr>
              <a:t>NARATIVNÍ ANALÝZA</a:t>
            </a:r>
            <a:endParaRPr lang="cs-CZ" sz="14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C1D46D2-DB23-41DE-ABD8-1CEE7B56D237}"/>
              </a:ext>
            </a:extLst>
          </p:cNvPr>
          <p:cNvSpPr txBox="1"/>
          <p:nvPr/>
        </p:nvSpPr>
        <p:spPr>
          <a:xfrm>
            <a:off x="5437009" y="446807"/>
            <a:ext cx="2534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</a:rPr>
              <a:t>UMĚLE VYTVOŘENÉ STRUKTURY</a:t>
            </a:r>
            <a:endParaRPr lang="cs-CZ" sz="14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682A101-9725-459E-AB94-123B0FDBC042}"/>
              </a:ext>
            </a:extLst>
          </p:cNvPr>
          <p:cNvSpPr txBox="1"/>
          <p:nvPr/>
        </p:nvSpPr>
        <p:spPr>
          <a:xfrm>
            <a:off x="2936281" y="1107522"/>
            <a:ext cx="738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</a:rPr>
              <a:t>STAVBA</a:t>
            </a:r>
            <a:endParaRPr lang="cs-CZ" sz="14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31E4F54-F4E0-4D80-8480-30345E8B470A}"/>
              </a:ext>
            </a:extLst>
          </p:cNvPr>
          <p:cNvSpPr txBox="1"/>
          <p:nvPr/>
        </p:nvSpPr>
        <p:spPr>
          <a:xfrm>
            <a:off x="2216804" y="2439390"/>
            <a:ext cx="1007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</a:rPr>
              <a:t>PROPOJENÍ</a:t>
            </a:r>
            <a:endParaRPr lang="cs-CZ" sz="14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7820300-6110-40B6-8111-7AC96A9E5E22}"/>
              </a:ext>
            </a:extLst>
          </p:cNvPr>
          <p:cNvSpPr txBox="1"/>
          <p:nvPr/>
        </p:nvSpPr>
        <p:spPr>
          <a:xfrm>
            <a:off x="1912667" y="3672151"/>
            <a:ext cx="1023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</a:rPr>
              <a:t>PŘEDSTAVA</a:t>
            </a:r>
            <a:endParaRPr lang="cs-CZ" sz="14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2722EFA-44C8-4D8A-8831-1915F685CEF1}"/>
              </a:ext>
            </a:extLst>
          </p:cNvPr>
          <p:cNvSpPr txBox="1"/>
          <p:nvPr/>
        </p:nvSpPr>
        <p:spPr>
          <a:xfrm>
            <a:off x="1517498" y="4542367"/>
            <a:ext cx="2595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</a:rPr>
              <a:t>SÍTĚ, SOUVISLOSTI MEZI RYSAMA</a:t>
            </a:r>
            <a:endParaRPr lang="cs-CZ" sz="14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969A98E-4079-40B5-A9AB-FA6CB8E0C0DC}"/>
              </a:ext>
            </a:extLst>
          </p:cNvPr>
          <p:cNvSpPr txBox="1"/>
          <p:nvPr/>
        </p:nvSpPr>
        <p:spPr>
          <a:xfrm>
            <a:off x="9102565" y="2747167"/>
            <a:ext cx="2782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</a:rPr>
              <a:t>OBLASTI S VYMEZENÝM OBSAHOM </a:t>
            </a:r>
            <a:endParaRPr lang="cs-CZ" sz="1400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5069998-C457-499E-A711-698BA807F017}"/>
              </a:ext>
            </a:extLst>
          </p:cNvPr>
          <p:cNvSpPr txBox="1"/>
          <p:nvPr/>
        </p:nvSpPr>
        <p:spPr>
          <a:xfrm>
            <a:off x="2740971" y="5712177"/>
            <a:ext cx="7477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</a:rPr>
              <a:t>TEORIE </a:t>
            </a:r>
            <a:endParaRPr lang="cs-CZ" sz="1400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FF452BF-8073-43FA-ACF7-546FCEDD81A7}"/>
              </a:ext>
            </a:extLst>
          </p:cNvPr>
          <p:cNvSpPr txBox="1"/>
          <p:nvPr/>
        </p:nvSpPr>
        <p:spPr>
          <a:xfrm>
            <a:off x="3922636" y="5995782"/>
            <a:ext cx="652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</a:rPr>
              <a:t>KELLY </a:t>
            </a:r>
            <a:endParaRPr lang="cs-CZ" sz="1400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43FD5C5-02C3-420D-AAE2-3BDB8B656BFD}"/>
              </a:ext>
            </a:extLst>
          </p:cNvPr>
          <p:cNvSpPr txBox="1"/>
          <p:nvPr/>
        </p:nvSpPr>
        <p:spPr>
          <a:xfrm>
            <a:off x="3922636" y="586248"/>
            <a:ext cx="916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</a:rPr>
              <a:t>ŠABLONA </a:t>
            </a:r>
            <a:endParaRPr lang="cs-CZ" sz="1400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0B437E4D-6153-473C-88AE-5C2BD7EB9017}"/>
              </a:ext>
            </a:extLst>
          </p:cNvPr>
          <p:cNvSpPr txBox="1"/>
          <p:nvPr/>
        </p:nvSpPr>
        <p:spPr>
          <a:xfrm>
            <a:off x="5645774" y="6277591"/>
            <a:ext cx="7714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</a:rPr>
              <a:t>REALITA</a:t>
            </a:r>
            <a:endParaRPr lang="cs-CZ" sz="1400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40ED417F-E142-4A9E-88CB-F5AF1BA5B0A5}"/>
              </a:ext>
            </a:extLst>
          </p:cNvPr>
          <p:cNvSpPr txBox="1"/>
          <p:nvPr/>
        </p:nvSpPr>
        <p:spPr>
          <a:xfrm>
            <a:off x="9004650" y="2055383"/>
            <a:ext cx="2528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</a:rPr>
              <a:t>KONSTRUKT V PSYCHOMETRICE </a:t>
            </a:r>
            <a:endParaRPr lang="cs-CZ" sz="1400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E1C7B25-B85F-49E4-8E4E-2236A768B7C0}"/>
              </a:ext>
            </a:extLst>
          </p:cNvPr>
          <p:cNvSpPr txBox="1"/>
          <p:nvPr/>
        </p:nvSpPr>
        <p:spPr>
          <a:xfrm>
            <a:off x="9573571" y="3584518"/>
            <a:ext cx="11051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</a:rPr>
              <a:t>STRUKTURA </a:t>
            </a:r>
            <a:endParaRPr lang="cs-CZ" sz="1400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6AE58E45-9AB3-4E5F-9CEB-C77DBDC606E9}"/>
              </a:ext>
            </a:extLst>
          </p:cNvPr>
          <p:cNvSpPr txBox="1"/>
          <p:nvPr/>
        </p:nvSpPr>
        <p:spPr>
          <a:xfrm>
            <a:off x="7662460" y="5421432"/>
            <a:ext cx="18502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</a:rPr>
              <a:t>INTERPRETACE VJEMŮ </a:t>
            </a:r>
            <a:endParaRPr lang="cs-CZ" sz="1400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6C970ECA-E299-4250-A8BB-A2D39E182056}"/>
              </a:ext>
            </a:extLst>
          </p:cNvPr>
          <p:cNvSpPr txBox="1"/>
          <p:nvPr/>
        </p:nvSpPr>
        <p:spPr>
          <a:xfrm>
            <a:off x="6830239" y="5995783"/>
            <a:ext cx="11035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</a:rPr>
              <a:t>GEOMETRIE </a:t>
            </a:r>
            <a:endParaRPr lang="cs-CZ" sz="1400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DF88DAF7-5EC7-4A4A-80E3-A54C7F76DF41}"/>
              </a:ext>
            </a:extLst>
          </p:cNvPr>
          <p:cNvSpPr txBox="1"/>
          <p:nvPr/>
        </p:nvSpPr>
        <p:spPr>
          <a:xfrm>
            <a:off x="8746144" y="4566271"/>
            <a:ext cx="820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</a:rPr>
              <a:t>VÝTVOR </a:t>
            </a:r>
            <a:endParaRPr lang="cs-CZ" sz="1400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pic>
        <p:nvPicPr>
          <p:cNvPr id="26" name="Zvuk 25">
            <a:hlinkClick r:id="" action="ppaction://media"/>
            <a:extLst>
              <a:ext uri="{FF2B5EF4-FFF2-40B4-BE49-F238E27FC236}">
                <a16:creationId xmlns:a16="http://schemas.microsoft.com/office/drawing/2014/main" id="{B32C00EE-E8F6-49C9-BEC7-880926A6AF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9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875"/>
    </mc:Choice>
    <mc:Fallback>
      <p:transition spd="slow" advTm="40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6E78A5B5-A302-4DD7-AB29-4BF685A1A3F4}"/>
              </a:ext>
            </a:extLst>
          </p:cNvPr>
          <p:cNvSpPr txBox="1"/>
          <p:nvPr/>
        </p:nvSpPr>
        <p:spPr>
          <a:xfrm>
            <a:off x="5326777" y="2499589"/>
            <a:ext cx="2180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/>
              <a:t>KONSTRUKT/</a:t>
            </a:r>
          </a:p>
          <a:p>
            <a:pPr algn="ctr"/>
            <a:r>
              <a:rPr lang="cs-CZ" b="1" dirty="0"/>
              <a:t>KONSTRUKTIVIZMUS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5A92164-48C0-46BE-9541-D4604E50CF6D}"/>
              </a:ext>
            </a:extLst>
          </p:cNvPr>
          <p:cNvSpPr txBox="1"/>
          <p:nvPr/>
        </p:nvSpPr>
        <p:spPr>
          <a:xfrm>
            <a:off x="9156289" y="713087"/>
            <a:ext cx="16866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</a:rPr>
              <a:t>NARATIVNÍ ANALÝZA</a:t>
            </a:r>
            <a:endParaRPr lang="cs-CZ" sz="14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C1D46D2-DB23-41DE-ABD8-1CEE7B56D237}"/>
              </a:ext>
            </a:extLst>
          </p:cNvPr>
          <p:cNvSpPr txBox="1"/>
          <p:nvPr/>
        </p:nvSpPr>
        <p:spPr>
          <a:xfrm>
            <a:off x="5437009" y="446807"/>
            <a:ext cx="2534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</a:rPr>
              <a:t>UMĚLE VYTVOŘENÉ STRUKTURY</a:t>
            </a:r>
            <a:endParaRPr lang="cs-CZ" sz="14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682A101-9725-459E-AB94-123B0FDBC042}"/>
              </a:ext>
            </a:extLst>
          </p:cNvPr>
          <p:cNvSpPr txBox="1"/>
          <p:nvPr/>
        </p:nvSpPr>
        <p:spPr>
          <a:xfrm>
            <a:off x="2936281" y="1107522"/>
            <a:ext cx="738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</a:rPr>
              <a:t>STAVBA</a:t>
            </a:r>
            <a:endParaRPr lang="cs-CZ" sz="14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31E4F54-F4E0-4D80-8480-30345E8B470A}"/>
              </a:ext>
            </a:extLst>
          </p:cNvPr>
          <p:cNvSpPr txBox="1"/>
          <p:nvPr/>
        </p:nvSpPr>
        <p:spPr>
          <a:xfrm>
            <a:off x="2216804" y="2439390"/>
            <a:ext cx="1007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</a:rPr>
              <a:t>PROPOJENÍ</a:t>
            </a:r>
            <a:endParaRPr lang="cs-CZ" sz="14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7820300-6110-40B6-8111-7AC96A9E5E22}"/>
              </a:ext>
            </a:extLst>
          </p:cNvPr>
          <p:cNvSpPr txBox="1"/>
          <p:nvPr/>
        </p:nvSpPr>
        <p:spPr>
          <a:xfrm>
            <a:off x="1912667" y="3672151"/>
            <a:ext cx="1023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</a:rPr>
              <a:t>PŘEDSTAVA</a:t>
            </a:r>
            <a:endParaRPr lang="cs-CZ" sz="14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2722EFA-44C8-4D8A-8831-1915F685CEF1}"/>
              </a:ext>
            </a:extLst>
          </p:cNvPr>
          <p:cNvSpPr txBox="1"/>
          <p:nvPr/>
        </p:nvSpPr>
        <p:spPr>
          <a:xfrm>
            <a:off x="1517498" y="4542367"/>
            <a:ext cx="2595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</a:rPr>
              <a:t>SÍTĚ, SOUVISLOSTI MEZI RYSAMA</a:t>
            </a:r>
            <a:endParaRPr lang="cs-CZ" sz="14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969A98E-4079-40B5-A9AB-FA6CB8E0C0DC}"/>
              </a:ext>
            </a:extLst>
          </p:cNvPr>
          <p:cNvSpPr txBox="1"/>
          <p:nvPr/>
        </p:nvSpPr>
        <p:spPr>
          <a:xfrm>
            <a:off x="9102565" y="2747167"/>
            <a:ext cx="2782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</a:rPr>
              <a:t>OBLASTI S VYMEZENÝM OBSAHOM </a:t>
            </a:r>
            <a:endParaRPr lang="cs-CZ" sz="1400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5069998-C457-499E-A711-698BA807F017}"/>
              </a:ext>
            </a:extLst>
          </p:cNvPr>
          <p:cNvSpPr txBox="1"/>
          <p:nvPr/>
        </p:nvSpPr>
        <p:spPr>
          <a:xfrm>
            <a:off x="2740971" y="5712177"/>
            <a:ext cx="7477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</a:rPr>
              <a:t>TEORIE </a:t>
            </a:r>
            <a:endParaRPr lang="cs-CZ" sz="1400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FF452BF-8073-43FA-ACF7-546FCEDD81A7}"/>
              </a:ext>
            </a:extLst>
          </p:cNvPr>
          <p:cNvSpPr txBox="1"/>
          <p:nvPr/>
        </p:nvSpPr>
        <p:spPr>
          <a:xfrm>
            <a:off x="3922636" y="5995782"/>
            <a:ext cx="652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</a:rPr>
              <a:t>KELLY </a:t>
            </a:r>
            <a:endParaRPr lang="cs-CZ" sz="1400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43FD5C5-02C3-420D-AAE2-3BDB8B656BFD}"/>
              </a:ext>
            </a:extLst>
          </p:cNvPr>
          <p:cNvSpPr txBox="1"/>
          <p:nvPr/>
        </p:nvSpPr>
        <p:spPr>
          <a:xfrm>
            <a:off x="3922636" y="586248"/>
            <a:ext cx="916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</a:rPr>
              <a:t>ŠABLONA </a:t>
            </a:r>
            <a:endParaRPr lang="cs-CZ" sz="1400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0B437E4D-6153-473C-88AE-5C2BD7EB9017}"/>
              </a:ext>
            </a:extLst>
          </p:cNvPr>
          <p:cNvSpPr txBox="1"/>
          <p:nvPr/>
        </p:nvSpPr>
        <p:spPr>
          <a:xfrm>
            <a:off x="5645774" y="6277591"/>
            <a:ext cx="7714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</a:rPr>
              <a:t>REALITA</a:t>
            </a:r>
            <a:endParaRPr lang="cs-CZ" sz="1400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40ED417F-E142-4A9E-88CB-F5AF1BA5B0A5}"/>
              </a:ext>
            </a:extLst>
          </p:cNvPr>
          <p:cNvSpPr txBox="1"/>
          <p:nvPr/>
        </p:nvSpPr>
        <p:spPr>
          <a:xfrm>
            <a:off x="9004650" y="2055383"/>
            <a:ext cx="2528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</a:rPr>
              <a:t>KONSTRUKT V PSYCHOMETRICE </a:t>
            </a:r>
            <a:endParaRPr lang="cs-CZ" sz="1400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E1C7B25-B85F-49E4-8E4E-2236A768B7C0}"/>
              </a:ext>
            </a:extLst>
          </p:cNvPr>
          <p:cNvSpPr txBox="1"/>
          <p:nvPr/>
        </p:nvSpPr>
        <p:spPr>
          <a:xfrm>
            <a:off x="9573571" y="3584518"/>
            <a:ext cx="11051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</a:rPr>
              <a:t>STRUKTURA </a:t>
            </a:r>
            <a:endParaRPr lang="cs-CZ" sz="1400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6AE58E45-9AB3-4E5F-9CEB-C77DBDC606E9}"/>
              </a:ext>
            </a:extLst>
          </p:cNvPr>
          <p:cNvSpPr txBox="1"/>
          <p:nvPr/>
        </p:nvSpPr>
        <p:spPr>
          <a:xfrm>
            <a:off x="7662460" y="5421432"/>
            <a:ext cx="18502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</a:rPr>
              <a:t>INTERPRETACE VJEMŮ </a:t>
            </a:r>
            <a:endParaRPr lang="cs-CZ" sz="1400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6C970ECA-E299-4250-A8BB-A2D39E182056}"/>
              </a:ext>
            </a:extLst>
          </p:cNvPr>
          <p:cNvSpPr txBox="1"/>
          <p:nvPr/>
        </p:nvSpPr>
        <p:spPr>
          <a:xfrm>
            <a:off x="6830239" y="5995783"/>
            <a:ext cx="11035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</a:rPr>
              <a:t>GEOMETRIE </a:t>
            </a:r>
            <a:endParaRPr lang="cs-CZ" sz="1400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DF88DAF7-5EC7-4A4A-80E3-A54C7F76DF41}"/>
              </a:ext>
            </a:extLst>
          </p:cNvPr>
          <p:cNvSpPr txBox="1"/>
          <p:nvPr/>
        </p:nvSpPr>
        <p:spPr>
          <a:xfrm>
            <a:off x="8746144" y="4566271"/>
            <a:ext cx="820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</a:rPr>
              <a:t>VÝTVOR </a:t>
            </a:r>
            <a:endParaRPr lang="cs-CZ" sz="1400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1FCA2DE1-2D7D-4549-8E1A-DB2096803D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37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082"/>
    </mc:Choice>
    <mc:Fallback>
      <p:transition spd="slow" advTm="68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C8643E7-C29D-474B-89FB-58E843D8C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7895" y="768937"/>
            <a:ext cx="3776455" cy="257758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32CF0ED-33CD-48A9-B523-2CF39AA9D56B}"/>
              </a:ext>
            </a:extLst>
          </p:cNvPr>
          <p:cNvSpPr txBox="1"/>
          <p:nvPr/>
        </p:nvSpPr>
        <p:spPr>
          <a:xfrm>
            <a:off x="1217650" y="1201639"/>
            <a:ext cx="5596212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Někdo vám vypráví o: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ženě, mezi 40 – 50 lety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cítí příznaky respiračního onemocnění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chodí do práce – kanceláře sdílené s dalšími lidmi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pracuje tvrdě a výkonně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nenosí roušku</a:t>
            </a:r>
          </a:p>
          <a:p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F397ECE4-5560-45E4-9F98-3D537936ED9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15600" y="986400"/>
              <a:ext cx="5973120" cy="2383920"/>
            </p14:xfrm>
          </p:contentPart>
        </mc:Choice>
        <mc:Fallback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F397ECE4-5560-45E4-9F98-3D537936ED9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99760" y="923040"/>
                <a:ext cx="6004440" cy="251064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7052651C-EC16-4D5B-8837-2DAE773B0C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10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89"/>
    </mc:Choice>
    <mc:Fallback>
      <p:transition spd="slow" advTm="20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C8643E7-C29D-474B-89FB-58E843D8C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5604" y="585791"/>
            <a:ext cx="3776455" cy="257758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C944653-ED38-47F3-B1C5-7BF8655A1918}"/>
              </a:ext>
            </a:extLst>
          </p:cNvPr>
          <p:cNvSpPr/>
          <p:nvPr/>
        </p:nvSpPr>
        <p:spPr>
          <a:xfrm>
            <a:off x="1417983" y="3890991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LAICKÉ POJMY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Nezodpovědná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Nestará se o své zdraví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Silná nezávislá žena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Pocit elitářství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Hloupá </a:t>
            </a:r>
            <a:endParaRPr lang="cs-CZ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C103629A-1281-449E-83CE-130639ABFE1B}"/>
              </a:ext>
            </a:extLst>
          </p:cNvPr>
          <p:cNvSpPr/>
          <p:nvPr/>
        </p:nvSpPr>
        <p:spPr>
          <a:xfrm>
            <a:off x="7127019" y="3694629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PROFESIONÁLNÍ POJMY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Práce je důležitější než .... otázka priorit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Nedostatek empatie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Není konformní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Nechce si připustit že tu nemoc má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Inklinuje ke konspiračním teoriím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Nízká inteligence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Malá svědomitost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Alexithymie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cs-CZ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393FF9D3-95B7-4FA5-B5B4-99CEC3B1327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424520" y="3872160"/>
              <a:ext cx="8009640" cy="210240"/>
            </p14:xfrm>
          </p:contentPart>
        </mc:Choice>
        <mc:Fallback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393FF9D3-95B7-4FA5-B5B4-99CEC3B1327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08680" y="3808800"/>
                <a:ext cx="8040960" cy="33696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58622ECD-7837-4494-8654-085033872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63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12"/>
    </mc:Choice>
    <mc:Fallback>
      <p:transition spd="slow" advTm="24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>
            <a:extLst>
              <a:ext uri="{FF2B5EF4-FFF2-40B4-BE49-F238E27FC236}">
                <a16:creationId xmlns:a16="http://schemas.microsoft.com/office/drawing/2014/main" id="{69892B6C-B315-4F23-9FB3-1F215F06C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7" y="4221163"/>
            <a:ext cx="4141788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0" name="AutoShape 8">
            <a:extLst>
              <a:ext uri="{FF2B5EF4-FFF2-40B4-BE49-F238E27FC236}">
                <a16:creationId xmlns:a16="http://schemas.microsoft.com/office/drawing/2014/main" id="{4FF9DE48-9538-4DD8-82DF-723AD95C0C32}"/>
              </a:ext>
            </a:extLst>
          </p:cNvPr>
          <p:cNvSpPr>
            <a:spLocks noChangeArrowheads="1"/>
          </p:cNvSpPr>
          <p:nvPr/>
        </p:nvSpPr>
        <p:spPr bwMode="auto">
          <a:xfrm rot="-1833597">
            <a:off x="2880909" y="4402352"/>
            <a:ext cx="1762599" cy="207646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111005345 h 21600"/>
              <a:gd name="T4" fmla="*/ 2147483646 w 21600"/>
              <a:gd name="T5" fmla="*/ 222009662 h 21600"/>
              <a:gd name="T6" fmla="*/ 2147483646 w 21600"/>
              <a:gd name="T7" fmla="*/ 11100534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201" name="AutoShape 9">
            <a:extLst>
              <a:ext uri="{FF2B5EF4-FFF2-40B4-BE49-F238E27FC236}">
                <a16:creationId xmlns:a16="http://schemas.microsoft.com/office/drawing/2014/main" id="{4FA8546A-8308-436D-8426-30F7C654C785}"/>
              </a:ext>
            </a:extLst>
          </p:cNvPr>
          <p:cNvSpPr>
            <a:spLocks noChangeArrowheads="1"/>
          </p:cNvSpPr>
          <p:nvPr/>
        </p:nvSpPr>
        <p:spPr bwMode="auto">
          <a:xfrm rot="-1970852">
            <a:off x="7074899" y="2138949"/>
            <a:ext cx="1870584" cy="252539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107800119 h 21600"/>
              <a:gd name="T4" fmla="*/ 2147483646 w 21600"/>
              <a:gd name="T5" fmla="*/ 215600229 h 21600"/>
              <a:gd name="T6" fmla="*/ 2147483646 w 21600"/>
              <a:gd name="T7" fmla="*/ 1078001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203" name="Text Box 11">
            <a:extLst>
              <a:ext uri="{FF2B5EF4-FFF2-40B4-BE49-F238E27FC236}">
                <a16:creationId xmlns:a16="http://schemas.microsoft.com/office/drawing/2014/main" id="{32A28B8D-69EE-49A0-BE13-19CA40470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2064" y="3637724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PUSH</a:t>
            </a:r>
          </a:p>
        </p:txBody>
      </p:sp>
      <p:sp>
        <p:nvSpPr>
          <p:cNvPr id="8204" name="Text Box 12">
            <a:extLst>
              <a:ext uri="{FF2B5EF4-FFF2-40B4-BE49-F238E27FC236}">
                <a16:creationId xmlns:a16="http://schemas.microsoft.com/office/drawing/2014/main" id="{1E55CD23-DCEA-436A-B203-BDE331375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5" y="1773238"/>
            <a:ext cx="947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PULL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4842BF2-42DE-4460-BDFF-8D4FF7EDE7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605" y="28518"/>
            <a:ext cx="3142268" cy="2356701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FC62145F-22B2-4B2D-B214-061E1D306A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1633" y="2834471"/>
            <a:ext cx="2627088" cy="179309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7" name="Rukopis 6">
                <a:extLst>
                  <a:ext uri="{FF2B5EF4-FFF2-40B4-BE49-F238E27FC236}">
                    <a16:creationId xmlns:a16="http://schemas.microsoft.com/office/drawing/2014/main" id="{54F6C5F7-3ED4-40FC-86E6-6A22117362C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785320" y="1918080"/>
              <a:ext cx="4950000" cy="2082240"/>
            </p14:xfrm>
          </p:contentPart>
        </mc:Choice>
        <mc:Fallback>
          <p:pic>
            <p:nvPicPr>
              <p:cNvPr id="7" name="Rukopis 6">
                <a:extLst>
                  <a:ext uri="{FF2B5EF4-FFF2-40B4-BE49-F238E27FC236}">
                    <a16:creationId xmlns:a16="http://schemas.microsoft.com/office/drawing/2014/main" id="{54F6C5F7-3ED4-40FC-86E6-6A22117362C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69480" y="1854720"/>
                <a:ext cx="4981320" cy="220896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8B1990AA-7395-4A1B-A8EB-F3434BA77C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0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870"/>
    </mc:Choice>
    <mc:Fallback>
      <p:transition spd="slow" advTm="115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>
            <a:extLst>
              <a:ext uri="{FF2B5EF4-FFF2-40B4-BE49-F238E27FC236}">
                <a16:creationId xmlns:a16="http://schemas.microsoft.com/office/drawing/2014/main" id="{69892B6C-B315-4F23-9FB3-1F215F06C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7" y="4221163"/>
            <a:ext cx="4141788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0" name="AutoShape 8">
            <a:extLst>
              <a:ext uri="{FF2B5EF4-FFF2-40B4-BE49-F238E27FC236}">
                <a16:creationId xmlns:a16="http://schemas.microsoft.com/office/drawing/2014/main" id="{4FF9DE48-9538-4DD8-82DF-723AD95C0C32}"/>
              </a:ext>
            </a:extLst>
          </p:cNvPr>
          <p:cNvSpPr>
            <a:spLocks noChangeArrowheads="1"/>
          </p:cNvSpPr>
          <p:nvPr/>
        </p:nvSpPr>
        <p:spPr bwMode="auto">
          <a:xfrm rot="-1833597">
            <a:off x="2880909" y="4402352"/>
            <a:ext cx="1762599" cy="207646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111005345 h 21600"/>
              <a:gd name="T4" fmla="*/ 2147483646 w 21600"/>
              <a:gd name="T5" fmla="*/ 222009662 h 21600"/>
              <a:gd name="T6" fmla="*/ 2147483646 w 21600"/>
              <a:gd name="T7" fmla="*/ 11100534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201" name="AutoShape 9">
            <a:extLst>
              <a:ext uri="{FF2B5EF4-FFF2-40B4-BE49-F238E27FC236}">
                <a16:creationId xmlns:a16="http://schemas.microsoft.com/office/drawing/2014/main" id="{4FA8546A-8308-436D-8426-30F7C654C785}"/>
              </a:ext>
            </a:extLst>
          </p:cNvPr>
          <p:cNvSpPr>
            <a:spLocks noChangeArrowheads="1"/>
          </p:cNvSpPr>
          <p:nvPr/>
        </p:nvSpPr>
        <p:spPr bwMode="auto">
          <a:xfrm rot="-1970852">
            <a:off x="7074899" y="2138949"/>
            <a:ext cx="1870584" cy="252539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107800119 h 21600"/>
              <a:gd name="T4" fmla="*/ 2147483646 w 21600"/>
              <a:gd name="T5" fmla="*/ 215600229 h 21600"/>
              <a:gd name="T6" fmla="*/ 2147483646 w 21600"/>
              <a:gd name="T7" fmla="*/ 1078001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203" name="Text Box 11">
            <a:extLst>
              <a:ext uri="{FF2B5EF4-FFF2-40B4-BE49-F238E27FC236}">
                <a16:creationId xmlns:a16="http://schemas.microsoft.com/office/drawing/2014/main" id="{32A28B8D-69EE-49A0-BE13-19CA40470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2064" y="3637724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PUSH</a:t>
            </a:r>
          </a:p>
        </p:txBody>
      </p:sp>
      <p:sp>
        <p:nvSpPr>
          <p:cNvPr id="8204" name="Text Box 12">
            <a:extLst>
              <a:ext uri="{FF2B5EF4-FFF2-40B4-BE49-F238E27FC236}">
                <a16:creationId xmlns:a16="http://schemas.microsoft.com/office/drawing/2014/main" id="{1E55CD23-DCEA-436A-B203-BDE331375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5" y="1773238"/>
            <a:ext cx="947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PULL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4842BF2-42DE-4460-BDFF-8D4FF7EDE7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605" y="28518"/>
            <a:ext cx="3142268" cy="2356701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FC62145F-22B2-4B2D-B214-061E1D306A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1633" y="2834471"/>
            <a:ext cx="2627088" cy="179309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345D253-95DD-4C01-95CA-B868EE05C473}"/>
              </a:ext>
            </a:extLst>
          </p:cNvPr>
          <p:cNvSpPr txBox="1"/>
          <p:nvPr/>
        </p:nvSpPr>
        <p:spPr>
          <a:xfrm>
            <a:off x="4242595" y="6183151"/>
            <a:ext cx="4788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>
                <a:highlight>
                  <a:srgbClr val="FFFF00"/>
                </a:highlight>
              </a:rPr>
              <a:t>nedostatek empatie, není konformní, </a:t>
            </a:r>
            <a:r>
              <a:rPr lang="cs-CZ" i="1" dirty="0" err="1">
                <a:highlight>
                  <a:srgbClr val="FFFF00"/>
                </a:highlight>
              </a:rPr>
              <a:t>alexithymie</a:t>
            </a:r>
            <a:endParaRPr lang="cs-CZ" i="1" dirty="0">
              <a:highlight>
                <a:srgbClr val="FFFF00"/>
              </a:highlight>
            </a:endParaRPr>
          </a:p>
          <a:p>
            <a:r>
              <a:rPr lang="cs-CZ" i="1" dirty="0">
                <a:highlight>
                  <a:srgbClr val="FFFF00"/>
                </a:highlight>
              </a:rPr>
              <a:t>nezodpovědná, hloupá, malá svědomitost …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1DB9C47-EAAE-49CF-974E-642065DD8E33}"/>
              </a:ext>
            </a:extLst>
          </p:cNvPr>
          <p:cNvSpPr txBox="1"/>
          <p:nvPr/>
        </p:nvSpPr>
        <p:spPr>
          <a:xfrm>
            <a:off x="9241533" y="2485658"/>
            <a:ext cx="2576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peníze, ocenění v práci, …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5F751F74-2A49-4936-A61A-FEA264FDD8B4}"/>
              </a:ext>
            </a:extLst>
          </p:cNvPr>
          <p:cNvSpPr/>
          <p:nvPr/>
        </p:nvSpPr>
        <p:spPr>
          <a:xfrm>
            <a:off x="185396" y="285088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LAICKÉ POJMY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Nezodpovědná </a:t>
            </a:r>
            <a:endParaRPr lang="cs-CZ" dirty="0">
              <a:solidFill>
                <a:srgbClr val="000000"/>
              </a:solidFill>
              <a:highlight>
                <a:srgbClr val="FFFF00"/>
              </a:highlight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Nestará se o své zdraví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Silná nezávislá žena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Pocit elitářství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Hloupá </a:t>
            </a:r>
            <a:endParaRPr lang="cs-CZ" b="0" i="0" dirty="0">
              <a:solidFill>
                <a:srgbClr val="000000"/>
              </a:solidFill>
              <a:effectLst/>
              <a:highlight>
                <a:srgbClr val="FFFF00"/>
              </a:highlight>
              <a:latin typeface="Segoe UI" panose="020B0502040204020203" pitchFamily="34" charset="0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C37B0DF9-C769-478C-AC07-1B83558F7CC6}"/>
              </a:ext>
            </a:extLst>
          </p:cNvPr>
          <p:cNvSpPr/>
          <p:nvPr/>
        </p:nvSpPr>
        <p:spPr>
          <a:xfrm>
            <a:off x="2695771" y="69850"/>
            <a:ext cx="392103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PROFESIONÁLNÍ POJMY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Práce je důležitější než .... otázka priorit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Nedostatek empatie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Není konformní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Nechce si připustit že tu nemoc má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Inklinuje ke konspiračním teoriím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Nízká inteligence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Malá svědomitost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Alexithymie</a:t>
            </a:r>
            <a:r>
              <a:rPr lang="cs-CZ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 </a:t>
            </a:r>
            <a:endParaRPr lang="cs-CZ" b="0" i="0" dirty="0">
              <a:solidFill>
                <a:srgbClr val="000000"/>
              </a:solidFill>
              <a:effectLst/>
              <a:highlight>
                <a:srgbClr val="FFFF00"/>
              </a:highlight>
              <a:latin typeface="Segoe UI" panose="020B0502040204020203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7" name="Rukopis 6">
                <a:extLst>
                  <a:ext uri="{FF2B5EF4-FFF2-40B4-BE49-F238E27FC236}">
                    <a16:creationId xmlns:a16="http://schemas.microsoft.com/office/drawing/2014/main" id="{BBB868A0-7A4A-4C03-B318-D5C7ADE4317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55600" y="904320"/>
              <a:ext cx="11315520" cy="2100600"/>
            </p14:xfrm>
          </p:contentPart>
        </mc:Choice>
        <mc:Fallback>
          <p:pic>
            <p:nvPicPr>
              <p:cNvPr id="7" name="Rukopis 6">
                <a:extLst>
                  <a:ext uri="{FF2B5EF4-FFF2-40B4-BE49-F238E27FC236}">
                    <a16:creationId xmlns:a16="http://schemas.microsoft.com/office/drawing/2014/main" id="{BBB868A0-7A4A-4C03-B318-D5C7ADE4317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9760" y="840960"/>
                <a:ext cx="11346840" cy="222732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C1387A43-9CC4-4BDE-8333-38D0D681DD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55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801"/>
    </mc:Choice>
    <mc:Fallback>
      <p:transition spd="slow" advTm="82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>
            <a:extLst>
              <a:ext uri="{FF2B5EF4-FFF2-40B4-BE49-F238E27FC236}">
                <a16:creationId xmlns:a16="http://schemas.microsoft.com/office/drawing/2014/main" id="{69892B6C-B315-4F23-9FB3-1F215F06C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7" y="4221163"/>
            <a:ext cx="4141788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0" name="AutoShape 8">
            <a:extLst>
              <a:ext uri="{FF2B5EF4-FFF2-40B4-BE49-F238E27FC236}">
                <a16:creationId xmlns:a16="http://schemas.microsoft.com/office/drawing/2014/main" id="{4FF9DE48-9538-4DD8-82DF-723AD95C0C32}"/>
              </a:ext>
            </a:extLst>
          </p:cNvPr>
          <p:cNvSpPr>
            <a:spLocks noChangeArrowheads="1"/>
          </p:cNvSpPr>
          <p:nvPr/>
        </p:nvSpPr>
        <p:spPr bwMode="auto">
          <a:xfrm rot="-1833597">
            <a:off x="2880909" y="4402352"/>
            <a:ext cx="1762599" cy="207646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111005345 h 21600"/>
              <a:gd name="T4" fmla="*/ 2147483646 w 21600"/>
              <a:gd name="T5" fmla="*/ 222009662 h 21600"/>
              <a:gd name="T6" fmla="*/ 2147483646 w 21600"/>
              <a:gd name="T7" fmla="*/ 11100534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201" name="AutoShape 9">
            <a:extLst>
              <a:ext uri="{FF2B5EF4-FFF2-40B4-BE49-F238E27FC236}">
                <a16:creationId xmlns:a16="http://schemas.microsoft.com/office/drawing/2014/main" id="{4FA8546A-8308-436D-8426-30F7C654C785}"/>
              </a:ext>
            </a:extLst>
          </p:cNvPr>
          <p:cNvSpPr>
            <a:spLocks noChangeArrowheads="1"/>
          </p:cNvSpPr>
          <p:nvPr/>
        </p:nvSpPr>
        <p:spPr bwMode="auto">
          <a:xfrm rot="-1970852">
            <a:off x="7074899" y="2138949"/>
            <a:ext cx="1870584" cy="252539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107800119 h 21600"/>
              <a:gd name="T4" fmla="*/ 2147483646 w 21600"/>
              <a:gd name="T5" fmla="*/ 215600229 h 21600"/>
              <a:gd name="T6" fmla="*/ 2147483646 w 21600"/>
              <a:gd name="T7" fmla="*/ 1078001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203" name="Text Box 11">
            <a:extLst>
              <a:ext uri="{FF2B5EF4-FFF2-40B4-BE49-F238E27FC236}">
                <a16:creationId xmlns:a16="http://schemas.microsoft.com/office/drawing/2014/main" id="{32A28B8D-69EE-49A0-BE13-19CA40470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2064" y="3637724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PUSH</a:t>
            </a:r>
          </a:p>
        </p:txBody>
      </p:sp>
      <p:sp>
        <p:nvSpPr>
          <p:cNvPr id="8204" name="Text Box 12">
            <a:extLst>
              <a:ext uri="{FF2B5EF4-FFF2-40B4-BE49-F238E27FC236}">
                <a16:creationId xmlns:a16="http://schemas.microsoft.com/office/drawing/2014/main" id="{1E55CD23-DCEA-436A-B203-BDE331375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5" y="1773238"/>
            <a:ext cx="947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PULL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4842BF2-42DE-4460-BDFF-8D4FF7EDE7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605" y="28518"/>
            <a:ext cx="3142268" cy="2356701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FC62145F-22B2-4B2D-B214-061E1D306A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1633" y="2834471"/>
            <a:ext cx="2627088" cy="179309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345D253-95DD-4C01-95CA-B868EE05C473}"/>
              </a:ext>
            </a:extLst>
          </p:cNvPr>
          <p:cNvSpPr txBox="1"/>
          <p:nvPr/>
        </p:nvSpPr>
        <p:spPr>
          <a:xfrm>
            <a:off x="4242595" y="6183151"/>
            <a:ext cx="4788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nedostatek empatie, není konformní, </a:t>
            </a:r>
            <a:r>
              <a:rPr lang="cs-CZ" i="1" dirty="0" err="1"/>
              <a:t>alexithymie</a:t>
            </a:r>
            <a:endParaRPr lang="cs-CZ" i="1" dirty="0"/>
          </a:p>
          <a:p>
            <a:r>
              <a:rPr lang="cs-CZ" i="1" dirty="0"/>
              <a:t>nezodpovědná, hloupá, malá svědomitost …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1DB9C47-EAAE-49CF-974E-642065DD8E33}"/>
              </a:ext>
            </a:extLst>
          </p:cNvPr>
          <p:cNvSpPr txBox="1"/>
          <p:nvPr/>
        </p:nvSpPr>
        <p:spPr>
          <a:xfrm>
            <a:off x="9241533" y="2485658"/>
            <a:ext cx="2576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peníze, ocenění v práci, …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5F751F74-2A49-4936-A61A-FEA264FDD8B4}"/>
              </a:ext>
            </a:extLst>
          </p:cNvPr>
          <p:cNvSpPr/>
          <p:nvPr/>
        </p:nvSpPr>
        <p:spPr>
          <a:xfrm>
            <a:off x="185396" y="285088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LAICKÉ POJMY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Nezodpovědná </a:t>
            </a:r>
            <a:endParaRPr lang="cs-CZ" dirty="0">
              <a:solidFill>
                <a:srgbClr val="000000"/>
              </a:solidFill>
              <a:highlight>
                <a:srgbClr val="FFFF00"/>
              </a:highlight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Nestará se o své zdraví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Silná nezávislá žena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Pocit elitářství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Hloupá </a:t>
            </a:r>
            <a:endParaRPr lang="cs-CZ" b="0" i="0" dirty="0">
              <a:solidFill>
                <a:srgbClr val="000000"/>
              </a:solidFill>
              <a:effectLst/>
              <a:highlight>
                <a:srgbClr val="FFFF00"/>
              </a:highlight>
              <a:latin typeface="Segoe UI" panose="020B0502040204020203" pitchFamily="34" charset="0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C37B0DF9-C769-478C-AC07-1B83558F7CC6}"/>
              </a:ext>
            </a:extLst>
          </p:cNvPr>
          <p:cNvSpPr/>
          <p:nvPr/>
        </p:nvSpPr>
        <p:spPr>
          <a:xfrm>
            <a:off x="2695771" y="69850"/>
            <a:ext cx="392103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PROFESIONÁLNÍ POJMY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</a:rPr>
              <a:t>Práce je důležitější než .... otázka priorit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Nedostatek empatie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Není konformní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</a:rPr>
              <a:t>Nechce si připustit že tu nemoc má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Inklinuje ke konspiračním teoriím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Nízká inteligence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Malá svědomitost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Alexithymie</a:t>
            </a:r>
            <a:r>
              <a:rPr lang="cs-CZ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 </a:t>
            </a:r>
            <a:endParaRPr lang="cs-CZ" b="0" i="0" dirty="0">
              <a:solidFill>
                <a:srgbClr val="000000"/>
              </a:solidFill>
              <a:effectLst/>
              <a:highlight>
                <a:srgbClr val="FFFF00"/>
              </a:highlight>
              <a:latin typeface="Segoe UI" panose="020B0502040204020203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52BF3780-557F-4FA2-B3BE-20E6BA6BBAE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620800" y="566280"/>
              <a:ext cx="4210560" cy="3443040"/>
            </p14:xfrm>
          </p:contentPart>
        </mc:Choice>
        <mc:Fallback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52BF3780-557F-4FA2-B3BE-20E6BA6BBAE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04960" y="502920"/>
                <a:ext cx="4241880" cy="356976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E5F41B52-4225-4A4B-AAE7-C38600A412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298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222"/>
    </mc:Choice>
    <mc:Fallback>
      <p:transition spd="slow" advTm="54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>
            <a:extLst>
              <a:ext uri="{FF2B5EF4-FFF2-40B4-BE49-F238E27FC236}">
                <a16:creationId xmlns:a16="http://schemas.microsoft.com/office/drawing/2014/main" id="{69892B6C-B315-4F23-9FB3-1F215F06C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7" y="4221163"/>
            <a:ext cx="4141788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0" name="AutoShape 8">
            <a:extLst>
              <a:ext uri="{FF2B5EF4-FFF2-40B4-BE49-F238E27FC236}">
                <a16:creationId xmlns:a16="http://schemas.microsoft.com/office/drawing/2014/main" id="{4FF9DE48-9538-4DD8-82DF-723AD95C0C32}"/>
              </a:ext>
            </a:extLst>
          </p:cNvPr>
          <p:cNvSpPr>
            <a:spLocks noChangeArrowheads="1"/>
          </p:cNvSpPr>
          <p:nvPr/>
        </p:nvSpPr>
        <p:spPr bwMode="auto">
          <a:xfrm rot="-1833597">
            <a:off x="2880909" y="4402352"/>
            <a:ext cx="1762599" cy="207646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111005345 h 21600"/>
              <a:gd name="T4" fmla="*/ 2147483646 w 21600"/>
              <a:gd name="T5" fmla="*/ 222009662 h 21600"/>
              <a:gd name="T6" fmla="*/ 2147483646 w 21600"/>
              <a:gd name="T7" fmla="*/ 11100534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201" name="AutoShape 9">
            <a:extLst>
              <a:ext uri="{FF2B5EF4-FFF2-40B4-BE49-F238E27FC236}">
                <a16:creationId xmlns:a16="http://schemas.microsoft.com/office/drawing/2014/main" id="{4FA8546A-8308-436D-8426-30F7C654C785}"/>
              </a:ext>
            </a:extLst>
          </p:cNvPr>
          <p:cNvSpPr>
            <a:spLocks noChangeArrowheads="1"/>
          </p:cNvSpPr>
          <p:nvPr/>
        </p:nvSpPr>
        <p:spPr bwMode="auto">
          <a:xfrm rot="-1970852">
            <a:off x="7074899" y="2138949"/>
            <a:ext cx="1870584" cy="252539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107800119 h 21600"/>
              <a:gd name="T4" fmla="*/ 2147483646 w 21600"/>
              <a:gd name="T5" fmla="*/ 215600229 h 21600"/>
              <a:gd name="T6" fmla="*/ 2147483646 w 21600"/>
              <a:gd name="T7" fmla="*/ 1078001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203" name="Text Box 11">
            <a:extLst>
              <a:ext uri="{FF2B5EF4-FFF2-40B4-BE49-F238E27FC236}">
                <a16:creationId xmlns:a16="http://schemas.microsoft.com/office/drawing/2014/main" id="{32A28B8D-69EE-49A0-BE13-19CA40470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2064" y="3637724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PUSH</a:t>
            </a:r>
          </a:p>
        </p:txBody>
      </p:sp>
      <p:sp>
        <p:nvSpPr>
          <p:cNvPr id="8204" name="Text Box 12">
            <a:extLst>
              <a:ext uri="{FF2B5EF4-FFF2-40B4-BE49-F238E27FC236}">
                <a16:creationId xmlns:a16="http://schemas.microsoft.com/office/drawing/2014/main" id="{1E55CD23-DCEA-436A-B203-BDE331375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5" y="1773238"/>
            <a:ext cx="947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PULL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4842BF2-42DE-4460-BDFF-8D4FF7EDE7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605" y="28518"/>
            <a:ext cx="3142268" cy="2356701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FC62145F-22B2-4B2D-B214-061E1D306A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1633" y="2834471"/>
            <a:ext cx="2627088" cy="179309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345D253-95DD-4C01-95CA-B868EE05C473}"/>
              </a:ext>
            </a:extLst>
          </p:cNvPr>
          <p:cNvSpPr txBox="1"/>
          <p:nvPr/>
        </p:nvSpPr>
        <p:spPr>
          <a:xfrm>
            <a:off x="4242595" y="6183151"/>
            <a:ext cx="4788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nedostatek empatie, není konformní, </a:t>
            </a:r>
            <a:r>
              <a:rPr lang="cs-CZ" i="1" dirty="0" err="1"/>
              <a:t>alexithymie</a:t>
            </a:r>
            <a:endParaRPr lang="cs-CZ" i="1" dirty="0"/>
          </a:p>
          <a:p>
            <a:r>
              <a:rPr lang="cs-CZ" i="1" dirty="0"/>
              <a:t>nezodpovědná, hloupá, malá svědomitost …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1DB9C47-EAAE-49CF-974E-642065DD8E33}"/>
              </a:ext>
            </a:extLst>
          </p:cNvPr>
          <p:cNvSpPr txBox="1"/>
          <p:nvPr/>
        </p:nvSpPr>
        <p:spPr>
          <a:xfrm>
            <a:off x="9241533" y="2485658"/>
            <a:ext cx="2576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peníze, ocenění v práci, …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5F751F74-2A49-4936-A61A-FEA264FDD8B4}"/>
              </a:ext>
            </a:extLst>
          </p:cNvPr>
          <p:cNvSpPr/>
          <p:nvPr/>
        </p:nvSpPr>
        <p:spPr>
          <a:xfrm>
            <a:off x="185396" y="285088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LAICKÉ POJMY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Nezodpovědná </a:t>
            </a:r>
            <a:endParaRPr lang="cs-CZ" dirty="0">
              <a:solidFill>
                <a:srgbClr val="000000"/>
              </a:solidFill>
              <a:highlight>
                <a:srgbClr val="FFFF00"/>
              </a:highlight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Nestará se o své zdraví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Silná nezávislá žena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Pocit elitářství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Hloupá </a:t>
            </a:r>
            <a:endParaRPr lang="cs-CZ" b="0" i="0" dirty="0">
              <a:solidFill>
                <a:srgbClr val="000000"/>
              </a:solidFill>
              <a:effectLst/>
              <a:highlight>
                <a:srgbClr val="FFFF00"/>
              </a:highlight>
              <a:latin typeface="Segoe UI" panose="020B0502040204020203" pitchFamily="34" charset="0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C37B0DF9-C769-478C-AC07-1B83558F7CC6}"/>
              </a:ext>
            </a:extLst>
          </p:cNvPr>
          <p:cNvSpPr/>
          <p:nvPr/>
        </p:nvSpPr>
        <p:spPr>
          <a:xfrm>
            <a:off x="2695771" y="69850"/>
            <a:ext cx="392103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PROFESIONÁLNÍ POJMY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</a:rPr>
              <a:t>Práce je důležitější než .... otázka priorit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Nedostatek empatie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Není konformní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</a:rPr>
              <a:t>Nechce si připustit že tu nemoc má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Inklinuje ke konspiračním teoriím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Nízká inteligence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Malá svědomitost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Alexithymie</a:t>
            </a:r>
            <a:r>
              <a:rPr lang="cs-CZ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 </a:t>
            </a:r>
            <a:endParaRPr lang="cs-CZ" b="0" i="0" dirty="0">
              <a:solidFill>
                <a:srgbClr val="000000"/>
              </a:solidFill>
              <a:effectLst/>
              <a:highlight>
                <a:srgbClr val="FFFF00"/>
              </a:highlight>
              <a:latin typeface="Segoe UI" panose="020B0502040204020203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89F67D9-8BC9-4AEF-8FA6-EF83DFFF10B1}"/>
              </a:ext>
            </a:extLst>
          </p:cNvPr>
          <p:cNvSpPr txBox="1"/>
          <p:nvPr/>
        </p:nvSpPr>
        <p:spPr>
          <a:xfrm>
            <a:off x="4979324" y="4888650"/>
            <a:ext cx="66774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dirty="0"/>
              <a:t>Konstruování ≈ </a:t>
            </a:r>
            <a:r>
              <a:rPr lang="cs-CZ" altLang="cs-CZ" dirty="0">
                <a:highlight>
                  <a:srgbClr val="00FF00"/>
                </a:highlight>
              </a:rPr>
              <a:t>AKTIVNÍ</a:t>
            </a:r>
            <a:r>
              <a:rPr lang="cs-CZ" altLang="cs-CZ" dirty="0"/>
              <a:t> dávání smyslu/významu; interpretování světa</a:t>
            </a:r>
          </a:p>
          <a:p>
            <a:endParaRPr lang="cs-CZ" altLang="cs-CZ" dirty="0"/>
          </a:p>
          <a:p>
            <a:endParaRPr lang="cs-CZ" altLang="cs-CZ" dirty="0"/>
          </a:p>
          <a:p>
            <a:endParaRPr lang="cs-CZ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23" name="Rukopis 22">
                <a:extLst>
                  <a:ext uri="{FF2B5EF4-FFF2-40B4-BE49-F238E27FC236}">
                    <a16:creationId xmlns:a16="http://schemas.microsoft.com/office/drawing/2014/main" id="{86A5713E-0B7B-4688-9787-D14C0090F81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127760" y="2438280"/>
              <a:ext cx="5799600" cy="2940840"/>
            </p14:xfrm>
          </p:contentPart>
        </mc:Choice>
        <mc:Fallback>
          <p:pic>
            <p:nvPicPr>
              <p:cNvPr id="23" name="Rukopis 22">
                <a:extLst>
                  <a:ext uri="{FF2B5EF4-FFF2-40B4-BE49-F238E27FC236}">
                    <a16:creationId xmlns:a16="http://schemas.microsoft.com/office/drawing/2014/main" id="{86A5713E-0B7B-4688-9787-D14C0090F81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18400" y="2428920"/>
                <a:ext cx="5818320" cy="2959560"/>
              </a:xfrm>
              <a:prstGeom prst="rect">
                <a:avLst/>
              </a:prstGeom>
            </p:spPr>
          </p:pic>
        </mc:Fallback>
      </mc:AlternateContent>
      <p:pic>
        <p:nvPicPr>
          <p:cNvPr id="24" name="Zvuk 23">
            <a:hlinkClick r:id="" action="ppaction://media"/>
            <a:extLst>
              <a:ext uri="{FF2B5EF4-FFF2-40B4-BE49-F238E27FC236}">
                <a16:creationId xmlns:a16="http://schemas.microsoft.com/office/drawing/2014/main" id="{4826018D-F3F2-44AB-A9D4-335240FA54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883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072"/>
    </mc:Choice>
    <mc:Fallback>
      <p:transition spd="slow" advTm="154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C8643E7-C29D-474B-89FB-58E843D8C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0898" y="2389653"/>
            <a:ext cx="3776455" cy="257758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C944653-ED38-47F3-B1C5-7BF8655A1918}"/>
              </a:ext>
            </a:extLst>
          </p:cNvPr>
          <p:cNvSpPr/>
          <p:nvPr/>
        </p:nvSpPr>
        <p:spPr>
          <a:xfrm>
            <a:off x="934037" y="4184326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LAICKÉ POJMY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Nezodpovědná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Nestará se o své zdraví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Silná nezávislá žena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Pocit elitářství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Hloupá </a:t>
            </a:r>
            <a:endParaRPr lang="cs-CZ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C103629A-1281-449E-83CE-130639ABFE1B}"/>
              </a:ext>
            </a:extLst>
          </p:cNvPr>
          <p:cNvSpPr/>
          <p:nvPr/>
        </p:nvSpPr>
        <p:spPr>
          <a:xfrm>
            <a:off x="934037" y="278000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PROFESIONÁLNÍ POJMY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Práce je důležitější než .... otázka priorit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Nedostatek empatie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Není konformní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Nechce si připustit že tu nemoc má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Inklinuje ke konspiračním teoriím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Nízká inteligence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Malá svědomitost </a:t>
            </a:r>
            <a:endParaRPr lang="cs-CZ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Alexithymie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cs-CZ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AF74BFD-3F89-41A8-8F76-D694F7A6FBB9}"/>
              </a:ext>
            </a:extLst>
          </p:cNvPr>
          <p:cNvSpPr txBox="1"/>
          <p:nvPr/>
        </p:nvSpPr>
        <p:spPr>
          <a:xfrm>
            <a:off x="5611091" y="3140321"/>
            <a:ext cx="7315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600" dirty="0"/>
              <a:t>?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013689A-7154-4338-85CE-D17DC1877DDB}"/>
              </a:ext>
            </a:extLst>
          </p:cNvPr>
          <p:cNvSpPr txBox="1"/>
          <p:nvPr/>
        </p:nvSpPr>
        <p:spPr>
          <a:xfrm>
            <a:off x="5760720" y="5777345"/>
            <a:ext cx="5926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dirty="0"/>
              <a:t>konstrukt ≈ stavba, umělý výtvor, šablona, intepretace vjemů,</a:t>
            </a:r>
          </a:p>
          <a:p>
            <a:r>
              <a:rPr lang="cs-CZ" altLang="cs-CZ" dirty="0"/>
              <a:t> představa, výtvor, teorie, psychometrický konstrukt</a:t>
            </a:r>
            <a:endParaRPr lang="cs-CZ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1" name="Rukopis 20">
                <a:extLst>
                  <a:ext uri="{FF2B5EF4-FFF2-40B4-BE49-F238E27FC236}">
                    <a16:creationId xmlns:a16="http://schemas.microsoft.com/office/drawing/2014/main" id="{20DF277E-9B35-4E57-A9D7-7D38EDD6506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83840" y="730800"/>
              <a:ext cx="10438920" cy="5808240"/>
            </p14:xfrm>
          </p:contentPart>
        </mc:Choice>
        <mc:Fallback>
          <p:pic>
            <p:nvPicPr>
              <p:cNvPr id="21" name="Rukopis 20">
                <a:extLst>
                  <a:ext uri="{FF2B5EF4-FFF2-40B4-BE49-F238E27FC236}">
                    <a16:creationId xmlns:a16="http://schemas.microsoft.com/office/drawing/2014/main" id="{20DF277E-9B35-4E57-A9D7-7D38EDD650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8000" y="667440"/>
                <a:ext cx="10470240" cy="5934960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Zvuk 21">
            <a:hlinkClick r:id="" action="ppaction://media"/>
            <a:extLst>
              <a:ext uri="{FF2B5EF4-FFF2-40B4-BE49-F238E27FC236}">
                <a16:creationId xmlns:a16="http://schemas.microsoft.com/office/drawing/2014/main" id="{5BDD1996-437B-47A6-8B7B-203CE644F6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624"/>
    </mc:Choice>
    <mc:Fallback>
      <p:transition spd="slow" advTm="213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6C4D778-01D5-4976-BD06-53F669560962}"/>
              </a:ext>
            </a:extLst>
          </p:cNvPr>
          <p:cNvSpPr txBox="1"/>
          <p:nvPr/>
        </p:nvSpPr>
        <p:spPr>
          <a:xfrm>
            <a:off x="395414" y="1482442"/>
            <a:ext cx="827534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KONSTRUKTIVISTICKÝ PERSPEKTIVA – DVOJÍ ROVINA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V dalších seminářích uvidíte, že:</a:t>
            </a:r>
          </a:p>
          <a:p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Konstruování je komplexní</a:t>
            </a:r>
          </a:p>
          <a:p>
            <a:pPr marL="285750" indent="-285750">
              <a:buFontTx/>
              <a:buChar char="-"/>
            </a:pPr>
            <a:r>
              <a:rPr lang="cs-CZ" dirty="0"/>
              <a:t>Konstruování je dynamické</a:t>
            </a:r>
          </a:p>
          <a:p>
            <a:pPr marL="285750" indent="-285750">
              <a:buFontTx/>
              <a:buChar char="-"/>
            </a:pPr>
            <a:r>
              <a:rPr lang="cs-CZ" dirty="0"/>
              <a:t>Konstruování se děje na rovině individuální, relační a sociální.</a:t>
            </a:r>
          </a:p>
          <a:p>
            <a:pPr marL="285750" indent="-285750">
              <a:buFontTx/>
              <a:buChar char="-"/>
            </a:pPr>
            <a:r>
              <a:rPr lang="cs-CZ" dirty="0"/>
              <a:t>Existují nástroje k mapování lidského konstruování – KONSTRUKTIVISTICKÉ METODY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0B36909-B33C-4E84-B7CF-26DB4C8B9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4340" y="1204146"/>
            <a:ext cx="3443019" cy="234999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E2253798-E492-4BBC-BF61-9D7FA51766E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91960" y="904320"/>
              <a:ext cx="11251800" cy="4064040"/>
            </p14:xfrm>
          </p:contentPart>
        </mc:Choice>
        <mc:Fallback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E2253798-E492-4BBC-BF61-9D7FA51766E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6120" y="840960"/>
                <a:ext cx="11283120" cy="419076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9FCFAA99-6E7A-4884-88E1-FB4F85F8D7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22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540"/>
    </mc:Choice>
    <mc:Fallback>
      <p:transition spd="slow" advTm="576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2487</TotalTime>
  <Words>559</Words>
  <Application>Microsoft Office PowerPoint</Application>
  <PresentationFormat>Širokoúhlá obrazovka</PresentationFormat>
  <Paragraphs>161</Paragraphs>
  <Slides>10</Slides>
  <Notes>0</Notes>
  <HiddenSlides>0</HiddenSlides>
  <MMClips>10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Segoe UI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filip</dc:creator>
  <cp:lastModifiedBy>filip</cp:lastModifiedBy>
  <cp:revision>142</cp:revision>
  <dcterms:created xsi:type="dcterms:W3CDTF">2020-10-06T15:08:23Z</dcterms:created>
  <dcterms:modified xsi:type="dcterms:W3CDTF">2020-10-12T21:10:42Z</dcterms:modified>
</cp:coreProperties>
</file>