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90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E35F6-E64C-4458-8CE6-8CC1E4C44989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0D2D2-8D50-4527-B698-9972940753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901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E35F6-E64C-4458-8CE6-8CC1E4C44989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0D2D2-8D50-4527-B698-9972940753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2299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E35F6-E64C-4458-8CE6-8CC1E4C44989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0D2D2-8D50-4527-B698-9972940753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8756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E35F6-E64C-4458-8CE6-8CC1E4C44989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0D2D2-8D50-4527-B698-9972940753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4421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E35F6-E64C-4458-8CE6-8CC1E4C44989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0D2D2-8D50-4527-B698-9972940753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395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E35F6-E64C-4458-8CE6-8CC1E4C44989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0D2D2-8D50-4527-B698-9972940753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3179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E35F6-E64C-4458-8CE6-8CC1E4C44989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0D2D2-8D50-4527-B698-9972940753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7991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E35F6-E64C-4458-8CE6-8CC1E4C44989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0D2D2-8D50-4527-B698-9972940753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898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E35F6-E64C-4458-8CE6-8CC1E4C44989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0D2D2-8D50-4527-B698-9972940753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555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E35F6-E64C-4458-8CE6-8CC1E4C44989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0D2D2-8D50-4527-B698-9972940753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589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E35F6-E64C-4458-8CE6-8CC1E4C44989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0D2D2-8D50-4527-B698-9972940753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1715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E35F6-E64C-4458-8CE6-8CC1E4C44989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0D2D2-8D50-4527-B698-9972940753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05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Seminář </a:t>
            </a:r>
            <a:r>
              <a:rPr lang="cs-CZ" smtClean="0"/>
              <a:t>5.1 otázky 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3509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Je vám bližší perspektiva  sociálního fungování nebo kritické sociální práce ? Proč ? </a:t>
            </a:r>
          </a:p>
          <a:p>
            <a:r>
              <a:rPr lang="cs-CZ" dirty="0" smtClean="0"/>
              <a:t>Mohli by jste využívat ve své praxi </a:t>
            </a:r>
            <a:r>
              <a:rPr lang="cs-CZ" dirty="0" err="1" smtClean="0"/>
              <a:t>externalizační</a:t>
            </a:r>
            <a:r>
              <a:rPr lang="cs-CZ" dirty="0" smtClean="0"/>
              <a:t> rozhovor? Pokud ano jak ? Pokud ne, proč ?</a:t>
            </a:r>
          </a:p>
          <a:p>
            <a:endParaRPr lang="cs-CZ" dirty="0"/>
          </a:p>
          <a:p>
            <a:r>
              <a:rPr lang="cs-CZ" dirty="0" smtClean="0"/>
              <a:t> Dovedete si představit, že byste v rámci publikovaného textu reflektovali  svoji konkrétní práci s klientem?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18682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54</Words>
  <Application>Microsoft Office PowerPoint</Application>
  <PresentationFormat>Širokoúhlá obrazovka</PresentationFormat>
  <Paragraphs>5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Seminář 5.1 otázky </vt:lpstr>
      <vt:lpstr>Prezentace aplikace PowerPoint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5.1 otázky </dc:title>
  <dc:creator>Miloš Votoupal</dc:creator>
  <cp:lastModifiedBy>Miloš Votoupal</cp:lastModifiedBy>
  <cp:revision>1</cp:revision>
  <dcterms:created xsi:type="dcterms:W3CDTF">2021-01-05T08:48:41Z</dcterms:created>
  <dcterms:modified xsi:type="dcterms:W3CDTF">2021-01-05T08:55:43Z</dcterms:modified>
</cp:coreProperties>
</file>