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1" r:id="rId6"/>
    <p:sldId id="257" r:id="rId7"/>
    <p:sldId id="263" r:id="rId8"/>
    <p:sldId id="262" r:id="rId9"/>
    <p:sldId id="258" r:id="rId10"/>
    <p:sldId id="260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ára Procházková" userId="df931a41-6b75-4099-b4b0-06f37a554dd4" providerId="ADAL" clId="{10CEAF76-A490-4E72-9257-C7AAA23ADE28}"/>
    <pc:docChg chg="undo redo custSel addSld modSld">
      <pc:chgData name="Klára Procházková" userId="df931a41-6b75-4099-b4b0-06f37a554dd4" providerId="ADAL" clId="{10CEAF76-A490-4E72-9257-C7AAA23ADE28}" dt="2020-12-11T10:59:54.314" v="704" actId="20577"/>
      <pc:docMkLst>
        <pc:docMk/>
      </pc:docMkLst>
      <pc:sldChg chg="modSp">
        <pc:chgData name="Klára Procházková" userId="df931a41-6b75-4099-b4b0-06f37a554dd4" providerId="ADAL" clId="{10CEAF76-A490-4E72-9257-C7AAA23ADE28}" dt="2020-12-11T08:10:04.862" v="461" actId="20577"/>
        <pc:sldMkLst>
          <pc:docMk/>
          <pc:sldMk cId="907156795" sldId="256"/>
        </pc:sldMkLst>
        <pc:spChg chg="mod">
          <ac:chgData name="Klára Procházková" userId="df931a41-6b75-4099-b4b0-06f37a554dd4" providerId="ADAL" clId="{10CEAF76-A490-4E72-9257-C7AAA23ADE28}" dt="2020-12-11T08:09:35.902" v="415" actId="20577"/>
          <ac:spMkLst>
            <pc:docMk/>
            <pc:sldMk cId="907156795" sldId="256"/>
            <ac:spMk id="2" creationId="{4D05A9F6-6539-4A64-828B-E2B9BBC47F67}"/>
          </ac:spMkLst>
        </pc:spChg>
        <pc:spChg chg="mod">
          <ac:chgData name="Klára Procházková" userId="df931a41-6b75-4099-b4b0-06f37a554dd4" providerId="ADAL" clId="{10CEAF76-A490-4E72-9257-C7AAA23ADE28}" dt="2020-12-11T08:10:04.862" v="461" actId="20577"/>
          <ac:spMkLst>
            <pc:docMk/>
            <pc:sldMk cId="907156795" sldId="256"/>
            <ac:spMk id="3" creationId="{CDF180A0-67D1-40CA-8DDE-91D6684F88F4}"/>
          </ac:spMkLst>
        </pc:spChg>
      </pc:sldChg>
      <pc:sldChg chg="modSp">
        <pc:chgData name="Klára Procházková" userId="df931a41-6b75-4099-b4b0-06f37a554dd4" providerId="ADAL" clId="{10CEAF76-A490-4E72-9257-C7AAA23ADE28}" dt="2020-12-11T10:59:54.314" v="704" actId="20577"/>
        <pc:sldMkLst>
          <pc:docMk/>
          <pc:sldMk cId="3834960920" sldId="257"/>
        </pc:sldMkLst>
        <pc:spChg chg="mod">
          <ac:chgData name="Klára Procházková" userId="df931a41-6b75-4099-b4b0-06f37a554dd4" providerId="ADAL" clId="{10CEAF76-A490-4E72-9257-C7AAA23ADE28}" dt="2020-12-11T10:59:54.314" v="704" actId="20577"/>
          <ac:spMkLst>
            <pc:docMk/>
            <pc:sldMk cId="3834960920" sldId="257"/>
            <ac:spMk id="3" creationId="{C7B18122-ACAC-4F47-A8AE-496C8CF834C8}"/>
          </ac:spMkLst>
        </pc:spChg>
      </pc:sldChg>
      <pc:sldChg chg="modSp">
        <pc:chgData name="Klára Procházková" userId="df931a41-6b75-4099-b4b0-06f37a554dd4" providerId="ADAL" clId="{10CEAF76-A490-4E72-9257-C7AAA23ADE28}" dt="2020-12-11T08:09:42.775" v="417" actId="27636"/>
        <pc:sldMkLst>
          <pc:docMk/>
          <pc:sldMk cId="1728951633" sldId="258"/>
        </pc:sldMkLst>
        <pc:spChg chg="mod">
          <ac:chgData name="Klára Procházková" userId="df931a41-6b75-4099-b4b0-06f37a554dd4" providerId="ADAL" clId="{10CEAF76-A490-4E72-9257-C7AAA23ADE28}" dt="2020-12-11T08:09:42.775" v="417" actId="27636"/>
          <ac:spMkLst>
            <pc:docMk/>
            <pc:sldMk cId="1728951633" sldId="258"/>
            <ac:spMk id="3" creationId="{15621A37-3921-4FA1-9455-B809A1E7BD2A}"/>
          </ac:spMkLst>
        </pc:spChg>
      </pc:sldChg>
      <pc:sldChg chg="modSp">
        <pc:chgData name="Klára Procházková" userId="df931a41-6b75-4099-b4b0-06f37a554dd4" providerId="ADAL" clId="{10CEAF76-A490-4E72-9257-C7AAA23ADE28}" dt="2020-12-11T08:09:42.791" v="418" actId="27636"/>
        <pc:sldMkLst>
          <pc:docMk/>
          <pc:sldMk cId="3199254562" sldId="260"/>
        </pc:sldMkLst>
        <pc:spChg chg="mod">
          <ac:chgData name="Klára Procházková" userId="df931a41-6b75-4099-b4b0-06f37a554dd4" providerId="ADAL" clId="{10CEAF76-A490-4E72-9257-C7AAA23ADE28}" dt="2020-12-11T08:09:42.791" v="418" actId="27636"/>
          <ac:spMkLst>
            <pc:docMk/>
            <pc:sldMk cId="3199254562" sldId="260"/>
            <ac:spMk id="3" creationId="{F3CCEDAE-FEA9-4BB4-8C1B-D78BDD372E9F}"/>
          </ac:spMkLst>
        </pc:spChg>
      </pc:sldChg>
      <pc:sldChg chg="addSp modSp">
        <pc:chgData name="Klára Procházková" userId="df931a41-6b75-4099-b4b0-06f37a554dd4" providerId="ADAL" clId="{10CEAF76-A490-4E72-9257-C7AAA23ADE28}" dt="2020-12-11T08:20:39.761" v="469" actId="20577"/>
        <pc:sldMkLst>
          <pc:docMk/>
          <pc:sldMk cId="2743186720" sldId="261"/>
        </pc:sldMkLst>
        <pc:spChg chg="add mod">
          <ac:chgData name="Klára Procházková" userId="df931a41-6b75-4099-b4b0-06f37a554dd4" providerId="ADAL" clId="{10CEAF76-A490-4E72-9257-C7AAA23ADE28}" dt="2020-12-11T08:05:35.886" v="0"/>
          <ac:spMkLst>
            <pc:docMk/>
            <pc:sldMk cId="2743186720" sldId="261"/>
            <ac:spMk id="3" creationId="{B7F13F0D-24B6-4C1F-B2A8-9882517C88A4}"/>
          </ac:spMkLst>
        </pc:spChg>
        <pc:spChg chg="add mod">
          <ac:chgData name="Klára Procházková" userId="df931a41-6b75-4099-b4b0-06f37a554dd4" providerId="ADAL" clId="{10CEAF76-A490-4E72-9257-C7AAA23ADE28}" dt="2020-12-11T08:05:35.886" v="0"/>
          <ac:spMkLst>
            <pc:docMk/>
            <pc:sldMk cId="2743186720" sldId="261"/>
            <ac:spMk id="5" creationId="{331FD294-39EB-48E1-B262-6122CF5607B3}"/>
          </ac:spMkLst>
        </pc:spChg>
        <pc:spChg chg="add mod">
          <ac:chgData name="Klára Procházková" userId="df931a41-6b75-4099-b4b0-06f37a554dd4" providerId="ADAL" clId="{10CEAF76-A490-4E72-9257-C7AAA23ADE28}" dt="2020-12-11T08:20:39.761" v="469" actId="20577"/>
          <ac:spMkLst>
            <pc:docMk/>
            <pc:sldMk cId="2743186720" sldId="261"/>
            <ac:spMk id="6" creationId="{4B1D8775-8A97-44AB-A382-0D63EF50948D}"/>
          </ac:spMkLst>
        </pc:spChg>
        <pc:picChg chg="mod">
          <ac:chgData name="Klára Procházková" userId="df931a41-6b75-4099-b4b0-06f37a554dd4" providerId="ADAL" clId="{10CEAF76-A490-4E72-9257-C7AAA23ADE28}" dt="2020-12-11T08:11:32.640" v="465" actId="1076"/>
          <ac:picMkLst>
            <pc:docMk/>
            <pc:sldMk cId="2743186720" sldId="261"/>
            <ac:picMk id="4" creationId="{DA28CCA7-AE77-44E2-827E-54BACB7251DE}"/>
          </ac:picMkLst>
        </pc:picChg>
      </pc:sldChg>
      <pc:sldChg chg="modSp add">
        <pc:chgData name="Klára Procházková" userId="df931a41-6b75-4099-b4b0-06f37a554dd4" providerId="ADAL" clId="{10CEAF76-A490-4E72-9257-C7AAA23ADE28}" dt="2020-12-11T08:14:40.774" v="468" actId="20577"/>
        <pc:sldMkLst>
          <pc:docMk/>
          <pc:sldMk cId="832402246" sldId="262"/>
        </pc:sldMkLst>
        <pc:spChg chg="mod">
          <ac:chgData name="Klára Procházková" userId="df931a41-6b75-4099-b4b0-06f37a554dd4" providerId="ADAL" clId="{10CEAF76-A490-4E72-9257-C7AAA23ADE28}" dt="2020-12-11T08:14:40.774" v="468" actId="20577"/>
          <ac:spMkLst>
            <pc:docMk/>
            <pc:sldMk cId="832402246" sldId="262"/>
            <ac:spMk id="3" creationId="{6B5E1D2A-5012-44CD-B56A-B564B7DB5489}"/>
          </ac:spMkLst>
        </pc:spChg>
      </pc:sldChg>
      <pc:sldChg chg="addSp delSp modSp add">
        <pc:chgData name="Klára Procházková" userId="df931a41-6b75-4099-b4b0-06f37a554dd4" providerId="ADAL" clId="{10CEAF76-A490-4E72-9257-C7AAA23ADE28}" dt="2020-12-11T08:31:01.927" v="598" actId="1076"/>
        <pc:sldMkLst>
          <pc:docMk/>
          <pc:sldMk cId="2722712647" sldId="263"/>
        </pc:sldMkLst>
        <pc:spChg chg="mod">
          <ac:chgData name="Klára Procházková" userId="df931a41-6b75-4099-b4b0-06f37a554dd4" providerId="ADAL" clId="{10CEAF76-A490-4E72-9257-C7AAA23ADE28}" dt="2020-12-11T08:30:43.634" v="592" actId="20577"/>
          <ac:spMkLst>
            <pc:docMk/>
            <pc:sldMk cId="2722712647" sldId="263"/>
            <ac:spMk id="2" creationId="{A3714176-6965-48D6-BF80-D36838F500A4}"/>
          </ac:spMkLst>
        </pc:spChg>
        <pc:spChg chg="del mod">
          <ac:chgData name="Klára Procházková" userId="df931a41-6b75-4099-b4b0-06f37a554dd4" providerId="ADAL" clId="{10CEAF76-A490-4E72-9257-C7AAA23ADE28}" dt="2020-12-11T08:23:53.097" v="483"/>
          <ac:spMkLst>
            <pc:docMk/>
            <pc:sldMk cId="2722712647" sldId="263"/>
            <ac:spMk id="3" creationId="{13F5E2AB-344B-4828-8F3E-4248AF417D4D}"/>
          </ac:spMkLst>
        </pc:spChg>
        <pc:spChg chg="add mod">
          <ac:chgData name="Klára Procházková" userId="df931a41-6b75-4099-b4b0-06f37a554dd4" providerId="ADAL" clId="{10CEAF76-A490-4E72-9257-C7AAA23ADE28}" dt="2020-12-11T08:30:45.518" v="593" actId="478"/>
          <ac:spMkLst>
            <pc:docMk/>
            <pc:sldMk cId="2722712647" sldId="263"/>
            <ac:spMk id="6" creationId="{1CC93066-0D83-4B80-87E7-EF70174E3A6F}"/>
          </ac:spMkLst>
        </pc:spChg>
        <pc:picChg chg="add del mod">
          <ac:chgData name="Klára Procházková" userId="df931a41-6b75-4099-b4b0-06f37a554dd4" providerId="ADAL" clId="{10CEAF76-A490-4E72-9257-C7AAA23ADE28}" dt="2020-12-11T08:30:45.518" v="593" actId="478"/>
          <ac:picMkLst>
            <pc:docMk/>
            <pc:sldMk cId="2722712647" sldId="263"/>
            <ac:picMk id="4" creationId="{FFFB8D9A-2C07-4537-8548-30A29D19612B}"/>
          </ac:picMkLst>
        </pc:picChg>
        <pc:picChg chg="add mod">
          <ac:chgData name="Klára Procházková" userId="df931a41-6b75-4099-b4b0-06f37a554dd4" providerId="ADAL" clId="{10CEAF76-A490-4E72-9257-C7AAA23ADE28}" dt="2020-12-11T08:31:01.927" v="598" actId="1076"/>
          <ac:picMkLst>
            <pc:docMk/>
            <pc:sldMk cId="2722712647" sldId="263"/>
            <ac:picMk id="7" creationId="{DB954FC9-E36A-4E1A-9183-89C7B0B3F883}"/>
          </ac:picMkLst>
        </pc:picChg>
      </pc:sldChg>
    </pc:docChg>
  </pc:docChgLst>
  <pc:docChgLst>
    <pc:chgData name="Klára Procházková" userId="S::439638@muni.cz::df931a41-6b75-4099-b4b0-06f37a554dd4" providerId="AD" clId="Web-{00827FBC-DCC3-D75F-E9BC-85A0C441A343}"/>
    <pc:docChg chg="addSld modSld sldOrd">
      <pc:chgData name="Klára Procházková" userId="S::439638@muni.cz::df931a41-6b75-4099-b4b0-06f37a554dd4" providerId="AD" clId="Web-{00827FBC-DCC3-D75F-E9BC-85A0C441A343}" dt="2020-12-11T08:03:59.688" v="241" actId="1076"/>
      <pc:docMkLst>
        <pc:docMk/>
      </pc:docMkLst>
      <pc:sldChg chg="modSp">
        <pc:chgData name="Klára Procházková" userId="S::439638@muni.cz::df931a41-6b75-4099-b4b0-06f37a554dd4" providerId="AD" clId="Web-{00827FBC-DCC3-D75F-E9BC-85A0C441A343}" dt="2020-12-11T07:55:03.408" v="213" actId="20577"/>
        <pc:sldMkLst>
          <pc:docMk/>
          <pc:sldMk cId="3834960920" sldId="257"/>
        </pc:sldMkLst>
        <pc:spChg chg="mod">
          <ac:chgData name="Klára Procházková" userId="S::439638@muni.cz::df931a41-6b75-4099-b4b0-06f37a554dd4" providerId="AD" clId="Web-{00827FBC-DCC3-D75F-E9BC-85A0C441A343}" dt="2020-12-11T07:55:03.408" v="213" actId="20577"/>
          <ac:spMkLst>
            <pc:docMk/>
            <pc:sldMk cId="3834960920" sldId="257"/>
            <ac:spMk id="2" creationId="{A4B60594-E705-43C3-AD0C-F9FF3474E1C8}"/>
          </ac:spMkLst>
        </pc:spChg>
        <pc:spChg chg="mod">
          <ac:chgData name="Klára Procházková" userId="S::439638@muni.cz::df931a41-6b75-4099-b4b0-06f37a554dd4" providerId="AD" clId="Web-{00827FBC-DCC3-D75F-E9BC-85A0C441A343}" dt="2020-12-11T07:54:57.752" v="185" actId="20577"/>
          <ac:spMkLst>
            <pc:docMk/>
            <pc:sldMk cId="3834960920" sldId="257"/>
            <ac:spMk id="3" creationId="{C7B18122-ACAC-4F47-A8AE-496C8CF834C8}"/>
          </ac:spMkLst>
        </pc:spChg>
      </pc:sldChg>
      <pc:sldChg chg="modSp">
        <pc:chgData name="Klára Procházková" userId="S::439638@muni.cz::df931a41-6b75-4099-b4b0-06f37a554dd4" providerId="AD" clId="Web-{00827FBC-DCC3-D75F-E9BC-85A0C441A343}" dt="2020-12-11T07:52:33.779" v="4" actId="20577"/>
        <pc:sldMkLst>
          <pc:docMk/>
          <pc:sldMk cId="1519177382" sldId="259"/>
        </pc:sldMkLst>
        <pc:spChg chg="mod">
          <ac:chgData name="Klára Procházková" userId="S::439638@muni.cz::df931a41-6b75-4099-b4b0-06f37a554dd4" providerId="AD" clId="Web-{00827FBC-DCC3-D75F-E9BC-85A0C441A343}" dt="2020-12-11T07:52:33.779" v="4" actId="20577"/>
          <ac:spMkLst>
            <pc:docMk/>
            <pc:sldMk cId="1519177382" sldId="259"/>
            <ac:spMk id="3" creationId="{AE58B8DB-09F5-4CC8-AC8A-EB8E3CD11289}"/>
          </ac:spMkLst>
        </pc:spChg>
      </pc:sldChg>
      <pc:sldChg chg="addSp delSp modSp new ord">
        <pc:chgData name="Klára Procházková" userId="S::439638@muni.cz::df931a41-6b75-4099-b4b0-06f37a554dd4" providerId="AD" clId="Web-{00827FBC-DCC3-D75F-E9BC-85A0C441A343}" dt="2020-12-11T08:03:59.688" v="241" actId="1076"/>
        <pc:sldMkLst>
          <pc:docMk/>
          <pc:sldMk cId="2743186720" sldId="261"/>
        </pc:sldMkLst>
        <pc:spChg chg="mod">
          <ac:chgData name="Klára Procházková" userId="S::439638@muni.cz::df931a41-6b75-4099-b4b0-06f37a554dd4" providerId="AD" clId="Web-{00827FBC-DCC3-D75F-E9BC-85A0C441A343}" dt="2020-12-11T07:55:16.346" v="226" actId="20577"/>
          <ac:spMkLst>
            <pc:docMk/>
            <pc:sldMk cId="2743186720" sldId="261"/>
            <ac:spMk id="2" creationId="{E5B13F1D-2CB1-4603-AECA-300026DD54E6}"/>
          </ac:spMkLst>
        </pc:spChg>
        <pc:spChg chg="del mod">
          <ac:chgData name="Klára Procházková" userId="S::439638@muni.cz::df931a41-6b75-4099-b4b0-06f37a554dd4" providerId="AD" clId="Web-{00827FBC-DCC3-D75F-E9BC-85A0C441A343}" dt="2020-12-11T07:58:54.649" v="236"/>
          <ac:spMkLst>
            <pc:docMk/>
            <pc:sldMk cId="2743186720" sldId="261"/>
            <ac:spMk id="3" creationId="{9FE97D27-F526-414E-A0B9-28A1A2367E12}"/>
          </ac:spMkLst>
        </pc:spChg>
        <pc:picChg chg="add mod ord">
          <ac:chgData name="Klára Procházková" userId="S::439638@muni.cz::df931a41-6b75-4099-b4b0-06f37a554dd4" providerId="AD" clId="Web-{00827FBC-DCC3-D75F-E9BC-85A0C441A343}" dt="2020-12-11T08:03:59.688" v="241" actId="1076"/>
          <ac:picMkLst>
            <pc:docMk/>
            <pc:sldMk cId="2743186720" sldId="261"/>
            <ac:picMk id="4" creationId="{DA28CCA7-AE77-44E2-827E-54BACB7251D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167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05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736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644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87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089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097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454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4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96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79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56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22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16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68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92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19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18CC39A-8053-494B-80C4-DC553B6F9E92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A2B15-C953-48FF-B163-4499FADB5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481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W8oiUfXQhunMulpbcLGO1Rai53SQrh8tV77Hdf8LXME/edit?usp=shari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5A9F6-6539-4A64-828B-E2B9BBC47F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Bivariační</a:t>
            </a:r>
            <a:r>
              <a:rPr lang="cs-CZ" dirty="0"/>
              <a:t> analýza – procvičování interpretace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F180A0-67D1-40CA-8DDE-91D6684F88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ZURn4108 | Deskriptivní analýza </a:t>
            </a:r>
            <a:r>
              <a:rPr lang="cs-CZ" dirty="0" err="1"/>
              <a:t>kvantidat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15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13F1D-2CB1-4603-AECA-300026DD5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Kontingenční tabulky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7F13F0D-24B6-4C1F-B2A8-9882517C88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4" descr="Obsah obrázku stůl&#10;&#10;Popis se vygeneroval automaticky.">
            <a:extLst>
              <a:ext uri="{FF2B5EF4-FFF2-40B4-BE49-F238E27FC236}">
                <a16:creationId xmlns:a16="http://schemas.microsoft.com/office/drawing/2014/main" id="{DA28CCA7-AE77-44E2-827E-54BACB7251D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24224" y="2655904"/>
            <a:ext cx="5157787" cy="2858254"/>
          </a:xfrm>
        </p:spPr>
      </p:pic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31FD294-39EB-48E1-B262-6122CF560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B1D8775-8A97-44AB-A382-0D63EF5094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1212" y="2655904"/>
            <a:ext cx="5183188" cy="3684588"/>
          </a:xfrm>
        </p:spPr>
        <p:txBody>
          <a:bodyPr>
            <a:normAutofit/>
          </a:bodyPr>
          <a:lstStyle/>
          <a:p>
            <a:r>
              <a:rPr lang="cs-CZ" dirty="0"/>
              <a:t>K tabulkám se v SPSS dostanete přes </a:t>
            </a:r>
            <a:r>
              <a:rPr lang="cs-CZ" i="1" dirty="0" err="1"/>
              <a:t>analyze</a:t>
            </a:r>
            <a:r>
              <a:rPr lang="cs-CZ" i="1" dirty="0"/>
              <a:t> - </a:t>
            </a:r>
            <a:r>
              <a:rPr lang="cs-CZ" i="1" dirty="0" err="1"/>
              <a:t>descriptives</a:t>
            </a:r>
            <a:r>
              <a:rPr lang="cs-CZ" i="1" dirty="0"/>
              <a:t> – </a:t>
            </a:r>
            <a:r>
              <a:rPr lang="cs-CZ" i="1" dirty="0" err="1"/>
              <a:t>crosstabs</a:t>
            </a:r>
            <a:endParaRPr lang="cs-CZ" i="1" dirty="0"/>
          </a:p>
          <a:p>
            <a:r>
              <a:rPr lang="cs-CZ" dirty="0"/>
              <a:t>Velmi doporučuji nechat si zobrazit procenta (u absolutních hodnot se vám to složitě vztahuje k celku)</a:t>
            </a:r>
          </a:p>
          <a:p>
            <a:r>
              <a:rPr lang="cs-CZ" dirty="0"/>
              <a:t>Vždy je lepší si vybrat sloupcová nebo řádková procenta. Ta totální většinou neodpovídají tomu, co potřebujete.</a:t>
            </a:r>
          </a:p>
        </p:txBody>
      </p:sp>
    </p:spTree>
    <p:extLst>
      <p:ext uri="{BB962C8B-B14F-4D97-AF65-F5344CB8AC3E}">
        <p14:creationId xmlns:p14="http://schemas.microsoft.com/office/powerpoint/2010/main" val="274318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60594-E705-43C3-AD0C-F9FF3474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Jak číst kontingenční tabulky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B18122-ACAC-4F47-A8AE-496C8CF83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/>
              <a:t>V kategoriích nezávislé proměnné ukazujeme kompletní (100 %) distribuci závislé proměnné. </a:t>
            </a:r>
          </a:p>
          <a:p>
            <a:pPr lvl="1"/>
            <a:r>
              <a:rPr lang="cs-CZ" dirty="0">
                <a:cs typeface="Calibri"/>
              </a:rPr>
              <a:t>Tj. Když se například ptám, jaký vliv má vzdělání na příjem, co bude závislá a co nezávislá proměnná?</a:t>
            </a:r>
          </a:p>
          <a:p>
            <a:r>
              <a:rPr lang="cs-CZ" dirty="0">
                <a:cs typeface="Calibri"/>
              </a:rPr>
              <a:t>V případě, že děláme typologii, je vhodnější sto procent směřovat na proměnnou, kterou </a:t>
            </a:r>
            <a:r>
              <a:rPr lang="cs-CZ" dirty="0" err="1">
                <a:cs typeface="Calibri"/>
              </a:rPr>
              <a:t>typologizujeme</a:t>
            </a:r>
            <a:endParaRPr lang="cs-CZ" dirty="0">
              <a:cs typeface="Calibri"/>
            </a:endParaRPr>
          </a:p>
          <a:p>
            <a:r>
              <a:rPr lang="cs-CZ" dirty="0"/>
              <a:t>Pozor! Směr kauzality je vždy věcí teorie, nelze ji určit z dat samotných. </a:t>
            </a:r>
            <a:endParaRPr lang="cs-CZ" dirty="0">
              <a:cs typeface="Calibri"/>
            </a:endParaRPr>
          </a:p>
          <a:p>
            <a:r>
              <a:rPr lang="cs-CZ" dirty="0"/>
              <a:t>Informace z tabulky interpretujeme tak, že porovnáváme navzájem podskupiny nezávislé proměnné podle vlastností závislé proměnné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 tabulku čteme „po řádcích“ (pokud máme nezávislý znak ve sloupcích, závislý v řádcích a sloupcová procenta, což je nejobvyklejší situace)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4960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14176-6965-48D6-BF80-D36838F50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Jak se důvěra v ČT (závislá) projevuje s ohledem na věk (nezávislá)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CC93066-0D83-4B80-87E7-EF70174E3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954FC9-E36A-4E1A-9183-89C7B0B3F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11" y="2324589"/>
            <a:ext cx="11061364" cy="382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712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2BFD6-9651-46AB-9C05-8492A57D4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5E1D2A-5012-44CD-B56A-B564B7DB5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https://docs.google.com/document/d/1W8oiUfXQhunMulpbcLGO1Rai53SQrh8tV77Hdf8LXME/edit?usp=sharing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402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336DC-760F-468F-8A69-C44AAC7E0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621A37-3921-4FA1-9455-B809A1E7B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Jaká témata v médiích (MP8_1_1 – 15) preferují spíše ženy a jaká spíše muži</a:t>
            </a:r>
            <a:r>
              <a:rPr lang="cs-CZ" sz="2400" dirty="0"/>
              <a:t>? Zkuste interpretovat, co preference daných témat znamená v obecnějším měřítku.</a:t>
            </a:r>
            <a:endParaRPr lang="cs-CZ" dirty="0"/>
          </a:p>
          <a:p>
            <a:r>
              <a:rPr lang="cs-CZ" dirty="0"/>
              <a:t>Zaměřte se ve vzorku pouze na muže a zjistěte, jakému médiu průměrně nejméně věří. Následně zjistěte, jaký nejčastější důvod je vede obecně k tomu, že médiím nevěří.</a:t>
            </a:r>
          </a:p>
          <a:p>
            <a:r>
              <a:rPr lang="cs-CZ" dirty="0"/>
              <a:t>Vytvořte z proměnné měřící výši věku (R1) proměnnou o šesti kategoriích (18-24, 25-34, 35-44, 45-54, 55-64, 65 a více) a zjistěte, zda se vzhledem k ní nějak mění tendence sledovat zprávy v televizi (MP8_2_3). Výsledky interpretujte.</a:t>
            </a:r>
          </a:p>
          <a:p>
            <a:r>
              <a:rPr lang="cs-CZ" dirty="0"/>
              <a:t>Zjistěte, zda se nějak mění aktivní užívání internetu (MPI1) s ohledem na výši vzdělání. Zkuste výsledek interpretovat.</a:t>
            </a:r>
          </a:p>
          <a:p>
            <a:r>
              <a:rPr lang="cs-CZ" dirty="0"/>
              <a:t>Zjistěte, jaké politické strany se těší největší popularitě (VOLBY4) ve velkých městech (nad 100 000 obyvatel). Výsledky zkuste interpretovat.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951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1449B-CDCC-4F20-9784-3527956D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CCEDAE-FEA9-4BB4-8C1B-D78BDD372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Používání které sociální sítě/sítí (MPI6_1 – 6) se zvyšuje s výší vzdělání?</a:t>
            </a:r>
          </a:p>
          <a:p>
            <a:r>
              <a:rPr lang="cs-CZ" dirty="0"/>
              <a:t>Kterou sociální síť (MPI6_1 – 6) používají výrazněji více ženy než muži?</a:t>
            </a:r>
          </a:p>
          <a:p>
            <a:r>
              <a:rPr lang="cs-CZ" dirty="0"/>
              <a:t>Která věková skupina nejvíce preferuje alternativní média před profesionálními médii? (</a:t>
            </a:r>
            <a:r>
              <a:rPr lang="cs-CZ" dirty="0" err="1"/>
              <a:t>DVM_rel</a:t>
            </a:r>
            <a:r>
              <a:rPr lang="cs-CZ" dirty="0"/>
              <a:t>)</a:t>
            </a:r>
          </a:p>
          <a:p>
            <a:r>
              <a:rPr lang="cs-CZ" dirty="0"/>
              <a:t>Podívejte se na proměnné, které měří, jak moc by lidem chybělo </a:t>
            </a:r>
            <a:r>
              <a:rPr lang="cs-CZ" i="1" dirty="0"/>
              <a:t>sledování zpráv (MP1-2_1) </a:t>
            </a:r>
            <a:r>
              <a:rPr lang="cs-CZ" dirty="0"/>
              <a:t>a </a:t>
            </a:r>
            <a:r>
              <a:rPr lang="cs-CZ" i="1" dirty="0"/>
              <a:t>sledování filmů (MP1-2_4) </a:t>
            </a:r>
            <a:r>
              <a:rPr lang="cs-CZ" dirty="0"/>
              <a:t>a zjistěte, jak je na tom jejich distribuce vzhledem k věku. Výsledky interpretujte.</a:t>
            </a:r>
          </a:p>
          <a:p>
            <a:r>
              <a:rPr lang="cs-CZ" dirty="0"/>
              <a:t>Jak se liší distribuce proměnné, která měří, zda si lidé myslí, že některá média informují jenom pro ty, kteří s nimi souhlasí (POLARIZACE_2). Podívejte se na hodnotu „rozhodně souhlasím“ a interpretujte její distribuci s ohledem na věk.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254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F655B-724D-4DC5-B6BC-84345012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58B8DB-09F5-4CC8-AC8A-EB8E3CD11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Rozdělit studenty do pěti skupin, každé zadat jiný úkol, dát jim 15 minut času, ať ho vyřeší a poté se vrátit zpět do meetingu a odprezentovat ho ostatním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177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6E67C5EBE5EC4E92F91ACDB95ED51E" ma:contentTypeVersion="13" ma:contentTypeDescription="Vytvoří nový dokument" ma:contentTypeScope="" ma:versionID="4b1c95331c1324d018dbef88bbe01989">
  <xsd:schema xmlns:xsd="http://www.w3.org/2001/XMLSchema" xmlns:xs="http://www.w3.org/2001/XMLSchema" xmlns:p="http://schemas.microsoft.com/office/2006/metadata/properties" xmlns:ns3="1099ea8a-9cf7-4a59-9a65-427adb4d03e3" xmlns:ns4="0cf14308-77e4-4f1d-b3eb-93b2bda9a9b2" targetNamespace="http://schemas.microsoft.com/office/2006/metadata/properties" ma:root="true" ma:fieldsID="ee512ae94b762c1e1b69db17f6f84f9c" ns3:_="" ns4:_="">
    <xsd:import namespace="1099ea8a-9cf7-4a59-9a65-427adb4d03e3"/>
    <xsd:import namespace="0cf14308-77e4-4f1d-b3eb-93b2bda9a9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99ea8a-9cf7-4a59-9a65-427adb4d0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14308-77e4-4f1d-b3eb-93b2bda9a9b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71A07D-5E84-453A-8F02-2207C4C255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94E8F4-D443-4361-8728-481006BDE6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99ea8a-9cf7-4a59-9a65-427adb4d03e3"/>
    <ds:schemaRef ds:uri="0cf14308-77e4-4f1d-b3eb-93b2bda9a9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E62248-F4BF-4271-B94B-92C3ADA4217E}">
  <ds:schemaRefs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0cf14308-77e4-4f1d-b3eb-93b2bda9a9b2"/>
    <ds:schemaRef ds:uri="http://schemas.microsoft.com/office/2006/metadata/properties"/>
    <ds:schemaRef ds:uri="http://schemas.microsoft.com/office/infopath/2007/PartnerControls"/>
    <ds:schemaRef ds:uri="1099ea8a-9cf7-4a59-9a65-427adb4d03e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4330</TotalTime>
  <Words>538</Words>
  <Application>Microsoft Office PowerPoint</Application>
  <PresentationFormat>Širokoúhlá obrazovka</PresentationFormat>
  <Paragraphs>28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Wingdings 3</vt:lpstr>
      <vt:lpstr>Ion</vt:lpstr>
      <vt:lpstr>Bivariační analýza – procvičování interpretace</vt:lpstr>
      <vt:lpstr>Kontingenční tabulky</vt:lpstr>
      <vt:lpstr>Jak číst kontingenční tabulky</vt:lpstr>
      <vt:lpstr>Jak se důvěra v ČT (závislá) projevuje s ohledem na věk (nezávislá)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Klára Procházková</dc:creator>
  <cp:lastModifiedBy>Klára Procházková</cp:lastModifiedBy>
  <cp:revision>41</cp:revision>
  <dcterms:created xsi:type="dcterms:W3CDTF">2020-12-09T11:50:06Z</dcterms:created>
  <dcterms:modified xsi:type="dcterms:W3CDTF">2020-12-14T07:36:46Z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0x010100736E67C5EBE5EC4E92F91ACDB95ED51E</vt:lpwstr>
  </property>
</Properties>
</file>