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68" d="100"/>
          <a:sy n="68" d="100"/>
        </p:scale>
        <p:origin x="61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599" y="414000"/>
            <a:ext cx="1543745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599" y="414000"/>
            <a:ext cx="1543745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17" y="414868"/>
            <a:ext cx="154250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17" y="414868"/>
            <a:ext cx="154250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480" y="6048047"/>
            <a:ext cx="865012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8757" y="2014648"/>
            <a:ext cx="4094486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174" y="6048047"/>
            <a:ext cx="865548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74AC3D6C-9D7E-3B42-AAD2-613C66D288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2DFF667-5233-5642-9F16-2F136AF25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2C665D-C1A2-3E48-95A4-574229D78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Deskriptivní</a:t>
            </a:r>
            <a:r>
              <a:rPr lang="sk-SK" dirty="0"/>
              <a:t> analýza </a:t>
            </a:r>
            <a:r>
              <a:rPr lang="sk-SK" dirty="0" err="1"/>
              <a:t>kvantitativních</a:t>
            </a:r>
            <a:r>
              <a:rPr lang="sk-SK" dirty="0"/>
              <a:t> </a:t>
            </a:r>
            <a:r>
              <a:rPr lang="sk-SK" dirty="0" err="1"/>
              <a:t>dat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B3A56CD-8374-854A-BB3E-5E13F11B45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/>
              <a:t>Vyučují</a:t>
            </a:r>
            <a:r>
              <a:rPr lang="sk-SK" dirty="0"/>
              <a:t>: Klára Procházková a </a:t>
            </a:r>
            <a:r>
              <a:rPr lang="sk-SK" dirty="0" err="1"/>
              <a:t>Rostislav</a:t>
            </a:r>
            <a:r>
              <a:rPr lang="sk-SK" dirty="0"/>
              <a:t> Zlámal</a:t>
            </a:r>
          </a:p>
        </p:txBody>
      </p:sp>
    </p:spTree>
    <p:extLst>
      <p:ext uri="{BB962C8B-B14F-4D97-AF65-F5344CB8AC3E}">
        <p14:creationId xmlns:p14="http://schemas.microsoft.com/office/powerpoint/2010/main" val="377196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13D909-393F-4ED1-A4C6-6DECA0DFD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2AF92C-C217-4F29-BA99-417B55A34B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1A8B8F-C242-4B6A-88A1-C5EB4E9B8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E58CE6-B84D-4885-A394-CB614CEE8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Představení</a:t>
            </a:r>
          </a:p>
          <a:p>
            <a:r>
              <a:rPr lang="cs-CZ" dirty="0"/>
              <a:t>Organizační pokyny</a:t>
            </a:r>
          </a:p>
          <a:p>
            <a:r>
              <a:rPr lang="cs-CZ" dirty="0"/>
              <a:t>Popis kurzu</a:t>
            </a:r>
          </a:p>
          <a:p>
            <a:r>
              <a:rPr lang="cs-CZ" dirty="0"/>
              <a:t>Požadavky na ukončení</a:t>
            </a:r>
          </a:p>
        </p:txBody>
      </p:sp>
    </p:spTree>
    <p:extLst>
      <p:ext uri="{BB962C8B-B14F-4D97-AF65-F5344CB8AC3E}">
        <p14:creationId xmlns:p14="http://schemas.microsoft.com/office/powerpoint/2010/main" val="37122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42C7FA-5856-474E-8172-B686D7511D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32DB37-1AC3-4AE7-9E4D-3246E7511D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475B51-E701-4D7D-8B7E-EA2064FC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A828955-FAC0-4D72-8D3B-ECA5AB02E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680639" cy="4139998"/>
          </a:xfrm>
        </p:spPr>
        <p:txBody>
          <a:bodyPr/>
          <a:lstStyle/>
          <a:p>
            <a:r>
              <a:rPr lang="cs-CZ" dirty="0"/>
              <a:t>Výuka probíhá skrze videokonference v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Přednášky nahráváme a poté vkládáme do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Výrazně doporučujeme pracovat průběžně – na znalostech budete postupně stavět</a:t>
            </a:r>
          </a:p>
          <a:p>
            <a:r>
              <a:rPr lang="cs-CZ" dirty="0"/>
              <a:t>Pokud něčemu nebudete v průběhu rozumět, nebojte se ozvat (konzultace online i </a:t>
            </a:r>
            <a:r>
              <a:rPr lang="cs-CZ" dirty="0" err="1"/>
              <a:t>offline</a:t>
            </a:r>
            <a:r>
              <a:rPr lang="cs-CZ" dirty="0"/>
              <a:t>)</a:t>
            </a:r>
          </a:p>
          <a:p>
            <a:r>
              <a:rPr lang="cs-CZ" dirty="0"/>
              <a:t>V první části setkání se budeme vždy věnovat teorii ve druhé části praxi</a:t>
            </a:r>
          </a:p>
        </p:txBody>
      </p:sp>
    </p:spTree>
    <p:extLst>
      <p:ext uri="{BB962C8B-B14F-4D97-AF65-F5344CB8AC3E}">
        <p14:creationId xmlns:p14="http://schemas.microsoft.com/office/powerpoint/2010/main" val="7789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3312A2-FFED-42E2-A77C-EAADB20E69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0739C-FA42-4020-ABC6-B0F31DC86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8910AC-73AB-4A38-86B0-B9614E267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mi to bude?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1B27C-1F42-4993-84F1-DCCFB9331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Naučíte se pracovat v jednoduchém statistickém softwaru</a:t>
            </a:r>
          </a:p>
          <a:p>
            <a:r>
              <a:rPr lang="cs-CZ" dirty="0"/>
              <a:t>Na konci semestru byste měli být schopni vyjet si grafy, tabulky či vztahy mezi dvěma proměnnými</a:t>
            </a:r>
          </a:p>
          <a:p>
            <a:r>
              <a:rPr lang="cs-CZ" dirty="0"/>
              <a:t>Ideální ve chvíli, když:</a:t>
            </a:r>
          </a:p>
          <a:p>
            <a:pPr lvl="1"/>
            <a:r>
              <a:rPr lang="cs-CZ" dirty="0"/>
              <a:t>chcete zjistit, kdo je publikem vašich novin</a:t>
            </a:r>
          </a:p>
          <a:p>
            <a:pPr lvl="1"/>
            <a:r>
              <a:rPr lang="cs-CZ" dirty="0"/>
              <a:t>si chcete udělat jednoduchý marketingový průzkum</a:t>
            </a:r>
          </a:p>
          <a:p>
            <a:pPr lvl="1"/>
            <a:r>
              <a:rPr lang="cs-CZ" dirty="0"/>
              <a:t>budete o nějakých výzkumech psát/točit</a:t>
            </a:r>
          </a:p>
          <a:p>
            <a:pPr lvl="1"/>
            <a:r>
              <a:rPr lang="cs-CZ" dirty="0"/>
              <a:t>si budete chtít ověřit, že vás někdo netahá za nos / šermovat daty v hospodě</a:t>
            </a:r>
          </a:p>
          <a:p>
            <a:pPr lvl="1"/>
            <a:r>
              <a:rPr lang="cs-CZ" dirty="0"/>
              <a:t>budete chtít zjistit, jaké názory má česká společnost na nejrůznější témata a zda se tyto názory například liší v závislosti na věku, pohlaví nebo nějaké jiné proměnné</a:t>
            </a:r>
          </a:p>
        </p:txBody>
      </p:sp>
    </p:spTree>
    <p:extLst>
      <p:ext uri="{BB962C8B-B14F-4D97-AF65-F5344CB8AC3E}">
        <p14:creationId xmlns:p14="http://schemas.microsoft.com/office/powerpoint/2010/main" val="247961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1AA8A-B633-46D2-B9A1-F1114A330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C5728D-DBC5-4D42-8E32-A5935C6AF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D8FE1B-DAF2-40D5-8876-404F02ECE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0CC91A-529F-4AEE-8267-B284F4BC6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první části kurzu se budeme učit fungovat v prostředí programů MS Excel a SPSS – oba programy je možné si stáhnout zdarma skrze univerzitní licenci (viz sylabus)</a:t>
            </a:r>
          </a:p>
          <a:p>
            <a:r>
              <a:rPr lang="cs-CZ" dirty="0"/>
              <a:t>V druhé části kurzu se budete věnovat základní deskriptivní statistice:</a:t>
            </a:r>
          </a:p>
          <a:p>
            <a:pPr lvl="1"/>
            <a:r>
              <a:rPr lang="cs-CZ" dirty="0"/>
              <a:t>Naučíme se vyjíždět základní charakteristiky vybraných skupin lidí</a:t>
            </a:r>
          </a:p>
          <a:p>
            <a:pPr lvl="1"/>
            <a:r>
              <a:rPr lang="cs-CZ" dirty="0"/>
              <a:t>Naučíme se vyjíždět vztahy mezi dvěma proměnnými</a:t>
            </a:r>
          </a:p>
          <a:p>
            <a:pPr lvl="2"/>
            <a:r>
              <a:rPr lang="cs-CZ" dirty="0"/>
              <a:t>Tj. například zjistit, jak jsou věkově rozloženi voliči jednotlivých politických stran a jestli zde existuje nějaká tendence</a:t>
            </a:r>
          </a:p>
          <a:p>
            <a:r>
              <a:rPr lang="cs-CZ" dirty="0"/>
              <a:t>Doporučujeme se orientovat v interaktivní osnově kurzu, kterou naleznete v </a:t>
            </a:r>
            <a:r>
              <a:rPr lang="cs-CZ" dirty="0" err="1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7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8AD1D7-6B28-442E-87F4-F34D626859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B578F4-9D0C-43EA-AE6E-2EC0FF2E84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0D3D22-F344-4079-8D5E-9FE7C939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kurzu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3C57D6-01B3-4F54-A999-6DBBEC47D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Maximálně dvě absence na setkáních</a:t>
            </a:r>
          </a:p>
          <a:p>
            <a:r>
              <a:rPr lang="cs-CZ" dirty="0"/>
              <a:t>Odevzdání dvou průběžných praktických úkolů (v polovině a ke konci semestru)</a:t>
            </a:r>
          </a:p>
          <a:p>
            <a:r>
              <a:rPr lang="cs-CZ" dirty="0"/>
              <a:t>Závěrečný praktický úkol</a:t>
            </a:r>
          </a:p>
          <a:p>
            <a:r>
              <a:rPr lang="cs-CZ" dirty="0"/>
              <a:t>Závěrečný test v </a:t>
            </a:r>
            <a:r>
              <a:rPr lang="cs-CZ" dirty="0" err="1"/>
              <a:t>ISu</a:t>
            </a:r>
            <a:r>
              <a:rPr lang="cs-CZ" dirty="0"/>
              <a:t> s uzavřenými odpověďmi</a:t>
            </a:r>
          </a:p>
        </p:txBody>
      </p:sp>
    </p:spTree>
    <p:extLst>
      <p:ext uri="{BB962C8B-B14F-4D97-AF65-F5344CB8AC3E}">
        <p14:creationId xmlns:p14="http://schemas.microsoft.com/office/powerpoint/2010/main" val="87527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B7A428-2BDC-4FE1-BCAB-81F8A6FADF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E984AD-119E-44DB-B546-E786A652D0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8A1E8-0D77-4801-8814-EBCBE402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34DDB9-037A-46A7-A277-03214B49D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Setkávat se budeme každý týden přes tým v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Úspěšně kurz ukončíte odevzdáním dvou průběžných úkolů, jednoho závěrečného a písemného testu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Přednášky sice nahráváme, ale účast je i tak povinná (dvě povolené absence)</a:t>
            </a:r>
          </a:p>
          <a:p>
            <a:r>
              <a:rPr lang="cs-CZ" dirty="0"/>
              <a:t>Kurz funguje na postupném vystavování znalosti – doporučujeme studovat průběžně</a:t>
            </a:r>
          </a:p>
          <a:p>
            <a:r>
              <a:rPr lang="cs-CZ" dirty="0"/>
              <a:t>Pokud něčemu nebudete rozumět, nebojte se ozvat</a:t>
            </a:r>
          </a:p>
        </p:txBody>
      </p:sp>
    </p:spTree>
    <p:extLst>
      <p:ext uri="{BB962C8B-B14F-4D97-AF65-F5344CB8AC3E}">
        <p14:creationId xmlns:p14="http://schemas.microsoft.com/office/powerpoint/2010/main" val="26236619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6" id="{D73740F9-1EF2-4A42-8938-2DADD0C13D40}" vid="{5266D3FB-0F15-1343-B05F-BAD65930BAD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muni-fss-prezentace-16x9-cz</Template>
  <TotalTime>39</TotalTime>
  <Words>378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Deskriptivní analýza kvantitativních dat</vt:lpstr>
      <vt:lpstr>Osnova </vt:lpstr>
      <vt:lpstr>Organizační pokyny</vt:lpstr>
      <vt:lpstr>K čemu mi to bude?</vt:lpstr>
      <vt:lpstr>Obsah kurzu</vt:lpstr>
      <vt:lpstr>Požadavky na ukončení kurzu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Deskriptivní analýza kvantitativních dat</dc:title>
  <dc:creator>Klára Procházková</dc:creator>
  <cp:lastModifiedBy>Klára Procházková</cp:lastModifiedBy>
  <cp:revision>4</cp:revision>
  <cp:lastPrinted>1601-01-01T00:00:00Z</cp:lastPrinted>
  <dcterms:created xsi:type="dcterms:W3CDTF">2020-10-08T07:57:51Z</dcterms:created>
  <dcterms:modified xsi:type="dcterms:W3CDTF">2020-10-08T09:32:57Z</dcterms:modified>
</cp:coreProperties>
</file>