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6" r:id="rId12"/>
    <p:sldId id="277" r:id="rId13"/>
    <p:sldId id="272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46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F4DML7FIWk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mělá</a:t>
            </a:r>
            <a:r>
              <a:rPr lang="cs-CZ" sz="3200" dirty="0">
                <a:latin typeface="Calibri"/>
                <a:ea typeface="Calibri"/>
                <a:cs typeface="Calibri"/>
                <a:sym typeface="Calibri"/>
              </a:rPr>
              <a:t> inteligence a autonomie ve 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společ</a:t>
            </a: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osti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7" y="0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8"/>
            <a:ext cx="21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využití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transformace ekonomiky</a:t>
            </a:r>
          </a:p>
          <a:p>
            <a:pPr lvl="1"/>
            <a:r>
              <a:rPr lang="en-GB" sz="1850" dirty="0">
                <a:hlinkClick r:id="rId2"/>
              </a:rPr>
              <a:t>https://www.pwc.co.uk/economic-services/ukeo/pwcukeo-section-4-automation-march-2017-v2.pdf</a:t>
            </a:r>
            <a:endParaRPr lang="cs-CZ" sz="1850" dirty="0"/>
          </a:p>
          <a:p>
            <a:pPr lvl="1"/>
            <a:r>
              <a:rPr lang="en-GB" sz="1850" dirty="0">
                <a:hlinkClick r:id="rId3"/>
              </a:rPr>
              <a:t>https://www.oxfordmartin.ox.ac.uk/downloads/academic/The_Future_of_Employment.pdf</a:t>
            </a:r>
            <a:endParaRPr lang="cs-CZ" sz="1850" dirty="0"/>
          </a:p>
          <a:p>
            <a:r>
              <a:rPr lang="cs-CZ" sz="2000" dirty="0"/>
              <a:t>domácí péče</a:t>
            </a:r>
          </a:p>
          <a:p>
            <a:pPr lvl="1"/>
            <a:r>
              <a:rPr lang="cs-CZ" sz="1850" dirty="0">
                <a:hlinkClick r:id="rId4"/>
              </a:rPr>
              <a:t>Robear</a:t>
            </a:r>
            <a:endParaRPr lang="cs-CZ" sz="1850" dirty="0"/>
          </a:p>
          <a:p>
            <a:pPr lvl="1"/>
            <a:r>
              <a:rPr lang="cs-CZ" sz="1850" dirty="0"/>
              <a:t>a další typy „péče“</a:t>
            </a:r>
            <a:endParaRPr lang="en-GB" sz="1850" dirty="0"/>
          </a:p>
          <a:p>
            <a:pPr lvl="1"/>
            <a:endParaRPr lang="en-GB" sz="1850" dirty="0"/>
          </a:p>
          <a:p>
            <a:r>
              <a:rPr lang="cs-CZ" sz="2000" dirty="0">
                <a:hlinkClick r:id="rId5"/>
              </a:rPr>
              <a:t>Sunspring</a:t>
            </a:r>
            <a:r>
              <a:rPr lang="en-GB" sz="2000" dirty="0"/>
              <a:t> ?</a:t>
            </a:r>
            <a:endParaRPr lang="cs-CZ" sz="2000" dirty="0"/>
          </a:p>
          <a:p>
            <a:pPr lvl="1"/>
            <a:endParaRPr lang="cs-CZ" sz="1850" dirty="0"/>
          </a:p>
          <a:p>
            <a:pPr lvl="1"/>
            <a:endParaRPr lang="cs-CZ" sz="1850" dirty="0"/>
          </a:p>
          <a:p>
            <a:pPr lvl="1"/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1446-08AA-455A-8437-C066067B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788FD-DCCE-46B0-B85D-CB5B9DAEC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" y="0"/>
            <a:ext cx="7720073" cy="5143500"/>
          </a:xfrm>
        </p:spPr>
      </p:pic>
    </p:spTree>
    <p:extLst>
      <p:ext uri="{BB962C8B-B14F-4D97-AF65-F5344CB8AC3E}">
        <p14:creationId xmlns:p14="http://schemas.microsoft.com/office/powerpoint/2010/main" val="329874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2" y="1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7" y="0"/>
            <a:ext cx="8072926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8" y="691964"/>
            <a:ext cx="6796671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5" y="1286353"/>
            <a:ext cx="4167961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nyní nejrychleji rostoucí oblast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šachy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využití výpočetní síly k překonání lidských schopností, nikoliv skutečná umělá inteligence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4" y="-285750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2686049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Imitace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mysli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(general AI)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6" y="1309702"/>
            <a:ext cx="578771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6088" lvl="0" indent="-265113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přirozená snaha replikovat lidské vědomí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přičemž ani nevíme, co to je</a:t>
            </a: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endParaRPr lang="cs-CZ" sz="2150" dirty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r>
              <a:rPr lang="cs-CZ" sz="2150" dirty="0">
                <a:latin typeface="Arial"/>
                <a:ea typeface="Arial"/>
                <a:cs typeface="Arial"/>
                <a:sym typeface="Arial"/>
              </a:rPr>
              <a:t>obvykle dle schopnosti komunikovat</a:t>
            </a:r>
            <a:endParaRPr lang="en-GB" sz="215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vs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25" lvl="1" indent="-36195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smyslové rozpoznávání</a:t>
            </a: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stále v blízkém nedohlednu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5" y="0"/>
            <a:ext cx="2750225" cy="504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3" y="-1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3" y="2766246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6" y="647044"/>
            <a:ext cx="8325293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Pohyb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399" y="1424762"/>
            <a:ext cx="7404181" cy="314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udržování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biped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ální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rovnováhy v terénu stále problematické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jemná motorika také problematická</a:t>
            </a:r>
          </a:p>
          <a:p>
            <a:pPr marL="457200" lvl="0" indent="-228600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200" indent="-304800">
              <a:spcAft>
                <a:spcPts val="0"/>
              </a:spcAft>
              <a:buFont typeface="Arial"/>
              <a:buChar char="-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prototypy Boston Dynamics: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Současné využití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5"/>
            <a:ext cx="3889926" cy="3463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pozorování čehokoliv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zpravodajství, policie</a:t>
            </a:r>
            <a:r>
              <a:rPr lang="en-GB" sz="1850" dirty="0">
                <a:latin typeface="Arial"/>
                <a:ea typeface="Arial"/>
                <a:cs typeface="Arial"/>
                <a:sym typeface="Arial"/>
              </a:rPr>
              <a:t> a z</a:t>
            </a:r>
            <a:r>
              <a:rPr lang="cs-CZ" sz="1850" dirty="0" err="1">
                <a:latin typeface="Arial"/>
                <a:ea typeface="Arial"/>
                <a:cs typeface="Arial"/>
                <a:sym typeface="Arial"/>
              </a:rPr>
              <a:t>áchrana</a:t>
            </a: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, výzkum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0" dirty="0">
                <a:latin typeface="Arial"/>
                <a:ea typeface="Arial"/>
                <a:cs typeface="Arial"/>
                <a:sym typeface="Arial"/>
              </a:rPr>
              <a:t>transport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Amazon, pizza, pivo, léky…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zábava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cs" sz="12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 err="1">
                <a:latin typeface="Arial"/>
                <a:ea typeface="Arial"/>
                <a:cs typeface="Arial"/>
                <a:sym typeface="Arial"/>
                <a:hlinkClick r:id="rId4"/>
              </a:rPr>
              <a:t>závody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" y="0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8" y="0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918</TotalTime>
  <Words>233</Words>
  <Application>Microsoft Office PowerPoint</Application>
  <PresentationFormat>On-screen Show (16:9)</PresentationFormat>
  <Paragraphs>58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Retrospect</vt:lpstr>
      <vt:lpstr>MODERNÍ TECHNOLOGIE A BEZPEČNOST</vt:lpstr>
      <vt:lpstr>weak AI</vt:lpstr>
      <vt:lpstr>Imitace mysli (general AI)</vt:lpstr>
      <vt:lpstr>PowerPoint Presentation</vt:lpstr>
      <vt:lpstr>Pohyb</vt:lpstr>
      <vt:lpstr>Současné využití</vt:lpstr>
      <vt:lpstr>PowerPoint Presentation</vt:lpstr>
      <vt:lpstr>PowerPoint Presentation</vt:lpstr>
      <vt:lpstr>PowerPoint Presentation</vt:lpstr>
      <vt:lpstr>PowerPoint Presentation</vt:lpstr>
      <vt:lpstr>Budoucí využití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jd</cp:lastModifiedBy>
  <cp:revision>84</cp:revision>
  <dcterms:modified xsi:type="dcterms:W3CDTF">2021-11-14T08:38:03Z</dcterms:modified>
</cp:coreProperties>
</file>