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7" r:id="rId3"/>
    <p:sldId id="276" r:id="rId4"/>
    <p:sldId id="275" r:id="rId5"/>
    <p:sldId id="285" r:id="rId6"/>
    <p:sldId id="286" r:id="rId7"/>
    <p:sldId id="287" r:id="rId8"/>
    <p:sldId id="274" r:id="rId9"/>
    <p:sldId id="273" r:id="rId10"/>
    <p:sldId id="291" r:id="rId11"/>
    <p:sldId id="278" r:id="rId12"/>
    <p:sldId id="284" r:id="rId13"/>
    <p:sldId id="279" r:id="rId14"/>
    <p:sldId id="259" r:id="rId15"/>
    <p:sldId id="289" r:id="rId16"/>
    <p:sldId id="268" r:id="rId17"/>
    <p:sldId id="290" r:id="rId18"/>
    <p:sldId id="267" r:id="rId19"/>
    <p:sldId id="270" r:id="rId20"/>
    <p:sldId id="271" r:id="rId21"/>
    <p:sldId id="280" r:id="rId22"/>
    <p:sldId id="272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43A647-1475-4825-AEDB-69F35E1DA3E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B1EC8A7-30F3-4B98-9F9A-6574F96E91E5}">
      <dgm:prSet/>
      <dgm:spPr/>
      <dgm:t>
        <a:bodyPr/>
        <a:lstStyle/>
        <a:p>
          <a:r>
            <a:rPr lang="sk-SK"/>
            <a:t>Ústavné rámce majú dokázateľne vplyv na „prosperitu a kvalitu života“ (Persson a Tabellini)  </a:t>
          </a:r>
          <a:endParaRPr lang="en-US"/>
        </a:p>
      </dgm:t>
    </dgm:pt>
    <dgm:pt modelId="{27158025-5D74-4D20-A9D7-4AD592E45A02}" type="parTrans" cxnId="{0DDC76E7-57B2-41F8-B7C8-4CA2D6287819}">
      <dgm:prSet/>
      <dgm:spPr/>
      <dgm:t>
        <a:bodyPr/>
        <a:lstStyle/>
        <a:p>
          <a:endParaRPr lang="en-US"/>
        </a:p>
      </dgm:t>
    </dgm:pt>
    <dgm:pt modelId="{3A28DBF3-B478-4889-9872-8152C3DACA01}" type="sibTrans" cxnId="{0DDC76E7-57B2-41F8-B7C8-4CA2D6287819}">
      <dgm:prSet/>
      <dgm:spPr/>
      <dgm:t>
        <a:bodyPr/>
        <a:lstStyle/>
        <a:p>
          <a:endParaRPr lang="en-US"/>
        </a:p>
      </dgm:t>
    </dgm:pt>
    <dgm:pt modelId="{A88C1FA0-5B9B-4068-AA75-CE1EA839842B}">
      <dgm:prSet/>
      <dgm:spPr/>
      <dgm:t>
        <a:bodyPr/>
        <a:lstStyle/>
        <a:p>
          <a:r>
            <a:rPr lang="sk-SK"/>
            <a:t>Demokratické ústavy občas nanútené nedemokratickým spôsobom, ale neexistuje demokratický spôsob prijatia ústavy vedúci k nedemokratickej ústave</a:t>
          </a:r>
          <a:endParaRPr lang="en-US"/>
        </a:p>
      </dgm:t>
    </dgm:pt>
    <dgm:pt modelId="{B94054C8-1965-46CC-B4B2-9116DA46192F}" type="parTrans" cxnId="{9BC402C9-3681-4A55-AFD6-1C09A3EDA7E9}">
      <dgm:prSet/>
      <dgm:spPr/>
      <dgm:t>
        <a:bodyPr/>
        <a:lstStyle/>
        <a:p>
          <a:endParaRPr lang="en-US"/>
        </a:p>
      </dgm:t>
    </dgm:pt>
    <dgm:pt modelId="{4827E490-4F12-4C67-AB97-83AA13328E64}" type="sibTrans" cxnId="{9BC402C9-3681-4A55-AFD6-1C09A3EDA7E9}">
      <dgm:prSet/>
      <dgm:spPr/>
      <dgm:t>
        <a:bodyPr/>
        <a:lstStyle/>
        <a:p>
          <a:endParaRPr lang="en-US"/>
        </a:p>
      </dgm:t>
    </dgm:pt>
    <dgm:pt modelId="{7FC7B06B-FB59-4C0D-9130-D8D5965EF27F}">
      <dgm:prSet/>
      <dgm:spPr/>
      <dgm:t>
        <a:bodyPr/>
        <a:lstStyle/>
        <a:p>
          <a:r>
            <a:rPr lang="sk-SK"/>
            <a:t>Škála od maximálnej exkluzívnosti (jeden/málo aktérov) až po inkluzívnosť</a:t>
          </a:r>
          <a:endParaRPr lang="en-US"/>
        </a:p>
      </dgm:t>
    </dgm:pt>
    <dgm:pt modelId="{113FBFB6-5DC2-40A7-A49D-0CB6A3514CC7}" type="parTrans" cxnId="{27D0CD30-09C3-44A9-B367-6C19CE24847E}">
      <dgm:prSet/>
      <dgm:spPr/>
      <dgm:t>
        <a:bodyPr/>
        <a:lstStyle/>
        <a:p>
          <a:endParaRPr lang="en-US"/>
        </a:p>
      </dgm:t>
    </dgm:pt>
    <dgm:pt modelId="{9F659926-2BBE-4314-A845-3CE0E2C33F50}" type="sibTrans" cxnId="{27D0CD30-09C3-44A9-B367-6C19CE24847E}">
      <dgm:prSet/>
      <dgm:spPr/>
      <dgm:t>
        <a:bodyPr/>
        <a:lstStyle/>
        <a:p>
          <a:endParaRPr lang="en-US"/>
        </a:p>
      </dgm:t>
    </dgm:pt>
    <dgm:pt modelId="{D13D0D82-B4E8-DF4E-B8AF-5B0F2733F425}" type="pres">
      <dgm:prSet presAssocID="{7B43A647-1475-4825-AEDB-69F35E1DA3E8}" presName="linear" presStyleCnt="0">
        <dgm:presLayoutVars>
          <dgm:animLvl val="lvl"/>
          <dgm:resizeHandles val="exact"/>
        </dgm:presLayoutVars>
      </dgm:prSet>
      <dgm:spPr/>
    </dgm:pt>
    <dgm:pt modelId="{4834D66D-31C9-2F4D-8006-3A2E99B56D2D}" type="pres">
      <dgm:prSet presAssocID="{3B1EC8A7-30F3-4B98-9F9A-6574F96E91E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1B1B7F1-5F6F-DE49-9055-662151B7B707}" type="pres">
      <dgm:prSet presAssocID="{3A28DBF3-B478-4889-9872-8152C3DACA01}" presName="spacer" presStyleCnt="0"/>
      <dgm:spPr/>
    </dgm:pt>
    <dgm:pt modelId="{3C9B8B16-FA86-1E42-8780-0E2F438BAA5E}" type="pres">
      <dgm:prSet presAssocID="{A88C1FA0-5B9B-4068-AA75-CE1EA839842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DEEFCAB-FA88-6B48-9F36-DAFDDCFB59D0}" type="pres">
      <dgm:prSet presAssocID="{4827E490-4F12-4C67-AB97-83AA13328E64}" presName="spacer" presStyleCnt="0"/>
      <dgm:spPr/>
    </dgm:pt>
    <dgm:pt modelId="{DD258320-EA0A-B942-BAAE-F447A678ACAF}" type="pres">
      <dgm:prSet presAssocID="{7FC7B06B-FB59-4C0D-9130-D8D5965EF27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2F01700-967E-6444-B919-75DE90E30410}" type="presOf" srcId="{7B43A647-1475-4825-AEDB-69F35E1DA3E8}" destId="{D13D0D82-B4E8-DF4E-B8AF-5B0F2733F425}" srcOrd="0" destOrd="0" presId="urn:microsoft.com/office/officeart/2005/8/layout/vList2"/>
    <dgm:cxn modelId="{FFE01821-6DB2-3E43-9700-FDE6076BA79D}" type="presOf" srcId="{7FC7B06B-FB59-4C0D-9130-D8D5965EF27F}" destId="{DD258320-EA0A-B942-BAAE-F447A678ACAF}" srcOrd="0" destOrd="0" presId="urn:microsoft.com/office/officeart/2005/8/layout/vList2"/>
    <dgm:cxn modelId="{27D0CD30-09C3-44A9-B367-6C19CE24847E}" srcId="{7B43A647-1475-4825-AEDB-69F35E1DA3E8}" destId="{7FC7B06B-FB59-4C0D-9130-D8D5965EF27F}" srcOrd="2" destOrd="0" parTransId="{113FBFB6-5DC2-40A7-A49D-0CB6A3514CC7}" sibTransId="{9F659926-2BBE-4314-A845-3CE0E2C33F50}"/>
    <dgm:cxn modelId="{FD6658BD-9C4B-D54C-B7C9-378E12B48EF3}" type="presOf" srcId="{A88C1FA0-5B9B-4068-AA75-CE1EA839842B}" destId="{3C9B8B16-FA86-1E42-8780-0E2F438BAA5E}" srcOrd="0" destOrd="0" presId="urn:microsoft.com/office/officeart/2005/8/layout/vList2"/>
    <dgm:cxn modelId="{9BC402C9-3681-4A55-AFD6-1C09A3EDA7E9}" srcId="{7B43A647-1475-4825-AEDB-69F35E1DA3E8}" destId="{A88C1FA0-5B9B-4068-AA75-CE1EA839842B}" srcOrd="1" destOrd="0" parTransId="{B94054C8-1965-46CC-B4B2-9116DA46192F}" sibTransId="{4827E490-4F12-4C67-AB97-83AA13328E64}"/>
    <dgm:cxn modelId="{0DDC76E7-57B2-41F8-B7C8-4CA2D6287819}" srcId="{7B43A647-1475-4825-AEDB-69F35E1DA3E8}" destId="{3B1EC8A7-30F3-4B98-9F9A-6574F96E91E5}" srcOrd="0" destOrd="0" parTransId="{27158025-5D74-4D20-A9D7-4AD592E45A02}" sibTransId="{3A28DBF3-B478-4889-9872-8152C3DACA01}"/>
    <dgm:cxn modelId="{32E291F1-4BA4-414C-BF7A-2CA7EBAAEC06}" type="presOf" srcId="{3B1EC8A7-30F3-4B98-9F9A-6574F96E91E5}" destId="{4834D66D-31C9-2F4D-8006-3A2E99B56D2D}" srcOrd="0" destOrd="0" presId="urn:microsoft.com/office/officeart/2005/8/layout/vList2"/>
    <dgm:cxn modelId="{E6160036-1227-2C42-88F0-01510EE3D41F}" type="presParOf" srcId="{D13D0D82-B4E8-DF4E-B8AF-5B0F2733F425}" destId="{4834D66D-31C9-2F4D-8006-3A2E99B56D2D}" srcOrd="0" destOrd="0" presId="urn:microsoft.com/office/officeart/2005/8/layout/vList2"/>
    <dgm:cxn modelId="{7AADCB71-E889-154E-B695-29D030198430}" type="presParOf" srcId="{D13D0D82-B4E8-DF4E-B8AF-5B0F2733F425}" destId="{B1B1B7F1-5F6F-DE49-9055-662151B7B707}" srcOrd="1" destOrd="0" presId="urn:microsoft.com/office/officeart/2005/8/layout/vList2"/>
    <dgm:cxn modelId="{DCB27035-7F54-FD4B-9F2D-8D997AE69E5C}" type="presParOf" srcId="{D13D0D82-B4E8-DF4E-B8AF-5B0F2733F425}" destId="{3C9B8B16-FA86-1E42-8780-0E2F438BAA5E}" srcOrd="2" destOrd="0" presId="urn:microsoft.com/office/officeart/2005/8/layout/vList2"/>
    <dgm:cxn modelId="{E76C8208-714B-9244-B7C9-5D7A07C7A662}" type="presParOf" srcId="{D13D0D82-B4E8-DF4E-B8AF-5B0F2733F425}" destId="{CDEEFCAB-FA88-6B48-9F36-DAFDDCFB59D0}" srcOrd="3" destOrd="0" presId="urn:microsoft.com/office/officeart/2005/8/layout/vList2"/>
    <dgm:cxn modelId="{CED0FE00-2A33-2B4E-A001-518271727226}" type="presParOf" srcId="{D13D0D82-B4E8-DF4E-B8AF-5B0F2733F425}" destId="{DD258320-EA0A-B942-BAAE-F447A678ACA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DF0BF68-8737-4D9C-A4DA-1B6D50993E73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3D9885-0FD3-47DF-8399-77903F19A2C9}">
      <dgm:prSet/>
      <dgm:spPr/>
      <dgm:t>
        <a:bodyPr/>
        <a:lstStyle/>
        <a:p>
          <a:r>
            <a:rPr lang="sk-SK" dirty="0"/>
            <a:t>Zákonodarcovia neustanovili ÚS za legislatívne telesá, ale typicky ako </a:t>
          </a:r>
          <a:r>
            <a:rPr lang="sk-SK" i="1" dirty="0" err="1"/>
            <a:t>sui</a:t>
          </a:r>
          <a:r>
            <a:rPr lang="sk-SK" i="1" dirty="0"/>
            <a:t> </a:t>
          </a:r>
          <a:r>
            <a:rPr lang="sk-SK" i="1" dirty="0" err="1"/>
            <a:t>generis</a:t>
          </a:r>
          <a:r>
            <a:rPr lang="sk-SK" dirty="0"/>
            <a:t> súdne orgány</a:t>
          </a:r>
          <a:endParaRPr lang="en-US" dirty="0"/>
        </a:p>
      </dgm:t>
    </dgm:pt>
    <dgm:pt modelId="{B4522C12-4B98-475D-9148-C8B85D10B5FA}" type="parTrans" cxnId="{E6BF8A85-309C-4D8E-A5D6-4DB4463B36E7}">
      <dgm:prSet/>
      <dgm:spPr/>
      <dgm:t>
        <a:bodyPr/>
        <a:lstStyle/>
        <a:p>
          <a:endParaRPr lang="en-US"/>
        </a:p>
      </dgm:t>
    </dgm:pt>
    <dgm:pt modelId="{231862EA-4A07-4466-BABD-DA9FFA72E700}" type="sibTrans" cxnId="{E6BF8A85-309C-4D8E-A5D6-4DB4463B36E7}">
      <dgm:prSet/>
      <dgm:spPr/>
      <dgm:t>
        <a:bodyPr/>
        <a:lstStyle/>
        <a:p>
          <a:endParaRPr lang="en-US"/>
        </a:p>
      </dgm:t>
    </dgm:pt>
    <dgm:pt modelId="{5E47F3F4-35B9-46E0-B9B2-3B24047173AF}">
      <dgm:prSet/>
      <dgm:spPr/>
      <dgm:t>
        <a:bodyPr/>
        <a:lstStyle/>
        <a:p>
          <a:r>
            <a:rPr lang="sk-SK"/>
            <a:t>ČR, POĽ, RUS: ústavné súdy zaradené do kapitol o súdnej moci</a:t>
          </a:r>
          <a:endParaRPr lang="en-US"/>
        </a:p>
      </dgm:t>
    </dgm:pt>
    <dgm:pt modelId="{87FE38A7-5729-4C47-9957-76915AF65F26}" type="parTrans" cxnId="{1BE2DA2F-6E94-4CE9-9520-53FD2B51C3CD}">
      <dgm:prSet/>
      <dgm:spPr/>
      <dgm:t>
        <a:bodyPr/>
        <a:lstStyle/>
        <a:p>
          <a:endParaRPr lang="en-US"/>
        </a:p>
      </dgm:t>
    </dgm:pt>
    <dgm:pt modelId="{A6889BA4-A78B-4943-AD79-FAA31EEBBAB1}" type="sibTrans" cxnId="{1BE2DA2F-6E94-4CE9-9520-53FD2B51C3CD}">
      <dgm:prSet/>
      <dgm:spPr/>
      <dgm:t>
        <a:bodyPr/>
        <a:lstStyle/>
        <a:p>
          <a:endParaRPr lang="en-US"/>
        </a:p>
      </dgm:t>
    </dgm:pt>
    <dgm:pt modelId="{E9E9B73E-7DA7-4320-A3AF-0B3C2BCBB90F}">
      <dgm:prSet/>
      <dgm:spPr/>
      <dgm:t>
        <a:bodyPr/>
        <a:lstStyle/>
        <a:p>
          <a:r>
            <a:rPr lang="sk-SK" dirty="0"/>
            <a:t>LIT, CHOR, MAĎ, RUM samostatné postavenie </a:t>
          </a:r>
          <a:endParaRPr lang="en-US" dirty="0"/>
        </a:p>
      </dgm:t>
    </dgm:pt>
    <dgm:pt modelId="{2584EFC0-D812-43FC-B9ED-F6CBDA509DE6}" type="parTrans" cxnId="{B0914D53-3D42-4FEC-A3C9-35C4265F2618}">
      <dgm:prSet/>
      <dgm:spPr/>
      <dgm:t>
        <a:bodyPr/>
        <a:lstStyle/>
        <a:p>
          <a:endParaRPr lang="en-US"/>
        </a:p>
      </dgm:t>
    </dgm:pt>
    <dgm:pt modelId="{78EE99B1-196A-4AB5-8577-5A71E1DC3864}" type="sibTrans" cxnId="{B0914D53-3D42-4FEC-A3C9-35C4265F2618}">
      <dgm:prSet/>
      <dgm:spPr/>
      <dgm:t>
        <a:bodyPr/>
        <a:lstStyle/>
        <a:p>
          <a:endParaRPr lang="en-US"/>
        </a:p>
      </dgm:t>
    </dgm:pt>
    <dgm:pt modelId="{11EFBDEF-B4C1-4636-BF74-9624AC79EE3C}">
      <dgm:prSet/>
      <dgm:spPr/>
      <dgm:t>
        <a:bodyPr/>
        <a:lstStyle/>
        <a:p>
          <a:r>
            <a:rPr lang="sk-SK" dirty="0"/>
            <a:t>Žiadny súd nepresadzoval doktrínu že je súčasťou legislatívy, hoci </a:t>
          </a:r>
          <a:r>
            <a:rPr lang="sk-SK" i="1" dirty="0"/>
            <a:t>de </a:t>
          </a:r>
          <a:r>
            <a:rPr lang="sk-SK" i="1" dirty="0" err="1"/>
            <a:t>facto</a:t>
          </a:r>
          <a:r>
            <a:rPr lang="sk-SK" dirty="0"/>
            <a:t> tak fungujú</a:t>
          </a:r>
          <a:endParaRPr lang="en-US" dirty="0"/>
        </a:p>
      </dgm:t>
    </dgm:pt>
    <dgm:pt modelId="{93E6661F-E604-4EFD-8F6F-F22BF5D98F33}" type="parTrans" cxnId="{E4D805DC-CD98-4EE8-9B68-3101D6E59772}">
      <dgm:prSet/>
      <dgm:spPr/>
      <dgm:t>
        <a:bodyPr/>
        <a:lstStyle/>
        <a:p>
          <a:endParaRPr lang="en-US"/>
        </a:p>
      </dgm:t>
    </dgm:pt>
    <dgm:pt modelId="{960DF605-D1ED-48DB-9F24-9B6F9DC2B992}" type="sibTrans" cxnId="{E4D805DC-CD98-4EE8-9B68-3101D6E59772}">
      <dgm:prSet/>
      <dgm:spPr/>
      <dgm:t>
        <a:bodyPr/>
        <a:lstStyle/>
        <a:p>
          <a:endParaRPr lang="en-US"/>
        </a:p>
      </dgm:t>
    </dgm:pt>
    <dgm:pt modelId="{F2A5DCCB-1D0A-C34F-908F-7C3557923998}" type="pres">
      <dgm:prSet presAssocID="{ADF0BF68-8737-4D9C-A4DA-1B6D50993E73}" presName="matrix" presStyleCnt="0">
        <dgm:presLayoutVars>
          <dgm:chMax val="1"/>
          <dgm:dir/>
          <dgm:resizeHandles val="exact"/>
        </dgm:presLayoutVars>
      </dgm:prSet>
      <dgm:spPr/>
    </dgm:pt>
    <dgm:pt modelId="{FAB2E5A6-775B-E944-B4A1-888EDE2122B0}" type="pres">
      <dgm:prSet presAssocID="{ADF0BF68-8737-4D9C-A4DA-1B6D50993E73}" presName="diamond" presStyleLbl="bgShp" presStyleIdx="0" presStyleCnt="1" custScaleX="157845"/>
      <dgm:spPr/>
    </dgm:pt>
    <dgm:pt modelId="{09B6B7A5-829D-A141-BEEC-1C87BA4C7B31}" type="pres">
      <dgm:prSet presAssocID="{ADF0BF68-8737-4D9C-A4DA-1B6D50993E73}" presName="quad1" presStyleLbl="node1" presStyleIdx="0" presStyleCnt="4" custScaleX="197003" custScaleY="113089" custLinFactNeighborX="-56166" custLinFactNeighborY="0">
        <dgm:presLayoutVars>
          <dgm:chMax val="0"/>
          <dgm:chPref val="0"/>
          <dgm:bulletEnabled val="1"/>
        </dgm:presLayoutVars>
      </dgm:prSet>
      <dgm:spPr/>
    </dgm:pt>
    <dgm:pt modelId="{A1630934-642E-8D4D-891F-B1B9E2114458}" type="pres">
      <dgm:prSet presAssocID="{ADF0BF68-8737-4D9C-A4DA-1B6D50993E73}" presName="quad2" presStyleLbl="node1" presStyleIdx="1" presStyleCnt="4" custScaleX="194690" custScaleY="116153" custLinFactNeighborX="53477" custLinFactNeighborY="1532">
        <dgm:presLayoutVars>
          <dgm:chMax val="0"/>
          <dgm:chPref val="0"/>
          <dgm:bulletEnabled val="1"/>
        </dgm:presLayoutVars>
      </dgm:prSet>
      <dgm:spPr/>
    </dgm:pt>
    <dgm:pt modelId="{6862D575-4AA8-7642-8991-FE2A6C1437B7}" type="pres">
      <dgm:prSet presAssocID="{ADF0BF68-8737-4D9C-A4DA-1B6D50993E73}" presName="quad3" presStyleLbl="node1" presStyleIdx="2" presStyleCnt="4" custScaleX="194340" custScaleY="102322" custLinFactNeighborX="-51541" custLinFactNeighborY="2676">
        <dgm:presLayoutVars>
          <dgm:chMax val="0"/>
          <dgm:chPref val="0"/>
          <dgm:bulletEnabled val="1"/>
        </dgm:presLayoutVars>
      </dgm:prSet>
      <dgm:spPr/>
    </dgm:pt>
    <dgm:pt modelId="{5180D1DB-CD2D-A145-B240-6349ACD204A5}" type="pres">
      <dgm:prSet presAssocID="{ADF0BF68-8737-4D9C-A4DA-1B6D50993E73}" presName="quad4" presStyleLbl="node1" presStyleIdx="3" presStyleCnt="4" custScaleX="191427" custScaleY="108078" custLinFactNeighborX="56592" custLinFactNeighborY="6916">
        <dgm:presLayoutVars>
          <dgm:chMax val="0"/>
          <dgm:chPref val="0"/>
          <dgm:bulletEnabled val="1"/>
        </dgm:presLayoutVars>
      </dgm:prSet>
      <dgm:spPr/>
    </dgm:pt>
  </dgm:ptLst>
  <dgm:cxnLst>
    <dgm:cxn modelId="{0ED9F012-73BA-B749-A5FB-50F572C84D6B}" type="presOf" srcId="{233D9885-0FD3-47DF-8399-77903F19A2C9}" destId="{09B6B7A5-829D-A141-BEEC-1C87BA4C7B31}" srcOrd="0" destOrd="0" presId="urn:microsoft.com/office/officeart/2005/8/layout/matrix3"/>
    <dgm:cxn modelId="{1BE2DA2F-6E94-4CE9-9520-53FD2B51C3CD}" srcId="{ADF0BF68-8737-4D9C-A4DA-1B6D50993E73}" destId="{5E47F3F4-35B9-46E0-B9B2-3B24047173AF}" srcOrd="1" destOrd="0" parTransId="{87FE38A7-5729-4C47-9957-76915AF65F26}" sibTransId="{A6889BA4-A78B-4943-AD79-FAA31EEBBAB1}"/>
    <dgm:cxn modelId="{B0914D53-3D42-4FEC-A3C9-35C4265F2618}" srcId="{ADF0BF68-8737-4D9C-A4DA-1B6D50993E73}" destId="{E9E9B73E-7DA7-4320-A3AF-0B3C2BCBB90F}" srcOrd="2" destOrd="0" parTransId="{2584EFC0-D812-43FC-B9ED-F6CBDA509DE6}" sibTransId="{78EE99B1-196A-4AB5-8577-5A71E1DC3864}"/>
    <dgm:cxn modelId="{27C98D57-2693-ED43-BD3D-F2C4D510E85A}" type="presOf" srcId="{5E47F3F4-35B9-46E0-B9B2-3B24047173AF}" destId="{A1630934-642E-8D4D-891F-B1B9E2114458}" srcOrd="0" destOrd="0" presId="urn:microsoft.com/office/officeart/2005/8/layout/matrix3"/>
    <dgm:cxn modelId="{F23B0081-A45F-7940-A7C5-251E46A31AE0}" type="presOf" srcId="{E9E9B73E-7DA7-4320-A3AF-0B3C2BCBB90F}" destId="{6862D575-4AA8-7642-8991-FE2A6C1437B7}" srcOrd="0" destOrd="0" presId="urn:microsoft.com/office/officeart/2005/8/layout/matrix3"/>
    <dgm:cxn modelId="{E6BF8A85-309C-4D8E-A5D6-4DB4463B36E7}" srcId="{ADF0BF68-8737-4D9C-A4DA-1B6D50993E73}" destId="{233D9885-0FD3-47DF-8399-77903F19A2C9}" srcOrd="0" destOrd="0" parTransId="{B4522C12-4B98-475D-9148-C8B85D10B5FA}" sibTransId="{231862EA-4A07-4466-BABD-DA9FFA72E700}"/>
    <dgm:cxn modelId="{86A77B8E-282C-7040-BBFD-6B658C2340F6}" type="presOf" srcId="{ADF0BF68-8737-4D9C-A4DA-1B6D50993E73}" destId="{F2A5DCCB-1D0A-C34F-908F-7C3557923998}" srcOrd="0" destOrd="0" presId="urn:microsoft.com/office/officeart/2005/8/layout/matrix3"/>
    <dgm:cxn modelId="{CAD34F91-7FFB-1845-8A16-8F11C8A56986}" type="presOf" srcId="{11EFBDEF-B4C1-4636-BF74-9624AC79EE3C}" destId="{5180D1DB-CD2D-A145-B240-6349ACD204A5}" srcOrd="0" destOrd="0" presId="urn:microsoft.com/office/officeart/2005/8/layout/matrix3"/>
    <dgm:cxn modelId="{E4D805DC-CD98-4EE8-9B68-3101D6E59772}" srcId="{ADF0BF68-8737-4D9C-A4DA-1B6D50993E73}" destId="{11EFBDEF-B4C1-4636-BF74-9624AC79EE3C}" srcOrd="3" destOrd="0" parTransId="{93E6661F-E604-4EFD-8F6F-F22BF5D98F33}" sibTransId="{960DF605-D1ED-48DB-9F24-9B6F9DC2B992}"/>
    <dgm:cxn modelId="{052E2C61-5959-A149-B6B1-31AA2E1C1985}" type="presParOf" srcId="{F2A5DCCB-1D0A-C34F-908F-7C3557923998}" destId="{FAB2E5A6-775B-E944-B4A1-888EDE2122B0}" srcOrd="0" destOrd="0" presId="urn:microsoft.com/office/officeart/2005/8/layout/matrix3"/>
    <dgm:cxn modelId="{79CF8127-FD93-A44B-BAAD-44C6F129DC58}" type="presParOf" srcId="{F2A5DCCB-1D0A-C34F-908F-7C3557923998}" destId="{09B6B7A5-829D-A141-BEEC-1C87BA4C7B31}" srcOrd="1" destOrd="0" presId="urn:microsoft.com/office/officeart/2005/8/layout/matrix3"/>
    <dgm:cxn modelId="{3D70CFEA-2D28-8848-BBD1-64795DA0E705}" type="presParOf" srcId="{F2A5DCCB-1D0A-C34F-908F-7C3557923998}" destId="{A1630934-642E-8D4D-891F-B1B9E2114458}" srcOrd="2" destOrd="0" presId="urn:microsoft.com/office/officeart/2005/8/layout/matrix3"/>
    <dgm:cxn modelId="{FAEE96F9-2614-2A4A-A17A-999AB29F0FB1}" type="presParOf" srcId="{F2A5DCCB-1D0A-C34F-908F-7C3557923998}" destId="{6862D575-4AA8-7642-8991-FE2A6C1437B7}" srcOrd="3" destOrd="0" presId="urn:microsoft.com/office/officeart/2005/8/layout/matrix3"/>
    <dgm:cxn modelId="{FA5B9492-CCC0-554D-BC6D-E4CFFD2F3571}" type="presParOf" srcId="{F2A5DCCB-1D0A-C34F-908F-7C3557923998}" destId="{5180D1DB-CD2D-A145-B240-6349ACD204A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69978E9-3C33-413A-999F-4EECC34C7CC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6C1C0E8-852B-4E37-B37D-67D087BA365A}">
      <dgm:prSet/>
      <dgm:spPr/>
      <dgm:t>
        <a:bodyPr/>
        <a:lstStyle/>
        <a:p>
          <a:r>
            <a:rPr lang="sk-SK"/>
            <a:t>dôležitosť spôsobu menovania sudcov ÚS – vplyv na právny aj politický systém</a:t>
          </a:r>
          <a:endParaRPr lang="en-US"/>
        </a:p>
      </dgm:t>
    </dgm:pt>
    <dgm:pt modelId="{083474CB-025D-464F-8F17-DF9A3B2A9D7A}" type="parTrans" cxnId="{92DCEB45-84D6-4295-8289-B82FC83FDA08}">
      <dgm:prSet/>
      <dgm:spPr/>
      <dgm:t>
        <a:bodyPr/>
        <a:lstStyle/>
        <a:p>
          <a:endParaRPr lang="en-US"/>
        </a:p>
      </dgm:t>
    </dgm:pt>
    <dgm:pt modelId="{ECAD09F0-4F4E-4523-A12A-6BEB391670BD}" type="sibTrans" cxnId="{92DCEB45-84D6-4295-8289-B82FC83FDA08}">
      <dgm:prSet/>
      <dgm:spPr/>
      <dgm:t>
        <a:bodyPr/>
        <a:lstStyle/>
        <a:p>
          <a:endParaRPr lang="en-US"/>
        </a:p>
      </dgm:t>
    </dgm:pt>
    <dgm:pt modelId="{6AA79EC0-6F11-480F-8884-86581ED4A052}">
      <dgm:prSet/>
      <dgm:spPr/>
      <dgm:t>
        <a:bodyPr/>
        <a:lstStyle/>
        <a:p>
          <a:r>
            <a:rPr lang="sk-SK" dirty="0"/>
            <a:t>SVE: rozmanitosť – od Poľska, kde rozhoduje jeden aktér až k deleniu menovania medzi dvoch a viac aktérov (BUL, UKR, LIT)</a:t>
          </a:r>
          <a:endParaRPr lang="en-US" dirty="0"/>
        </a:p>
      </dgm:t>
    </dgm:pt>
    <dgm:pt modelId="{78E13506-3292-44D6-8DD5-D0F516E6A595}" type="parTrans" cxnId="{039341B0-29BE-4EFE-8860-1CE3FC95D2E8}">
      <dgm:prSet/>
      <dgm:spPr/>
      <dgm:t>
        <a:bodyPr/>
        <a:lstStyle/>
        <a:p>
          <a:endParaRPr lang="en-US"/>
        </a:p>
      </dgm:t>
    </dgm:pt>
    <dgm:pt modelId="{9B1B17F2-B149-43EB-9C00-742036094363}" type="sibTrans" cxnId="{039341B0-29BE-4EFE-8860-1CE3FC95D2E8}">
      <dgm:prSet/>
      <dgm:spPr/>
      <dgm:t>
        <a:bodyPr/>
        <a:lstStyle/>
        <a:p>
          <a:endParaRPr lang="en-US"/>
        </a:p>
      </dgm:t>
    </dgm:pt>
    <dgm:pt modelId="{147B7281-2C24-4634-A22C-26FB1675262D}">
      <dgm:prSet/>
      <dgm:spPr/>
      <dgm:t>
        <a:bodyPr/>
        <a:lstStyle/>
        <a:p>
          <a:r>
            <a:rPr lang="sk-SK"/>
            <a:t>Kariéry bývalých sudcov sa tiež systémovo líšia – od obmedzení (POĽ) až k politickej angažovanosti (SLO)</a:t>
          </a:r>
          <a:endParaRPr lang="en-US"/>
        </a:p>
      </dgm:t>
    </dgm:pt>
    <dgm:pt modelId="{FC094024-94FB-4A48-BBDD-1E869382477B}" type="parTrans" cxnId="{B7FF2E9F-5E25-470D-BBDE-705C7FC272D6}">
      <dgm:prSet/>
      <dgm:spPr/>
      <dgm:t>
        <a:bodyPr/>
        <a:lstStyle/>
        <a:p>
          <a:endParaRPr lang="en-US"/>
        </a:p>
      </dgm:t>
    </dgm:pt>
    <dgm:pt modelId="{AE1FC8BD-8BAE-4085-A7C8-78FFE2104B97}" type="sibTrans" cxnId="{B7FF2E9F-5E25-470D-BBDE-705C7FC272D6}">
      <dgm:prSet/>
      <dgm:spPr/>
      <dgm:t>
        <a:bodyPr/>
        <a:lstStyle/>
        <a:p>
          <a:endParaRPr lang="en-US"/>
        </a:p>
      </dgm:t>
    </dgm:pt>
    <dgm:pt modelId="{9D7B8A8B-1C55-A641-B738-BC6B280066D3}" type="pres">
      <dgm:prSet presAssocID="{169978E9-3C33-413A-999F-4EECC34C7CC4}" presName="linear" presStyleCnt="0">
        <dgm:presLayoutVars>
          <dgm:animLvl val="lvl"/>
          <dgm:resizeHandles val="exact"/>
        </dgm:presLayoutVars>
      </dgm:prSet>
      <dgm:spPr/>
    </dgm:pt>
    <dgm:pt modelId="{97CC0BA4-A519-8047-9360-859D38F15266}" type="pres">
      <dgm:prSet presAssocID="{46C1C0E8-852B-4E37-B37D-67D087BA365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9999183-BEA7-BA4B-86AF-7E2DC8682E09}" type="pres">
      <dgm:prSet presAssocID="{ECAD09F0-4F4E-4523-A12A-6BEB391670BD}" presName="spacer" presStyleCnt="0"/>
      <dgm:spPr/>
    </dgm:pt>
    <dgm:pt modelId="{88194FD0-FCD4-AC49-BF5F-FB1B850BBF25}" type="pres">
      <dgm:prSet presAssocID="{6AA79EC0-6F11-480F-8884-86581ED4A05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1AB5096-5369-1849-BA52-B3DDD3A731C0}" type="pres">
      <dgm:prSet presAssocID="{9B1B17F2-B149-43EB-9C00-742036094363}" presName="spacer" presStyleCnt="0"/>
      <dgm:spPr/>
    </dgm:pt>
    <dgm:pt modelId="{8E87CA43-CD1E-0346-AE17-134C5CCB1582}" type="pres">
      <dgm:prSet presAssocID="{147B7281-2C24-4634-A22C-26FB1675262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2DCEB45-84D6-4295-8289-B82FC83FDA08}" srcId="{169978E9-3C33-413A-999F-4EECC34C7CC4}" destId="{46C1C0E8-852B-4E37-B37D-67D087BA365A}" srcOrd="0" destOrd="0" parTransId="{083474CB-025D-464F-8F17-DF9A3B2A9D7A}" sibTransId="{ECAD09F0-4F4E-4523-A12A-6BEB391670BD}"/>
    <dgm:cxn modelId="{3C48D146-C42D-8949-9183-ABAE200F31B9}" type="presOf" srcId="{169978E9-3C33-413A-999F-4EECC34C7CC4}" destId="{9D7B8A8B-1C55-A641-B738-BC6B280066D3}" srcOrd="0" destOrd="0" presId="urn:microsoft.com/office/officeart/2005/8/layout/vList2"/>
    <dgm:cxn modelId="{AD612667-7C53-C34D-9A72-C983D4DEE1E7}" type="presOf" srcId="{147B7281-2C24-4634-A22C-26FB1675262D}" destId="{8E87CA43-CD1E-0346-AE17-134C5CCB1582}" srcOrd="0" destOrd="0" presId="urn:microsoft.com/office/officeart/2005/8/layout/vList2"/>
    <dgm:cxn modelId="{B7FF2E9F-5E25-470D-BBDE-705C7FC272D6}" srcId="{169978E9-3C33-413A-999F-4EECC34C7CC4}" destId="{147B7281-2C24-4634-A22C-26FB1675262D}" srcOrd="2" destOrd="0" parTransId="{FC094024-94FB-4A48-BBDD-1E869382477B}" sibTransId="{AE1FC8BD-8BAE-4085-A7C8-78FFE2104B97}"/>
    <dgm:cxn modelId="{039341B0-29BE-4EFE-8860-1CE3FC95D2E8}" srcId="{169978E9-3C33-413A-999F-4EECC34C7CC4}" destId="{6AA79EC0-6F11-480F-8884-86581ED4A052}" srcOrd="1" destOrd="0" parTransId="{78E13506-3292-44D6-8DD5-D0F516E6A595}" sibTransId="{9B1B17F2-B149-43EB-9C00-742036094363}"/>
    <dgm:cxn modelId="{84D09BEF-CCD9-DE40-B6D2-F94902444E17}" type="presOf" srcId="{46C1C0E8-852B-4E37-B37D-67D087BA365A}" destId="{97CC0BA4-A519-8047-9360-859D38F15266}" srcOrd="0" destOrd="0" presId="urn:microsoft.com/office/officeart/2005/8/layout/vList2"/>
    <dgm:cxn modelId="{80B11EF7-A99B-0040-8225-33E77354DEE8}" type="presOf" srcId="{6AA79EC0-6F11-480F-8884-86581ED4A052}" destId="{88194FD0-FCD4-AC49-BF5F-FB1B850BBF25}" srcOrd="0" destOrd="0" presId="urn:microsoft.com/office/officeart/2005/8/layout/vList2"/>
    <dgm:cxn modelId="{15A91215-85DD-394C-A694-FF6A6105288E}" type="presParOf" srcId="{9D7B8A8B-1C55-A641-B738-BC6B280066D3}" destId="{97CC0BA4-A519-8047-9360-859D38F15266}" srcOrd="0" destOrd="0" presId="urn:microsoft.com/office/officeart/2005/8/layout/vList2"/>
    <dgm:cxn modelId="{73946A2B-2A21-C241-B1B4-D37A0A096A7F}" type="presParOf" srcId="{9D7B8A8B-1C55-A641-B738-BC6B280066D3}" destId="{89999183-BEA7-BA4B-86AF-7E2DC8682E09}" srcOrd="1" destOrd="0" presId="urn:microsoft.com/office/officeart/2005/8/layout/vList2"/>
    <dgm:cxn modelId="{9BD5A8E9-D293-254D-9418-2149EE921C02}" type="presParOf" srcId="{9D7B8A8B-1C55-A641-B738-BC6B280066D3}" destId="{88194FD0-FCD4-AC49-BF5F-FB1B850BBF25}" srcOrd="2" destOrd="0" presId="urn:microsoft.com/office/officeart/2005/8/layout/vList2"/>
    <dgm:cxn modelId="{5C603C23-2123-2944-A4C6-797A63901ECD}" type="presParOf" srcId="{9D7B8A8B-1C55-A641-B738-BC6B280066D3}" destId="{F1AB5096-5369-1849-BA52-B3DDD3A731C0}" srcOrd="3" destOrd="0" presId="urn:microsoft.com/office/officeart/2005/8/layout/vList2"/>
    <dgm:cxn modelId="{5221ADA0-4DC6-1E43-B08A-DE5334ABD354}" type="presParOf" srcId="{9D7B8A8B-1C55-A641-B738-BC6B280066D3}" destId="{8E87CA43-CD1E-0346-AE17-134C5CCB158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698CEA6-2E43-4AD0-891C-4F1981F4E13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F85102B-E320-40C2-B01A-4A1A0069D856}">
      <dgm:prSet/>
      <dgm:spPr/>
      <dgm:t>
        <a:bodyPr/>
        <a:lstStyle/>
        <a:p>
          <a:pPr algn="just"/>
          <a:r>
            <a:rPr lang="sk-SK"/>
            <a:t>Možnosť konať bez podnetu, napr. v situácii tzv. ústavného opomenutia</a:t>
          </a:r>
          <a:endParaRPr lang="en-US"/>
        </a:p>
      </dgm:t>
    </dgm:pt>
    <dgm:pt modelId="{CCFC9D9A-C5BF-4D3A-8FC7-0BF0E2EE9FF8}" type="parTrans" cxnId="{22E5CBE5-2A84-4433-9565-373A2E9F3A76}">
      <dgm:prSet/>
      <dgm:spPr/>
      <dgm:t>
        <a:bodyPr/>
        <a:lstStyle/>
        <a:p>
          <a:endParaRPr lang="en-US"/>
        </a:p>
      </dgm:t>
    </dgm:pt>
    <dgm:pt modelId="{FA849389-24C8-48B4-B1C0-9A12A7707513}" type="sibTrans" cxnId="{22E5CBE5-2A84-4433-9565-373A2E9F3A76}">
      <dgm:prSet/>
      <dgm:spPr/>
      <dgm:t>
        <a:bodyPr/>
        <a:lstStyle/>
        <a:p>
          <a:endParaRPr lang="en-US"/>
        </a:p>
      </dgm:t>
    </dgm:pt>
    <dgm:pt modelId="{B2823C60-95C4-4A2B-909A-BDEBC7494AA0}">
      <dgm:prSet/>
      <dgm:spPr/>
      <dgm:t>
        <a:bodyPr/>
        <a:lstStyle/>
        <a:p>
          <a:pPr algn="just"/>
          <a:r>
            <a:rPr lang="sk-SK"/>
            <a:t>Aktivizmus závisí od rozhodnutia samotného súdu (1990-1999 výrazný, ďalší súd menej aktívny)</a:t>
          </a:r>
          <a:endParaRPr lang="en-US"/>
        </a:p>
      </dgm:t>
    </dgm:pt>
    <dgm:pt modelId="{514CB522-C4F0-4CA5-8A9D-95A2A26F95AB}" type="parTrans" cxnId="{A6D3A4F7-422E-422F-914F-D874E05C9413}">
      <dgm:prSet/>
      <dgm:spPr/>
      <dgm:t>
        <a:bodyPr/>
        <a:lstStyle/>
        <a:p>
          <a:endParaRPr lang="en-US"/>
        </a:p>
      </dgm:t>
    </dgm:pt>
    <dgm:pt modelId="{A0AC6DE5-C637-4EEA-BF9E-13C5350AD28A}" type="sibTrans" cxnId="{A6D3A4F7-422E-422F-914F-D874E05C9413}">
      <dgm:prSet/>
      <dgm:spPr/>
      <dgm:t>
        <a:bodyPr/>
        <a:lstStyle/>
        <a:p>
          <a:endParaRPr lang="en-US"/>
        </a:p>
      </dgm:t>
    </dgm:pt>
    <dgm:pt modelId="{F101257A-F040-4EA8-A2B4-99A39D8C4A29}">
      <dgm:prSet/>
      <dgm:spPr/>
      <dgm:t>
        <a:bodyPr/>
        <a:lstStyle/>
        <a:p>
          <a:pPr algn="just"/>
          <a:r>
            <a:rPr lang="sk-SK"/>
            <a:t>Bokrosov balíček 1995: súd rozhodol, že zníženie výdajov na sociálne veci v rozpore s princípom právnej istoty a garantovanými sociálnymi právami</a:t>
          </a:r>
          <a:endParaRPr lang="en-US"/>
        </a:p>
      </dgm:t>
    </dgm:pt>
    <dgm:pt modelId="{2BFF103F-F9EB-4E55-8660-0651FFFDF89C}" type="parTrans" cxnId="{78201D6F-AD10-43F6-BBBC-90029CEB71FC}">
      <dgm:prSet/>
      <dgm:spPr/>
      <dgm:t>
        <a:bodyPr/>
        <a:lstStyle/>
        <a:p>
          <a:endParaRPr lang="en-US"/>
        </a:p>
      </dgm:t>
    </dgm:pt>
    <dgm:pt modelId="{70CF9822-56D9-4B55-8956-B4FFE45ACEE8}" type="sibTrans" cxnId="{78201D6F-AD10-43F6-BBBC-90029CEB71FC}">
      <dgm:prSet/>
      <dgm:spPr/>
      <dgm:t>
        <a:bodyPr/>
        <a:lstStyle/>
        <a:p>
          <a:endParaRPr lang="en-US"/>
        </a:p>
      </dgm:t>
    </dgm:pt>
    <dgm:pt modelId="{18D5A51C-06B2-5341-85A5-8CF41362A3B3}" type="pres">
      <dgm:prSet presAssocID="{7698CEA6-2E43-4AD0-891C-4F1981F4E139}" presName="vert0" presStyleCnt="0">
        <dgm:presLayoutVars>
          <dgm:dir/>
          <dgm:animOne val="branch"/>
          <dgm:animLvl val="lvl"/>
        </dgm:presLayoutVars>
      </dgm:prSet>
      <dgm:spPr/>
    </dgm:pt>
    <dgm:pt modelId="{E06C56F9-FA26-2C44-A1BA-539B116933BB}" type="pres">
      <dgm:prSet presAssocID="{2F85102B-E320-40C2-B01A-4A1A0069D856}" presName="thickLine" presStyleLbl="alignNode1" presStyleIdx="0" presStyleCnt="3"/>
      <dgm:spPr/>
    </dgm:pt>
    <dgm:pt modelId="{AA2D9D92-C828-B84D-BD32-3840B529548D}" type="pres">
      <dgm:prSet presAssocID="{2F85102B-E320-40C2-B01A-4A1A0069D856}" presName="horz1" presStyleCnt="0"/>
      <dgm:spPr/>
    </dgm:pt>
    <dgm:pt modelId="{89314C9B-A281-0E44-8DCA-2F24277FAB1F}" type="pres">
      <dgm:prSet presAssocID="{2F85102B-E320-40C2-B01A-4A1A0069D856}" presName="tx1" presStyleLbl="revTx" presStyleIdx="0" presStyleCnt="3"/>
      <dgm:spPr/>
    </dgm:pt>
    <dgm:pt modelId="{4F92E2E6-5F79-604F-A9FC-357E4A5875BF}" type="pres">
      <dgm:prSet presAssocID="{2F85102B-E320-40C2-B01A-4A1A0069D856}" presName="vert1" presStyleCnt="0"/>
      <dgm:spPr/>
    </dgm:pt>
    <dgm:pt modelId="{C05196BF-2D5C-964F-8E3E-807A979498F0}" type="pres">
      <dgm:prSet presAssocID="{B2823C60-95C4-4A2B-909A-BDEBC7494AA0}" presName="thickLine" presStyleLbl="alignNode1" presStyleIdx="1" presStyleCnt="3"/>
      <dgm:spPr/>
    </dgm:pt>
    <dgm:pt modelId="{335DD0E1-DCB3-B74C-AEBD-184884917268}" type="pres">
      <dgm:prSet presAssocID="{B2823C60-95C4-4A2B-909A-BDEBC7494AA0}" presName="horz1" presStyleCnt="0"/>
      <dgm:spPr/>
    </dgm:pt>
    <dgm:pt modelId="{73C729ED-ED26-1C4C-910C-EE1D406156A3}" type="pres">
      <dgm:prSet presAssocID="{B2823C60-95C4-4A2B-909A-BDEBC7494AA0}" presName="tx1" presStyleLbl="revTx" presStyleIdx="1" presStyleCnt="3"/>
      <dgm:spPr/>
    </dgm:pt>
    <dgm:pt modelId="{107C35BB-7F63-E747-8B52-F9BCCAA0B9EF}" type="pres">
      <dgm:prSet presAssocID="{B2823C60-95C4-4A2B-909A-BDEBC7494AA0}" presName="vert1" presStyleCnt="0"/>
      <dgm:spPr/>
    </dgm:pt>
    <dgm:pt modelId="{9B6CE794-19DD-E445-AD52-3E12AB8E4F5C}" type="pres">
      <dgm:prSet presAssocID="{F101257A-F040-4EA8-A2B4-99A39D8C4A29}" presName="thickLine" presStyleLbl="alignNode1" presStyleIdx="2" presStyleCnt="3"/>
      <dgm:spPr/>
    </dgm:pt>
    <dgm:pt modelId="{C43AADC7-2896-6B41-A78F-35072A32FAC9}" type="pres">
      <dgm:prSet presAssocID="{F101257A-F040-4EA8-A2B4-99A39D8C4A29}" presName="horz1" presStyleCnt="0"/>
      <dgm:spPr/>
    </dgm:pt>
    <dgm:pt modelId="{18F33E99-DB0A-A442-8E45-8F5DF003002A}" type="pres">
      <dgm:prSet presAssocID="{F101257A-F040-4EA8-A2B4-99A39D8C4A29}" presName="tx1" presStyleLbl="revTx" presStyleIdx="2" presStyleCnt="3"/>
      <dgm:spPr/>
    </dgm:pt>
    <dgm:pt modelId="{21416139-DD81-A846-BB57-E4F0AC56BFAE}" type="pres">
      <dgm:prSet presAssocID="{F101257A-F040-4EA8-A2B4-99A39D8C4A29}" presName="vert1" presStyleCnt="0"/>
      <dgm:spPr/>
    </dgm:pt>
  </dgm:ptLst>
  <dgm:cxnLst>
    <dgm:cxn modelId="{6EB2316E-EB3C-7C44-93AA-28353708C3ED}" type="presOf" srcId="{2F85102B-E320-40C2-B01A-4A1A0069D856}" destId="{89314C9B-A281-0E44-8DCA-2F24277FAB1F}" srcOrd="0" destOrd="0" presId="urn:microsoft.com/office/officeart/2008/layout/LinedList"/>
    <dgm:cxn modelId="{78201D6F-AD10-43F6-BBBC-90029CEB71FC}" srcId="{7698CEA6-2E43-4AD0-891C-4F1981F4E139}" destId="{F101257A-F040-4EA8-A2B4-99A39D8C4A29}" srcOrd="2" destOrd="0" parTransId="{2BFF103F-F9EB-4E55-8660-0651FFFDF89C}" sibTransId="{70CF9822-56D9-4B55-8956-B4FFE45ACEE8}"/>
    <dgm:cxn modelId="{BB019ECB-D39D-FC4C-809C-874E2B1BC798}" type="presOf" srcId="{F101257A-F040-4EA8-A2B4-99A39D8C4A29}" destId="{18F33E99-DB0A-A442-8E45-8F5DF003002A}" srcOrd="0" destOrd="0" presId="urn:microsoft.com/office/officeart/2008/layout/LinedList"/>
    <dgm:cxn modelId="{54D772D0-EE87-C840-8508-530856445BCF}" type="presOf" srcId="{7698CEA6-2E43-4AD0-891C-4F1981F4E139}" destId="{18D5A51C-06B2-5341-85A5-8CF41362A3B3}" srcOrd="0" destOrd="0" presId="urn:microsoft.com/office/officeart/2008/layout/LinedList"/>
    <dgm:cxn modelId="{22E5CBE5-2A84-4433-9565-373A2E9F3A76}" srcId="{7698CEA6-2E43-4AD0-891C-4F1981F4E139}" destId="{2F85102B-E320-40C2-B01A-4A1A0069D856}" srcOrd="0" destOrd="0" parTransId="{CCFC9D9A-C5BF-4D3A-8FC7-0BF0E2EE9FF8}" sibTransId="{FA849389-24C8-48B4-B1C0-9A12A7707513}"/>
    <dgm:cxn modelId="{DD6823F1-3A56-6C42-95F8-F28A7BFD606B}" type="presOf" srcId="{B2823C60-95C4-4A2B-909A-BDEBC7494AA0}" destId="{73C729ED-ED26-1C4C-910C-EE1D406156A3}" srcOrd="0" destOrd="0" presId="urn:microsoft.com/office/officeart/2008/layout/LinedList"/>
    <dgm:cxn modelId="{A6D3A4F7-422E-422F-914F-D874E05C9413}" srcId="{7698CEA6-2E43-4AD0-891C-4F1981F4E139}" destId="{B2823C60-95C4-4A2B-909A-BDEBC7494AA0}" srcOrd="1" destOrd="0" parTransId="{514CB522-C4F0-4CA5-8A9D-95A2A26F95AB}" sibTransId="{A0AC6DE5-C637-4EEA-BF9E-13C5350AD28A}"/>
    <dgm:cxn modelId="{FE3E960D-AD2D-BD45-9FA5-4EB2DF15DEE0}" type="presParOf" srcId="{18D5A51C-06B2-5341-85A5-8CF41362A3B3}" destId="{E06C56F9-FA26-2C44-A1BA-539B116933BB}" srcOrd="0" destOrd="0" presId="urn:microsoft.com/office/officeart/2008/layout/LinedList"/>
    <dgm:cxn modelId="{6C74BDDD-F63E-2C49-B208-64B50106678E}" type="presParOf" srcId="{18D5A51C-06B2-5341-85A5-8CF41362A3B3}" destId="{AA2D9D92-C828-B84D-BD32-3840B529548D}" srcOrd="1" destOrd="0" presId="urn:microsoft.com/office/officeart/2008/layout/LinedList"/>
    <dgm:cxn modelId="{A81C976F-56F0-AF4D-BF10-3F2D88D688A6}" type="presParOf" srcId="{AA2D9D92-C828-B84D-BD32-3840B529548D}" destId="{89314C9B-A281-0E44-8DCA-2F24277FAB1F}" srcOrd="0" destOrd="0" presId="urn:microsoft.com/office/officeart/2008/layout/LinedList"/>
    <dgm:cxn modelId="{EEC1EA96-A06C-254D-8EA7-B71148DCCBD7}" type="presParOf" srcId="{AA2D9D92-C828-B84D-BD32-3840B529548D}" destId="{4F92E2E6-5F79-604F-A9FC-357E4A5875BF}" srcOrd="1" destOrd="0" presId="urn:microsoft.com/office/officeart/2008/layout/LinedList"/>
    <dgm:cxn modelId="{704654D6-79EE-7749-9C39-F5ACE0B4DDE1}" type="presParOf" srcId="{18D5A51C-06B2-5341-85A5-8CF41362A3B3}" destId="{C05196BF-2D5C-964F-8E3E-807A979498F0}" srcOrd="2" destOrd="0" presId="urn:microsoft.com/office/officeart/2008/layout/LinedList"/>
    <dgm:cxn modelId="{C265013F-5473-8A4D-AA2B-6D96B69C5663}" type="presParOf" srcId="{18D5A51C-06B2-5341-85A5-8CF41362A3B3}" destId="{335DD0E1-DCB3-B74C-AEBD-184884917268}" srcOrd="3" destOrd="0" presId="urn:microsoft.com/office/officeart/2008/layout/LinedList"/>
    <dgm:cxn modelId="{EEE50625-68E2-7B4C-9813-F2EA3B141666}" type="presParOf" srcId="{335DD0E1-DCB3-B74C-AEBD-184884917268}" destId="{73C729ED-ED26-1C4C-910C-EE1D406156A3}" srcOrd="0" destOrd="0" presId="urn:microsoft.com/office/officeart/2008/layout/LinedList"/>
    <dgm:cxn modelId="{E29660A4-25B2-9945-8313-A771458464DC}" type="presParOf" srcId="{335DD0E1-DCB3-B74C-AEBD-184884917268}" destId="{107C35BB-7F63-E747-8B52-F9BCCAA0B9EF}" srcOrd="1" destOrd="0" presId="urn:microsoft.com/office/officeart/2008/layout/LinedList"/>
    <dgm:cxn modelId="{64CE81E8-ADEF-AE4D-BA87-F4F9385F2021}" type="presParOf" srcId="{18D5A51C-06B2-5341-85A5-8CF41362A3B3}" destId="{9B6CE794-19DD-E445-AD52-3E12AB8E4F5C}" srcOrd="4" destOrd="0" presId="urn:microsoft.com/office/officeart/2008/layout/LinedList"/>
    <dgm:cxn modelId="{018E332A-5502-9E4B-ACFA-792A62EFC54C}" type="presParOf" srcId="{18D5A51C-06B2-5341-85A5-8CF41362A3B3}" destId="{C43AADC7-2896-6B41-A78F-35072A32FAC9}" srcOrd="5" destOrd="0" presId="urn:microsoft.com/office/officeart/2008/layout/LinedList"/>
    <dgm:cxn modelId="{8EA09D95-A9E2-E44D-95A1-E883526206CD}" type="presParOf" srcId="{C43AADC7-2896-6B41-A78F-35072A32FAC9}" destId="{18F33E99-DB0A-A442-8E45-8F5DF003002A}" srcOrd="0" destOrd="0" presId="urn:microsoft.com/office/officeart/2008/layout/LinedList"/>
    <dgm:cxn modelId="{69DF4E6C-EA3A-A64F-B882-573C1C999B3C}" type="presParOf" srcId="{C43AADC7-2896-6B41-A78F-35072A32FAC9}" destId="{21416139-DD81-A846-BB57-E4F0AC56BF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ADE75AB-5487-4991-BDF1-4590F6513A1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903961E-0E9A-44D9-A134-5D7812595083}">
      <dgm:prSet/>
      <dgm:spPr/>
      <dgm:t>
        <a:bodyPr/>
        <a:lstStyle/>
        <a:p>
          <a:r>
            <a:rPr lang="en-US"/>
            <a:t>Prijatie novej ústavy účinnej od 1.1. 2012:</a:t>
          </a:r>
        </a:p>
      </dgm:t>
    </dgm:pt>
    <dgm:pt modelId="{35E239C7-1AB8-4538-964F-416AF36B3601}" type="parTrans" cxnId="{5090343B-1617-46DD-AE04-4101B71664A2}">
      <dgm:prSet/>
      <dgm:spPr/>
      <dgm:t>
        <a:bodyPr/>
        <a:lstStyle/>
        <a:p>
          <a:endParaRPr lang="en-US"/>
        </a:p>
      </dgm:t>
    </dgm:pt>
    <dgm:pt modelId="{4DED3F2B-7616-41DC-A57C-DC75628D0F60}" type="sibTrans" cxnId="{5090343B-1617-46DD-AE04-4101B71664A2}">
      <dgm:prSet/>
      <dgm:spPr/>
      <dgm:t>
        <a:bodyPr/>
        <a:lstStyle/>
        <a:p>
          <a:endParaRPr lang="en-US"/>
        </a:p>
      </dgm:t>
    </dgm:pt>
    <dgm:pt modelId="{99DE7536-0B6E-4636-9182-C3C919A865B3}">
      <dgm:prSet/>
      <dgm:spPr/>
      <dgm:t>
        <a:bodyPr/>
        <a:lstStyle/>
        <a:p>
          <a:r>
            <a:rPr lang="en-US"/>
            <a:t>Zvýšenie počtu sudcov z 11 na 15 (spolu s končiacimi sudcami nová vláda nominovala 7 sudcov)</a:t>
          </a:r>
        </a:p>
      </dgm:t>
    </dgm:pt>
    <dgm:pt modelId="{A9E48ACA-744B-4A7E-8AE3-830924582BA8}" type="parTrans" cxnId="{486D10E0-DF46-44E2-82D5-AC8D34CD3C09}">
      <dgm:prSet/>
      <dgm:spPr/>
      <dgm:t>
        <a:bodyPr/>
        <a:lstStyle/>
        <a:p>
          <a:endParaRPr lang="en-US"/>
        </a:p>
      </dgm:t>
    </dgm:pt>
    <dgm:pt modelId="{94857743-DECC-4EAF-9077-C0F49A8CC7A2}" type="sibTrans" cxnId="{486D10E0-DF46-44E2-82D5-AC8D34CD3C09}">
      <dgm:prSet/>
      <dgm:spPr/>
      <dgm:t>
        <a:bodyPr/>
        <a:lstStyle/>
        <a:p>
          <a:endParaRPr lang="en-US"/>
        </a:p>
      </dgm:t>
    </dgm:pt>
    <dgm:pt modelId="{ED4B11A8-FB00-4ECA-BFF0-875CBFE2C1AA}">
      <dgm:prSet/>
      <dgm:spPr/>
      <dgm:t>
        <a:bodyPr/>
        <a:lstStyle/>
        <a:p>
          <a:r>
            <a:rPr lang="en-US"/>
            <a:t>Konsenzuálne pravidlá nominácie sudcov v parlamente boli zmenené (bez potreby dohody s ďalšími stranami)</a:t>
          </a:r>
        </a:p>
      </dgm:t>
    </dgm:pt>
    <dgm:pt modelId="{E2B947A4-8234-4488-9FDB-D5DDA74FCC68}" type="parTrans" cxnId="{38A4D284-C037-473C-BD02-6EC91C0E5C71}">
      <dgm:prSet/>
      <dgm:spPr/>
      <dgm:t>
        <a:bodyPr/>
        <a:lstStyle/>
        <a:p>
          <a:endParaRPr lang="en-US"/>
        </a:p>
      </dgm:t>
    </dgm:pt>
    <dgm:pt modelId="{E9B78C7F-7E57-412B-A280-E1E41175B4F0}" type="sibTrans" cxnId="{38A4D284-C037-473C-BD02-6EC91C0E5C71}">
      <dgm:prSet/>
      <dgm:spPr/>
      <dgm:t>
        <a:bodyPr/>
        <a:lstStyle/>
        <a:p>
          <a:endParaRPr lang="en-US"/>
        </a:p>
      </dgm:t>
    </dgm:pt>
    <dgm:pt modelId="{4828180D-0A3B-1F44-BE39-C3966A536497}" type="pres">
      <dgm:prSet presAssocID="{4ADE75AB-5487-4991-BDF1-4590F6513A19}" presName="Name0" presStyleCnt="0">
        <dgm:presLayoutVars>
          <dgm:dir/>
          <dgm:animLvl val="lvl"/>
          <dgm:resizeHandles val="exact"/>
        </dgm:presLayoutVars>
      </dgm:prSet>
      <dgm:spPr/>
    </dgm:pt>
    <dgm:pt modelId="{FD1D3D8C-9A44-D64E-AE4B-F66DC536ED0B}" type="pres">
      <dgm:prSet presAssocID="{ED4B11A8-FB00-4ECA-BFF0-875CBFE2C1AA}" presName="boxAndChildren" presStyleCnt="0"/>
      <dgm:spPr/>
    </dgm:pt>
    <dgm:pt modelId="{4B134804-5C1C-9A4A-8C05-115FFBB4BC75}" type="pres">
      <dgm:prSet presAssocID="{ED4B11A8-FB00-4ECA-BFF0-875CBFE2C1AA}" presName="parentTextBox" presStyleLbl="node1" presStyleIdx="0" presStyleCnt="3"/>
      <dgm:spPr/>
    </dgm:pt>
    <dgm:pt modelId="{93680A3C-2502-5E4A-8ABE-B15FDB9385AE}" type="pres">
      <dgm:prSet presAssocID="{94857743-DECC-4EAF-9077-C0F49A8CC7A2}" presName="sp" presStyleCnt="0"/>
      <dgm:spPr/>
    </dgm:pt>
    <dgm:pt modelId="{ED35F195-0362-A941-A90A-E9320DEC05E2}" type="pres">
      <dgm:prSet presAssocID="{99DE7536-0B6E-4636-9182-C3C919A865B3}" presName="arrowAndChildren" presStyleCnt="0"/>
      <dgm:spPr/>
    </dgm:pt>
    <dgm:pt modelId="{B43FF570-31AB-EB43-BD8C-5D4A507DCE1B}" type="pres">
      <dgm:prSet presAssocID="{99DE7536-0B6E-4636-9182-C3C919A865B3}" presName="parentTextArrow" presStyleLbl="node1" presStyleIdx="1" presStyleCnt="3"/>
      <dgm:spPr/>
    </dgm:pt>
    <dgm:pt modelId="{310B7B67-72D3-F348-AEFD-2DE258B49EFF}" type="pres">
      <dgm:prSet presAssocID="{4DED3F2B-7616-41DC-A57C-DC75628D0F60}" presName="sp" presStyleCnt="0"/>
      <dgm:spPr/>
    </dgm:pt>
    <dgm:pt modelId="{32978F28-7F39-8A40-8A57-6FEF03CF39DC}" type="pres">
      <dgm:prSet presAssocID="{8903961E-0E9A-44D9-A134-5D7812595083}" presName="arrowAndChildren" presStyleCnt="0"/>
      <dgm:spPr/>
    </dgm:pt>
    <dgm:pt modelId="{747677AD-A7D8-144A-B266-002CE8E59794}" type="pres">
      <dgm:prSet presAssocID="{8903961E-0E9A-44D9-A134-5D7812595083}" presName="parentTextArrow" presStyleLbl="node1" presStyleIdx="2" presStyleCnt="3"/>
      <dgm:spPr/>
    </dgm:pt>
  </dgm:ptLst>
  <dgm:cxnLst>
    <dgm:cxn modelId="{8FA12609-DC1F-754C-B5F8-BE5CEF370FDE}" type="presOf" srcId="{4ADE75AB-5487-4991-BDF1-4590F6513A19}" destId="{4828180D-0A3B-1F44-BE39-C3966A536497}" srcOrd="0" destOrd="0" presId="urn:microsoft.com/office/officeart/2005/8/layout/process4"/>
    <dgm:cxn modelId="{FD097B37-A071-624B-BA2A-4771A82EE8CE}" type="presOf" srcId="{8903961E-0E9A-44D9-A134-5D7812595083}" destId="{747677AD-A7D8-144A-B266-002CE8E59794}" srcOrd="0" destOrd="0" presId="urn:microsoft.com/office/officeart/2005/8/layout/process4"/>
    <dgm:cxn modelId="{5090343B-1617-46DD-AE04-4101B71664A2}" srcId="{4ADE75AB-5487-4991-BDF1-4590F6513A19}" destId="{8903961E-0E9A-44D9-A134-5D7812595083}" srcOrd="0" destOrd="0" parTransId="{35E239C7-1AB8-4538-964F-416AF36B3601}" sibTransId="{4DED3F2B-7616-41DC-A57C-DC75628D0F60}"/>
    <dgm:cxn modelId="{38A4D284-C037-473C-BD02-6EC91C0E5C71}" srcId="{4ADE75AB-5487-4991-BDF1-4590F6513A19}" destId="{ED4B11A8-FB00-4ECA-BFF0-875CBFE2C1AA}" srcOrd="2" destOrd="0" parTransId="{E2B947A4-8234-4488-9FDB-D5DDA74FCC68}" sibTransId="{E9B78C7F-7E57-412B-A280-E1E41175B4F0}"/>
    <dgm:cxn modelId="{00BE7EB0-4F68-7E47-8C7B-8E4510AB2FB7}" type="presOf" srcId="{99DE7536-0B6E-4636-9182-C3C919A865B3}" destId="{B43FF570-31AB-EB43-BD8C-5D4A507DCE1B}" srcOrd="0" destOrd="0" presId="urn:microsoft.com/office/officeart/2005/8/layout/process4"/>
    <dgm:cxn modelId="{D84469C0-EFE7-C549-A9AF-451A2F72067C}" type="presOf" srcId="{ED4B11A8-FB00-4ECA-BFF0-875CBFE2C1AA}" destId="{4B134804-5C1C-9A4A-8C05-115FFBB4BC75}" srcOrd="0" destOrd="0" presId="urn:microsoft.com/office/officeart/2005/8/layout/process4"/>
    <dgm:cxn modelId="{486D10E0-DF46-44E2-82D5-AC8D34CD3C09}" srcId="{4ADE75AB-5487-4991-BDF1-4590F6513A19}" destId="{99DE7536-0B6E-4636-9182-C3C919A865B3}" srcOrd="1" destOrd="0" parTransId="{A9E48ACA-744B-4A7E-8AE3-830924582BA8}" sibTransId="{94857743-DECC-4EAF-9077-C0F49A8CC7A2}"/>
    <dgm:cxn modelId="{FF129383-326C-0645-AD54-785ED9802FF7}" type="presParOf" srcId="{4828180D-0A3B-1F44-BE39-C3966A536497}" destId="{FD1D3D8C-9A44-D64E-AE4B-F66DC536ED0B}" srcOrd="0" destOrd="0" presId="urn:microsoft.com/office/officeart/2005/8/layout/process4"/>
    <dgm:cxn modelId="{2467FB1B-01CE-6E47-A503-5139E8E98261}" type="presParOf" srcId="{FD1D3D8C-9A44-D64E-AE4B-F66DC536ED0B}" destId="{4B134804-5C1C-9A4A-8C05-115FFBB4BC75}" srcOrd="0" destOrd="0" presId="urn:microsoft.com/office/officeart/2005/8/layout/process4"/>
    <dgm:cxn modelId="{D61E3AB5-1F1F-4F42-A20F-F0765191FADD}" type="presParOf" srcId="{4828180D-0A3B-1F44-BE39-C3966A536497}" destId="{93680A3C-2502-5E4A-8ABE-B15FDB9385AE}" srcOrd="1" destOrd="0" presId="urn:microsoft.com/office/officeart/2005/8/layout/process4"/>
    <dgm:cxn modelId="{BB50218C-DCB1-504C-941A-D91F51386B77}" type="presParOf" srcId="{4828180D-0A3B-1F44-BE39-C3966A536497}" destId="{ED35F195-0362-A941-A90A-E9320DEC05E2}" srcOrd="2" destOrd="0" presId="urn:microsoft.com/office/officeart/2005/8/layout/process4"/>
    <dgm:cxn modelId="{30A9080A-C92C-B347-833E-F754EFA0E5A7}" type="presParOf" srcId="{ED35F195-0362-A941-A90A-E9320DEC05E2}" destId="{B43FF570-31AB-EB43-BD8C-5D4A507DCE1B}" srcOrd="0" destOrd="0" presId="urn:microsoft.com/office/officeart/2005/8/layout/process4"/>
    <dgm:cxn modelId="{99A578B2-08D7-2141-95F0-436730736CFA}" type="presParOf" srcId="{4828180D-0A3B-1F44-BE39-C3966A536497}" destId="{310B7B67-72D3-F348-AEFD-2DE258B49EFF}" srcOrd="3" destOrd="0" presId="urn:microsoft.com/office/officeart/2005/8/layout/process4"/>
    <dgm:cxn modelId="{3A5338FC-A76B-6941-9F31-8F44F1D0BB9E}" type="presParOf" srcId="{4828180D-0A3B-1F44-BE39-C3966A536497}" destId="{32978F28-7F39-8A40-8A57-6FEF03CF39DC}" srcOrd="4" destOrd="0" presId="urn:microsoft.com/office/officeart/2005/8/layout/process4"/>
    <dgm:cxn modelId="{DDC30B41-0F91-C248-AE42-ACE6F5CF895C}" type="presParOf" srcId="{32978F28-7F39-8A40-8A57-6FEF03CF39DC}" destId="{747677AD-A7D8-144A-B266-002CE8E5979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7D36F33-5AEF-457C-A73B-CB26E2B2C3D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E6F5E73-6BF0-401C-8107-E2382274952F}">
      <dgm:prSet/>
      <dgm:spPr/>
      <dgm:t>
        <a:bodyPr/>
        <a:lstStyle/>
        <a:p>
          <a:r>
            <a:rPr lang="en-US"/>
            <a:t>ÚS nemôže preskúmať ústavnosť zákonov s dopadom na štátny rozpočet, ak nie sú priamo porušené taxatívne vymenované práva</a:t>
          </a:r>
        </a:p>
      </dgm:t>
    </dgm:pt>
    <dgm:pt modelId="{C80A4A4C-B9B7-4578-B04F-85331708E866}" type="parTrans" cxnId="{BE7E6C79-E01D-4356-A954-E190F1D22460}">
      <dgm:prSet/>
      <dgm:spPr/>
      <dgm:t>
        <a:bodyPr/>
        <a:lstStyle/>
        <a:p>
          <a:endParaRPr lang="en-US"/>
        </a:p>
      </dgm:t>
    </dgm:pt>
    <dgm:pt modelId="{F7CADD28-FCDB-4672-BE05-F00D3866B531}" type="sibTrans" cxnId="{BE7E6C79-E01D-4356-A954-E190F1D22460}">
      <dgm:prSet/>
      <dgm:spPr/>
      <dgm:t>
        <a:bodyPr/>
        <a:lstStyle/>
        <a:p>
          <a:endParaRPr lang="en-US"/>
        </a:p>
      </dgm:t>
    </dgm:pt>
    <dgm:pt modelId="{15A03A7A-BB41-403A-9BB3-223F1AD4FF94}">
      <dgm:prSet/>
      <dgm:spPr/>
      <dgm:t>
        <a:bodyPr/>
        <a:lstStyle/>
        <a:p>
          <a:r>
            <a:rPr lang="en-US"/>
            <a:t>Sťaženie abstraktnej kontroly ústavnosti a jednotlivci musia najskôr využiť bežné súdy</a:t>
          </a:r>
        </a:p>
      </dgm:t>
    </dgm:pt>
    <dgm:pt modelId="{D9284B65-932D-4B84-844C-F2C9B67FB26E}" type="parTrans" cxnId="{8B2FAD38-3348-462E-9C10-3D0C941A2EF7}">
      <dgm:prSet/>
      <dgm:spPr/>
      <dgm:t>
        <a:bodyPr/>
        <a:lstStyle/>
        <a:p>
          <a:endParaRPr lang="en-US"/>
        </a:p>
      </dgm:t>
    </dgm:pt>
    <dgm:pt modelId="{4006D4E8-6180-4BD8-9A8C-2C8F7DCCB038}" type="sibTrans" cxnId="{8B2FAD38-3348-462E-9C10-3D0C941A2EF7}">
      <dgm:prSet/>
      <dgm:spPr/>
      <dgm:t>
        <a:bodyPr/>
        <a:lstStyle/>
        <a:p>
          <a:endParaRPr lang="en-US"/>
        </a:p>
      </dgm:t>
    </dgm:pt>
    <dgm:pt modelId="{314238A6-6B66-4F37-A042-0C5E2793C6D8}">
      <dgm:prSet/>
      <dgm:spPr/>
      <dgm:t>
        <a:bodyPr/>
        <a:lstStyle/>
        <a:p>
          <a:r>
            <a:rPr lang="en-US"/>
            <a:t>Novela ústavy (2013): anulovanie všetkých rozhodnutí ÚS pred 1.1. 2012</a:t>
          </a:r>
        </a:p>
      </dgm:t>
    </dgm:pt>
    <dgm:pt modelId="{8BBB2F88-8EA0-41CB-90EA-4BB210FA6321}" type="parTrans" cxnId="{301DA2C9-D036-4A6C-A79D-FA66A104E201}">
      <dgm:prSet/>
      <dgm:spPr/>
      <dgm:t>
        <a:bodyPr/>
        <a:lstStyle/>
        <a:p>
          <a:endParaRPr lang="en-US"/>
        </a:p>
      </dgm:t>
    </dgm:pt>
    <dgm:pt modelId="{8309EE8C-405E-4F5E-A342-C64BDC149EBA}" type="sibTrans" cxnId="{301DA2C9-D036-4A6C-A79D-FA66A104E201}">
      <dgm:prSet/>
      <dgm:spPr/>
      <dgm:t>
        <a:bodyPr/>
        <a:lstStyle/>
        <a:p>
          <a:endParaRPr lang="en-US"/>
        </a:p>
      </dgm:t>
    </dgm:pt>
    <dgm:pt modelId="{855DAFC2-1A50-6A42-A1D2-9C663D4A0CBC}" type="pres">
      <dgm:prSet presAssocID="{87D36F33-5AEF-457C-A73B-CB26E2B2C3D8}" presName="Name0" presStyleCnt="0">
        <dgm:presLayoutVars>
          <dgm:dir/>
          <dgm:animLvl val="lvl"/>
          <dgm:resizeHandles val="exact"/>
        </dgm:presLayoutVars>
      </dgm:prSet>
      <dgm:spPr/>
    </dgm:pt>
    <dgm:pt modelId="{C4831FC9-9276-854A-8297-4D8DA9C1F1D4}" type="pres">
      <dgm:prSet presAssocID="{314238A6-6B66-4F37-A042-0C5E2793C6D8}" presName="boxAndChildren" presStyleCnt="0"/>
      <dgm:spPr/>
    </dgm:pt>
    <dgm:pt modelId="{C452B7CE-F65E-4744-B401-B0C976D13DF7}" type="pres">
      <dgm:prSet presAssocID="{314238A6-6B66-4F37-A042-0C5E2793C6D8}" presName="parentTextBox" presStyleLbl="node1" presStyleIdx="0" presStyleCnt="3"/>
      <dgm:spPr/>
    </dgm:pt>
    <dgm:pt modelId="{CC71BB9F-27D7-6E4F-B310-ED21C4E039D6}" type="pres">
      <dgm:prSet presAssocID="{4006D4E8-6180-4BD8-9A8C-2C8F7DCCB038}" presName="sp" presStyleCnt="0"/>
      <dgm:spPr/>
    </dgm:pt>
    <dgm:pt modelId="{29B13CA3-1151-FB4D-B394-E09F8AFD940F}" type="pres">
      <dgm:prSet presAssocID="{15A03A7A-BB41-403A-9BB3-223F1AD4FF94}" presName="arrowAndChildren" presStyleCnt="0"/>
      <dgm:spPr/>
    </dgm:pt>
    <dgm:pt modelId="{7A9EC868-8D94-904C-B5C5-00C21087AC2C}" type="pres">
      <dgm:prSet presAssocID="{15A03A7A-BB41-403A-9BB3-223F1AD4FF94}" presName="parentTextArrow" presStyleLbl="node1" presStyleIdx="1" presStyleCnt="3"/>
      <dgm:spPr/>
    </dgm:pt>
    <dgm:pt modelId="{F0E3FC29-DB94-6747-AB3F-7D6A8A48A13A}" type="pres">
      <dgm:prSet presAssocID="{F7CADD28-FCDB-4672-BE05-F00D3866B531}" presName="sp" presStyleCnt="0"/>
      <dgm:spPr/>
    </dgm:pt>
    <dgm:pt modelId="{B116A152-5BEC-914A-98D6-51EC3F39BBFC}" type="pres">
      <dgm:prSet presAssocID="{2E6F5E73-6BF0-401C-8107-E2382274952F}" presName="arrowAndChildren" presStyleCnt="0"/>
      <dgm:spPr/>
    </dgm:pt>
    <dgm:pt modelId="{6A091852-A07C-0941-870A-D56E0B5A4173}" type="pres">
      <dgm:prSet presAssocID="{2E6F5E73-6BF0-401C-8107-E2382274952F}" presName="parentTextArrow" presStyleLbl="node1" presStyleIdx="2" presStyleCnt="3"/>
      <dgm:spPr/>
    </dgm:pt>
  </dgm:ptLst>
  <dgm:cxnLst>
    <dgm:cxn modelId="{4CBFDE1A-F4DB-874D-9A33-95B22FA0E2A1}" type="presOf" srcId="{314238A6-6B66-4F37-A042-0C5E2793C6D8}" destId="{C452B7CE-F65E-4744-B401-B0C976D13DF7}" srcOrd="0" destOrd="0" presId="urn:microsoft.com/office/officeart/2005/8/layout/process4"/>
    <dgm:cxn modelId="{3F234C22-C2D0-BF4F-BA64-AF37BA799B63}" type="presOf" srcId="{87D36F33-5AEF-457C-A73B-CB26E2B2C3D8}" destId="{855DAFC2-1A50-6A42-A1D2-9C663D4A0CBC}" srcOrd="0" destOrd="0" presId="urn:microsoft.com/office/officeart/2005/8/layout/process4"/>
    <dgm:cxn modelId="{8B2FAD38-3348-462E-9C10-3D0C941A2EF7}" srcId="{87D36F33-5AEF-457C-A73B-CB26E2B2C3D8}" destId="{15A03A7A-BB41-403A-9BB3-223F1AD4FF94}" srcOrd="1" destOrd="0" parTransId="{D9284B65-932D-4B84-844C-F2C9B67FB26E}" sibTransId="{4006D4E8-6180-4BD8-9A8C-2C8F7DCCB038}"/>
    <dgm:cxn modelId="{EB172044-29DD-1A4A-8799-93F095DFDC32}" type="presOf" srcId="{15A03A7A-BB41-403A-9BB3-223F1AD4FF94}" destId="{7A9EC868-8D94-904C-B5C5-00C21087AC2C}" srcOrd="0" destOrd="0" presId="urn:microsoft.com/office/officeart/2005/8/layout/process4"/>
    <dgm:cxn modelId="{624ABB52-DBF4-F04D-9666-1A9A7E5946C6}" type="presOf" srcId="{2E6F5E73-6BF0-401C-8107-E2382274952F}" destId="{6A091852-A07C-0941-870A-D56E0B5A4173}" srcOrd="0" destOrd="0" presId="urn:microsoft.com/office/officeart/2005/8/layout/process4"/>
    <dgm:cxn modelId="{BE7E6C79-E01D-4356-A954-E190F1D22460}" srcId="{87D36F33-5AEF-457C-A73B-CB26E2B2C3D8}" destId="{2E6F5E73-6BF0-401C-8107-E2382274952F}" srcOrd="0" destOrd="0" parTransId="{C80A4A4C-B9B7-4578-B04F-85331708E866}" sibTransId="{F7CADD28-FCDB-4672-BE05-F00D3866B531}"/>
    <dgm:cxn modelId="{301DA2C9-D036-4A6C-A79D-FA66A104E201}" srcId="{87D36F33-5AEF-457C-A73B-CB26E2B2C3D8}" destId="{314238A6-6B66-4F37-A042-0C5E2793C6D8}" srcOrd="2" destOrd="0" parTransId="{8BBB2F88-8EA0-41CB-90EA-4BB210FA6321}" sibTransId="{8309EE8C-405E-4F5E-A342-C64BDC149EBA}"/>
    <dgm:cxn modelId="{7A8631DD-B52F-CA49-A9AA-E0AA5255C88B}" type="presParOf" srcId="{855DAFC2-1A50-6A42-A1D2-9C663D4A0CBC}" destId="{C4831FC9-9276-854A-8297-4D8DA9C1F1D4}" srcOrd="0" destOrd="0" presId="urn:microsoft.com/office/officeart/2005/8/layout/process4"/>
    <dgm:cxn modelId="{5FEA923B-3C8D-6141-84B5-3DA63ACC84AD}" type="presParOf" srcId="{C4831FC9-9276-854A-8297-4D8DA9C1F1D4}" destId="{C452B7CE-F65E-4744-B401-B0C976D13DF7}" srcOrd="0" destOrd="0" presId="urn:microsoft.com/office/officeart/2005/8/layout/process4"/>
    <dgm:cxn modelId="{8916E9E4-078A-7F44-91F5-075EBDFE9B3D}" type="presParOf" srcId="{855DAFC2-1A50-6A42-A1D2-9C663D4A0CBC}" destId="{CC71BB9F-27D7-6E4F-B310-ED21C4E039D6}" srcOrd="1" destOrd="0" presId="urn:microsoft.com/office/officeart/2005/8/layout/process4"/>
    <dgm:cxn modelId="{6D87969E-93E5-744C-B6E4-5BF1CD32425A}" type="presParOf" srcId="{855DAFC2-1A50-6A42-A1D2-9C663D4A0CBC}" destId="{29B13CA3-1151-FB4D-B394-E09F8AFD940F}" srcOrd="2" destOrd="0" presId="urn:microsoft.com/office/officeart/2005/8/layout/process4"/>
    <dgm:cxn modelId="{85CF11FD-83D6-8544-8D14-E9ABE7DEFE08}" type="presParOf" srcId="{29B13CA3-1151-FB4D-B394-E09F8AFD940F}" destId="{7A9EC868-8D94-904C-B5C5-00C21087AC2C}" srcOrd="0" destOrd="0" presId="urn:microsoft.com/office/officeart/2005/8/layout/process4"/>
    <dgm:cxn modelId="{237A7976-364C-C64A-A6C3-155863130364}" type="presParOf" srcId="{855DAFC2-1A50-6A42-A1D2-9C663D4A0CBC}" destId="{F0E3FC29-DB94-6747-AB3F-7D6A8A48A13A}" srcOrd="3" destOrd="0" presId="urn:microsoft.com/office/officeart/2005/8/layout/process4"/>
    <dgm:cxn modelId="{1623FE61-5370-DD46-BCFF-FFF68F92E781}" type="presParOf" srcId="{855DAFC2-1A50-6A42-A1D2-9C663D4A0CBC}" destId="{B116A152-5BEC-914A-98D6-51EC3F39BBFC}" srcOrd="4" destOrd="0" presId="urn:microsoft.com/office/officeart/2005/8/layout/process4"/>
    <dgm:cxn modelId="{96824C87-C495-724B-AF3A-AE6F490553D1}" type="presParOf" srcId="{B116A152-5BEC-914A-98D6-51EC3F39BBFC}" destId="{6A091852-A07C-0941-870A-D56E0B5A417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BEBE7B-B94E-4710-9A8A-C7AC1AE3103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AA6A9E1-4ABE-44EB-822A-C898E097F48F}">
      <dgm:prSet/>
      <dgm:spPr/>
      <dgm:t>
        <a:bodyPr/>
        <a:lstStyle/>
        <a:p>
          <a:r>
            <a:rPr lang="sk-SK"/>
            <a:t>Nanútená jednotlivcom zvnútra štátu (Napoleónske ústavy, Prusko, FRA 1958?!)</a:t>
          </a:r>
          <a:endParaRPr lang="en-US"/>
        </a:p>
      </dgm:t>
    </dgm:pt>
    <dgm:pt modelId="{18D79AB5-8B59-4802-9102-801091BC7F8B}" type="parTrans" cxnId="{5A835390-6EB5-42B9-AF20-83A5EFDF1A2F}">
      <dgm:prSet/>
      <dgm:spPr/>
      <dgm:t>
        <a:bodyPr/>
        <a:lstStyle/>
        <a:p>
          <a:endParaRPr lang="en-US"/>
        </a:p>
      </dgm:t>
    </dgm:pt>
    <dgm:pt modelId="{10044D77-0346-4E76-B188-0D5CC8AF37AC}" type="sibTrans" cxnId="{5A835390-6EB5-42B9-AF20-83A5EFDF1A2F}">
      <dgm:prSet/>
      <dgm:spPr/>
      <dgm:t>
        <a:bodyPr/>
        <a:lstStyle/>
        <a:p>
          <a:endParaRPr lang="en-US"/>
        </a:p>
      </dgm:t>
    </dgm:pt>
    <dgm:pt modelId="{CA65D6CD-7124-476A-9372-B1CC69D53FA1}">
      <dgm:prSet/>
      <dgm:spPr/>
      <dgm:t>
        <a:bodyPr/>
        <a:lstStyle/>
        <a:p>
          <a:r>
            <a:rPr lang="sk-SK"/>
            <a:t>Nanútená zvonku (Japonsko 1946)</a:t>
          </a:r>
          <a:endParaRPr lang="en-US"/>
        </a:p>
      </dgm:t>
    </dgm:pt>
    <dgm:pt modelId="{701990D4-4CBC-4837-9AAC-AD30B2F5F998}" type="parTrans" cxnId="{7A3C0361-13A0-46C4-B90A-A702B05B7B26}">
      <dgm:prSet/>
      <dgm:spPr/>
      <dgm:t>
        <a:bodyPr/>
        <a:lstStyle/>
        <a:p>
          <a:endParaRPr lang="en-US"/>
        </a:p>
      </dgm:t>
    </dgm:pt>
    <dgm:pt modelId="{3AC3F558-2B12-4945-B760-9BF1364C0B3D}" type="sibTrans" cxnId="{7A3C0361-13A0-46C4-B90A-A702B05B7B26}">
      <dgm:prSet/>
      <dgm:spPr/>
      <dgm:t>
        <a:bodyPr/>
        <a:lstStyle/>
        <a:p>
          <a:endParaRPr lang="en-US"/>
        </a:p>
      </dgm:t>
    </dgm:pt>
    <dgm:pt modelId="{6C4C40CA-202B-4B6A-8D61-3FBE0ED8063C}">
      <dgm:prSet/>
      <dgm:spPr/>
      <dgm:t>
        <a:bodyPr/>
        <a:lstStyle/>
        <a:p>
          <a:r>
            <a:rPr lang="sk-SK"/>
            <a:t>Ústava v nanútených limitoch (procedurálne a obsahové, SRN, BUL?, ROM?)</a:t>
          </a:r>
          <a:endParaRPr lang="en-US"/>
        </a:p>
      </dgm:t>
    </dgm:pt>
    <dgm:pt modelId="{446902E3-6B96-4FC6-856B-028C3747F3B6}" type="parTrans" cxnId="{61E6F42F-FF2F-4BF9-B0CB-7D7EDDF7BDE2}">
      <dgm:prSet/>
      <dgm:spPr/>
      <dgm:t>
        <a:bodyPr/>
        <a:lstStyle/>
        <a:p>
          <a:endParaRPr lang="en-US"/>
        </a:p>
      </dgm:t>
    </dgm:pt>
    <dgm:pt modelId="{64CFAA77-2035-46B8-A03F-793040D1371C}" type="sibTrans" cxnId="{61E6F42F-FF2F-4BF9-B0CB-7D7EDDF7BDE2}">
      <dgm:prSet/>
      <dgm:spPr/>
      <dgm:t>
        <a:bodyPr/>
        <a:lstStyle/>
        <a:p>
          <a:endParaRPr lang="en-US"/>
        </a:p>
      </dgm:t>
    </dgm:pt>
    <dgm:pt modelId="{62BC850B-A2E4-4EF6-93C7-3E7FAD4A5B62}">
      <dgm:prSet/>
      <dgm:spPr/>
      <dgm:t>
        <a:bodyPr/>
        <a:lstStyle/>
        <a:p>
          <a:r>
            <a:rPr lang="sk-SK"/>
            <a:t>Ústava ako zmluva (Magna charta, POĽ 1989)</a:t>
          </a:r>
          <a:endParaRPr lang="en-US"/>
        </a:p>
      </dgm:t>
    </dgm:pt>
    <dgm:pt modelId="{EE0F007E-CC42-470C-9B45-00227BFAE83C}" type="parTrans" cxnId="{0489E7C7-B4ED-48D0-BABE-4ACE035211A0}">
      <dgm:prSet/>
      <dgm:spPr/>
      <dgm:t>
        <a:bodyPr/>
        <a:lstStyle/>
        <a:p>
          <a:endParaRPr lang="en-US"/>
        </a:p>
      </dgm:t>
    </dgm:pt>
    <dgm:pt modelId="{A6246A17-DBAB-4ECE-BF47-D4735D4F2FEE}" type="sibTrans" cxnId="{0489E7C7-B4ED-48D0-BABE-4ACE035211A0}">
      <dgm:prSet/>
      <dgm:spPr/>
      <dgm:t>
        <a:bodyPr/>
        <a:lstStyle/>
        <a:p>
          <a:endParaRPr lang="en-US"/>
        </a:p>
      </dgm:t>
    </dgm:pt>
    <dgm:pt modelId="{2FEF153A-7B64-4E0F-9945-B09E83969537}">
      <dgm:prSet/>
      <dgm:spPr/>
      <dgm:t>
        <a:bodyPr/>
        <a:lstStyle/>
        <a:p>
          <a:r>
            <a:rPr lang="sk-SK" dirty="0"/>
            <a:t>Prijatie dohodou elít (</a:t>
          </a:r>
          <a:r>
            <a:rPr lang="sk-SK" dirty="0" err="1"/>
            <a:t>konsociačné</a:t>
          </a:r>
          <a:r>
            <a:rPr lang="sk-SK" dirty="0"/>
            <a:t> praktiky)</a:t>
          </a:r>
          <a:endParaRPr lang="en-US" dirty="0"/>
        </a:p>
      </dgm:t>
    </dgm:pt>
    <dgm:pt modelId="{EAD9923D-B4BF-4BE9-A4B5-907718EB475A}" type="parTrans" cxnId="{71E31A7A-75D5-489B-AF67-55E316A50C76}">
      <dgm:prSet/>
      <dgm:spPr/>
      <dgm:t>
        <a:bodyPr/>
        <a:lstStyle/>
        <a:p>
          <a:endParaRPr lang="en-US"/>
        </a:p>
      </dgm:t>
    </dgm:pt>
    <dgm:pt modelId="{49DEB56E-5FF5-4338-872E-AB9F80B1AEEB}" type="sibTrans" cxnId="{71E31A7A-75D5-489B-AF67-55E316A50C76}">
      <dgm:prSet/>
      <dgm:spPr/>
      <dgm:t>
        <a:bodyPr/>
        <a:lstStyle/>
        <a:p>
          <a:endParaRPr lang="en-US"/>
        </a:p>
      </dgm:t>
    </dgm:pt>
    <dgm:pt modelId="{DEE6F9F0-E8E3-4380-98C1-34C79AF9B0A0}">
      <dgm:prSet/>
      <dgm:spPr/>
      <dgm:t>
        <a:bodyPr/>
        <a:lstStyle/>
        <a:p>
          <a:r>
            <a:rPr lang="sk-SK" dirty="0"/>
            <a:t>Nepriamo volené zhromaždenia (Philadelphia, Bonn)</a:t>
          </a:r>
          <a:endParaRPr lang="en-US" dirty="0"/>
        </a:p>
      </dgm:t>
    </dgm:pt>
    <dgm:pt modelId="{55963EB2-3EF0-4BD5-A342-C8DB7090F9D1}" type="parTrans" cxnId="{7FE68BE0-4BB0-4C89-B8E7-3D03620DF82B}">
      <dgm:prSet/>
      <dgm:spPr/>
      <dgm:t>
        <a:bodyPr/>
        <a:lstStyle/>
        <a:p>
          <a:endParaRPr lang="en-US"/>
        </a:p>
      </dgm:t>
    </dgm:pt>
    <dgm:pt modelId="{E0A658CD-2CFB-47A1-AE5A-6982F5038D22}" type="sibTrans" cxnId="{7FE68BE0-4BB0-4C89-B8E7-3D03620DF82B}">
      <dgm:prSet/>
      <dgm:spPr/>
      <dgm:t>
        <a:bodyPr/>
        <a:lstStyle/>
        <a:p>
          <a:endParaRPr lang="en-US"/>
        </a:p>
      </dgm:t>
    </dgm:pt>
    <dgm:pt modelId="{C66AD819-0BEC-442E-AD5E-7651CCA1AE06}">
      <dgm:prSet/>
      <dgm:spPr/>
      <dgm:t>
        <a:bodyPr/>
        <a:lstStyle/>
        <a:p>
          <a:r>
            <a:rPr lang="sk-SK"/>
            <a:t>Priamo volené zhromaždenia</a:t>
          </a:r>
          <a:endParaRPr lang="en-US"/>
        </a:p>
      </dgm:t>
    </dgm:pt>
    <dgm:pt modelId="{AB9DD8A7-D3F5-444F-B69D-499444227B9D}" type="parTrans" cxnId="{2BA554B0-F4B8-4F66-826B-27CD5AF5087E}">
      <dgm:prSet/>
      <dgm:spPr/>
      <dgm:t>
        <a:bodyPr/>
        <a:lstStyle/>
        <a:p>
          <a:endParaRPr lang="en-US"/>
        </a:p>
      </dgm:t>
    </dgm:pt>
    <dgm:pt modelId="{7730BA02-AA20-487D-B5C5-43070020F6CC}" type="sibTrans" cxnId="{2BA554B0-F4B8-4F66-826B-27CD5AF5087E}">
      <dgm:prSet/>
      <dgm:spPr/>
      <dgm:t>
        <a:bodyPr/>
        <a:lstStyle/>
        <a:p>
          <a:endParaRPr lang="en-US"/>
        </a:p>
      </dgm:t>
    </dgm:pt>
    <dgm:pt modelId="{9CFCCC3D-666D-9F4F-9057-DA2900A652F9}" type="pres">
      <dgm:prSet presAssocID="{C9BEBE7B-B94E-4710-9A8A-C7AC1AE3103B}" presName="diagram" presStyleCnt="0">
        <dgm:presLayoutVars>
          <dgm:dir/>
          <dgm:resizeHandles val="exact"/>
        </dgm:presLayoutVars>
      </dgm:prSet>
      <dgm:spPr/>
    </dgm:pt>
    <dgm:pt modelId="{EED0C84A-50FA-F545-BF8B-985D60BF7CD2}" type="pres">
      <dgm:prSet presAssocID="{2AA6A9E1-4ABE-44EB-822A-C898E097F48F}" presName="node" presStyleLbl="node1" presStyleIdx="0" presStyleCnt="7">
        <dgm:presLayoutVars>
          <dgm:bulletEnabled val="1"/>
        </dgm:presLayoutVars>
      </dgm:prSet>
      <dgm:spPr/>
    </dgm:pt>
    <dgm:pt modelId="{7BEB62D3-03CA-D548-8D24-C2035B5DAEAD}" type="pres">
      <dgm:prSet presAssocID="{10044D77-0346-4E76-B188-0D5CC8AF37AC}" presName="sibTrans" presStyleCnt="0"/>
      <dgm:spPr/>
    </dgm:pt>
    <dgm:pt modelId="{8A33FAA9-5AD4-8247-9DCF-5AAF0338293E}" type="pres">
      <dgm:prSet presAssocID="{CA65D6CD-7124-476A-9372-B1CC69D53FA1}" presName="node" presStyleLbl="node1" presStyleIdx="1" presStyleCnt="7">
        <dgm:presLayoutVars>
          <dgm:bulletEnabled val="1"/>
        </dgm:presLayoutVars>
      </dgm:prSet>
      <dgm:spPr/>
    </dgm:pt>
    <dgm:pt modelId="{1AEF4769-810B-8F48-A45C-06090D0A48ED}" type="pres">
      <dgm:prSet presAssocID="{3AC3F558-2B12-4945-B760-9BF1364C0B3D}" presName="sibTrans" presStyleCnt="0"/>
      <dgm:spPr/>
    </dgm:pt>
    <dgm:pt modelId="{FEED3DB9-0D7A-854D-8220-0C1ABFB89E82}" type="pres">
      <dgm:prSet presAssocID="{6C4C40CA-202B-4B6A-8D61-3FBE0ED8063C}" presName="node" presStyleLbl="node1" presStyleIdx="2" presStyleCnt="7">
        <dgm:presLayoutVars>
          <dgm:bulletEnabled val="1"/>
        </dgm:presLayoutVars>
      </dgm:prSet>
      <dgm:spPr/>
    </dgm:pt>
    <dgm:pt modelId="{8604F490-957D-FF4F-BF9D-B1E7C933D30D}" type="pres">
      <dgm:prSet presAssocID="{64CFAA77-2035-46B8-A03F-793040D1371C}" presName="sibTrans" presStyleCnt="0"/>
      <dgm:spPr/>
    </dgm:pt>
    <dgm:pt modelId="{B1E23B57-F737-5D42-9358-2A7760320F45}" type="pres">
      <dgm:prSet presAssocID="{62BC850B-A2E4-4EF6-93C7-3E7FAD4A5B62}" presName="node" presStyleLbl="node1" presStyleIdx="3" presStyleCnt="7" custLinFactNeighborX="50447" custLinFactNeighborY="-4310">
        <dgm:presLayoutVars>
          <dgm:bulletEnabled val="1"/>
        </dgm:presLayoutVars>
      </dgm:prSet>
      <dgm:spPr/>
    </dgm:pt>
    <dgm:pt modelId="{AE917DD8-93A0-0B4C-882F-79778B778769}" type="pres">
      <dgm:prSet presAssocID="{A6246A17-DBAB-4ECE-BF47-D4735D4F2FEE}" presName="sibTrans" presStyleCnt="0"/>
      <dgm:spPr/>
    </dgm:pt>
    <dgm:pt modelId="{5E15E59D-64B8-B14A-8D61-3515458D4D52}" type="pres">
      <dgm:prSet presAssocID="{2FEF153A-7B64-4E0F-9945-B09E83969537}" presName="node" presStyleLbl="node1" presStyleIdx="4" presStyleCnt="7" custLinFactNeighborX="60258" custLinFactNeighborY="-4310">
        <dgm:presLayoutVars>
          <dgm:bulletEnabled val="1"/>
        </dgm:presLayoutVars>
      </dgm:prSet>
      <dgm:spPr/>
    </dgm:pt>
    <dgm:pt modelId="{7AD33FE3-A366-3C4D-99EB-5185955E3452}" type="pres">
      <dgm:prSet presAssocID="{49DEB56E-5FF5-4338-872E-AB9F80B1AEEB}" presName="sibTrans" presStyleCnt="0"/>
      <dgm:spPr/>
    </dgm:pt>
    <dgm:pt modelId="{E29FF84C-2517-4B46-BF34-903AE10AB719}" type="pres">
      <dgm:prSet presAssocID="{DEE6F9F0-E8E3-4380-98C1-34C79AF9B0A0}" presName="node" presStyleLbl="node1" presStyleIdx="5" presStyleCnt="7" custLinFactX="-69553" custLinFactY="11297" custLinFactNeighborX="-100000" custLinFactNeighborY="100000">
        <dgm:presLayoutVars>
          <dgm:bulletEnabled val="1"/>
        </dgm:presLayoutVars>
      </dgm:prSet>
      <dgm:spPr/>
    </dgm:pt>
    <dgm:pt modelId="{2DA4B784-54FD-834B-94AC-B8124849BE3D}" type="pres">
      <dgm:prSet presAssocID="{E0A658CD-2CFB-47A1-AE5A-6982F5038D22}" presName="sibTrans" presStyleCnt="0"/>
      <dgm:spPr/>
    </dgm:pt>
    <dgm:pt modelId="{72765434-332C-6443-AB05-7009F44F88EF}" type="pres">
      <dgm:prSet presAssocID="{C66AD819-0BEC-442E-AD5E-7651CCA1AE06}" presName="node" presStyleLbl="node1" presStyleIdx="6" presStyleCnt="7" custLinFactNeighborX="60258" custLinFactNeighborY="-5370">
        <dgm:presLayoutVars>
          <dgm:bulletEnabled val="1"/>
        </dgm:presLayoutVars>
      </dgm:prSet>
      <dgm:spPr/>
    </dgm:pt>
  </dgm:ptLst>
  <dgm:cxnLst>
    <dgm:cxn modelId="{69409E06-6833-C64C-8BE1-D8E10973BB16}" type="presOf" srcId="{C66AD819-0BEC-442E-AD5E-7651CCA1AE06}" destId="{72765434-332C-6443-AB05-7009F44F88EF}" srcOrd="0" destOrd="0" presId="urn:microsoft.com/office/officeart/2005/8/layout/default"/>
    <dgm:cxn modelId="{8D9D9A07-182F-0B42-BCFE-615008C50BB8}" type="presOf" srcId="{2FEF153A-7B64-4E0F-9945-B09E83969537}" destId="{5E15E59D-64B8-B14A-8D61-3515458D4D52}" srcOrd="0" destOrd="0" presId="urn:microsoft.com/office/officeart/2005/8/layout/default"/>
    <dgm:cxn modelId="{F2FC7F1B-5A36-584D-B7BD-9B13A66625BD}" type="presOf" srcId="{CA65D6CD-7124-476A-9372-B1CC69D53FA1}" destId="{8A33FAA9-5AD4-8247-9DCF-5AAF0338293E}" srcOrd="0" destOrd="0" presId="urn:microsoft.com/office/officeart/2005/8/layout/default"/>
    <dgm:cxn modelId="{058CFF1B-CEF1-344D-9A84-A202A9E9C01F}" type="presOf" srcId="{2AA6A9E1-4ABE-44EB-822A-C898E097F48F}" destId="{EED0C84A-50FA-F545-BF8B-985D60BF7CD2}" srcOrd="0" destOrd="0" presId="urn:microsoft.com/office/officeart/2005/8/layout/default"/>
    <dgm:cxn modelId="{A1F8D927-C17D-D54F-BBE7-CC5B260D3178}" type="presOf" srcId="{6C4C40CA-202B-4B6A-8D61-3FBE0ED8063C}" destId="{FEED3DB9-0D7A-854D-8220-0C1ABFB89E82}" srcOrd="0" destOrd="0" presId="urn:microsoft.com/office/officeart/2005/8/layout/default"/>
    <dgm:cxn modelId="{61E6F42F-FF2F-4BF9-B0CB-7D7EDDF7BDE2}" srcId="{C9BEBE7B-B94E-4710-9A8A-C7AC1AE3103B}" destId="{6C4C40CA-202B-4B6A-8D61-3FBE0ED8063C}" srcOrd="2" destOrd="0" parTransId="{446902E3-6B96-4FC6-856B-028C3747F3B6}" sibTransId="{64CFAA77-2035-46B8-A03F-793040D1371C}"/>
    <dgm:cxn modelId="{7A3C0361-13A0-46C4-B90A-A702B05B7B26}" srcId="{C9BEBE7B-B94E-4710-9A8A-C7AC1AE3103B}" destId="{CA65D6CD-7124-476A-9372-B1CC69D53FA1}" srcOrd="1" destOrd="0" parTransId="{701990D4-4CBC-4837-9AAC-AD30B2F5F998}" sibTransId="{3AC3F558-2B12-4945-B760-9BF1364C0B3D}"/>
    <dgm:cxn modelId="{7F5D776D-7F5E-8B44-992A-83D5764C96C6}" type="presOf" srcId="{62BC850B-A2E4-4EF6-93C7-3E7FAD4A5B62}" destId="{B1E23B57-F737-5D42-9358-2A7760320F45}" srcOrd="0" destOrd="0" presId="urn:microsoft.com/office/officeart/2005/8/layout/default"/>
    <dgm:cxn modelId="{71E31A7A-75D5-489B-AF67-55E316A50C76}" srcId="{C9BEBE7B-B94E-4710-9A8A-C7AC1AE3103B}" destId="{2FEF153A-7B64-4E0F-9945-B09E83969537}" srcOrd="4" destOrd="0" parTransId="{EAD9923D-B4BF-4BE9-A4B5-907718EB475A}" sibTransId="{49DEB56E-5FF5-4338-872E-AB9F80B1AEEB}"/>
    <dgm:cxn modelId="{5A835390-6EB5-42B9-AF20-83A5EFDF1A2F}" srcId="{C9BEBE7B-B94E-4710-9A8A-C7AC1AE3103B}" destId="{2AA6A9E1-4ABE-44EB-822A-C898E097F48F}" srcOrd="0" destOrd="0" parTransId="{18D79AB5-8B59-4802-9102-801091BC7F8B}" sibTransId="{10044D77-0346-4E76-B188-0D5CC8AF37AC}"/>
    <dgm:cxn modelId="{2BA554B0-F4B8-4F66-826B-27CD5AF5087E}" srcId="{C9BEBE7B-B94E-4710-9A8A-C7AC1AE3103B}" destId="{C66AD819-0BEC-442E-AD5E-7651CCA1AE06}" srcOrd="6" destOrd="0" parTransId="{AB9DD8A7-D3F5-444F-B69D-499444227B9D}" sibTransId="{7730BA02-AA20-487D-B5C5-43070020F6CC}"/>
    <dgm:cxn modelId="{0FC55DB9-EAA1-B341-A787-4B5A37E4B8FF}" type="presOf" srcId="{DEE6F9F0-E8E3-4380-98C1-34C79AF9B0A0}" destId="{E29FF84C-2517-4B46-BF34-903AE10AB719}" srcOrd="0" destOrd="0" presId="urn:microsoft.com/office/officeart/2005/8/layout/default"/>
    <dgm:cxn modelId="{0489E7C7-B4ED-48D0-BABE-4ACE035211A0}" srcId="{C9BEBE7B-B94E-4710-9A8A-C7AC1AE3103B}" destId="{62BC850B-A2E4-4EF6-93C7-3E7FAD4A5B62}" srcOrd="3" destOrd="0" parTransId="{EE0F007E-CC42-470C-9B45-00227BFAE83C}" sibTransId="{A6246A17-DBAB-4ECE-BF47-D4735D4F2FEE}"/>
    <dgm:cxn modelId="{090147DA-1FF0-4145-A8F4-794E63B77F30}" type="presOf" srcId="{C9BEBE7B-B94E-4710-9A8A-C7AC1AE3103B}" destId="{9CFCCC3D-666D-9F4F-9057-DA2900A652F9}" srcOrd="0" destOrd="0" presId="urn:microsoft.com/office/officeart/2005/8/layout/default"/>
    <dgm:cxn modelId="{7FE68BE0-4BB0-4C89-B8E7-3D03620DF82B}" srcId="{C9BEBE7B-B94E-4710-9A8A-C7AC1AE3103B}" destId="{DEE6F9F0-E8E3-4380-98C1-34C79AF9B0A0}" srcOrd="5" destOrd="0" parTransId="{55963EB2-3EF0-4BD5-A342-C8DB7090F9D1}" sibTransId="{E0A658CD-2CFB-47A1-AE5A-6982F5038D22}"/>
    <dgm:cxn modelId="{B348BE0C-8360-8645-BBCC-5BCB41F3039A}" type="presParOf" srcId="{9CFCCC3D-666D-9F4F-9057-DA2900A652F9}" destId="{EED0C84A-50FA-F545-BF8B-985D60BF7CD2}" srcOrd="0" destOrd="0" presId="urn:microsoft.com/office/officeart/2005/8/layout/default"/>
    <dgm:cxn modelId="{8803252B-1517-6943-9AA5-A355B1C99AAE}" type="presParOf" srcId="{9CFCCC3D-666D-9F4F-9057-DA2900A652F9}" destId="{7BEB62D3-03CA-D548-8D24-C2035B5DAEAD}" srcOrd="1" destOrd="0" presId="urn:microsoft.com/office/officeart/2005/8/layout/default"/>
    <dgm:cxn modelId="{4DD314F3-5898-F248-A94F-A8E2DA68C298}" type="presParOf" srcId="{9CFCCC3D-666D-9F4F-9057-DA2900A652F9}" destId="{8A33FAA9-5AD4-8247-9DCF-5AAF0338293E}" srcOrd="2" destOrd="0" presId="urn:microsoft.com/office/officeart/2005/8/layout/default"/>
    <dgm:cxn modelId="{E32E0344-B9CF-0D42-BADC-E4540CE1B568}" type="presParOf" srcId="{9CFCCC3D-666D-9F4F-9057-DA2900A652F9}" destId="{1AEF4769-810B-8F48-A45C-06090D0A48ED}" srcOrd="3" destOrd="0" presId="urn:microsoft.com/office/officeart/2005/8/layout/default"/>
    <dgm:cxn modelId="{433BB5E4-AA48-3F42-A59C-49F7E1640B67}" type="presParOf" srcId="{9CFCCC3D-666D-9F4F-9057-DA2900A652F9}" destId="{FEED3DB9-0D7A-854D-8220-0C1ABFB89E82}" srcOrd="4" destOrd="0" presId="urn:microsoft.com/office/officeart/2005/8/layout/default"/>
    <dgm:cxn modelId="{47E7E2C9-D5F0-F74D-B798-7C41AB6B1CC2}" type="presParOf" srcId="{9CFCCC3D-666D-9F4F-9057-DA2900A652F9}" destId="{8604F490-957D-FF4F-BF9D-B1E7C933D30D}" srcOrd="5" destOrd="0" presId="urn:microsoft.com/office/officeart/2005/8/layout/default"/>
    <dgm:cxn modelId="{5B9AE037-4AE4-7440-B5B7-16055EC8FEC2}" type="presParOf" srcId="{9CFCCC3D-666D-9F4F-9057-DA2900A652F9}" destId="{B1E23B57-F737-5D42-9358-2A7760320F45}" srcOrd="6" destOrd="0" presId="urn:microsoft.com/office/officeart/2005/8/layout/default"/>
    <dgm:cxn modelId="{F8D967AC-3531-C04A-88BE-D4B819A0E855}" type="presParOf" srcId="{9CFCCC3D-666D-9F4F-9057-DA2900A652F9}" destId="{AE917DD8-93A0-0B4C-882F-79778B778769}" srcOrd="7" destOrd="0" presId="urn:microsoft.com/office/officeart/2005/8/layout/default"/>
    <dgm:cxn modelId="{266A0A01-DF63-0D4C-981D-709FB7F4F629}" type="presParOf" srcId="{9CFCCC3D-666D-9F4F-9057-DA2900A652F9}" destId="{5E15E59D-64B8-B14A-8D61-3515458D4D52}" srcOrd="8" destOrd="0" presId="urn:microsoft.com/office/officeart/2005/8/layout/default"/>
    <dgm:cxn modelId="{199D12EA-94C6-884D-A1D1-0745FE3E6A84}" type="presParOf" srcId="{9CFCCC3D-666D-9F4F-9057-DA2900A652F9}" destId="{7AD33FE3-A366-3C4D-99EB-5185955E3452}" srcOrd="9" destOrd="0" presId="urn:microsoft.com/office/officeart/2005/8/layout/default"/>
    <dgm:cxn modelId="{6600CFEA-619E-E14A-A3C9-F6BAA25F3F7D}" type="presParOf" srcId="{9CFCCC3D-666D-9F4F-9057-DA2900A652F9}" destId="{E29FF84C-2517-4B46-BF34-903AE10AB719}" srcOrd="10" destOrd="0" presId="urn:microsoft.com/office/officeart/2005/8/layout/default"/>
    <dgm:cxn modelId="{33FE95DD-7DAF-3A49-A27E-1DBB75FB81CC}" type="presParOf" srcId="{9CFCCC3D-666D-9F4F-9057-DA2900A652F9}" destId="{2DA4B784-54FD-834B-94AC-B8124849BE3D}" srcOrd="11" destOrd="0" presId="urn:microsoft.com/office/officeart/2005/8/layout/default"/>
    <dgm:cxn modelId="{8035E4C5-589F-8B49-A823-E311E112CE31}" type="presParOf" srcId="{9CFCCC3D-666D-9F4F-9057-DA2900A652F9}" destId="{72765434-332C-6443-AB05-7009F44F88EF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1F1AFA-5D67-43D0-AACD-BC2A5B65CA0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9E45B2-41D9-40EE-BC6C-B425B93864B5}">
      <dgm:prSet/>
      <dgm:spPr/>
      <dgm:t>
        <a:bodyPr/>
        <a:lstStyle/>
        <a:p>
          <a:r>
            <a:rPr lang="sk-SK"/>
            <a:t>(Elster): stavanie na trvalých základoch </a:t>
          </a:r>
          <a:endParaRPr lang="en-US"/>
        </a:p>
      </dgm:t>
    </dgm:pt>
    <dgm:pt modelId="{73D5460D-2E4B-4811-A466-C8AA57F5DA00}" type="parTrans" cxnId="{F00D88B7-F776-4473-9DB9-4EF0618FB0D9}">
      <dgm:prSet/>
      <dgm:spPr/>
      <dgm:t>
        <a:bodyPr/>
        <a:lstStyle/>
        <a:p>
          <a:endParaRPr lang="en-US"/>
        </a:p>
      </dgm:t>
    </dgm:pt>
    <dgm:pt modelId="{6ECA068E-F536-4150-950C-2AE5ED27DC1C}" type="sibTrans" cxnId="{F00D88B7-F776-4473-9DB9-4EF0618FB0D9}">
      <dgm:prSet/>
      <dgm:spPr/>
      <dgm:t>
        <a:bodyPr/>
        <a:lstStyle/>
        <a:p>
          <a:endParaRPr lang="en-US"/>
        </a:p>
      </dgm:t>
    </dgm:pt>
    <dgm:pt modelId="{AC70611F-C2DD-47B8-9ED1-47797A6C6FE5}">
      <dgm:prSet/>
      <dgm:spPr/>
      <dgm:t>
        <a:bodyPr/>
        <a:lstStyle/>
        <a:p>
          <a:r>
            <a:rPr lang="sk-SK"/>
            <a:t>Špeciálne ustanovené zhromaždenia a nie bežné legislatívne zbory</a:t>
          </a:r>
          <a:endParaRPr lang="en-US"/>
        </a:p>
      </dgm:t>
    </dgm:pt>
    <dgm:pt modelId="{4616FB6E-1B46-4E92-A3AB-3596941C3577}" type="parTrans" cxnId="{0397D576-D7CC-4F7D-8C75-0EA29B97A38F}">
      <dgm:prSet/>
      <dgm:spPr/>
      <dgm:t>
        <a:bodyPr/>
        <a:lstStyle/>
        <a:p>
          <a:endParaRPr lang="en-US"/>
        </a:p>
      </dgm:t>
    </dgm:pt>
    <dgm:pt modelId="{5737AB9D-75EA-4B5A-9184-89E277F2273D}" type="sibTrans" cxnId="{0397D576-D7CC-4F7D-8C75-0EA29B97A38F}">
      <dgm:prSet/>
      <dgm:spPr/>
      <dgm:t>
        <a:bodyPr/>
        <a:lstStyle/>
        <a:p>
          <a:endParaRPr lang="en-US"/>
        </a:p>
      </dgm:t>
    </dgm:pt>
    <dgm:pt modelId="{1E2D87D2-CF73-406C-B0BB-24D0D9E14DD8}">
      <dgm:prSet/>
      <dgm:spPr/>
      <dgm:t>
        <a:bodyPr/>
        <a:lstStyle/>
        <a:p>
          <a:r>
            <a:rPr lang="sk-SK"/>
            <a:t>Ratifikácia nielen zákonodarným zhromaždením, ale aj ďalším aktérom (referendum)</a:t>
          </a:r>
          <a:endParaRPr lang="en-US"/>
        </a:p>
      </dgm:t>
    </dgm:pt>
    <dgm:pt modelId="{A6B552F6-EFE8-42F8-9DA7-4421EFB9C282}" type="parTrans" cxnId="{DA3501C1-6FB8-48E2-9E13-2EF5A58EE836}">
      <dgm:prSet/>
      <dgm:spPr/>
      <dgm:t>
        <a:bodyPr/>
        <a:lstStyle/>
        <a:p>
          <a:endParaRPr lang="en-US"/>
        </a:p>
      </dgm:t>
    </dgm:pt>
    <dgm:pt modelId="{711EC3DA-514D-4A01-B2A3-8CB2B70ED12C}" type="sibTrans" cxnId="{DA3501C1-6FB8-48E2-9E13-2EF5A58EE836}">
      <dgm:prSet/>
      <dgm:spPr/>
      <dgm:t>
        <a:bodyPr/>
        <a:lstStyle/>
        <a:p>
          <a:endParaRPr lang="en-US"/>
        </a:p>
      </dgm:t>
    </dgm:pt>
    <dgm:pt modelId="{95C40041-BE6E-42F7-8021-C6CCC3C490BB}">
      <dgm:prSet/>
      <dgm:spPr/>
      <dgm:t>
        <a:bodyPr/>
        <a:lstStyle/>
        <a:p>
          <a:r>
            <a:rPr lang="sk-SK" dirty="0"/>
            <a:t>Vyjednávania ako zmes verejných a neverejných rokovaní</a:t>
          </a:r>
          <a:endParaRPr lang="en-US" dirty="0"/>
        </a:p>
      </dgm:t>
    </dgm:pt>
    <dgm:pt modelId="{5EFBD288-584F-4D04-BA28-400B7607FA31}" type="parTrans" cxnId="{B83F9D23-BE26-4920-9ED2-39846F17A5FE}">
      <dgm:prSet/>
      <dgm:spPr/>
      <dgm:t>
        <a:bodyPr/>
        <a:lstStyle/>
        <a:p>
          <a:endParaRPr lang="en-US"/>
        </a:p>
      </dgm:t>
    </dgm:pt>
    <dgm:pt modelId="{914327B0-303B-464A-9DD5-882B5C8C1F50}" type="sibTrans" cxnId="{B83F9D23-BE26-4920-9ED2-39846F17A5FE}">
      <dgm:prSet/>
      <dgm:spPr/>
      <dgm:t>
        <a:bodyPr/>
        <a:lstStyle/>
        <a:p>
          <a:endParaRPr lang="en-US"/>
        </a:p>
      </dgm:t>
    </dgm:pt>
    <dgm:pt modelId="{4115E1AD-1ECA-4151-A63B-70C0299EC72A}">
      <dgm:prSet/>
      <dgm:spPr/>
      <dgm:t>
        <a:bodyPr/>
        <a:lstStyle/>
        <a:p>
          <a:r>
            <a:rPr lang="sk-SK"/>
            <a:t>Minimálna úloha expertov, mimo centra politického diania, časový odstup účinnosti a pod.  </a:t>
          </a:r>
          <a:endParaRPr lang="en-US"/>
        </a:p>
      </dgm:t>
    </dgm:pt>
    <dgm:pt modelId="{C7377BFD-D8BF-4165-9BF5-092068B503F8}" type="parTrans" cxnId="{6F654E8D-2FD6-4975-9DA0-46674B43C9D3}">
      <dgm:prSet/>
      <dgm:spPr/>
      <dgm:t>
        <a:bodyPr/>
        <a:lstStyle/>
        <a:p>
          <a:endParaRPr lang="en-US"/>
        </a:p>
      </dgm:t>
    </dgm:pt>
    <dgm:pt modelId="{28FDB813-37CD-454A-A722-675AC1C7A15C}" type="sibTrans" cxnId="{6F654E8D-2FD6-4975-9DA0-46674B43C9D3}">
      <dgm:prSet/>
      <dgm:spPr/>
      <dgm:t>
        <a:bodyPr/>
        <a:lstStyle/>
        <a:p>
          <a:endParaRPr lang="en-US"/>
        </a:p>
      </dgm:t>
    </dgm:pt>
    <dgm:pt modelId="{8ECB6C21-50C5-448E-8F36-20A60328C5A9}">
      <dgm:prSet/>
      <dgm:spPr/>
      <dgm:t>
        <a:bodyPr/>
        <a:lstStyle/>
        <a:p>
          <a:r>
            <a:rPr lang="sk-SK"/>
            <a:t>CIEĽ: akceptácia pravidiel všetkými (veľkou väčšinou) politických aktérov </a:t>
          </a:r>
          <a:endParaRPr lang="en-US"/>
        </a:p>
      </dgm:t>
    </dgm:pt>
    <dgm:pt modelId="{CF61C835-F572-4823-9ACE-A36C4D353467}" type="parTrans" cxnId="{52AB5A6B-490C-49A4-814B-26BC5D1297DC}">
      <dgm:prSet/>
      <dgm:spPr/>
      <dgm:t>
        <a:bodyPr/>
        <a:lstStyle/>
        <a:p>
          <a:endParaRPr lang="en-US"/>
        </a:p>
      </dgm:t>
    </dgm:pt>
    <dgm:pt modelId="{FC96C352-439D-4B9C-8CD6-FC2520DD2AA8}" type="sibTrans" cxnId="{52AB5A6B-490C-49A4-814B-26BC5D1297DC}">
      <dgm:prSet/>
      <dgm:spPr/>
      <dgm:t>
        <a:bodyPr/>
        <a:lstStyle/>
        <a:p>
          <a:endParaRPr lang="en-US"/>
        </a:p>
      </dgm:t>
    </dgm:pt>
    <dgm:pt modelId="{88772751-DBF6-BF46-A208-492BC942220C}" type="pres">
      <dgm:prSet presAssocID="{8C1F1AFA-5D67-43D0-AACD-BC2A5B65CA02}" presName="linear" presStyleCnt="0">
        <dgm:presLayoutVars>
          <dgm:animLvl val="lvl"/>
          <dgm:resizeHandles val="exact"/>
        </dgm:presLayoutVars>
      </dgm:prSet>
      <dgm:spPr/>
    </dgm:pt>
    <dgm:pt modelId="{AC0CD8BD-0544-4F43-906A-37484F3E453D}" type="pres">
      <dgm:prSet presAssocID="{009E45B2-41D9-40EE-BC6C-B425B93864B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DF92FA26-AE66-874F-88C0-331324D669B0}" type="pres">
      <dgm:prSet presAssocID="{6ECA068E-F536-4150-950C-2AE5ED27DC1C}" presName="spacer" presStyleCnt="0"/>
      <dgm:spPr/>
    </dgm:pt>
    <dgm:pt modelId="{476AC943-1CE7-DF42-842A-D9FDCEA681DD}" type="pres">
      <dgm:prSet presAssocID="{AC70611F-C2DD-47B8-9ED1-47797A6C6FE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A38EB1A-D6D5-6C41-9A4D-E8E803549E3E}" type="pres">
      <dgm:prSet presAssocID="{5737AB9D-75EA-4B5A-9184-89E277F2273D}" presName="spacer" presStyleCnt="0"/>
      <dgm:spPr/>
    </dgm:pt>
    <dgm:pt modelId="{67B9BE62-600D-844C-96C9-F6E504A9B010}" type="pres">
      <dgm:prSet presAssocID="{1E2D87D2-CF73-406C-B0BB-24D0D9E14DD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894479B-F538-C94A-8E56-8CBAEFDC1F26}" type="pres">
      <dgm:prSet presAssocID="{711EC3DA-514D-4A01-B2A3-8CB2B70ED12C}" presName="spacer" presStyleCnt="0"/>
      <dgm:spPr/>
    </dgm:pt>
    <dgm:pt modelId="{5FB7A0A6-4D08-AE47-B487-B6432A208221}" type="pres">
      <dgm:prSet presAssocID="{95C40041-BE6E-42F7-8021-C6CCC3C490B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B87932A-B71D-0246-8D74-36017DE760D7}" type="pres">
      <dgm:prSet presAssocID="{914327B0-303B-464A-9DD5-882B5C8C1F50}" presName="spacer" presStyleCnt="0"/>
      <dgm:spPr/>
    </dgm:pt>
    <dgm:pt modelId="{19883FDA-4E46-4146-81B4-8FD024235424}" type="pres">
      <dgm:prSet presAssocID="{4115E1AD-1ECA-4151-A63B-70C0299EC72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FFD5812-8077-9141-9CFF-68E42CCD426C}" type="pres">
      <dgm:prSet presAssocID="{28FDB813-37CD-454A-A722-675AC1C7A15C}" presName="spacer" presStyleCnt="0"/>
      <dgm:spPr/>
    </dgm:pt>
    <dgm:pt modelId="{27F86AD7-84B4-0540-8F73-4554E68A851A}" type="pres">
      <dgm:prSet presAssocID="{8ECB6C21-50C5-448E-8F36-20A60328C5A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83F9D23-BE26-4920-9ED2-39846F17A5FE}" srcId="{8C1F1AFA-5D67-43D0-AACD-BC2A5B65CA02}" destId="{95C40041-BE6E-42F7-8021-C6CCC3C490BB}" srcOrd="3" destOrd="0" parTransId="{5EFBD288-584F-4D04-BA28-400B7607FA31}" sibTransId="{914327B0-303B-464A-9DD5-882B5C8C1F50}"/>
    <dgm:cxn modelId="{52AB5A6B-490C-49A4-814B-26BC5D1297DC}" srcId="{8C1F1AFA-5D67-43D0-AACD-BC2A5B65CA02}" destId="{8ECB6C21-50C5-448E-8F36-20A60328C5A9}" srcOrd="5" destOrd="0" parTransId="{CF61C835-F572-4823-9ACE-A36C4D353467}" sibTransId="{FC96C352-439D-4B9C-8CD6-FC2520DD2AA8}"/>
    <dgm:cxn modelId="{0E62CA50-1DB7-D346-AE5B-A9DBC0B02163}" type="presOf" srcId="{95C40041-BE6E-42F7-8021-C6CCC3C490BB}" destId="{5FB7A0A6-4D08-AE47-B487-B6432A208221}" srcOrd="0" destOrd="0" presId="urn:microsoft.com/office/officeart/2005/8/layout/vList2"/>
    <dgm:cxn modelId="{0397D576-D7CC-4F7D-8C75-0EA29B97A38F}" srcId="{8C1F1AFA-5D67-43D0-AACD-BC2A5B65CA02}" destId="{AC70611F-C2DD-47B8-9ED1-47797A6C6FE5}" srcOrd="1" destOrd="0" parTransId="{4616FB6E-1B46-4E92-A3AB-3596941C3577}" sibTransId="{5737AB9D-75EA-4B5A-9184-89E277F2273D}"/>
    <dgm:cxn modelId="{6F654E8D-2FD6-4975-9DA0-46674B43C9D3}" srcId="{8C1F1AFA-5D67-43D0-AACD-BC2A5B65CA02}" destId="{4115E1AD-1ECA-4151-A63B-70C0299EC72A}" srcOrd="4" destOrd="0" parTransId="{C7377BFD-D8BF-4165-9BF5-092068B503F8}" sibTransId="{28FDB813-37CD-454A-A722-675AC1C7A15C}"/>
    <dgm:cxn modelId="{9849299C-9349-4240-9041-B78B76B62DFA}" type="presOf" srcId="{009E45B2-41D9-40EE-BC6C-B425B93864B5}" destId="{AC0CD8BD-0544-4F43-906A-37484F3E453D}" srcOrd="0" destOrd="0" presId="urn:microsoft.com/office/officeart/2005/8/layout/vList2"/>
    <dgm:cxn modelId="{82BEC59D-586B-6741-A38F-E7D365B112B5}" type="presOf" srcId="{8ECB6C21-50C5-448E-8F36-20A60328C5A9}" destId="{27F86AD7-84B4-0540-8F73-4554E68A851A}" srcOrd="0" destOrd="0" presId="urn:microsoft.com/office/officeart/2005/8/layout/vList2"/>
    <dgm:cxn modelId="{8CD892A3-47CD-594A-9D4C-60CA699BAAC1}" type="presOf" srcId="{1E2D87D2-CF73-406C-B0BB-24D0D9E14DD8}" destId="{67B9BE62-600D-844C-96C9-F6E504A9B010}" srcOrd="0" destOrd="0" presId="urn:microsoft.com/office/officeart/2005/8/layout/vList2"/>
    <dgm:cxn modelId="{8C525AAD-07EE-5F4C-98B1-A4CADBA76057}" type="presOf" srcId="{4115E1AD-1ECA-4151-A63B-70C0299EC72A}" destId="{19883FDA-4E46-4146-81B4-8FD024235424}" srcOrd="0" destOrd="0" presId="urn:microsoft.com/office/officeart/2005/8/layout/vList2"/>
    <dgm:cxn modelId="{F00D88B7-F776-4473-9DB9-4EF0618FB0D9}" srcId="{8C1F1AFA-5D67-43D0-AACD-BC2A5B65CA02}" destId="{009E45B2-41D9-40EE-BC6C-B425B93864B5}" srcOrd="0" destOrd="0" parTransId="{73D5460D-2E4B-4811-A466-C8AA57F5DA00}" sibTransId="{6ECA068E-F536-4150-950C-2AE5ED27DC1C}"/>
    <dgm:cxn modelId="{E8CCA9BB-EBC4-6045-823C-85AC621A3EF2}" type="presOf" srcId="{AC70611F-C2DD-47B8-9ED1-47797A6C6FE5}" destId="{476AC943-1CE7-DF42-842A-D9FDCEA681DD}" srcOrd="0" destOrd="0" presId="urn:microsoft.com/office/officeart/2005/8/layout/vList2"/>
    <dgm:cxn modelId="{DA3501C1-6FB8-48E2-9E13-2EF5A58EE836}" srcId="{8C1F1AFA-5D67-43D0-AACD-BC2A5B65CA02}" destId="{1E2D87D2-CF73-406C-B0BB-24D0D9E14DD8}" srcOrd="2" destOrd="0" parTransId="{A6B552F6-EFE8-42F8-9DA7-4421EFB9C282}" sibTransId="{711EC3DA-514D-4A01-B2A3-8CB2B70ED12C}"/>
    <dgm:cxn modelId="{F4C351FB-D5DA-6044-AFA1-23B4EFDB999D}" type="presOf" srcId="{8C1F1AFA-5D67-43D0-AACD-BC2A5B65CA02}" destId="{88772751-DBF6-BF46-A208-492BC942220C}" srcOrd="0" destOrd="0" presId="urn:microsoft.com/office/officeart/2005/8/layout/vList2"/>
    <dgm:cxn modelId="{46E4BC35-4E55-8C48-BB11-E158223F9499}" type="presParOf" srcId="{88772751-DBF6-BF46-A208-492BC942220C}" destId="{AC0CD8BD-0544-4F43-906A-37484F3E453D}" srcOrd="0" destOrd="0" presId="urn:microsoft.com/office/officeart/2005/8/layout/vList2"/>
    <dgm:cxn modelId="{9928B9D2-2DBA-7F49-8BB6-B2F1DFAB4C37}" type="presParOf" srcId="{88772751-DBF6-BF46-A208-492BC942220C}" destId="{DF92FA26-AE66-874F-88C0-331324D669B0}" srcOrd="1" destOrd="0" presId="urn:microsoft.com/office/officeart/2005/8/layout/vList2"/>
    <dgm:cxn modelId="{20C5D307-F223-8747-968C-07AE4CDCF5BB}" type="presParOf" srcId="{88772751-DBF6-BF46-A208-492BC942220C}" destId="{476AC943-1CE7-DF42-842A-D9FDCEA681DD}" srcOrd="2" destOrd="0" presId="urn:microsoft.com/office/officeart/2005/8/layout/vList2"/>
    <dgm:cxn modelId="{E3FC99AA-631B-E34D-A170-18CCC885EDFC}" type="presParOf" srcId="{88772751-DBF6-BF46-A208-492BC942220C}" destId="{5A38EB1A-D6D5-6C41-9A4D-E8E803549E3E}" srcOrd="3" destOrd="0" presId="urn:microsoft.com/office/officeart/2005/8/layout/vList2"/>
    <dgm:cxn modelId="{96292FFD-DC2B-A94D-A64D-719CEFED09FD}" type="presParOf" srcId="{88772751-DBF6-BF46-A208-492BC942220C}" destId="{67B9BE62-600D-844C-96C9-F6E504A9B010}" srcOrd="4" destOrd="0" presId="urn:microsoft.com/office/officeart/2005/8/layout/vList2"/>
    <dgm:cxn modelId="{F1F7B978-31A2-BF42-9BAB-E45650BAF53C}" type="presParOf" srcId="{88772751-DBF6-BF46-A208-492BC942220C}" destId="{A894479B-F538-C94A-8E56-8CBAEFDC1F26}" srcOrd="5" destOrd="0" presId="urn:microsoft.com/office/officeart/2005/8/layout/vList2"/>
    <dgm:cxn modelId="{BD23E329-31BB-AF4F-8AFA-94718CA6DA70}" type="presParOf" srcId="{88772751-DBF6-BF46-A208-492BC942220C}" destId="{5FB7A0A6-4D08-AE47-B487-B6432A208221}" srcOrd="6" destOrd="0" presId="urn:microsoft.com/office/officeart/2005/8/layout/vList2"/>
    <dgm:cxn modelId="{2DC2E9FF-88DA-0542-B38F-2992AE602484}" type="presParOf" srcId="{88772751-DBF6-BF46-A208-492BC942220C}" destId="{5B87932A-B71D-0246-8D74-36017DE760D7}" srcOrd="7" destOrd="0" presId="urn:microsoft.com/office/officeart/2005/8/layout/vList2"/>
    <dgm:cxn modelId="{52563650-BB95-9F41-9CD4-D46A458F3E16}" type="presParOf" srcId="{88772751-DBF6-BF46-A208-492BC942220C}" destId="{19883FDA-4E46-4146-81B4-8FD024235424}" srcOrd="8" destOrd="0" presId="urn:microsoft.com/office/officeart/2005/8/layout/vList2"/>
    <dgm:cxn modelId="{1BD59C9C-FBE4-5147-BC6C-BFBD206996B9}" type="presParOf" srcId="{88772751-DBF6-BF46-A208-492BC942220C}" destId="{3FFD5812-8077-9141-9CFF-68E42CCD426C}" srcOrd="9" destOrd="0" presId="urn:microsoft.com/office/officeart/2005/8/layout/vList2"/>
    <dgm:cxn modelId="{688F8581-F6DE-264D-B04D-95AF3F55FC7D}" type="presParOf" srcId="{88772751-DBF6-BF46-A208-492BC942220C}" destId="{27F86AD7-84B4-0540-8F73-4554E68A851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0B8B02-BE04-47B4-86F3-9739AFEBA43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6D7DCE8-E744-4663-84FB-9E7B9493781A}">
      <dgm:prSet/>
      <dgm:spPr/>
      <dgm:t>
        <a:bodyPr/>
        <a:lstStyle/>
        <a:p>
          <a:pPr algn="just"/>
          <a:r>
            <a:rPr lang="en-US"/>
            <a:t>Akademické debaty viac skúmali potenciálny dopad ústavného </a:t>
          </a:r>
          <a:r>
            <a:rPr lang="en-US" b="1"/>
            <a:t>dizajnu</a:t>
          </a:r>
          <a:r>
            <a:rPr lang="en-US"/>
            <a:t> a menej vplyvy </a:t>
          </a:r>
          <a:r>
            <a:rPr lang="en-US" b="1"/>
            <a:t>procesu</a:t>
          </a:r>
          <a:r>
            <a:rPr lang="en-US"/>
            <a:t> ústavných zmien</a:t>
          </a:r>
        </a:p>
      </dgm:t>
    </dgm:pt>
    <dgm:pt modelId="{1B5846EB-32E2-484C-8341-9C95F1B675D2}" type="parTrans" cxnId="{0F39677B-7854-4CDF-9BE4-49C34A987834}">
      <dgm:prSet/>
      <dgm:spPr/>
      <dgm:t>
        <a:bodyPr/>
        <a:lstStyle/>
        <a:p>
          <a:endParaRPr lang="en-US"/>
        </a:p>
      </dgm:t>
    </dgm:pt>
    <dgm:pt modelId="{4237A4F4-CB5E-4DB8-955B-FAB283FEC0BE}" type="sibTrans" cxnId="{0F39677B-7854-4CDF-9BE4-49C34A987834}">
      <dgm:prSet/>
      <dgm:spPr/>
      <dgm:t>
        <a:bodyPr/>
        <a:lstStyle/>
        <a:p>
          <a:endParaRPr lang="en-US"/>
        </a:p>
      </dgm:t>
    </dgm:pt>
    <dgm:pt modelId="{206CA841-8161-46C8-8930-E67168FF06E3}">
      <dgm:prSet/>
      <dgm:spPr/>
      <dgm:t>
        <a:bodyPr/>
        <a:lstStyle/>
        <a:p>
          <a:pPr algn="just"/>
          <a:r>
            <a:rPr lang="en-US"/>
            <a:t>Ackerman (1992): včasná dohoda na ústavnom rámci je kľúčová pre budúcnosť režimu</a:t>
          </a:r>
        </a:p>
      </dgm:t>
    </dgm:pt>
    <dgm:pt modelId="{0583F610-39B1-474F-B2BC-AA8FBDA297AB}" type="parTrans" cxnId="{1D4B95A1-684A-4E35-9A3A-0D940BC58DF4}">
      <dgm:prSet/>
      <dgm:spPr/>
      <dgm:t>
        <a:bodyPr/>
        <a:lstStyle/>
        <a:p>
          <a:endParaRPr lang="en-US"/>
        </a:p>
      </dgm:t>
    </dgm:pt>
    <dgm:pt modelId="{1EC2CBE2-760C-4FA3-8DD4-19A28139E380}" type="sibTrans" cxnId="{1D4B95A1-684A-4E35-9A3A-0D940BC58DF4}">
      <dgm:prSet/>
      <dgm:spPr/>
      <dgm:t>
        <a:bodyPr/>
        <a:lstStyle/>
        <a:p>
          <a:endParaRPr lang="en-US"/>
        </a:p>
      </dgm:t>
    </dgm:pt>
    <dgm:pt modelId="{5961FCC7-CF64-48A5-BA48-5D3942CFD97D}">
      <dgm:prSet/>
      <dgm:spPr/>
      <dgm:t>
        <a:bodyPr/>
        <a:lstStyle/>
        <a:p>
          <a:pPr algn="just"/>
          <a:r>
            <a:rPr lang="en-US"/>
            <a:t>“Ústavný moment” – jedinečná šanca rýchlo po zmene režimu prijať úplne novú ústavu</a:t>
          </a:r>
        </a:p>
      </dgm:t>
    </dgm:pt>
    <dgm:pt modelId="{859713F9-47F6-4A45-8214-C87506114F3A}" type="parTrans" cxnId="{20A034F2-EC53-453E-9F0B-A7F6FC128129}">
      <dgm:prSet/>
      <dgm:spPr/>
      <dgm:t>
        <a:bodyPr/>
        <a:lstStyle/>
        <a:p>
          <a:endParaRPr lang="en-US"/>
        </a:p>
      </dgm:t>
    </dgm:pt>
    <dgm:pt modelId="{9F034165-109E-428E-AF3F-68125020E9D6}" type="sibTrans" cxnId="{20A034F2-EC53-453E-9F0B-A7F6FC128129}">
      <dgm:prSet/>
      <dgm:spPr/>
      <dgm:t>
        <a:bodyPr/>
        <a:lstStyle/>
        <a:p>
          <a:endParaRPr lang="en-US"/>
        </a:p>
      </dgm:t>
    </dgm:pt>
    <dgm:pt modelId="{638BED87-D5CA-9C4B-BBDD-AF72F2E07B2D}" type="pres">
      <dgm:prSet presAssocID="{A20B8B02-BE04-47B4-86F3-9739AFEBA43E}" presName="vert0" presStyleCnt="0">
        <dgm:presLayoutVars>
          <dgm:dir/>
          <dgm:animOne val="branch"/>
          <dgm:animLvl val="lvl"/>
        </dgm:presLayoutVars>
      </dgm:prSet>
      <dgm:spPr/>
    </dgm:pt>
    <dgm:pt modelId="{D7CBDAC6-FE04-2A4F-A019-A01A6D353BB1}" type="pres">
      <dgm:prSet presAssocID="{D6D7DCE8-E744-4663-84FB-9E7B9493781A}" presName="thickLine" presStyleLbl="alignNode1" presStyleIdx="0" presStyleCnt="3"/>
      <dgm:spPr/>
    </dgm:pt>
    <dgm:pt modelId="{2BEB6EAA-7BC8-7F44-9D50-D15570063B16}" type="pres">
      <dgm:prSet presAssocID="{D6D7DCE8-E744-4663-84FB-9E7B9493781A}" presName="horz1" presStyleCnt="0"/>
      <dgm:spPr/>
    </dgm:pt>
    <dgm:pt modelId="{045C4D67-6CEB-0648-B39E-4FE5FF25FFCD}" type="pres">
      <dgm:prSet presAssocID="{D6D7DCE8-E744-4663-84FB-9E7B9493781A}" presName="tx1" presStyleLbl="revTx" presStyleIdx="0" presStyleCnt="3"/>
      <dgm:spPr/>
    </dgm:pt>
    <dgm:pt modelId="{C233E19B-01D1-7C48-8F50-397F446255C7}" type="pres">
      <dgm:prSet presAssocID="{D6D7DCE8-E744-4663-84FB-9E7B9493781A}" presName="vert1" presStyleCnt="0"/>
      <dgm:spPr/>
    </dgm:pt>
    <dgm:pt modelId="{24F13A54-2CB9-BB4F-9F63-3A914CDC990C}" type="pres">
      <dgm:prSet presAssocID="{206CA841-8161-46C8-8930-E67168FF06E3}" presName="thickLine" presStyleLbl="alignNode1" presStyleIdx="1" presStyleCnt="3"/>
      <dgm:spPr/>
    </dgm:pt>
    <dgm:pt modelId="{58E2E505-D761-5A48-81DD-425A22F09AA0}" type="pres">
      <dgm:prSet presAssocID="{206CA841-8161-46C8-8930-E67168FF06E3}" presName="horz1" presStyleCnt="0"/>
      <dgm:spPr/>
    </dgm:pt>
    <dgm:pt modelId="{BFF44F3C-8DE2-DE42-9BF7-32816C10C89D}" type="pres">
      <dgm:prSet presAssocID="{206CA841-8161-46C8-8930-E67168FF06E3}" presName="tx1" presStyleLbl="revTx" presStyleIdx="1" presStyleCnt="3"/>
      <dgm:spPr/>
    </dgm:pt>
    <dgm:pt modelId="{2E0A566C-B7A8-C34F-AF82-0F346A41FE53}" type="pres">
      <dgm:prSet presAssocID="{206CA841-8161-46C8-8930-E67168FF06E3}" presName="vert1" presStyleCnt="0"/>
      <dgm:spPr/>
    </dgm:pt>
    <dgm:pt modelId="{794133DC-2F20-8049-BEBE-C8DB7903A680}" type="pres">
      <dgm:prSet presAssocID="{5961FCC7-CF64-48A5-BA48-5D3942CFD97D}" presName="thickLine" presStyleLbl="alignNode1" presStyleIdx="2" presStyleCnt="3"/>
      <dgm:spPr/>
    </dgm:pt>
    <dgm:pt modelId="{A24A123B-281D-A444-8BE6-19C015D01C0D}" type="pres">
      <dgm:prSet presAssocID="{5961FCC7-CF64-48A5-BA48-5D3942CFD97D}" presName="horz1" presStyleCnt="0"/>
      <dgm:spPr/>
    </dgm:pt>
    <dgm:pt modelId="{333A90DB-FD9A-D949-BBEE-695F772AC842}" type="pres">
      <dgm:prSet presAssocID="{5961FCC7-CF64-48A5-BA48-5D3942CFD97D}" presName="tx1" presStyleLbl="revTx" presStyleIdx="2" presStyleCnt="3"/>
      <dgm:spPr/>
    </dgm:pt>
    <dgm:pt modelId="{4B05DD70-D2C5-6F41-811E-59B5979DA0F4}" type="pres">
      <dgm:prSet presAssocID="{5961FCC7-CF64-48A5-BA48-5D3942CFD97D}" presName="vert1" presStyleCnt="0"/>
      <dgm:spPr/>
    </dgm:pt>
  </dgm:ptLst>
  <dgm:cxnLst>
    <dgm:cxn modelId="{08C44A3C-D6CF-EA43-9FAF-615868152DEC}" type="presOf" srcId="{A20B8B02-BE04-47B4-86F3-9739AFEBA43E}" destId="{638BED87-D5CA-9C4B-BBDD-AF72F2E07B2D}" srcOrd="0" destOrd="0" presId="urn:microsoft.com/office/officeart/2008/layout/LinedList"/>
    <dgm:cxn modelId="{C9648565-096D-9B42-9549-BA4CF28FD9B6}" type="presOf" srcId="{5961FCC7-CF64-48A5-BA48-5D3942CFD97D}" destId="{333A90DB-FD9A-D949-BBEE-695F772AC842}" srcOrd="0" destOrd="0" presId="urn:microsoft.com/office/officeart/2008/layout/LinedList"/>
    <dgm:cxn modelId="{0F39677B-7854-4CDF-9BE4-49C34A987834}" srcId="{A20B8B02-BE04-47B4-86F3-9739AFEBA43E}" destId="{D6D7DCE8-E744-4663-84FB-9E7B9493781A}" srcOrd="0" destOrd="0" parTransId="{1B5846EB-32E2-484C-8341-9C95F1B675D2}" sibTransId="{4237A4F4-CB5E-4DB8-955B-FAB283FEC0BE}"/>
    <dgm:cxn modelId="{1D4B95A1-684A-4E35-9A3A-0D940BC58DF4}" srcId="{A20B8B02-BE04-47B4-86F3-9739AFEBA43E}" destId="{206CA841-8161-46C8-8930-E67168FF06E3}" srcOrd="1" destOrd="0" parTransId="{0583F610-39B1-474F-B2BC-AA8FBDA297AB}" sibTransId="{1EC2CBE2-760C-4FA3-8DD4-19A28139E380}"/>
    <dgm:cxn modelId="{978375D2-87FA-C743-97B8-C810E60410F3}" type="presOf" srcId="{206CA841-8161-46C8-8930-E67168FF06E3}" destId="{BFF44F3C-8DE2-DE42-9BF7-32816C10C89D}" srcOrd="0" destOrd="0" presId="urn:microsoft.com/office/officeart/2008/layout/LinedList"/>
    <dgm:cxn modelId="{183F0FF2-4A3C-CA4E-BDC6-BDED474C11E5}" type="presOf" srcId="{D6D7DCE8-E744-4663-84FB-9E7B9493781A}" destId="{045C4D67-6CEB-0648-B39E-4FE5FF25FFCD}" srcOrd="0" destOrd="0" presId="urn:microsoft.com/office/officeart/2008/layout/LinedList"/>
    <dgm:cxn modelId="{20A034F2-EC53-453E-9F0B-A7F6FC128129}" srcId="{A20B8B02-BE04-47B4-86F3-9739AFEBA43E}" destId="{5961FCC7-CF64-48A5-BA48-5D3942CFD97D}" srcOrd="2" destOrd="0" parTransId="{859713F9-47F6-4A45-8214-C87506114F3A}" sibTransId="{9F034165-109E-428E-AF3F-68125020E9D6}"/>
    <dgm:cxn modelId="{B22FA42A-24E9-B14C-89CE-2CD8F2C34369}" type="presParOf" srcId="{638BED87-D5CA-9C4B-BBDD-AF72F2E07B2D}" destId="{D7CBDAC6-FE04-2A4F-A019-A01A6D353BB1}" srcOrd="0" destOrd="0" presId="urn:microsoft.com/office/officeart/2008/layout/LinedList"/>
    <dgm:cxn modelId="{8BA88D70-7192-5E4A-838C-402058E23E3B}" type="presParOf" srcId="{638BED87-D5CA-9C4B-BBDD-AF72F2E07B2D}" destId="{2BEB6EAA-7BC8-7F44-9D50-D15570063B16}" srcOrd="1" destOrd="0" presId="urn:microsoft.com/office/officeart/2008/layout/LinedList"/>
    <dgm:cxn modelId="{9C86AF97-2621-E448-8AF9-63ED692B825A}" type="presParOf" srcId="{2BEB6EAA-7BC8-7F44-9D50-D15570063B16}" destId="{045C4D67-6CEB-0648-B39E-4FE5FF25FFCD}" srcOrd="0" destOrd="0" presId="urn:microsoft.com/office/officeart/2008/layout/LinedList"/>
    <dgm:cxn modelId="{DAF5CAC6-CF4A-5C47-BE22-71370E65650A}" type="presParOf" srcId="{2BEB6EAA-7BC8-7F44-9D50-D15570063B16}" destId="{C233E19B-01D1-7C48-8F50-397F446255C7}" srcOrd="1" destOrd="0" presId="urn:microsoft.com/office/officeart/2008/layout/LinedList"/>
    <dgm:cxn modelId="{390FED2B-A657-0346-9CE1-00AB014EED32}" type="presParOf" srcId="{638BED87-D5CA-9C4B-BBDD-AF72F2E07B2D}" destId="{24F13A54-2CB9-BB4F-9F63-3A914CDC990C}" srcOrd="2" destOrd="0" presId="urn:microsoft.com/office/officeart/2008/layout/LinedList"/>
    <dgm:cxn modelId="{7C1D5CB3-8E81-AD42-A8BB-AA4FD2358287}" type="presParOf" srcId="{638BED87-D5CA-9C4B-BBDD-AF72F2E07B2D}" destId="{58E2E505-D761-5A48-81DD-425A22F09AA0}" srcOrd="3" destOrd="0" presId="urn:microsoft.com/office/officeart/2008/layout/LinedList"/>
    <dgm:cxn modelId="{771EB56C-79F5-8846-8000-644CF805275B}" type="presParOf" srcId="{58E2E505-D761-5A48-81DD-425A22F09AA0}" destId="{BFF44F3C-8DE2-DE42-9BF7-32816C10C89D}" srcOrd="0" destOrd="0" presId="urn:microsoft.com/office/officeart/2008/layout/LinedList"/>
    <dgm:cxn modelId="{33C02B56-EE05-EC48-BC37-12BB04B7B9B8}" type="presParOf" srcId="{58E2E505-D761-5A48-81DD-425A22F09AA0}" destId="{2E0A566C-B7A8-C34F-AF82-0F346A41FE53}" srcOrd="1" destOrd="0" presId="urn:microsoft.com/office/officeart/2008/layout/LinedList"/>
    <dgm:cxn modelId="{E59482C1-F86D-1A4D-B049-07D5E7806516}" type="presParOf" srcId="{638BED87-D5CA-9C4B-BBDD-AF72F2E07B2D}" destId="{794133DC-2F20-8049-BEBE-C8DB7903A680}" srcOrd="4" destOrd="0" presId="urn:microsoft.com/office/officeart/2008/layout/LinedList"/>
    <dgm:cxn modelId="{C666C22E-D781-CD4D-82AD-D487C8E228C2}" type="presParOf" srcId="{638BED87-D5CA-9C4B-BBDD-AF72F2E07B2D}" destId="{A24A123B-281D-A444-8BE6-19C015D01C0D}" srcOrd="5" destOrd="0" presId="urn:microsoft.com/office/officeart/2008/layout/LinedList"/>
    <dgm:cxn modelId="{E5BD5AA3-160B-1440-B89C-F1350F16100B}" type="presParOf" srcId="{A24A123B-281D-A444-8BE6-19C015D01C0D}" destId="{333A90DB-FD9A-D949-BBEE-695F772AC842}" srcOrd="0" destOrd="0" presId="urn:microsoft.com/office/officeart/2008/layout/LinedList"/>
    <dgm:cxn modelId="{C63A695F-53A4-1144-9073-01983DD5567D}" type="presParOf" srcId="{A24A123B-281D-A444-8BE6-19C015D01C0D}" destId="{4B05DD70-D2C5-6F41-811E-59B5979DA0F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A436D0-247F-4E4D-AF32-296D05610C2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9307B3-8A30-4AB9-84D1-212BF0244024}">
      <dgm:prSet/>
      <dgm:spPr/>
      <dgm:t>
        <a:bodyPr/>
        <a:lstStyle/>
        <a:p>
          <a:pPr algn="just">
            <a:lnSpc>
              <a:spcPct val="100000"/>
            </a:lnSpc>
          </a:pPr>
          <a:r>
            <a:rPr lang="en-US"/>
            <a:t>Jasný rozchod s minulosťou (úplne nová ústava) je kľúčový, pretože:</a:t>
          </a:r>
        </a:p>
      </dgm:t>
    </dgm:pt>
    <dgm:pt modelId="{F454FDCB-F088-4C1F-A540-52493B5EE2BF}" type="parTrans" cxnId="{EFA43E18-9B27-4839-AE64-EFED5B2FF48D}">
      <dgm:prSet/>
      <dgm:spPr/>
      <dgm:t>
        <a:bodyPr/>
        <a:lstStyle/>
        <a:p>
          <a:endParaRPr lang="en-US"/>
        </a:p>
      </dgm:t>
    </dgm:pt>
    <dgm:pt modelId="{72A174F7-069A-4987-83D7-D2723EB15B50}" type="sibTrans" cxnId="{EFA43E18-9B27-4839-AE64-EFED5B2FF48D}">
      <dgm:prSet/>
      <dgm:spPr/>
      <dgm:t>
        <a:bodyPr/>
        <a:lstStyle/>
        <a:p>
          <a:endParaRPr lang="en-US"/>
        </a:p>
      </dgm:t>
    </dgm:pt>
    <dgm:pt modelId="{C40836AE-169E-4CBB-A3DC-BF9A1F7C8D27}">
      <dgm:prSet/>
      <dgm:spPr/>
      <dgm:t>
        <a:bodyPr/>
        <a:lstStyle/>
        <a:p>
          <a:pPr algn="just">
            <a:lnSpc>
              <a:spcPct val="100000"/>
            </a:lnSpc>
          </a:pPr>
          <a:r>
            <a:rPr lang="en-US" dirty="0"/>
            <a:t>Je </a:t>
          </a:r>
          <a:r>
            <a:rPr lang="en-US" dirty="0" err="1"/>
            <a:t>potrebná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rekonštrukciu</a:t>
          </a:r>
          <a:r>
            <a:rPr lang="en-US" dirty="0"/>
            <a:t> identity </a:t>
          </a:r>
          <a:r>
            <a:rPr lang="en-US" dirty="0" err="1"/>
            <a:t>nového</a:t>
          </a:r>
          <a:r>
            <a:rPr lang="en-US" dirty="0"/>
            <a:t> </a:t>
          </a:r>
          <a:r>
            <a:rPr lang="en-US" dirty="0" err="1"/>
            <a:t>režimu</a:t>
          </a:r>
          <a:r>
            <a:rPr lang="en-US" dirty="0"/>
            <a:t> (</a:t>
          </a:r>
          <a:r>
            <a:rPr lang="en-US" dirty="0" err="1"/>
            <a:t>niekde</a:t>
          </a:r>
          <a:r>
            <a:rPr lang="en-US" dirty="0"/>
            <a:t> </a:t>
          </a:r>
          <a:r>
            <a:rPr lang="en-US" dirty="0" err="1"/>
            <a:t>dokonca</a:t>
          </a:r>
          <a:r>
            <a:rPr lang="en-US" dirty="0"/>
            <a:t> </a:t>
          </a:r>
          <a:r>
            <a:rPr lang="en-US" dirty="0" err="1"/>
            <a:t>aj</a:t>
          </a:r>
          <a:r>
            <a:rPr lang="en-US" dirty="0"/>
            <a:t> </a:t>
          </a:r>
          <a:r>
            <a:rPr lang="en-US" dirty="0" err="1"/>
            <a:t>štátu</a:t>
          </a:r>
          <a:r>
            <a:rPr lang="en-US" dirty="0"/>
            <a:t>)</a:t>
          </a:r>
        </a:p>
      </dgm:t>
    </dgm:pt>
    <dgm:pt modelId="{BE1C95CB-6640-43B7-8111-87E9B471C4A9}" type="parTrans" cxnId="{54106EE3-6511-4B63-A7A6-E8F0F3652FB6}">
      <dgm:prSet/>
      <dgm:spPr/>
      <dgm:t>
        <a:bodyPr/>
        <a:lstStyle/>
        <a:p>
          <a:endParaRPr lang="en-US"/>
        </a:p>
      </dgm:t>
    </dgm:pt>
    <dgm:pt modelId="{DA9A6E4A-A884-4623-A18E-8FDC0F5A3601}" type="sibTrans" cxnId="{54106EE3-6511-4B63-A7A6-E8F0F3652FB6}">
      <dgm:prSet/>
      <dgm:spPr/>
      <dgm:t>
        <a:bodyPr/>
        <a:lstStyle/>
        <a:p>
          <a:endParaRPr lang="en-US"/>
        </a:p>
      </dgm:t>
    </dgm:pt>
    <dgm:pt modelId="{9B6B7384-1EBF-4C90-A123-A24C30BAD25E}">
      <dgm:prSet/>
      <dgm:spPr/>
      <dgm:t>
        <a:bodyPr/>
        <a:lstStyle/>
        <a:p>
          <a:pPr algn="just">
            <a:lnSpc>
              <a:spcPct val="100000"/>
            </a:lnSpc>
          </a:pPr>
          <a:r>
            <a:rPr lang="en-US"/>
            <a:t>Nová ústava zaväzuje jej autorov (pol. elity) dbať o úspech tohto ich vlastného výtvoru</a:t>
          </a:r>
        </a:p>
      </dgm:t>
    </dgm:pt>
    <dgm:pt modelId="{2A6BF31E-3D07-4839-BFED-F0CD137CE2EE}" type="parTrans" cxnId="{9E1383D0-A8B3-406E-A9DC-07866F92F245}">
      <dgm:prSet/>
      <dgm:spPr/>
      <dgm:t>
        <a:bodyPr/>
        <a:lstStyle/>
        <a:p>
          <a:endParaRPr lang="en-US"/>
        </a:p>
      </dgm:t>
    </dgm:pt>
    <dgm:pt modelId="{1A30A0BC-BC05-4CD7-A898-9560940F24EE}" type="sibTrans" cxnId="{9E1383D0-A8B3-406E-A9DC-07866F92F245}">
      <dgm:prSet/>
      <dgm:spPr/>
      <dgm:t>
        <a:bodyPr/>
        <a:lstStyle/>
        <a:p>
          <a:endParaRPr lang="en-US"/>
        </a:p>
      </dgm:t>
    </dgm:pt>
    <dgm:pt modelId="{9C005555-F61A-4550-9E00-AB29ECA77ABF}">
      <dgm:prSet/>
      <dgm:spPr/>
      <dgm:t>
        <a:bodyPr/>
        <a:lstStyle/>
        <a:p>
          <a:pPr algn="just">
            <a:lnSpc>
              <a:spcPct val="100000"/>
            </a:lnSpc>
          </a:pPr>
          <a:r>
            <a:rPr lang="en-US"/>
            <a:t>Existuje ale empirický vzťah v SVE medzi rýchlym prijatím novej ústavy a konsolidáciou demokracie?</a:t>
          </a:r>
        </a:p>
      </dgm:t>
    </dgm:pt>
    <dgm:pt modelId="{6F78691F-FF9F-402D-AC89-33C99A221D2D}" type="parTrans" cxnId="{4B67A0F4-B02E-4B1F-BCC2-53F7C5025A42}">
      <dgm:prSet/>
      <dgm:spPr/>
      <dgm:t>
        <a:bodyPr/>
        <a:lstStyle/>
        <a:p>
          <a:endParaRPr lang="en-US"/>
        </a:p>
      </dgm:t>
    </dgm:pt>
    <dgm:pt modelId="{DB187E56-92AE-4362-8EED-0BE13B23E004}" type="sibTrans" cxnId="{4B67A0F4-B02E-4B1F-BCC2-53F7C5025A42}">
      <dgm:prSet/>
      <dgm:spPr/>
      <dgm:t>
        <a:bodyPr/>
        <a:lstStyle/>
        <a:p>
          <a:endParaRPr lang="en-US"/>
        </a:p>
      </dgm:t>
    </dgm:pt>
    <dgm:pt modelId="{CA6FFF9B-0EF9-4262-8B6C-46C492DB94DC}" type="pres">
      <dgm:prSet presAssocID="{AAA436D0-247F-4E4D-AF32-296D05610C24}" presName="root" presStyleCnt="0">
        <dgm:presLayoutVars>
          <dgm:dir/>
          <dgm:resizeHandles val="exact"/>
        </dgm:presLayoutVars>
      </dgm:prSet>
      <dgm:spPr/>
    </dgm:pt>
    <dgm:pt modelId="{190F10FD-6241-48FC-A2C2-6E1A98765E79}" type="pres">
      <dgm:prSet presAssocID="{0F9307B3-8A30-4AB9-84D1-212BF0244024}" presName="compNode" presStyleCnt="0"/>
      <dgm:spPr/>
    </dgm:pt>
    <dgm:pt modelId="{30836476-C324-430F-8E31-74E816F8F5ED}" type="pres">
      <dgm:prSet presAssocID="{0F9307B3-8A30-4AB9-84D1-212BF0244024}" presName="bgRect" presStyleLbl="bgShp" presStyleIdx="0" presStyleCnt="4"/>
      <dgm:spPr/>
    </dgm:pt>
    <dgm:pt modelId="{FD449446-8311-44D7-BF12-792272C6B026}" type="pres">
      <dgm:prSet presAssocID="{0F9307B3-8A30-4AB9-84D1-212BF024402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96BAA5F1-3617-442D-8ACD-FC3D4BE84BCF}" type="pres">
      <dgm:prSet presAssocID="{0F9307B3-8A30-4AB9-84D1-212BF0244024}" presName="spaceRect" presStyleCnt="0"/>
      <dgm:spPr/>
    </dgm:pt>
    <dgm:pt modelId="{934F9A12-A409-4B45-BBD2-1DD16F95DE83}" type="pres">
      <dgm:prSet presAssocID="{0F9307B3-8A30-4AB9-84D1-212BF0244024}" presName="parTx" presStyleLbl="revTx" presStyleIdx="0" presStyleCnt="4">
        <dgm:presLayoutVars>
          <dgm:chMax val="0"/>
          <dgm:chPref val="0"/>
        </dgm:presLayoutVars>
      </dgm:prSet>
      <dgm:spPr/>
    </dgm:pt>
    <dgm:pt modelId="{8B434602-FDD7-4D92-856A-F89325F494FC}" type="pres">
      <dgm:prSet presAssocID="{72A174F7-069A-4987-83D7-D2723EB15B50}" presName="sibTrans" presStyleCnt="0"/>
      <dgm:spPr/>
    </dgm:pt>
    <dgm:pt modelId="{56A654FA-78BF-4080-8919-85BA36D226CC}" type="pres">
      <dgm:prSet presAssocID="{C40836AE-169E-4CBB-A3DC-BF9A1F7C8D27}" presName="compNode" presStyleCnt="0"/>
      <dgm:spPr/>
    </dgm:pt>
    <dgm:pt modelId="{98DED115-15E5-4D29-A25C-079AEA8B34D9}" type="pres">
      <dgm:prSet presAssocID="{C40836AE-169E-4CBB-A3DC-BF9A1F7C8D27}" presName="bgRect" presStyleLbl="bgShp" presStyleIdx="1" presStyleCnt="4"/>
      <dgm:spPr/>
    </dgm:pt>
    <dgm:pt modelId="{226CBA8E-C128-4FBD-A24A-56A0D7D330AD}" type="pres">
      <dgm:prSet presAssocID="{C40836AE-169E-4CBB-A3DC-BF9A1F7C8D2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B9C68B48-74F5-471C-9874-656BE6F2099D}" type="pres">
      <dgm:prSet presAssocID="{C40836AE-169E-4CBB-A3DC-BF9A1F7C8D27}" presName="spaceRect" presStyleCnt="0"/>
      <dgm:spPr/>
    </dgm:pt>
    <dgm:pt modelId="{7497D4EA-DD2D-4087-92D5-400D590E82F2}" type="pres">
      <dgm:prSet presAssocID="{C40836AE-169E-4CBB-A3DC-BF9A1F7C8D27}" presName="parTx" presStyleLbl="revTx" presStyleIdx="1" presStyleCnt="4">
        <dgm:presLayoutVars>
          <dgm:chMax val="0"/>
          <dgm:chPref val="0"/>
        </dgm:presLayoutVars>
      </dgm:prSet>
      <dgm:spPr/>
    </dgm:pt>
    <dgm:pt modelId="{87214906-602D-483D-B8A7-144D3113EF1D}" type="pres">
      <dgm:prSet presAssocID="{DA9A6E4A-A884-4623-A18E-8FDC0F5A3601}" presName="sibTrans" presStyleCnt="0"/>
      <dgm:spPr/>
    </dgm:pt>
    <dgm:pt modelId="{3AE98E18-1BEB-463E-95D5-907C0763CC17}" type="pres">
      <dgm:prSet presAssocID="{9B6B7384-1EBF-4C90-A123-A24C30BAD25E}" presName="compNode" presStyleCnt="0"/>
      <dgm:spPr/>
    </dgm:pt>
    <dgm:pt modelId="{E8A7397D-FAA9-4BEE-B98C-9DABC9A2D3C4}" type="pres">
      <dgm:prSet presAssocID="{9B6B7384-1EBF-4C90-A123-A24C30BAD25E}" presName="bgRect" presStyleLbl="bgShp" presStyleIdx="2" presStyleCnt="4"/>
      <dgm:spPr/>
    </dgm:pt>
    <dgm:pt modelId="{4D5BEAF2-12A0-4BF0-9AF2-790AC31D3F8D}" type="pres">
      <dgm:prSet presAssocID="{9B6B7384-1EBF-4C90-A123-A24C30BAD25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21C9EE25-DC7E-474A-A594-4BC489D9D275}" type="pres">
      <dgm:prSet presAssocID="{9B6B7384-1EBF-4C90-A123-A24C30BAD25E}" presName="spaceRect" presStyleCnt="0"/>
      <dgm:spPr/>
    </dgm:pt>
    <dgm:pt modelId="{148AF1EC-6072-4F27-801A-3243EBA898AF}" type="pres">
      <dgm:prSet presAssocID="{9B6B7384-1EBF-4C90-A123-A24C30BAD25E}" presName="parTx" presStyleLbl="revTx" presStyleIdx="2" presStyleCnt="4">
        <dgm:presLayoutVars>
          <dgm:chMax val="0"/>
          <dgm:chPref val="0"/>
        </dgm:presLayoutVars>
      </dgm:prSet>
      <dgm:spPr/>
    </dgm:pt>
    <dgm:pt modelId="{5C67A179-418F-4E56-B263-1AEE8B7FAA1E}" type="pres">
      <dgm:prSet presAssocID="{1A30A0BC-BC05-4CD7-A898-9560940F24EE}" presName="sibTrans" presStyleCnt="0"/>
      <dgm:spPr/>
    </dgm:pt>
    <dgm:pt modelId="{5699C82E-D03A-443D-BC37-467F987419A6}" type="pres">
      <dgm:prSet presAssocID="{9C005555-F61A-4550-9E00-AB29ECA77ABF}" presName="compNode" presStyleCnt="0"/>
      <dgm:spPr/>
    </dgm:pt>
    <dgm:pt modelId="{B7AEDEA3-EB34-4638-B8D6-83B796F4DF0A}" type="pres">
      <dgm:prSet presAssocID="{9C005555-F61A-4550-9E00-AB29ECA77ABF}" presName="bgRect" presStyleLbl="bgShp" presStyleIdx="3" presStyleCnt="4"/>
      <dgm:spPr/>
    </dgm:pt>
    <dgm:pt modelId="{9D600AC3-810A-473A-8197-51A86D87F7F6}" type="pres">
      <dgm:prSet presAssocID="{9C005555-F61A-4550-9E00-AB29ECA77AB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70E53832-1977-4775-995F-D2C16BC6C12A}" type="pres">
      <dgm:prSet presAssocID="{9C005555-F61A-4550-9E00-AB29ECA77ABF}" presName="spaceRect" presStyleCnt="0"/>
      <dgm:spPr/>
    </dgm:pt>
    <dgm:pt modelId="{9E940CF9-6ED6-4441-981E-BA12CB469AEC}" type="pres">
      <dgm:prSet presAssocID="{9C005555-F61A-4550-9E00-AB29ECA77AB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4312EF06-5A1C-4B05-B860-2B73B506A6CE}" type="presOf" srcId="{0F9307B3-8A30-4AB9-84D1-212BF0244024}" destId="{934F9A12-A409-4B45-BBD2-1DD16F95DE83}" srcOrd="0" destOrd="0" presId="urn:microsoft.com/office/officeart/2018/2/layout/IconVerticalSolidList"/>
    <dgm:cxn modelId="{EFA43E18-9B27-4839-AE64-EFED5B2FF48D}" srcId="{AAA436D0-247F-4E4D-AF32-296D05610C24}" destId="{0F9307B3-8A30-4AB9-84D1-212BF0244024}" srcOrd="0" destOrd="0" parTransId="{F454FDCB-F088-4C1F-A540-52493B5EE2BF}" sibTransId="{72A174F7-069A-4987-83D7-D2723EB15B50}"/>
    <dgm:cxn modelId="{198FD736-BC79-4A17-B10C-AE8251B02DFD}" type="presOf" srcId="{AAA436D0-247F-4E4D-AF32-296D05610C24}" destId="{CA6FFF9B-0EF9-4262-8B6C-46C492DB94DC}" srcOrd="0" destOrd="0" presId="urn:microsoft.com/office/officeart/2018/2/layout/IconVerticalSolidList"/>
    <dgm:cxn modelId="{3DC79E78-E9BA-42CA-B741-13971F03719A}" type="presOf" srcId="{9C005555-F61A-4550-9E00-AB29ECA77ABF}" destId="{9E940CF9-6ED6-4441-981E-BA12CB469AEC}" srcOrd="0" destOrd="0" presId="urn:microsoft.com/office/officeart/2018/2/layout/IconVerticalSolidList"/>
    <dgm:cxn modelId="{9E1383D0-A8B3-406E-A9DC-07866F92F245}" srcId="{AAA436D0-247F-4E4D-AF32-296D05610C24}" destId="{9B6B7384-1EBF-4C90-A123-A24C30BAD25E}" srcOrd="2" destOrd="0" parTransId="{2A6BF31E-3D07-4839-BFED-F0CD137CE2EE}" sibTransId="{1A30A0BC-BC05-4CD7-A898-9560940F24EE}"/>
    <dgm:cxn modelId="{604921D2-2864-4A7F-A33D-FE406C651BC9}" type="presOf" srcId="{C40836AE-169E-4CBB-A3DC-BF9A1F7C8D27}" destId="{7497D4EA-DD2D-4087-92D5-400D590E82F2}" srcOrd="0" destOrd="0" presId="urn:microsoft.com/office/officeart/2018/2/layout/IconVerticalSolidList"/>
    <dgm:cxn modelId="{54106EE3-6511-4B63-A7A6-E8F0F3652FB6}" srcId="{AAA436D0-247F-4E4D-AF32-296D05610C24}" destId="{C40836AE-169E-4CBB-A3DC-BF9A1F7C8D27}" srcOrd="1" destOrd="0" parTransId="{BE1C95CB-6640-43B7-8111-87E9B471C4A9}" sibTransId="{DA9A6E4A-A884-4623-A18E-8FDC0F5A3601}"/>
    <dgm:cxn modelId="{4B67A0F4-B02E-4B1F-BCC2-53F7C5025A42}" srcId="{AAA436D0-247F-4E4D-AF32-296D05610C24}" destId="{9C005555-F61A-4550-9E00-AB29ECA77ABF}" srcOrd="3" destOrd="0" parTransId="{6F78691F-FF9F-402D-AC89-33C99A221D2D}" sibTransId="{DB187E56-92AE-4362-8EED-0BE13B23E004}"/>
    <dgm:cxn modelId="{8CB4D7FC-2980-47AB-95C1-E4DC48B0FF79}" type="presOf" srcId="{9B6B7384-1EBF-4C90-A123-A24C30BAD25E}" destId="{148AF1EC-6072-4F27-801A-3243EBA898AF}" srcOrd="0" destOrd="0" presId="urn:microsoft.com/office/officeart/2018/2/layout/IconVerticalSolidList"/>
    <dgm:cxn modelId="{BFBA9700-077C-41DD-B1A0-90791AA30409}" type="presParOf" srcId="{CA6FFF9B-0EF9-4262-8B6C-46C492DB94DC}" destId="{190F10FD-6241-48FC-A2C2-6E1A98765E79}" srcOrd="0" destOrd="0" presId="urn:microsoft.com/office/officeart/2018/2/layout/IconVerticalSolidList"/>
    <dgm:cxn modelId="{319A0277-62F4-4756-840F-BFB8B6F7740B}" type="presParOf" srcId="{190F10FD-6241-48FC-A2C2-6E1A98765E79}" destId="{30836476-C324-430F-8E31-74E816F8F5ED}" srcOrd="0" destOrd="0" presId="urn:microsoft.com/office/officeart/2018/2/layout/IconVerticalSolidList"/>
    <dgm:cxn modelId="{C5D230D4-ECA9-470C-A919-375E0064CCEC}" type="presParOf" srcId="{190F10FD-6241-48FC-A2C2-6E1A98765E79}" destId="{FD449446-8311-44D7-BF12-792272C6B026}" srcOrd="1" destOrd="0" presId="urn:microsoft.com/office/officeart/2018/2/layout/IconVerticalSolidList"/>
    <dgm:cxn modelId="{B6EC416F-EDFB-441B-AF84-AC6673B20716}" type="presParOf" srcId="{190F10FD-6241-48FC-A2C2-6E1A98765E79}" destId="{96BAA5F1-3617-442D-8ACD-FC3D4BE84BCF}" srcOrd="2" destOrd="0" presId="urn:microsoft.com/office/officeart/2018/2/layout/IconVerticalSolidList"/>
    <dgm:cxn modelId="{2A6A3FEB-54AE-40E1-BA3C-F9D0D2CD8EEB}" type="presParOf" srcId="{190F10FD-6241-48FC-A2C2-6E1A98765E79}" destId="{934F9A12-A409-4B45-BBD2-1DD16F95DE83}" srcOrd="3" destOrd="0" presId="urn:microsoft.com/office/officeart/2018/2/layout/IconVerticalSolidList"/>
    <dgm:cxn modelId="{D3162D35-6257-4FB5-81EB-162FF2DFEDC0}" type="presParOf" srcId="{CA6FFF9B-0EF9-4262-8B6C-46C492DB94DC}" destId="{8B434602-FDD7-4D92-856A-F89325F494FC}" srcOrd="1" destOrd="0" presId="urn:microsoft.com/office/officeart/2018/2/layout/IconVerticalSolidList"/>
    <dgm:cxn modelId="{58FD37B2-ADFE-4507-828B-F7BE0CBC2B0B}" type="presParOf" srcId="{CA6FFF9B-0EF9-4262-8B6C-46C492DB94DC}" destId="{56A654FA-78BF-4080-8919-85BA36D226CC}" srcOrd="2" destOrd="0" presId="urn:microsoft.com/office/officeart/2018/2/layout/IconVerticalSolidList"/>
    <dgm:cxn modelId="{E96C8A9B-93D8-4F3B-B2A6-69955EBA5F10}" type="presParOf" srcId="{56A654FA-78BF-4080-8919-85BA36D226CC}" destId="{98DED115-15E5-4D29-A25C-079AEA8B34D9}" srcOrd="0" destOrd="0" presId="urn:microsoft.com/office/officeart/2018/2/layout/IconVerticalSolidList"/>
    <dgm:cxn modelId="{7A41BD39-2270-4DA2-971E-46CFCD3FF5E6}" type="presParOf" srcId="{56A654FA-78BF-4080-8919-85BA36D226CC}" destId="{226CBA8E-C128-4FBD-A24A-56A0D7D330AD}" srcOrd="1" destOrd="0" presId="urn:microsoft.com/office/officeart/2018/2/layout/IconVerticalSolidList"/>
    <dgm:cxn modelId="{0E1B04D3-B13F-4D52-A9D5-10A3178883E1}" type="presParOf" srcId="{56A654FA-78BF-4080-8919-85BA36D226CC}" destId="{B9C68B48-74F5-471C-9874-656BE6F2099D}" srcOrd="2" destOrd="0" presId="urn:microsoft.com/office/officeart/2018/2/layout/IconVerticalSolidList"/>
    <dgm:cxn modelId="{27E6A3F5-61A1-4E1D-A781-C4052FD44622}" type="presParOf" srcId="{56A654FA-78BF-4080-8919-85BA36D226CC}" destId="{7497D4EA-DD2D-4087-92D5-400D590E82F2}" srcOrd="3" destOrd="0" presId="urn:microsoft.com/office/officeart/2018/2/layout/IconVerticalSolidList"/>
    <dgm:cxn modelId="{4C2CCD47-7EEB-4F5A-8575-F8118C13E46A}" type="presParOf" srcId="{CA6FFF9B-0EF9-4262-8B6C-46C492DB94DC}" destId="{87214906-602D-483D-B8A7-144D3113EF1D}" srcOrd="3" destOrd="0" presId="urn:microsoft.com/office/officeart/2018/2/layout/IconVerticalSolidList"/>
    <dgm:cxn modelId="{8E5D96B7-58C3-4BDA-84BE-C7AAB22B1AF6}" type="presParOf" srcId="{CA6FFF9B-0EF9-4262-8B6C-46C492DB94DC}" destId="{3AE98E18-1BEB-463E-95D5-907C0763CC17}" srcOrd="4" destOrd="0" presId="urn:microsoft.com/office/officeart/2018/2/layout/IconVerticalSolidList"/>
    <dgm:cxn modelId="{5587C17C-D79F-4543-A309-4C88C7A59EAA}" type="presParOf" srcId="{3AE98E18-1BEB-463E-95D5-907C0763CC17}" destId="{E8A7397D-FAA9-4BEE-B98C-9DABC9A2D3C4}" srcOrd="0" destOrd="0" presId="urn:microsoft.com/office/officeart/2018/2/layout/IconVerticalSolidList"/>
    <dgm:cxn modelId="{E5969BF4-7C49-419E-ACF6-B3BCEA9B3306}" type="presParOf" srcId="{3AE98E18-1BEB-463E-95D5-907C0763CC17}" destId="{4D5BEAF2-12A0-4BF0-9AF2-790AC31D3F8D}" srcOrd="1" destOrd="0" presId="urn:microsoft.com/office/officeart/2018/2/layout/IconVerticalSolidList"/>
    <dgm:cxn modelId="{9BE2BE0A-72C3-47C2-9C3F-E856FD1199D8}" type="presParOf" srcId="{3AE98E18-1BEB-463E-95D5-907C0763CC17}" destId="{21C9EE25-DC7E-474A-A594-4BC489D9D275}" srcOrd="2" destOrd="0" presId="urn:microsoft.com/office/officeart/2018/2/layout/IconVerticalSolidList"/>
    <dgm:cxn modelId="{8C37F45B-37E7-484D-B2DE-A22DED9A6FDD}" type="presParOf" srcId="{3AE98E18-1BEB-463E-95D5-907C0763CC17}" destId="{148AF1EC-6072-4F27-801A-3243EBA898AF}" srcOrd="3" destOrd="0" presId="urn:microsoft.com/office/officeart/2018/2/layout/IconVerticalSolidList"/>
    <dgm:cxn modelId="{0DAED15C-2784-4DF6-825F-7C5325DDCAF3}" type="presParOf" srcId="{CA6FFF9B-0EF9-4262-8B6C-46C492DB94DC}" destId="{5C67A179-418F-4E56-B263-1AEE8B7FAA1E}" srcOrd="5" destOrd="0" presId="urn:microsoft.com/office/officeart/2018/2/layout/IconVerticalSolidList"/>
    <dgm:cxn modelId="{722317EA-E4E1-43C9-BCC7-30E039AD4EA6}" type="presParOf" srcId="{CA6FFF9B-0EF9-4262-8B6C-46C492DB94DC}" destId="{5699C82E-D03A-443D-BC37-467F987419A6}" srcOrd="6" destOrd="0" presId="urn:microsoft.com/office/officeart/2018/2/layout/IconVerticalSolidList"/>
    <dgm:cxn modelId="{A681EF7A-338C-4DAD-A666-EE6F17FA3DC6}" type="presParOf" srcId="{5699C82E-D03A-443D-BC37-467F987419A6}" destId="{B7AEDEA3-EB34-4638-B8D6-83B796F4DF0A}" srcOrd="0" destOrd="0" presId="urn:microsoft.com/office/officeart/2018/2/layout/IconVerticalSolidList"/>
    <dgm:cxn modelId="{0B678711-F225-4CE9-ADFE-A38CD625EBC5}" type="presParOf" srcId="{5699C82E-D03A-443D-BC37-467F987419A6}" destId="{9D600AC3-810A-473A-8197-51A86D87F7F6}" srcOrd="1" destOrd="0" presId="urn:microsoft.com/office/officeart/2018/2/layout/IconVerticalSolidList"/>
    <dgm:cxn modelId="{7BDA2298-5B21-4DC8-B43F-93F70854DF5A}" type="presParOf" srcId="{5699C82E-D03A-443D-BC37-467F987419A6}" destId="{70E53832-1977-4775-995F-D2C16BC6C12A}" srcOrd="2" destOrd="0" presId="urn:microsoft.com/office/officeart/2018/2/layout/IconVerticalSolidList"/>
    <dgm:cxn modelId="{1BF9F5D5-9312-4C08-B9B7-0A735A6D014D}" type="presParOf" srcId="{5699C82E-D03A-443D-BC37-467F987419A6}" destId="{9E940CF9-6ED6-4441-981E-BA12CB469AE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2499AA-6381-4E68-9449-F4A36280609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FDE8951-E755-4048-A118-385E2A13A4A0}">
      <dgm:prSet/>
      <dgm:spPr/>
      <dgm:t>
        <a:bodyPr/>
        <a:lstStyle/>
        <a:p>
          <a:pPr algn="just"/>
          <a:r>
            <a:rPr lang="sk-SK" b="1"/>
            <a:t>Fikcia legálnej revolúcie </a:t>
          </a:r>
          <a:r>
            <a:rPr lang="sk-SK"/>
            <a:t>– (seba)obmedzenie existujúcim ústavno-právnym rámcom s cieľom tento rámec následne demontovať </a:t>
          </a:r>
          <a:endParaRPr lang="en-US"/>
        </a:p>
      </dgm:t>
    </dgm:pt>
    <dgm:pt modelId="{B18A0A12-1D13-4BF9-B64F-FA846CE70289}" type="parTrans" cxnId="{C50953A8-84C6-4CEA-B9D4-40ECF3F6D414}">
      <dgm:prSet/>
      <dgm:spPr/>
      <dgm:t>
        <a:bodyPr/>
        <a:lstStyle/>
        <a:p>
          <a:endParaRPr lang="en-US"/>
        </a:p>
      </dgm:t>
    </dgm:pt>
    <dgm:pt modelId="{F8DCDEFB-3889-4BBC-95A7-0BB99FC7B718}" type="sibTrans" cxnId="{C50953A8-84C6-4CEA-B9D4-40ECF3F6D414}">
      <dgm:prSet/>
      <dgm:spPr/>
      <dgm:t>
        <a:bodyPr/>
        <a:lstStyle/>
        <a:p>
          <a:endParaRPr lang="en-US"/>
        </a:p>
      </dgm:t>
    </dgm:pt>
    <dgm:pt modelId="{3DA73768-7674-45FD-A4C2-440118DA1C7E}">
      <dgm:prSet/>
      <dgm:spPr/>
      <dgm:t>
        <a:bodyPr/>
        <a:lstStyle/>
        <a:p>
          <a:pPr algn="just"/>
          <a:r>
            <a:rPr lang="sk-SK"/>
            <a:t>Lotyšsko (ústava z r. 1922 reštaurovaná v roku 1990, suspendovaná väčšina textu)</a:t>
          </a:r>
          <a:endParaRPr lang="en-US"/>
        </a:p>
      </dgm:t>
    </dgm:pt>
    <dgm:pt modelId="{B5CF70BD-FC92-49E7-9346-73CD829153AD}" type="parTrans" cxnId="{866FB248-F3D0-4FB5-A211-C2CAD5E5BC2A}">
      <dgm:prSet/>
      <dgm:spPr/>
      <dgm:t>
        <a:bodyPr/>
        <a:lstStyle/>
        <a:p>
          <a:endParaRPr lang="en-US"/>
        </a:p>
      </dgm:t>
    </dgm:pt>
    <dgm:pt modelId="{D0F005F9-6DAA-4692-B9C3-A4F3A0A19D15}" type="sibTrans" cxnId="{866FB248-F3D0-4FB5-A211-C2CAD5E5BC2A}">
      <dgm:prSet/>
      <dgm:spPr/>
      <dgm:t>
        <a:bodyPr/>
        <a:lstStyle/>
        <a:p>
          <a:endParaRPr lang="en-US"/>
        </a:p>
      </dgm:t>
    </dgm:pt>
    <dgm:pt modelId="{4A333693-03CD-40A1-A257-E1901B755175}">
      <dgm:prSet/>
      <dgm:spPr/>
      <dgm:t>
        <a:bodyPr/>
        <a:lstStyle/>
        <a:p>
          <a:pPr algn="just"/>
          <a:r>
            <a:rPr lang="sk-SK"/>
            <a:t>Litva (ústava z r. 1938 reštaurovaná na 1 hodinu, nahradená dočasnou ústavou v r. 1990, nová ústava v r. 1992, schválená referendom)</a:t>
          </a:r>
          <a:endParaRPr lang="en-US"/>
        </a:p>
      </dgm:t>
    </dgm:pt>
    <dgm:pt modelId="{2642E7FE-0556-4C6A-8B40-D4BF8058AEC0}" type="parTrans" cxnId="{947CF952-4A6A-4F08-8B9D-7C0269339D57}">
      <dgm:prSet/>
      <dgm:spPr/>
      <dgm:t>
        <a:bodyPr/>
        <a:lstStyle/>
        <a:p>
          <a:endParaRPr lang="en-US"/>
        </a:p>
      </dgm:t>
    </dgm:pt>
    <dgm:pt modelId="{2BC3819A-E462-496D-BDD1-54B83D711C93}" type="sibTrans" cxnId="{947CF952-4A6A-4F08-8B9D-7C0269339D57}">
      <dgm:prSet/>
      <dgm:spPr/>
      <dgm:t>
        <a:bodyPr/>
        <a:lstStyle/>
        <a:p>
          <a:endParaRPr lang="en-US"/>
        </a:p>
      </dgm:t>
    </dgm:pt>
    <dgm:pt modelId="{5A52E13D-6643-4E4C-B5C1-39567AEB7D93}" type="pres">
      <dgm:prSet presAssocID="{E52499AA-6381-4E68-9449-F4A36280609E}" presName="vert0" presStyleCnt="0">
        <dgm:presLayoutVars>
          <dgm:dir/>
          <dgm:animOne val="branch"/>
          <dgm:animLvl val="lvl"/>
        </dgm:presLayoutVars>
      </dgm:prSet>
      <dgm:spPr/>
    </dgm:pt>
    <dgm:pt modelId="{A48AF419-4EEA-1640-BFED-5A64278DD8B8}" type="pres">
      <dgm:prSet presAssocID="{7FDE8951-E755-4048-A118-385E2A13A4A0}" presName="thickLine" presStyleLbl="alignNode1" presStyleIdx="0" presStyleCnt="3"/>
      <dgm:spPr/>
    </dgm:pt>
    <dgm:pt modelId="{1F269254-A8AD-1049-BD2E-14FA696F8F98}" type="pres">
      <dgm:prSet presAssocID="{7FDE8951-E755-4048-A118-385E2A13A4A0}" presName="horz1" presStyleCnt="0"/>
      <dgm:spPr/>
    </dgm:pt>
    <dgm:pt modelId="{CD1FD8B1-648E-044F-B22B-690AD56D2657}" type="pres">
      <dgm:prSet presAssocID="{7FDE8951-E755-4048-A118-385E2A13A4A0}" presName="tx1" presStyleLbl="revTx" presStyleIdx="0" presStyleCnt="3"/>
      <dgm:spPr/>
    </dgm:pt>
    <dgm:pt modelId="{1F6242FC-A01F-7C4A-AD6C-E7A68BBB9AFE}" type="pres">
      <dgm:prSet presAssocID="{7FDE8951-E755-4048-A118-385E2A13A4A0}" presName="vert1" presStyleCnt="0"/>
      <dgm:spPr/>
    </dgm:pt>
    <dgm:pt modelId="{644CA062-EB39-FC4E-BBBC-638377F5C946}" type="pres">
      <dgm:prSet presAssocID="{3DA73768-7674-45FD-A4C2-440118DA1C7E}" presName="thickLine" presStyleLbl="alignNode1" presStyleIdx="1" presStyleCnt="3"/>
      <dgm:spPr/>
    </dgm:pt>
    <dgm:pt modelId="{01E2F270-1AD0-1147-950D-8DBC40A3CB30}" type="pres">
      <dgm:prSet presAssocID="{3DA73768-7674-45FD-A4C2-440118DA1C7E}" presName="horz1" presStyleCnt="0"/>
      <dgm:spPr/>
    </dgm:pt>
    <dgm:pt modelId="{97A92FE7-B086-6242-882C-BA00CDD7B778}" type="pres">
      <dgm:prSet presAssocID="{3DA73768-7674-45FD-A4C2-440118DA1C7E}" presName="tx1" presStyleLbl="revTx" presStyleIdx="1" presStyleCnt="3"/>
      <dgm:spPr/>
    </dgm:pt>
    <dgm:pt modelId="{7081081C-D277-CF45-BC28-DF2B1F70CF41}" type="pres">
      <dgm:prSet presAssocID="{3DA73768-7674-45FD-A4C2-440118DA1C7E}" presName="vert1" presStyleCnt="0"/>
      <dgm:spPr/>
    </dgm:pt>
    <dgm:pt modelId="{0B66DEF4-B25A-7543-ACE7-B8CF25604F68}" type="pres">
      <dgm:prSet presAssocID="{4A333693-03CD-40A1-A257-E1901B755175}" presName="thickLine" presStyleLbl="alignNode1" presStyleIdx="2" presStyleCnt="3"/>
      <dgm:spPr/>
    </dgm:pt>
    <dgm:pt modelId="{A381A6F1-EF61-804F-BFBB-CC0BA5756465}" type="pres">
      <dgm:prSet presAssocID="{4A333693-03CD-40A1-A257-E1901B755175}" presName="horz1" presStyleCnt="0"/>
      <dgm:spPr/>
    </dgm:pt>
    <dgm:pt modelId="{53D9510B-7CAC-2F43-B9CC-9717440C850B}" type="pres">
      <dgm:prSet presAssocID="{4A333693-03CD-40A1-A257-E1901B755175}" presName="tx1" presStyleLbl="revTx" presStyleIdx="2" presStyleCnt="3"/>
      <dgm:spPr/>
    </dgm:pt>
    <dgm:pt modelId="{06E811EF-3F68-514B-9AEE-6700B31678FB}" type="pres">
      <dgm:prSet presAssocID="{4A333693-03CD-40A1-A257-E1901B755175}" presName="vert1" presStyleCnt="0"/>
      <dgm:spPr/>
    </dgm:pt>
  </dgm:ptLst>
  <dgm:cxnLst>
    <dgm:cxn modelId="{866FB248-F3D0-4FB5-A211-C2CAD5E5BC2A}" srcId="{E52499AA-6381-4E68-9449-F4A36280609E}" destId="{3DA73768-7674-45FD-A4C2-440118DA1C7E}" srcOrd="1" destOrd="0" parTransId="{B5CF70BD-FC92-49E7-9346-73CD829153AD}" sibTransId="{D0F005F9-6DAA-4692-B9C3-A4F3A0A19D15}"/>
    <dgm:cxn modelId="{0ACCD950-A6FC-0045-A290-BE87B83067D7}" type="presOf" srcId="{E52499AA-6381-4E68-9449-F4A36280609E}" destId="{5A52E13D-6643-4E4C-B5C1-39567AEB7D93}" srcOrd="0" destOrd="0" presId="urn:microsoft.com/office/officeart/2008/layout/LinedList"/>
    <dgm:cxn modelId="{947CF952-4A6A-4F08-8B9D-7C0269339D57}" srcId="{E52499AA-6381-4E68-9449-F4A36280609E}" destId="{4A333693-03CD-40A1-A257-E1901B755175}" srcOrd="2" destOrd="0" parTransId="{2642E7FE-0556-4C6A-8B40-D4BF8058AEC0}" sibTransId="{2BC3819A-E462-496D-BDD1-54B83D711C93}"/>
    <dgm:cxn modelId="{D54A3887-B600-974F-8539-BC4D10AB59D3}" type="presOf" srcId="{4A333693-03CD-40A1-A257-E1901B755175}" destId="{53D9510B-7CAC-2F43-B9CC-9717440C850B}" srcOrd="0" destOrd="0" presId="urn:microsoft.com/office/officeart/2008/layout/LinedList"/>
    <dgm:cxn modelId="{C50953A8-84C6-4CEA-B9D4-40ECF3F6D414}" srcId="{E52499AA-6381-4E68-9449-F4A36280609E}" destId="{7FDE8951-E755-4048-A118-385E2A13A4A0}" srcOrd="0" destOrd="0" parTransId="{B18A0A12-1D13-4BF9-B64F-FA846CE70289}" sibTransId="{F8DCDEFB-3889-4BBC-95A7-0BB99FC7B718}"/>
    <dgm:cxn modelId="{15B7EBDA-F759-5C44-BF70-9CBCBE0FC599}" type="presOf" srcId="{7FDE8951-E755-4048-A118-385E2A13A4A0}" destId="{CD1FD8B1-648E-044F-B22B-690AD56D2657}" srcOrd="0" destOrd="0" presId="urn:microsoft.com/office/officeart/2008/layout/LinedList"/>
    <dgm:cxn modelId="{9C2F3EFD-E48E-9041-B317-192920FC21DD}" type="presOf" srcId="{3DA73768-7674-45FD-A4C2-440118DA1C7E}" destId="{97A92FE7-B086-6242-882C-BA00CDD7B778}" srcOrd="0" destOrd="0" presId="urn:microsoft.com/office/officeart/2008/layout/LinedList"/>
    <dgm:cxn modelId="{E2E34AB4-59ED-7343-BC3E-A9341632E811}" type="presParOf" srcId="{5A52E13D-6643-4E4C-B5C1-39567AEB7D93}" destId="{A48AF419-4EEA-1640-BFED-5A64278DD8B8}" srcOrd="0" destOrd="0" presId="urn:microsoft.com/office/officeart/2008/layout/LinedList"/>
    <dgm:cxn modelId="{BA33C6EF-148C-7D48-AAC1-6F894E798A80}" type="presParOf" srcId="{5A52E13D-6643-4E4C-B5C1-39567AEB7D93}" destId="{1F269254-A8AD-1049-BD2E-14FA696F8F98}" srcOrd="1" destOrd="0" presId="urn:microsoft.com/office/officeart/2008/layout/LinedList"/>
    <dgm:cxn modelId="{65F4D53E-8D7E-CE4C-9193-B2886D24C4E7}" type="presParOf" srcId="{1F269254-A8AD-1049-BD2E-14FA696F8F98}" destId="{CD1FD8B1-648E-044F-B22B-690AD56D2657}" srcOrd="0" destOrd="0" presId="urn:microsoft.com/office/officeart/2008/layout/LinedList"/>
    <dgm:cxn modelId="{4CE78FBC-A400-BD45-BC25-0443100F0AD2}" type="presParOf" srcId="{1F269254-A8AD-1049-BD2E-14FA696F8F98}" destId="{1F6242FC-A01F-7C4A-AD6C-E7A68BBB9AFE}" srcOrd="1" destOrd="0" presId="urn:microsoft.com/office/officeart/2008/layout/LinedList"/>
    <dgm:cxn modelId="{F4EFBC82-0743-A142-8689-CDD624E6AAF4}" type="presParOf" srcId="{5A52E13D-6643-4E4C-B5C1-39567AEB7D93}" destId="{644CA062-EB39-FC4E-BBBC-638377F5C946}" srcOrd="2" destOrd="0" presId="urn:microsoft.com/office/officeart/2008/layout/LinedList"/>
    <dgm:cxn modelId="{F50C57EC-C8AA-A446-9631-7337D6F12D44}" type="presParOf" srcId="{5A52E13D-6643-4E4C-B5C1-39567AEB7D93}" destId="{01E2F270-1AD0-1147-950D-8DBC40A3CB30}" srcOrd="3" destOrd="0" presId="urn:microsoft.com/office/officeart/2008/layout/LinedList"/>
    <dgm:cxn modelId="{4ADD96C0-1DE3-3047-8B24-4360F85763B8}" type="presParOf" srcId="{01E2F270-1AD0-1147-950D-8DBC40A3CB30}" destId="{97A92FE7-B086-6242-882C-BA00CDD7B778}" srcOrd="0" destOrd="0" presId="urn:microsoft.com/office/officeart/2008/layout/LinedList"/>
    <dgm:cxn modelId="{2015AD17-0B66-6048-B743-2E60C66F0B24}" type="presParOf" srcId="{01E2F270-1AD0-1147-950D-8DBC40A3CB30}" destId="{7081081C-D277-CF45-BC28-DF2B1F70CF41}" srcOrd="1" destOrd="0" presId="urn:microsoft.com/office/officeart/2008/layout/LinedList"/>
    <dgm:cxn modelId="{54F2DAE5-9364-6545-81CD-F486DEA341CE}" type="presParOf" srcId="{5A52E13D-6643-4E4C-B5C1-39567AEB7D93}" destId="{0B66DEF4-B25A-7543-ACE7-B8CF25604F68}" srcOrd="4" destOrd="0" presId="urn:microsoft.com/office/officeart/2008/layout/LinedList"/>
    <dgm:cxn modelId="{6A065760-8F43-804F-BEE7-11A339B56565}" type="presParOf" srcId="{5A52E13D-6643-4E4C-B5C1-39567AEB7D93}" destId="{A381A6F1-EF61-804F-BFBB-CC0BA5756465}" srcOrd="5" destOrd="0" presId="urn:microsoft.com/office/officeart/2008/layout/LinedList"/>
    <dgm:cxn modelId="{4B6DC9C3-DB0C-7E4B-A531-D5D66CCB7FA3}" type="presParOf" srcId="{A381A6F1-EF61-804F-BFBB-CC0BA5756465}" destId="{53D9510B-7CAC-2F43-B9CC-9717440C850B}" srcOrd="0" destOrd="0" presId="urn:microsoft.com/office/officeart/2008/layout/LinedList"/>
    <dgm:cxn modelId="{A5850C88-79CE-0047-8096-4040251FC836}" type="presParOf" srcId="{A381A6F1-EF61-804F-BFBB-CC0BA5756465}" destId="{06E811EF-3F68-514B-9AEE-6700B31678F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405B2E5-69AC-44EF-A9B8-1EE99D34F2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51465D5-CA35-42AE-8D94-3D539BFAFFC2}">
      <dgm:prSet/>
      <dgm:spPr/>
      <dgm:t>
        <a:bodyPr/>
        <a:lstStyle/>
        <a:p>
          <a:r>
            <a:rPr lang="sk-SK"/>
            <a:t>Ľudské práva: zákaz mučenia, pokusov na ľuďoch a deportácie (EST), zákaz cenzúry a nútených prác (SLO) atď.</a:t>
          </a:r>
          <a:endParaRPr lang="en-US"/>
        </a:p>
      </dgm:t>
    </dgm:pt>
    <dgm:pt modelId="{8E425998-DDD8-4C66-8D2E-DB67F86B9397}" type="parTrans" cxnId="{FA72E371-B3BB-4DEF-9E4E-DC3AEAA62BF2}">
      <dgm:prSet/>
      <dgm:spPr/>
      <dgm:t>
        <a:bodyPr/>
        <a:lstStyle/>
        <a:p>
          <a:endParaRPr lang="en-US"/>
        </a:p>
      </dgm:t>
    </dgm:pt>
    <dgm:pt modelId="{119B3333-8A82-4A90-AA25-03BDC85F4B7E}" type="sibTrans" cxnId="{FA72E371-B3BB-4DEF-9E4E-DC3AEAA62BF2}">
      <dgm:prSet/>
      <dgm:spPr/>
      <dgm:t>
        <a:bodyPr/>
        <a:lstStyle/>
        <a:p>
          <a:endParaRPr lang="en-US"/>
        </a:p>
      </dgm:t>
    </dgm:pt>
    <dgm:pt modelId="{836B6551-1ADD-4F97-86FC-403696A20230}">
      <dgm:prSet/>
      <dgm:spPr/>
      <dgm:t>
        <a:bodyPr/>
        <a:lstStyle/>
        <a:p>
          <a:r>
            <a:rPr lang="sk-SK"/>
            <a:t>Sociálne práva (tretia generácia) – časté v ústavách SVE: slabá vynútiteľnosť vs. normatívne ideály</a:t>
          </a:r>
          <a:endParaRPr lang="en-US"/>
        </a:p>
      </dgm:t>
    </dgm:pt>
    <dgm:pt modelId="{55919D5E-17F8-4B42-8E4C-0AD92BA44AD4}" type="parTrans" cxnId="{E261E673-7693-4E1B-8679-2AA57AA5CE22}">
      <dgm:prSet/>
      <dgm:spPr/>
      <dgm:t>
        <a:bodyPr/>
        <a:lstStyle/>
        <a:p>
          <a:endParaRPr lang="en-US"/>
        </a:p>
      </dgm:t>
    </dgm:pt>
    <dgm:pt modelId="{BE746BDD-A73C-4072-BF77-004FF63B1FFC}" type="sibTrans" cxnId="{E261E673-7693-4E1B-8679-2AA57AA5CE22}">
      <dgm:prSet/>
      <dgm:spPr/>
      <dgm:t>
        <a:bodyPr/>
        <a:lstStyle/>
        <a:p>
          <a:endParaRPr lang="en-US"/>
        </a:p>
      </dgm:t>
    </dgm:pt>
    <dgm:pt modelId="{B3EA4C44-0C8F-5B41-8B53-E1626D343AF3}" type="pres">
      <dgm:prSet presAssocID="{3405B2E5-69AC-44EF-A9B8-1EE99D34F248}" presName="linear" presStyleCnt="0">
        <dgm:presLayoutVars>
          <dgm:animLvl val="lvl"/>
          <dgm:resizeHandles val="exact"/>
        </dgm:presLayoutVars>
      </dgm:prSet>
      <dgm:spPr/>
    </dgm:pt>
    <dgm:pt modelId="{C1B9E7C8-5215-FF43-BC5F-443712148F57}" type="pres">
      <dgm:prSet presAssocID="{751465D5-CA35-42AE-8D94-3D539BFAFFC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12BEF6D-0082-7449-9C53-6C4DBE4B7614}" type="pres">
      <dgm:prSet presAssocID="{119B3333-8A82-4A90-AA25-03BDC85F4B7E}" presName="spacer" presStyleCnt="0"/>
      <dgm:spPr/>
    </dgm:pt>
    <dgm:pt modelId="{E313656E-5D04-C54A-A88D-FCA033C6B137}" type="pres">
      <dgm:prSet presAssocID="{836B6551-1ADD-4F97-86FC-403696A2023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62D1835-1711-4040-BC57-CBCCC83DA072}" type="presOf" srcId="{751465D5-CA35-42AE-8D94-3D539BFAFFC2}" destId="{C1B9E7C8-5215-FF43-BC5F-443712148F57}" srcOrd="0" destOrd="0" presId="urn:microsoft.com/office/officeart/2005/8/layout/vList2"/>
    <dgm:cxn modelId="{FA72E371-B3BB-4DEF-9E4E-DC3AEAA62BF2}" srcId="{3405B2E5-69AC-44EF-A9B8-1EE99D34F248}" destId="{751465D5-CA35-42AE-8D94-3D539BFAFFC2}" srcOrd="0" destOrd="0" parTransId="{8E425998-DDD8-4C66-8D2E-DB67F86B9397}" sibTransId="{119B3333-8A82-4A90-AA25-03BDC85F4B7E}"/>
    <dgm:cxn modelId="{E261E673-7693-4E1B-8679-2AA57AA5CE22}" srcId="{3405B2E5-69AC-44EF-A9B8-1EE99D34F248}" destId="{836B6551-1ADD-4F97-86FC-403696A20230}" srcOrd="1" destOrd="0" parTransId="{55919D5E-17F8-4B42-8E4C-0AD92BA44AD4}" sibTransId="{BE746BDD-A73C-4072-BF77-004FF63B1FFC}"/>
    <dgm:cxn modelId="{C2748B76-7D33-154D-A4A2-77AE9F4E4504}" type="presOf" srcId="{836B6551-1ADD-4F97-86FC-403696A20230}" destId="{E313656E-5D04-C54A-A88D-FCA033C6B137}" srcOrd="0" destOrd="0" presId="urn:microsoft.com/office/officeart/2005/8/layout/vList2"/>
    <dgm:cxn modelId="{E455E0EF-EEA1-084B-9D11-5EE8E27F5C35}" type="presOf" srcId="{3405B2E5-69AC-44EF-A9B8-1EE99D34F248}" destId="{B3EA4C44-0C8F-5B41-8B53-E1626D343AF3}" srcOrd="0" destOrd="0" presId="urn:microsoft.com/office/officeart/2005/8/layout/vList2"/>
    <dgm:cxn modelId="{9F369CD9-0DEB-E44F-8387-DBEAD3783183}" type="presParOf" srcId="{B3EA4C44-0C8F-5B41-8B53-E1626D343AF3}" destId="{C1B9E7C8-5215-FF43-BC5F-443712148F57}" srcOrd="0" destOrd="0" presId="urn:microsoft.com/office/officeart/2005/8/layout/vList2"/>
    <dgm:cxn modelId="{B8C93132-D56C-E94C-8C39-5C242427BAC1}" type="presParOf" srcId="{B3EA4C44-0C8F-5B41-8B53-E1626D343AF3}" destId="{712BEF6D-0082-7449-9C53-6C4DBE4B7614}" srcOrd="1" destOrd="0" presId="urn:microsoft.com/office/officeart/2005/8/layout/vList2"/>
    <dgm:cxn modelId="{D56EF166-16F9-FC4F-906A-0D927B9B62DC}" type="presParOf" srcId="{B3EA4C44-0C8F-5B41-8B53-E1626D343AF3}" destId="{E313656E-5D04-C54A-A88D-FCA033C6B13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18B6552-3A59-4387-BE7D-8470E7ABD74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65192D-9BA2-41A6-8D49-848380FC0B5A}">
      <dgm:prSet/>
      <dgm:spPr/>
      <dgm:t>
        <a:bodyPr/>
        <a:lstStyle/>
        <a:p>
          <a:r>
            <a:rPr lang="sk-SK"/>
            <a:t>Prebratie modelu vychádzajúceho z tradícií západnej kontinetálnej Európy:</a:t>
          </a:r>
          <a:endParaRPr lang="en-US"/>
        </a:p>
      </dgm:t>
    </dgm:pt>
    <dgm:pt modelId="{9F64F3BE-A824-4DEF-8743-4F09F1D3FBDE}" type="parTrans" cxnId="{0C3F47BE-4EBB-4594-B170-49446504E1FA}">
      <dgm:prSet/>
      <dgm:spPr/>
      <dgm:t>
        <a:bodyPr/>
        <a:lstStyle/>
        <a:p>
          <a:endParaRPr lang="en-US"/>
        </a:p>
      </dgm:t>
    </dgm:pt>
    <dgm:pt modelId="{E1780D5F-B826-4646-850A-BED2AFC294F0}" type="sibTrans" cxnId="{0C3F47BE-4EBB-4594-B170-49446504E1FA}">
      <dgm:prSet/>
      <dgm:spPr/>
      <dgm:t>
        <a:bodyPr/>
        <a:lstStyle/>
        <a:p>
          <a:endParaRPr lang="en-US"/>
        </a:p>
      </dgm:t>
    </dgm:pt>
    <dgm:pt modelId="{CDB63F03-D6D0-40EE-BA7D-34FA39F97318}">
      <dgm:prSet/>
      <dgm:spPr/>
      <dgm:t>
        <a:bodyPr/>
        <a:lstStyle/>
        <a:p>
          <a:r>
            <a:rPr lang="sk-SK"/>
            <a:t>Zriadený špeciálny orgán (ústavný súd)</a:t>
          </a:r>
          <a:endParaRPr lang="en-US"/>
        </a:p>
      </dgm:t>
    </dgm:pt>
    <dgm:pt modelId="{4B1CB819-5596-4996-8004-2E558C176CB1}" type="parTrans" cxnId="{0194D870-A815-4691-BF89-3CFE0C27617F}">
      <dgm:prSet/>
      <dgm:spPr/>
      <dgm:t>
        <a:bodyPr/>
        <a:lstStyle/>
        <a:p>
          <a:endParaRPr lang="en-US"/>
        </a:p>
      </dgm:t>
    </dgm:pt>
    <dgm:pt modelId="{17F7F851-866F-47A2-9299-1352EE6FDB00}" type="sibTrans" cxnId="{0194D870-A815-4691-BF89-3CFE0C27617F}">
      <dgm:prSet/>
      <dgm:spPr/>
      <dgm:t>
        <a:bodyPr/>
        <a:lstStyle/>
        <a:p>
          <a:endParaRPr lang="en-US"/>
        </a:p>
      </dgm:t>
    </dgm:pt>
    <dgm:pt modelId="{8C52E1A1-4EC0-4884-A959-A3F4B3B570D8}">
      <dgm:prSet/>
      <dgm:spPr/>
      <dgm:t>
        <a:bodyPr/>
        <a:lstStyle/>
        <a:p>
          <a:r>
            <a:rPr lang="sk-SK"/>
            <a:t>Rozhodnutia </a:t>
          </a:r>
          <a:r>
            <a:rPr lang="sk-SK" i="1"/>
            <a:t>in abstracto</a:t>
          </a:r>
          <a:r>
            <a:rPr lang="sk-SK"/>
            <a:t> a sú konečné</a:t>
          </a:r>
          <a:endParaRPr lang="en-US"/>
        </a:p>
      </dgm:t>
    </dgm:pt>
    <dgm:pt modelId="{5AF65B49-EB5D-4833-94E4-7DC02C1879D5}" type="parTrans" cxnId="{86396F1B-70EB-426D-981B-6E2A5C7F5302}">
      <dgm:prSet/>
      <dgm:spPr/>
      <dgm:t>
        <a:bodyPr/>
        <a:lstStyle/>
        <a:p>
          <a:endParaRPr lang="en-US"/>
        </a:p>
      </dgm:t>
    </dgm:pt>
    <dgm:pt modelId="{6E259D9C-EF68-4E4D-B53B-5892DEE871BB}" type="sibTrans" cxnId="{86396F1B-70EB-426D-981B-6E2A5C7F5302}">
      <dgm:prSet/>
      <dgm:spPr/>
      <dgm:t>
        <a:bodyPr/>
        <a:lstStyle/>
        <a:p>
          <a:endParaRPr lang="en-US"/>
        </a:p>
      </dgm:t>
    </dgm:pt>
    <dgm:pt modelId="{874D4641-FB84-4884-99CF-E6B70CD674C2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dirty="0"/>
            <a:t>Výnimky: </a:t>
          </a:r>
          <a:endParaRPr lang="en-US" dirty="0"/>
        </a:p>
        <a:p>
          <a:pPr marL="0"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dirty="0"/>
            <a:t>Estónsko (ústavná komora Najvyššieho súdu)</a:t>
          </a:r>
          <a:endParaRPr lang="en-US" dirty="0"/>
        </a:p>
      </dgm:t>
    </dgm:pt>
    <dgm:pt modelId="{1FC291C5-5C28-4F15-8FC6-53ED9A3AA98C}" type="parTrans" cxnId="{1751A525-2BF9-41B1-9621-6D99378E5031}">
      <dgm:prSet/>
      <dgm:spPr/>
      <dgm:t>
        <a:bodyPr/>
        <a:lstStyle/>
        <a:p>
          <a:endParaRPr lang="en-US"/>
        </a:p>
      </dgm:t>
    </dgm:pt>
    <dgm:pt modelId="{1DDF52D6-B3DF-4A0B-884D-9F1944437BAA}" type="sibTrans" cxnId="{1751A525-2BF9-41B1-9621-6D99378E5031}">
      <dgm:prSet/>
      <dgm:spPr/>
      <dgm:t>
        <a:bodyPr/>
        <a:lstStyle/>
        <a:p>
          <a:endParaRPr lang="en-US"/>
        </a:p>
      </dgm:t>
    </dgm:pt>
    <dgm:pt modelId="{66635F8C-F1E4-F64E-8B7D-F686EAEE9ED0}" type="pres">
      <dgm:prSet presAssocID="{518B6552-3A59-4387-BE7D-8470E7ABD743}" presName="outerComposite" presStyleCnt="0">
        <dgm:presLayoutVars>
          <dgm:chMax val="5"/>
          <dgm:dir/>
          <dgm:resizeHandles val="exact"/>
        </dgm:presLayoutVars>
      </dgm:prSet>
      <dgm:spPr/>
    </dgm:pt>
    <dgm:pt modelId="{302E6A5B-9371-3A43-BAE1-D85E6E9B149F}" type="pres">
      <dgm:prSet presAssocID="{518B6552-3A59-4387-BE7D-8470E7ABD743}" presName="dummyMaxCanvas" presStyleCnt="0">
        <dgm:presLayoutVars/>
      </dgm:prSet>
      <dgm:spPr/>
    </dgm:pt>
    <dgm:pt modelId="{1470CC06-E256-9A4F-8237-568D3FC2D023}" type="pres">
      <dgm:prSet presAssocID="{518B6552-3A59-4387-BE7D-8470E7ABD743}" presName="FourNodes_1" presStyleLbl="node1" presStyleIdx="0" presStyleCnt="4">
        <dgm:presLayoutVars>
          <dgm:bulletEnabled val="1"/>
        </dgm:presLayoutVars>
      </dgm:prSet>
      <dgm:spPr/>
    </dgm:pt>
    <dgm:pt modelId="{AEBB0129-AFDD-9F48-831E-33070FFC556F}" type="pres">
      <dgm:prSet presAssocID="{518B6552-3A59-4387-BE7D-8470E7ABD743}" presName="FourNodes_2" presStyleLbl="node1" presStyleIdx="1" presStyleCnt="4">
        <dgm:presLayoutVars>
          <dgm:bulletEnabled val="1"/>
        </dgm:presLayoutVars>
      </dgm:prSet>
      <dgm:spPr/>
    </dgm:pt>
    <dgm:pt modelId="{7E3E24D5-7E71-5B4D-94B1-7E4982BF18EF}" type="pres">
      <dgm:prSet presAssocID="{518B6552-3A59-4387-BE7D-8470E7ABD743}" presName="FourNodes_3" presStyleLbl="node1" presStyleIdx="2" presStyleCnt="4">
        <dgm:presLayoutVars>
          <dgm:bulletEnabled val="1"/>
        </dgm:presLayoutVars>
      </dgm:prSet>
      <dgm:spPr/>
    </dgm:pt>
    <dgm:pt modelId="{D89B3EB0-28C3-5B4D-8C87-61CE1B1B860D}" type="pres">
      <dgm:prSet presAssocID="{518B6552-3A59-4387-BE7D-8470E7ABD743}" presName="FourNodes_4" presStyleLbl="node1" presStyleIdx="3" presStyleCnt="4">
        <dgm:presLayoutVars>
          <dgm:bulletEnabled val="1"/>
        </dgm:presLayoutVars>
      </dgm:prSet>
      <dgm:spPr/>
    </dgm:pt>
    <dgm:pt modelId="{278CA40C-C537-5A41-B713-038458BFC122}" type="pres">
      <dgm:prSet presAssocID="{518B6552-3A59-4387-BE7D-8470E7ABD743}" presName="FourConn_1-2" presStyleLbl="fgAccFollowNode1" presStyleIdx="0" presStyleCnt="3">
        <dgm:presLayoutVars>
          <dgm:bulletEnabled val="1"/>
        </dgm:presLayoutVars>
      </dgm:prSet>
      <dgm:spPr/>
    </dgm:pt>
    <dgm:pt modelId="{8D0969F0-C853-2444-876D-9021E44151F8}" type="pres">
      <dgm:prSet presAssocID="{518B6552-3A59-4387-BE7D-8470E7ABD743}" presName="FourConn_2-3" presStyleLbl="fgAccFollowNode1" presStyleIdx="1" presStyleCnt="3">
        <dgm:presLayoutVars>
          <dgm:bulletEnabled val="1"/>
        </dgm:presLayoutVars>
      </dgm:prSet>
      <dgm:spPr/>
    </dgm:pt>
    <dgm:pt modelId="{A69DC39D-17D6-504F-A568-9876D91B93C7}" type="pres">
      <dgm:prSet presAssocID="{518B6552-3A59-4387-BE7D-8470E7ABD743}" presName="FourConn_3-4" presStyleLbl="fgAccFollowNode1" presStyleIdx="2" presStyleCnt="3">
        <dgm:presLayoutVars>
          <dgm:bulletEnabled val="1"/>
        </dgm:presLayoutVars>
      </dgm:prSet>
      <dgm:spPr/>
    </dgm:pt>
    <dgm:pt modelId="{4D31B668-C82D-5543-997F-2018E1340736}" type="pres">
      <dgm:prSet presAssocID="{518B6552-3A59-4387-BE7D-8470E7ABD743}" presName="FourNodes_1_text" presStyleLbl="node1" presStyleIdx="3" presStyleCnt="4">
        <dgm:presLayoutVars>
          <dgm:bulletEnabled val="1"/>
        </dgm:presLayoutVars>
      </dgm:prSet>
      <dgm:spPr/>
    </dgm:pt>
    <dgm:pt modelId="{6886BBCB-5E4B-CE42-A1E1-AE1FEC8FE4FE}" type="pres">
      <dgm:prSet presAssocID="{518B6552-3A59-4387-BE7D-8470E7ABD743}" presName="FourNodes_2_text" presStyleLbl="node1" presStyleIdx="3" presStyleCnt="4">
        <dgm:presLayoutVars>
          <dgm:bulletEnabled val="1"/>
        </dgm:presLayoutVars>
      </dgm:prSet>
      <dgm:spPr/>
    </dgm:pt>
    <dgm:pt modelId="{C15F6839-FFBD-5E45-98F7-A28F9C736A0B}" type="pres">
      <dgm:prSet presAssocID="{518B6552-3A59-4387-BE7D-8470E7ABD743}" presName="FourNodes_3_text" presStyleLbl="node1" presStyleIdx="3" presStyleCnt="4">
        <dgm:presLayoutVars>
          <dgm:bulletEnabled val="1"/>
        </dgm:presLayoutVars>
      </dgm:prSet>
      <dgm:spPr/>
    </dgm:pt>
    <dgm:pt modelId="{AF753CFA-6B04-9945-A1B7-54FFCC702D91}" type="pres">
      <dgm:prSet presAssocID="{518B6552-3A59-4387-BE7D-8470E7ABD74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60E86511-AB11-314C-8DF9-5F67467B4616}" type="presOf" srcId="{874D4641-FB84-4884-99CF-E6B70CD674C2}" destId="{AF753CFA-6B04-9945-A1B7-54FFCC702D91}" srcOrd="1" destOrd="0" presId="urn:microsoft.com/office/officeart/2005/8/layout/vProcess5"/>
    <dgm:cxn modelId="{86396F1B-70EB-426D-981B-6E2A5C7F5302}" srcId="{518B6552-3A59-4387-BE7D-8470E7ABD743}" destId="{8C52E1A1-4EC0-4884-A959-A3F4B3B570D8}" srcOrd="2" destOrd="0" parTransId="{5AF65B49-EB5D-4833-94E4-7DC02C1879D5}" sibTransId="{6E259D9C-EF68-4E4D-B53B-5892DEE871BB}"/>
    <dgm:cxn modelId="{1751A525-2BF9-41B1-9621-6D99378E5031}" srcId="{518B6552-3A59-4387-BE7D-8470E7ABD743}" destId="{874D4641-FB84-4884-99CF-E6B70CD674C2}" srcOrd="3" destOrd="0" parTransId="{1FC291C5-5C28-4F15-8FC6-53ED9A3AA98C}" sibTransId="{1DDF52D6-B3DF-4A0B-884D-9F1944437BAA}"/>
    <dgm:cxn modelId="{0A44583C-1224-9F4A-AFD0-A1CBC4CC8CED}" type="presOf" srcId="{8C52E1A1-4EC0-4884-A959-A3F4B3B570D8}" destId="{7E3E24D5-7E71-5B4D-94B1-7E4982BF18EF}" srcOrd="0" destOrd="0" presId="urn:microsoft.com/office/officeart/2005/8/layout/vProcess5"/>
    <dgm:cxn modelId="{2760DA46-A8BD-0343-924D-0BE71D3F920A}" type="presOf" srcId="{8C52E1A1-4EC0-4884-A959-A3F4B3B570D8}" destId="{C15F6839-FFBD-5E45-98F7-A28F9C736A0B}" srcOrd="1" destOrd="0" presId="urn:microsoft.com/office/officeart/2005/8/layout/vProcess5"/>
    <dgm:cxn modelId="{0E18494A-E1E8-9A43-9D5D-4EF36267B941}" type="presOf" srcId="{518B6552-3A59-4387-BE7D-8470E7ABD743}" destId="{66635F8C-F1E4-F64E-8B7D-F686EAEE9ED0}" srcOrd="0" destOrd="0" presId="urn:microsoft.com/office/officeart/2005/8/layout/vProcess5"/>
    <dgm:cxn modelId="{0194D870-A815-4691-BF89-3CFE0C27617F}" srcId="{518B6552-3A59-4387-BE7D-8470E7ABD743}" destId="{CDB63F03-D6D0-40EE-BA7D-34FA39F97318}" srcOrd="1" destOrd="0" parTransId="{4B1CB819-5596-4996-8004-2E558C176CB1}" sibTransId="{17F7F851-866F-47A2-9299-1352EE6FDB00}"/>
    <dgm:cxn modelId="{D234C954-C8EF-4D4C-A0AB-59A342BA7880}" type="presOf" srcId="{BA65192D-9BA2-41A6-8D49-848380FC0B5A}" destId="{4D31B668-C82D-5543-997F-2018E1340736}" srcOrd="1" destOrd="0" presId="urn:microsoft.com/office/officeart/2005/8/layout/vProcess5"/>
    <dgm:cxn modelId="{78686685-20D8-1D4A-A6C6-B1969B8EC373}" type="presOf" srcId="{CDB63F03-D6D0-40EE-BA7D-34FA39F97318}" destId="{6886BBCB-5E4B-CE42-A1E1-AE1FEC8FE4FE}" srcOrd="1" destOrd="0" presId="urn:microsoft.com/office/officeart/2005/8/layout/vProcess5"/>
    <dgm:cxn modelId="{D23409B0-7046-2341-927E-481A74DC66F8}" type="presOf" srcId="{6E259D9C-EF68-4E4D-B53B-5892DEE871BB}" destId="{A69DC39D-17D6-504F-A568-9876D91B93C7}" srcOrd="0" destOrd="0" presId="urn:microsoft.com/office/officeart/2005/8/layout/vProcess5"/>
    <dgm:cxn modelId="{D21D24BC-F017-2146-B124-0C9440F608F5}" type="presOf" srcId="{874D4641-FB84-4884-99CF-E6B70CD674C2}" destId="{D89B3EB0-28C3-5B4D-8C87-61CE1B1B860D}" srcOrd="0" destOrd="0" presId="urn:microsoft.com/office/officeart/2005/8/layout/vProcess5"/>
    <dgm:cxn modelId="{0C3F47BE-4EBB-4594-B170-49446504E1FA}" srcId="{518B6552-3A59-4387-BE7D-8470E7ABD743}" destId="{BA65192D-9BA2-41A6-8D49-848380FC0B5A}" srcOrd="0" destOrd="0" parTransId="{9F64F3BE-A824-4DEF-8743-4F09F1D3FBDE}" sibTransId="{E1780D5F-B826-4646-850A-BED2AFC294F0}"/>
    <dgm:cxn modelId="{C12422CA-CCF5-7948-A7C8-B0CD6D651811}" type="presOf" srcId="{17F7F851-866F-47A2-9299-1352EE6FDB00}" destId="{8D0969F0-C853-2444-876D-9021E44151F8}" srcOrd="0" destOrd="0" presId="urn:microsoft.com/office/officeart/2005/8/layout/vProcess5"/>
    <dgm:cxn modelId="{D2EDA2DB-7702-7241-9717-84BEAF2B6F01}" type="presOf" srcId="{CDB63F03-D6D0-40EE-BA7D-34FA39F97318}" destId="{AEBB0129-AFDD-9F48-831E-33070FFC556F}" srcOrd="0" destOrd="0" presId="urn:microsoft.com/office/officeart/2005/8/layout/vProcess5"/>
    <dgm:cxn modelId="{D0968BE1-7084-EB4B-903B-ED11B7620EA7}" type="presOf" srcId="{BA65192D-9BA2-41A6-8D49-848380FC0B5A}" destId="{1470CC06-E256-9A4F-8237-568D3FC2D023}" srcOrd="0" destOrd="0" presId="urn:microsoft.com/office/officeart/2005/8/layout/vProcess5"/>
    <dgm:cxn modelId="{49AF0BFD-6DFC-2947-9522-864FDC902DBE}" type="presOf" srcId="{E1780D5F-B826-4646-850A-BED2AFC294F0}" destId="{278CA40C-C537-5A41-B713-038458BFC122}" srcOrd="0" destOrd="0" presId="urn:microsoft.com/office/officeart/2005/8/layout/vProcess5"/>
    <dgm:cxn modelId="{E6ACA1B7-C44F-E64B-AE6C-F171EB5F155B}" type="presParOf" srcId="{66635F8C-F1E4-F64E-8B7D-F686EAEE9ED0}" destId="{302E6A5B-9371-3A43-BAE1-D85E6E9B149F}" srcOrd="0" destOrd="0" presId="urn:microsoft.com/office/officeart/2005/8/layout/vProcess5"/>
    <dgm:cxn modelId="{DB98AC1C-A730-6E45-8AAC-51C3F1A84201}" type="presParOf" srcId="{66635F8C-F1E4-F64E-8B7D-F686EAEE9ED0}" destId="{1470CC06-E256-9A4F-8237-568D3FC2D023}" srcOrd="1" destOrd="0" presId="urn:microsoft.com/office/officeart/2005/8/layout/vProcess5"/>
    <dgm:cxn modelId="{AC54BC17-6C88-5342-9FF1-1C0D78477D44}" type="presParOf" srcId="{66635F8C-F1E4-F64E-8B7D-F686EAEE9ED0}" destId="{AEBB0129-AFDD-9F48-831E-33070FFC556F}" srcOrd="2" destOrd="0" presId="urn:microsoft.com/office/officeart/2005/8/layout/vProcess5"/>
    <dgm:cxn modelId="{65273454-3B9C-BE46-9AAF-BFA504CAAA17}" type="presParOf" srcId="{66635F8C-F1E4-F64E-8B7D-F686EAEE9ED0}" destId="{7E3E24D5-7E71-5B4D-94B1-7E4982BF18EF}" srcOrd="3" destOrd="0" presId="urn:microsoft.com/office/officeart/2005/8/layout/vProcess5"/>
    <dgm:cxn modelId="{BCB2007C-F7F4-7648-A684-81FB42B28BA6}" type="presParOf" srcId="{66635F8C-F1E4-F64E-8B7D-F686EAEE9ED0}" destId="{D89B3EB0-28C3-5B4D-8C87-61CE1B1B860D}" srcOrd="4" destOrd="0" presId="urn:microsoft.com/office/officeart/2005/8/layout/vProcess5"/>
    <dgm:cxn modelId="{FA02F9A3-0DA7-9348-96F2-46CC39B1DCF8}" type="presParOf" srcId="{66635F8C-F1E4-F64E-8B7D-F686EAEE9ED0}" destId="{278CA40C-C537-5A41-B713-038458BFC122}" srcOrd="5" destOrd="0" presId="urn:microsoft.com/office/officeart/2005/8/layout/vProcess5"/>
    <dgm:cxn modelId="{5672C5E3-F1EC-E24F-8AD4-2D5119B6145F}" type="presParOf" srcId="{66635F8C-F1E4-F64E-8B7D-F686EAEE9ED0}" destId="{8D0969F0-C853-2444-876D-9021E44151F8}" srcOrd="6" destOrd="0" presId="urn:microsoft.com/office/officeart/2005/8/layout/vProcess5"/>
    <dgm:cxn modelId="{C8317FAF-BA4D-8543-AB36-F597CDDF53DA}" type="presParOf" srcId="{66635F8C-F1E4-F64E-8B7D-F686EAEE9ED0}" destId="{A69DC39D-17D6-504F-A568-9876D91B93C7}" srcOrd="7" destOrd="0" presId="urn:microsoft.com/office/officeart/2005/8/layout/vProcess5"/>
    <dgm:cxn modelId="{DE3AD015-4E7B-7E44-A98B-BBD8A8687F88}" type="presParOf" srcId="{66635F8C-F1E4-F64E-8B7D-F686EAEE9ED0}" destId="{4D31B668-C82D-5543-997F-2018E1340736}" srcOrd="8" destOrd="0" presId="urn:microsoft.com/office/officeart/2005/8/layout/vProcess5"/>
    <dgm:cxn modelId="{9C5D8BFC-A0E9-9242-A1FC-3402A726A827}" type="presParOf" srcId="{66635F8C-F1E4-F64E-8B7D-F686EAEE9ED0}" destId="{6886BBCB-5E4B-CE42-A1E1-AE1FEC8FE4FE}" srcOrd="9" destOrd="0" presId="urn:microsoft.com/office/officeart/2005/8/layout/vProcess5"/>
    <dgm:cxn modelId="{123048F7-B393-FE4D-B38D-6562EA0C7313}" type="presParOf" srcId="{66635F8C-F1E4-F64E-8B7D-F686EAEE9ED0}" destId="{C15F6839-FFBD-5E45-98F7-A28F9C736A0B}" srcOrd="10" destOrd="0" presId="urn:microsoft.com/office/officeart/2005/8/layout/vProcess5"/>
    <dgm:cxn modelId="{2E578AE1-79B1-EA44-AE74-87BD1F185886}" type="presParOf" srcId="{66635F8C-F1E4-F64E-8B7D-F686EAEE9ED0}" destId="{AF753CFA-6B04-9945-A1B7-54FFCC702D9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83904B5-0E68-4267-9D5F-BACDD342186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D132A6-67DE-4456-BD9B-1B6A5E9DBFD2}">
      <dgm:prSet/>
      <dgm:spPr/>
      <dgm:t>
        <a:bodyPr/>
        <a:lstStyle/>
        <a:p>
          <a:r>
            <a:rPr lang="sk-SK"/>
            <a:t>Okrem Ukrajiny vykonávanie aj konkrétnej ochrany ústavnosti</a:t>
          </a:r>
          <a:endParaRPr lang="en-US"/>
        </a:p>
      </dgm:t>
    </dgm:pt>
    <dgm:pt modelId="{2917E454-597D-4B1B-95F7-A5138DBB1B92}" type="parTrans" cxnId="{4006F21C-0B45-49BC-AA8A-59A941B66465}">
      <dgm:prSet/>
      <dgm:spPr/>
      <dgm:t>
        <a:bodyPr/>
        <a:lstStyle/>
        <a:p>
          <a:endParaRPr lang="en-US"/>
        </a:p>
      </dgm:t>
    </dgm:pt>
    <dgm:pt modelId="{273DD628-59F2-48F9-8342-1DA530B6D359}" type="sibTrans" cxnId="{4006F21C-0B45-49BC-AA8A-59A941B66465}">
      <dgm:prSet/>
      <dgm:spPr/>
      <dgm:t>
        <a:bodyPr/>
        <a:lstStyle/>
        <a:p>
          <a:endParaRPr lang="en-US"/>
        </a:p>
      </dgm:t>
    </dgm:pt>
    <dgm:pt modelId="{A965E7DB-D3E5-41B9-B593-1693EE21D4EF}">
      <dgm:prSet/>
      <dgm:spPr/>
      <dgm:t>
        <a:bodyPr/>
        <a:lstStyle/>
        <a:p>
          <a:r>
            <a:rPr lang="sk-SK" dirty="0"/>
            <a:t>Rumunsko – abstraktná kontrola len pred vyhlásením zákona (do 2003)</a:t>
          </a:r>
          <a:endParaRPr lang="en-US" dirty="0"/>
        </a:p>
      </dgm:t>
    </dgm:pt>
    <dgm:pt modelId="{60C7972D-B505-4AAB-A3C2-5214A20AAB82}" type="parTrans" cxnId="{E0630AD2-2C5E-47F5-95D4-1733FFBC20D2}">
      <dgm:prSet/>
      <dgm:spPr/>
      <dgm:t>
        <a:bodyPr/>
        <a:lstStyle/>
        <a:p>
          <a:endParaRPr lang="en-US"/>
        </a:p>
      </dgm:t>
    </dgm:pt>
    <dgm:pt modelId="{5ABCB39C-8D1C-4C1E-9808-11D6335F638B}" type="sibTrans" cxnId="{E0630AD2-2C5E-47F5-95D4-1733FFBC20D2}">
      <dgm:prSet/>
      <dgm:spPr/>
      <dgm:t>
        <a:bodyPr/>
        <a:lstStyle/>
        <a:p>
          <a:endParaRPr lang="en-US"/>
        </a:p>
      </dgm:t>
    </dgm:pt>
    <dgm:pt modelId="{640CC864-D9A4-47F6-A421-51B7E332224B}">
      <dgm:prSet/>
      <dgm:spPr/>
      <dgm:t>
        <a:bodyPr/>
        <a:lstStyle/>
        <a:p>
          <a:r>
            <a:rPr lang="sk-SK" dirty="0"/>
            <a:t>Rumunsko – možnosť zmeniť rozhodnutie ústavného súdu kvalifikovanou väčšinou (do 2003)</a:t>
          </a:r>
          <a:endParaRPr lang="en-US" dirty="0"/>
        </a:p>
      </dgm:t>
    </dgm:pt>
    <dgm:pt modelId="{6FC97228-BC7B-4041-9D26-41859CE81E17}" type="parTrans" cxnId="{BC518F3A-D430-4F4B-9C5D-68FE40ECE215}">
      <dgm:prSet/>
      <dgm:spPr/>
      <dgm:t>
        <a:bodyPr/>
        <a:lstStyle/>
        <a:p>
          <a:endParaRPr lang="en-US"/>
        </a:p>
      </dgm:t>
    </dgm:pt>
    <dgm:pt modelId="{B5D57A8A-8FF5-49AE-B1EE-06CFD7BC350E}" type="sibTrans" cxnId="{BC518F3A-D430-4F4B-9C5D-68FE40ECE215}">
      <dgm:prSet/>
      <dgm:spPr/>
      <dgm:t>
        <a:bodyPr/>
        <a:lstStyle/>
        <a:p>
          <a:endParaRPr lang="en-US"/>
        </a:p>
      </dgm:t>
    </dgm:pt>
    <dgm:pt modelId="{3E9FFC13-32A3-A046-B610-1272B2C79BE2}" type="pres">
      <dgm:prSet presAssocID="{F83904B5-0E68-4267-9D5F-BACDD3421866}" presName="vert0" presStyleCnt="0">
        <dgm:presLayoutVars>
          <dgm:dir/>
          <dgm:animOne val="branch"/>
          <dgm:animLvl val="lvl"/>
        </dgm:presLayoutVars>
      </dgm:prSet>
      <dgm:spPr/>
    </dgm:pt>
    <dgm:pt modelId="{D5285117-F7A0-D94B-A26E-E8961F47E0B0}" type="pres">
      <dgm:prSet presAssocID="{6DD132A6-67DE-4456-BD9B-1B6A5E9DBFD2}" presName="thickLine" presStyleLbl="alignNode1" presStyleIdx="0" presStyleCnt="3"/>
      <dgm:spPr/>
    </dgm:pt>
    <dgm:pt modelId="{2BA07F51-7B04-DB4E-BA8F-1E9B52AD5164}" type="pres">
      <dgm:prSet presAssocID="{6DD132A6-67DE-4456-BD9B-1B6A5E9DBFD2}" presName="horz1" presStyleCnt="0"/>
      <dgm:spPr/>
    </dgm:pt>
    <dgm:pt modelId="{06AE6B25-2700-2D4D-A101-F033BAFEAE30}" type="pres">
      <dgm:prSet presAssocID="{6DD132A6-67DE-4456-BD9B-1B6A5E9DBFD2}" presName="tx1" presStyleLbl="revTx" presStyleIdx="0" presStyleCnt="3"/>
      <dgm:spPr/>
    </dgm:pt>
    <dgm:pt modelId="{7F97D578-21C8-8F40-B144-A6D6C83EDD95}" type="pres">
      <dgm:prSet presAssocID="{6DD132A6-67DE-4456-BD9B-1B6A5E9DBFD2}" presName="vert1" presStyleCnt="0"/>
      <dgm:spPr/>
    </dgm:pt>
    <dgm:pt modelId="{FC1551B7-91DA-B146-95EA-6BE211581236}" type="pres">
      <dgm:prSet presAssocID="{A965E7DB-D3E5-41B9-B593-1693EE21D4EF}" presName="thickLine" presStyleLbl="alignNode1" presStyleIdx="1" presStyleCnt="3"/>
      <dgm:spPr/>
    </dgm:pt>
    <dgm:pt modelId="{72B7C36A-2013-C342-A48C-BDA2548520BB}" type="pres">
      <dgm:prSet presAssocID="{A965E7DB-D3E5-41B9-B593-1693EE21D4EF}" presName="horz1" presStyleCnt="0"/>
      <dgm:spPr/>
    </dgm:pt>
    <dgm:pt modelId="{6AC8D82A-5D2A-F74B-9550-907A85C23793}" type="pres">
      <dgm:prSet presAssocID="{A965E7DB-D3E5-41B9-B593-1693EE21D4EF}" presName="tx1" presStyleLbl="revTx" presStyleIdx="1" presStyleCnt="3"/>
      <dgm:spPr/>
    </dgm:pt>
    <dgm:pt modelId="{D8A84B64-2F5E-4D41-8AFB-48ECAE9E4332}" type="pres">
      <dgm:prSet presAssocID="{A965E7DB-D3E5-41B9-B593-1693EE21D4EF}" presName="vert1" presStyleCnt="0"/>
      <dgm:spPr/>
    </dgm:pt>
    <dgm:pt modelId="{5CAAAC52-62B6-4646-9DE9-49FBA4693351}" type="pres">
      <dgm:prSet presAssocID="{640CC864-D9A4-47F6-A421-51B7E332224B}" presName="thickLine" presStyleLbl="alignNode1" presStyleIdx="2" presStyleCnt="3"/>
      <dgm:spPr/>
    </dgm:pt>
    <dgm:pt modelId="{5E460E80-1602-B942-9ED7-B133352478D5}" type="pres">
      <dgm:prSet presAssocID="{640CC864-D9A4-47F6-A421-51B7E332224B}" presName="horz1" presStyleCnt="0"/>
      <dgm:spPr/>
    </dgm:pt>
    <dgm:pt modelId="{4D9D2A01-364C-014E-B181-0551179882B1}" type="pres">
      <dgm:prSet presAssocID="{640CC864-D9A4-47F6-A421-51B7E332224B}" presName="tx1" presStyleLbl="revTx" presStyleIdx="2" presStyleCnt="3"/>
      <dgm:spPr/>
    </dgm:pt>
    <dgm:pt modelId="{F42B784D-0AE2-3447-A193-34AE7308D9A1}" type="pres">
      <dgm:prSet presAssocID="{640CC864-D9A4-47F6-A421-51B7E332224B}" presName="vert1" presStyleCnt="0"/>
      <dgm:spPr/>
    </dgm:pt>
  </dgm:ptLst>
  <dgm:cxnLst>
    <dgm:cxn modelId="{4006F21C-0B45-49BC-AA8A-59A941B66465}" srcId="{F83904B5-0E68-4267-9D5F-BACDD3421866}" destId="{6DD132A6-67DE-4456-BD9B-1B6A5E9DBFD2}" srcOrd="0" destOrd="0" parTransId="{2917E454-597D-4B1B-95F7-A5138DBB1B92}" sibTransId="{273DD628-59F2-48F9-8342-1DA530B6D359}"/>
    <dgm:cxn modelId="{BC518F3A-D430-4F4B-9C5D-68FE40ECE215}" srcId="{F83904B5-0E68-4267-9D5F-BACDD3421866}" destId="{640CC864-D9A4-47F6-A421-51B7E332224B}" srcOrd="2" destOrd="0" parTransId="{6FC97228-BC7B-4041-9D26-41859CE81E17}" sibTransId="{B5D57A8A-8FF5-49AE-B1EE-06CFD7BC350E}"/>
    <dgm:cxn modelId="{B31ACD91-5871-3A46-95D0-E385C4808E2D}" type="presOf" srcId="{F83904B5-0E68-4267-9D5F-BACDD3421866}" destId="{3E9FFC13-32A3-A046-B610-1272B2C79BE2}" srcOrd="0" destOrd="0" presId="urn:microsoft.com/office/officeart/2008/layout/LinedList"/>
    <dgm:cxn modelId="{2E96D696-AA56-F540-874A-E107AC53D5C5}" type="presOf" srcId="{A965E7DB-D3E5-41B9-B593-1693EE21D4EF}" destId="{6AC8D82A-5D2A-F74B-9550-907A85C23793}" srcOrd="0" destOrd="0" presId="urn:microsoft.com/office/officeart/2008/layout/LinedList"/>
    <dgm:cxn modelId="{1001A5A8-E160-CC44-A93E-75ABF5EE4A91}" type="presOf" srcId="{640CC864-D9A4-47F6-A421-51B7E332224B}" destId="{4D9D2A01-364C-014E-B181-0551179882B1}" srcOrd="0" destOrd="0" presId="urn:microsoft.com/office/officeart/2008/layout/LinedList"/>
    <dgm:cxn modelId="{E0630AD2-2C5E-47F5-95D4-1733FFBC20D2}" srcId="{F83904B5-0E68-4267-9D5F-BACDD3421866}" destId="{A965E7DB-D3E5-41B9-B593-1693EE21D4EF}" srcOrd="1" destOrd="0" parTransId="{60C7972D-B505-4AAB-A3C2-5214A20AAB82}" sibTransId="{5ABCB39C-8D1C-4C1E-9808-11D6335F638B}"/>
    <dgm:cxn modelId="{C9A31CDF-B574-524C-B48C-CFEF96CAD1B6}" type="presOf" srcId="{6DD132A6-67DE-4456-BD9B-1B6A5E9DBFD2}" destId="{06AE6B25-2700-2D4D-A101-F033BAFEAE30}" srcOrd="0" destOrd="0" presId="urn:microsoft.com/office/officeart/2008/layout/LinedList"/>
    <dgm:cxn modelId="{F81A3B33-4D55-FD4B-B3E0-F1E120B11495}" type="presParOf" srcId="{3E9FFC13-32A3-A046-B610-1272B2C79BE2}" destId="{D5285117-F7A0-D94B-A26E-E8961F47E0B0}" srcOrd="0" destOrd="0" presId="urn:microsoft.com/office/officeart/2008/layout/LinedList"/>
    <dgm:cxn modelId="{3ADD827E-FEF8-1840-AA94-B98D6F80BDCB}" type="presParOf" srcId="{3E9FFC13-32A3-A046-B610-1272B2C79BE2}" destId="{2BA07F51-7B04-DB4E-BA8F-1E9B52AD5164}" srcOrd="1" destOrd="0" presId="urn:microsoft.com/office/officeart/2008/layout/LinedList"/>
    <dgm:cxn modelId="{76EC5647-4D06-F346-86D4-1A29B4AD193D}" type="presParOf" srcId="{2BA07F51-7B04-DB4E-BA8F-1E9B52AD5164}" destId="{06AE6B25-2700-2D4D-A101-F033BAFEAE30}" srcOrd="0" destOrd="0" presId="urn:microsoft.com/office/officeart/2008/layout/LinedList"/>
    <dgm:cxn modelId="{A67604AD-F87C-514F-8070-2FDE334ABD4C}" type="presParOf" srcId="{2BA07F51-7B04-DB4E-BA8F-1E9B52AD5164}" destId="{7F97D578-21C8-8F40-B144-A6D6C83EDD95}" srcOrd="1" destOrd="0" presId="urn:microsoft.com/office/officeart/2008/layout/LinedList"/>
    <dgm:cxn modelId="{19265DA6-F1F7-4B46-B37A-82519AE3CE57}" type="presParOf" srcId="{3E9FFC13-32A3-A046-B610-1272B2C79BE2}" destId="{FC1551B7-91DA-B146-95EA-6BE211581236}" srcOrd="2" destOrd="0" presId="urn:microsoft.com/office/officeart/2008/layout/LinedList"/>
    <dgm:cxn modelId="{3AC6C58A-C699-0F4A-8BA4-3325C77274A5}" type="presParOf" srcId="{3E9FFC13-32A3-A046-B610-1272B2C79BE2}" destId="{72B7C36A-2013-C342-A48C-BDA2548520BB}" srcOrd="3" destOrd="0" presId="urn:microsoft.com/office/officeart/2008/layout/LinedList"/>
    <dgm:cxn modelId="{7BC478F7-0CD2-454C-B84D-4C7C6FAA7980}" type="presParOf" srcId="{72B7C36A-2013-C342-A48C-BDA2548520BB}" destId="{6AC8D82A-5D2A-F74B-9550-907A85C23793}" srcOrd="0" destOrd="0" presId="urn:microsoft.com/office/officeart/2008/layout/LinedList"/>
    <dgm:cxn modelId="{C89C93DF-DAA8-D74D-A94F-A79721ABA8F7}" type="presParOf" srcId="{72B7C36A-2013-C342-A48C-BDA2548520BB}" destId="{D8A84B64-2F5E-4D41-8AFB-48ECAE9E4332}" srcOrd="1" destOrd="0" presId="urn:microsoft.com/office/officeart/2008/layout/LinedList"/>
    <dgm:cxn modelId="{C3592759-91FA-8D45-B3D6-4E9075C803B2}" type="presParOf" srcId="{3E9FFC13-32A3-A046-B610-1272B2C79BE2}" destId="{5CAAAC52-62B6-4646-9DE9-49FBA4693351}" srcOrd="4" destOrd="0" presId="urn:microsoft.com/office/officeart/2008/layout/LinedList"/>
    <dgm:cxn modelId="{1599C24E-F3F4-9347-B9CA-DFA357A69963}" type="presParOf" srcId="{3E9FFC13-32A3-A046-B610-1272B2C79BE2}" destId="{5E460E80-1602-B942-9ED7-B133352478D5}" srcOrd="5" destOrd="0" presId="urn:microsoft.com/office/officeart/2008/layout/LinedList"/>
    <dgm:cxn modelId="{1E9D8F76-7B44-B747-B7C2-A2F8B5164DEA}" type="presParOf" srcId="{5E460E80-1602-B942-9ED7-B133352478D5}" destId="{4D9D2A01-364C-014E-B181-0551179882B1}" srcOrd="0" destOrd="0" presId="urn:microsoft.com/office/officeart/2008/layout/LinedList"/>
    <dgm:cxn modelId="{EB2C1595-83AD-0546-A4F3-6A4EAD618AAB}" type="presParOf" srcId="{5E460E80-1602-B942-9ED7-B133352478D5}" destId="{F42B784D-0AE2-3447-A193-34AE7308D9A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4D66D-31C9-2F4D-8006-3A2E99B56D2D}">
      <dsp:nvSpPr>
        <dsp:cNvPr id="0" name=""/>
        <dsp:cNvSpPr/>
      </dsp:nvSpPr>
      <dsp:spPr>
        <a:xfrm>
          <a:off x="0" y="157769"/>
          <a:ext cx="8504238" cy="1368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600" kern="1200"/>
            <a:t>Ústavné rámce majú dokázateľne vplyv na „prosperitu a kvalitu života“ (Persson a Tabellini)  </a:t>
          </a:r>
          <a:endParaRPr lang="en-US" sz="2600" kern="1200"/>
        </a:p>
      </dsp:txBody>
      <dsp:txXfrm>
        <a:off x="66824" y="224593"/>
        <a:ext cx="8370590" cy="1235252"/>
      </dsp:txXfrm>
    </dsp:sp>
    <dsp:sp modelId="{3C9B8B16-FA86-1E42-8780-0E2F438BAA5E}">
      <dsp:nvSpPr>
        <dsp:cNvPr id="0" name=""/>
        <dsp:cNvSpPr/>
      </dsp:nvSpPr>
      <dsp:spPr>
        <a:xfrm>
          <a:off x="0" y="1601549"/>
          <a:ext cx="8504238" cy="1368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600" kern="1200"/>
            <a:t>Demokratické ústavy občas nanútené nedemokratickým spôsobom, ale neexistuje demokratický spôsob prijatia ústavy vedúci k nedemokratickej ústave</a:t>
          </a:r>
          <a:endParaRPr lang="en-US" sz="2600" kern="1200"/>
        </a:p>
      </dsp:txBody>
      <dsp:txXfrm>
        <a:off x="66824" y="1668373"/>
        <a:ext cx="8370590" cy="1235252"/>
      </dsp:txXfrm>
    </dsp:sp>
    <dsp:sp modelId="{DD258320-EA0A-B942-BAAE-F447A678ACAF}">
      <dsp:nvSpPr>
        <dsp:cNvPr id="0" name=""/>
        <dsp:cNvSpPr/>
      </dsp:nvSpPr>
      <dsp:spPr>
        <a:xfrm>
          <a:off x="0" y="3045330"/>
          <a:ext cx="8504238" cy="1368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600" kern="1200"/>
            <a:t>Škála od maximálnej exkluzívnosti (jeden/málo aktérov) až po inkluzívnosť</a:t>
          </a:r>
          <a:endParaRPr lang="en-US" sz="2600" kern="1200"/>
        </a:p>
      </dsp:txBody>
      <dsp:txXfrm>
        <a:off x="66824" y="3112154"/>
        <a:ext cx="8370590" cy="12352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2E5A6-775B-E944-B4A1-888EDE2122B0}">
      <dsp:nvSpPr>
        <dsp:cNvPr id="0" name=""/>
        <dsp:cNvSpPr/>
      </dsp:nvSpPr>
      <dsp:spPr>
        <a:xfrm>
          <a:off x="643782" y="0"/>
          <a:ext cx="7216673" cy="4572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B6B7A5-829D-A141-BEEC-1C87BA4C7B31}">
      <dsp:nvSpPr>
        <dsp:cNvPr id="0" name=""/>
        <dsp:cNvSpPr/>
      </dsp:nvSpPr>
      <dsp:spPr>
        <a:xfrm>
          <a:off x="534153" y="317646"/>
          <a:ext cx="3512721" cy="20164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/>
            <a:t>Zákonodarcovia neustanovili ÚS za legislatívne telesá, ale typicky ako </a:t>
          </a:r>
          <a:r>
            <a:rPr lang="sk-SK" sz="2200" i="1" kern="1200" dirty="0" err="1"/>
            <a:t>sui</a:t>
          </a:r>
          <a:r>
            <a:rPr lang="sk-SK" sz="2200" i="1" kern="1200" dirty="0"/>
            <a:t> </a:t>
          </a:r>
          <a:r>
            <a:rPr lang="sk-SK" sz="2200" i="1" kern="1200" dirty="0" err="1"/>
            <a:t>generis</a:t>
          </a:r>
          <a:r>
            <a:rPr lang="sk-SK" sz="2200" kern="1200" dirty="0"/>
            <a:t> súdne orgány</a:t>
          </a:r>
          <a:endParaRPr lang="en-US" sz="2200" kern="1200" dirty="0"/>
        </a:p>
      </dsp:txBody>
      <dsp:txXfrm>
        <a:off x="632589" y="416082"/>
        <a:ext cx="3315849" cy="1819595"/>
      </dsp:txXfrm>
    </dsp:sp>
    <dsp:sp modelId="{A1630934-642E-8D4D-891F-B1B9E2114458}">
      <dsp:nvSpPr>
        <dsp:cNvPr id="0" name=""/>
        <dsp:cNvSpPr/>
      </dsp:nvSpPr>
      <dsp:spPr>
        <a:xfrm>
          <a:off x="4430037" y="317646"/>
          <a:ext cx="3471478" cy="20711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ČR, POĽ, RUS: ústavné súdy zaradené do kapitol o súdnej moci</a:t>
          </a:r>
          <a:endParaRPr lang="en-US" sz="2200" kern="1200"/>
        </a:p>
      </dsp:txBody>
      <dsp:txXfrm>
        <a:off x="4531140" y="418749"/>
        <a:ext cx="3269272" cy="1868894"/>
      </dsp:txXfrm>
    </dsp:sp>
    <dsp:sp modelId="{6862D575-4AA8-7642-8991-FE2A6C1437B7}">
      <dsp:nvSpPr>
        <dsp:cNvPr id="0" name=""/>
        <dsp:cNvSpPr/>
      </dsp:nvSpPr>
      <dsp:spPr>
        <a:xfrm>
          <a:off x="640362" y="2381593"/>
          <a:ext cx="3465237" cy="18244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LIT, CHOR, MAĎ, RUM samostatné postavenie </a:t>
          </a:r>
          <a:endParaRPr lang="en-US" sz="2100" kern="1200" dirty="0"/>
        </a:p>
      </dsp:txBody>
      <dsp:txXfrm>
        <a:off x="729426" y="2470657"/>
        <a:ext cx="3287109" cy="1646355"/>
      </dsp:txXfrm>
    </dsp:sp>
    <dsp:sp modelId="{5180D1DB-CD2D-A145-B240-6349ACD204A5}">
      <dsp:nvSpPr>
        <dsp:cNvPr id="0" name=""/>
        <dsp:cNvSpPr/>
      </dsp:nvSpPr>
      <dsp:spPr>
        <a:xfrm>
          <a:off x="4514671" y="2405879"/>
          <a:ext cx="3413296" cy="19271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100" kern="1200" dirty="0"/>
            <a:t>Žiadny súd nepresadzoval doktrínu že je súčasťou legislatívy, hoci </a:t>
          </a:r>
          <a:r>
            <a:rPr lang="sk-SK" sz="2100" i="1" kern="1200" dirty="0"/>
            <a:t>de </a:t>
          </a:r>
          <a:r>
            <a:rPr lang="sk-SK" sz="2100" i="1" kern="1200" dirty="0" err="1"/>
            <a:t>facto</a:t>
          </a:r>
          <a:r>
            <a:rPr lang="sk-SK" sz="2100" kern="1200" dirty="0"/>
            <a:t> tak fungujú</a:t>
          </a:r>
          <a:endParaRPr lang="en-US" sz="2100" kern="1200" dirty="0"/>
        </a:p>
      </dsp:txBody>
      <dsp:txXfrm>
        <a:off x="4608745" y="2499953"/>
        <a:ext cx="3225148" cy="173896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C0BA4-A519-8047-9360-859D38F15266}">
      <dsp:nvSpPr>
        <dsp:cNvPr id="0" name=""/>
        <dsp:cNvSpPr/>
      </dsp:nvSpPr>
      <dsp:spPr>
        <a:xfrm>
          <a:off x="0" y="75914"/>
          <a:ext cx="8504238" cy="1421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700" kern="1200"/>
            <a:t>dôležitosť spôsobu menovania sudcov ÚS – vplyv na právny aj politický systém</a:t>
          </a:r>
          <a:endParaRPr lang="en-US" sz="2700" kern="1200"/>
        </a:p>
      </dsp:txBody>
      <dsp:txXfrm>
        <a:off x="69394" y="145308"/>
        <a:ext cx="8365450" cy="1282762"/>
      </dsp:txXfrm>
    </dsp:sp>
    <dsp:sp modelId="{88194FD0-FCD4-AC49-BF5F-FB1B850BBF25}">
      <dsp:nvSpPr>
        <dsp:cNvPr id="0" name=""/>
        <dsp:cNvSpPr/>
      </dsp:nvSpPr>
      <dsp:spPr>
        <a:xfrm>
          <a:off x="0" y="1575224"/>
          <a:ext cx="8504238" cy="1421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700" kern="1200" dirty="0"/>
            <a:t>SVE: rozmanitosť – od Poľska, kde rozhoduje jeden aktér až k deleniu menovania medzi dvoch a viac aktérov (BUL, UKR, LIT)</a:t>
          </a:r>
          <a:endParaRPr lang="en-US" sz="2700" kern="1200" dirty="0"/>
        </a:p>
      </dsp:txBody>
      <dsp:txXfrm>
        <a:off x="69394" y="1644618"/>
        <a:ext cx="8365450" cy="1282762"/>
      </dsp:txXfrm>
    </dsp:sp>
    <dsp:sp modelId="{8E87CA43-CD1E-0346-AE17-134C5CCB1582}">
      <dsp:nvSpPr>
        <dsp:cNvPr id="0" name=""/>
        <dsp:cNvSpPr/>
      </dsp:nvSpPr>
      <dsp:spPr>
        <a:xfrm>
          <a:off x="0" y="3074535"/>
          <a:ext cx="8504238" cy="1421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700" kern="1200"/>
            <a:t>Kariéry bývalých sudcov sa tiež systémovo líšia – od obmedzení (POĽ) až k politickej angažovanosti (SLO)</a:t>
          </a:r>
          <a:endParaRPr lang="en-US" sz="2700" kern="1200"/>
        </a:p>
      </dsp:txBody>
      <dsp:txXfrm>
        <a:off x="69394" y="3143929"/>
        <a:ext cx="8365450" cy="128276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C56F9-FA26-2C44-A1BA-539B116933BB}">
      <dsp:nvSpPr>
        <dsp:cNvPr id="0" name=""/>
        <dsp:cNvSpPr/>
      </dsp:nvSpPr>
      <dsp:spPr>
        <a:xfrm>
          <a:off x="0" y="2232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14C9B-A281-0E44-8DCA-2F24277FAB1F}">
      <dsp:nvSpPr>
        <dsp:cNvPr id="0" name=""/>
        <dsp:cNvSpPr/>
      </dsp:nvSpPr>
      <dsp:spPr>
        <a:xfrm>
          <a:off x="0" y="2232"/>
          <a:ext cx="8504238" cy="15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kern="1200"/>
            <a:t>Možnosť konať bez podnetu, napr. v situácii tzv. ústavného opomenutia</a:t>
          </a:r>
          <a:endParaRPr lang="en-US" sz="2800" kern="1200"/>
        </a:p>
      </dsp:txBody>
      <dsp:txXfrm>
        <a:off x="0" y="2232"/>
        <a:ext cx="8504238" cy="1522511"/>
      </dsp:txXfrm>
    </dsp:sp>
    <dsp:sp modelId="{C05196BF-2D5C-964F-8E3E-807A979498F0}">
      <dsp:nvSpPr>
        <dsp:cNvPr id="0" name=""/>
        <dsp:cNvSpPr/>
      </dsp:nvSpPr>
      <dsp:spPr>
        <a:xfrm>
          <a:off x="0" y="1524744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729ED-ED26-1C4C-910C-EE1D406156A3}">
      <dsp:nvSpPr>
        <dsp:cNvPr id="0" name=""/>
        <dsp:cNvSpPr/>
      </dsp:nvSpPr>
      <dsp:spPr>
        <a:xfrm>
          <a:off x="0" y="1524744"/>
          <a:ext cx="8504238" cy="15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kern="1200"/>
            <a:t>Aktivizmus závisí od rozhodnutia samotného súdu (1990-1999 výrazný, ďalší súd menej aktívny)</a:t>
          </a:r>
          <a:endParaRPr lang="en-US" sz="2800" kern="1200"/>
        </a:p>
      </dsp:txBody>
      <dsp:txXfrm>
        <a:off x="0" y="1524744"/>
        <a:ext cx="8504238" cy="1522511"/>
      </dsp:txXfrm>
    </dsp:sp>
    <dsp:sp modelId="{9B6CE794-19DD-E445-AD52-3E12AB8E4F5C}">
      <dsp:nvSpPr>
        <dsp:cNvPr id="0" name=""/>
        <dsp:cNvSpPr/>
      </dsp:nvSpPr>
      <dsp:spPr>
        <a:xfrm>
          <a:off x="0" y="3047255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33E99-DB0A-A442-8E45-8F5DF003002A}">
      <dsp:nvSpPr>
        <dsp:cNvPr id="0" name=""/>
        <dsp:cNvSpPr/>
      </dsp:nvSpPr>
      <dsp:spPr>
        <a:xfrm>
          <a:off x="0" y="3047255"/>
          <a:ext cx="8504238" cy="15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kern="1200"/>
            <a:t>Bokrosov balíček 1995: súd rozhodol, že zníženie výdajov na sociálne veci v rozpore s princípom právnej istoty a garantovanými sociálnymi právami</a:t>
          </a:r>
          <a:endParaRPr lang="en-US" sz="2800" kern="1200"/>
        </a:p>
      </dsp:txBody>
      <dsp:txXfrm>
        <a:off x="0" y="3047255"/>
        <a:ext cx="8504238" cy="152251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34804-5C1C-9A4A-8C05-115FFBB4BC75}">
      <dsp:nvSpPr>
        <dsp:cNvPr id="0" name=""/>
        <dsp:cNvSpPr/>
      </dsp:nvSpPr>
      <dsp:spPr>
        <a:xfrm>
          <a:off x="0" y="3441586"/>
          <a:ext cx="8504238" cy="1129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Konsenzuálne pravidlá nominácie sudcov v parlamente boli zmenené (bez potreby dohody s ďalšími stranami)</a:t>
          </a:r>
        </a:p>
      </dsp:txBody>
      <dsp:txXfrm>
        <a:off x="0" y="3441586"/>
        <a:ext cx="8504238" cy="1129605"/>
      </dsp:txXfrm>
    </dsp:sp>
    <dsp:sp modelId="{B43FF570-31AB-EB43-BD8C-5D4A507DCE1B}">
      <dsp:nvSpPr>
        <dsp:cNvPr id="0" name=""/>
        <dsp:cNvSpPr/>
      </dsp:nvSpPr>
      <dsp:spPr>
        <a:xfrm rot="10800000">
          <a:off x="0" y="1721197"/>
          <a:ext cx="8504238" cy="173733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Zvýšenie počtu sudcov z 11 na 15 (spolu s končiacimi sudcami nová vláda nominovala 7 sudcov)</a:t>
          </a:r>
        </a:p>
      </dsp:txBody>
      <dsp:txXfrm rot="10800000">
        <a:off x="0" y="1721197"/>
        <a:ext cx="8504238" cy="1128867"/>
      </dsp:txXfrm>
    </dsp:sp>
    <dsp:sp modelId="{747677AD-A7D8-144A-B266-002CE8E59794}">
      <dsp:nvSpPr>
        <dsp:cNvPr id="0" name=""/>
        <dsp:cNvSpPr/>
      </dsp:nvSpPr>
      <dsp:spPr>
        <a:xfrm rot="10800000">
          <a:off x="0" y="808"/>
          <a:ext cx="8504238" cy="173733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Prijatie novej ústavy účinnej od 1.1. 2012:</a:t>
          </a:r>
        </a:p>
      </dsp:txBody>
      <dsp:txXfrm rot="10800000">
        <a:off x="0" y="808"/>
        <a:ext cx="8504238" cy="112886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2B7CE-F65E-4744-B401-B0C976D13DF7}">
      <dsp:nvSpPr>
        <dsp:cNvPr id="0" name=""/>
        <dsp:cNvSpPr/>
      </dsp:nvSpPr>
      <dsp:spPr>
        <a:xfrm>
          <a:off x="0" y="3441586"/>
          <a:ext cx="8504238" cy="1129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Novela ústavy (2013): anulovanie všetkých rozhodnutí ÚS pred 1.1. 2012</a:t>
          </a:r>
        </a:p>
      </dsp:txBody>
      <dsp:txXfrm>
        <a:off x="0" y="3441586"/>
        <a:ext cx="8504238" cy="1129605"/>
      </dsp:txXfrm>
    </dsp:sp>
    <dsp:sp modelId="{7A9EC868-8D94-904C-B5C5-00C21087AC2C}">
      <dsp:nvSpPr>
        <dsp:cNvPr id="0" name=""/>
        <dsp:cNvSpPr/>
      </dsp:nvSpPr>
      <dsp:spPr>
        <a:xfrm rot="10800000">
          <a:off x="0" y="1721197"/>
          <a:ext cx="8504238" cy="173733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Sťaženie abstraktnej kontroly ústavnosti a jednotlivci musia najskôr využiť bežné súdy</a:t>
          </a:r>
        </a:p>
      </dsp:txBody>
      <dsp:txXfrm rot="10800000">
        <a:off x="0" y="1721197"/>
        <a:ext cx="8504238" cy="1128867"/>
      </dsp:txXfrm>
    </dsp:sp>
    <dsp:sp modelId="{6A091852-A07C-0941-870A-D56E0B5A4173}">
      <dsp:nvSpPr>
        <dsp:cNvPr id="0" name=""/>
        <dsp:cNvSpPr/>
      </dsp:nvSpPr>
      <dsp:spPr>
        <a:xfrm rot="10800000">
          <a:off x="0" y="808"/>
          <a:ext cx="8504238" cy="173733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ÚS nemôže preskúmať ústavnosť zákonov s dopadom na štátny rozpočet, ak nie sú priamo porušené taxatívne vymenované práva</a:t>
          </a:r>
        </a:p>
      </dsp:txBody>
      <dsp:txXfrm rot="10800000">
        <a:off x="0" y="808"/>
        <a:ext cx="8504238" cy="11288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0C84A-50FA-F545-BF8B-985D60BF7CD2}">
      <dsp:nvSpPr>
        <dsp:cNvPr id="0" name=""/>
        <dsp:cNvSpPr/>
      </dsp:nvSpPr>
      <dsp:spPr>
        <a:xfrm>
          <a:off x="597954" y="2147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/>
            <a:t>Nanútená jednotlivcom zvnútra štátu (Napoleónske ústavy, Prusko, FRA 1958?!)</a:t>
          </a:r>
          <a:endParaRPr lang="en-US" sz="1800" kern="1200"/>
        </a:p>
      </dsp:txBody>
      <dsp:txXfrm>
        <a:off x="597954" y="2147"/>
        <a:ext cx="2283852" cy="1370311"/>
      </dsp:txXfrm>
    </dsp:sp>
    <dsp:sp modelId="{8A33FAA9-5AD4-8247-9DCF-5AAF0338293E}">
      <dsp:nvSpPr>
        <dsp:cNvPr id="0" name=""/>
        <dsp:cNvSpPr/>
      </dsp:nvSpPr>
      <dsp:spPr>
        <a:xfrm>
          <a:off x="3110192" y="2147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/>
            <a:t>Nanútená zvonku (Japonsko 1946)</a:t>
          </a:r>
          <a:endParaRPr lang="en-US" sz="1800" kern="1200"/>
        </a:p>
      </dsp:txBody>
      <dsp:txXfrm>
        <a:off x="3110192" y="2147"/>
        <a:ext cx="2283852" cy="1370311"/>
      </dsp:txXfrm>
    </dsp:sp>
    <dsp:sp modelId="{FEED3DB9-0D7A-854D-8220-0C1ABFB89E82}">
      <dsp:nvSpPr>
        <dsp:cNvPr id="0" name=""/>
        <dsp:cNvSpPr/>
      </dsp:nvSpPr>
      <dsp:spPr>
        <a:xfrm>
          <a:off x="5622430" y="2147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/>
            <a:t>Ústava v nanútených limitoch (procedurálne a obsahové, SRN, BUL?, ROM?)</a:t>
          </a:r>
          <a:endParaRPr lang="en-US" sz="1800" kern="1200"/>
        </a:p>
      </dsp:txBody>
      <dsp:txXfrm>
        <a:off x="5622430" y="2147"/>
        <a:ext cx="2283852" cy="1370311"/>
      </dsp:txXfrm>
    </dsp:sp>
    <dsp:sp modelId="{B1E23B57-F737-5D42-9358-2A7760320F45}">
      <dsp:nvSpPr>
        <dsp:cNvPr id="0" name=""/>
        <dsp:cNvSpPr/>
      </dsp:nvSpPr>
      <dsp:spPr>
        <a:xfrm>
          <a:off x="1750089" y="1541783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/>
            <a:t>Ústava ako zmluva (Magna charta, POĽ 1989)</a:t>
          </a:r>
          <a:endParaRPr lang="en-US" sz="1800" kern="1200"/>
        </a:p>
      </dsp:txBody>
      <dsp:txXfrm>
        <a:off x="1750089" y="1541783"/>
        <a:ext cx="2283852" cy="1370311"/>
      </dsp:txXfrm>
    </dsp:sp>
    <dsp:sp modelId="{5E15E59D-64B8-B14A-8D61-3515458D4D52}">
      <dsp:nvSpPr>
        <dsp:cNvPr id="0" name=""/>
        <dsp:cNvSpPr/>
      </dsp:nvSpPr>
      <dsp:spPr>
        <a:xfrm>
          <a:off x="4486396" y="1541783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Prijatie dohodou elít (</a:t>
          </a:r>
          <a:r>
            <a:rPr lang="sk-SK" sz="1800" kern="1200" dirty="0" err="1"/>
            <a:t>konsociačné</a:t>
          </a:r>
          <a:r>
            <a:rPr lang="sk-SK" sz="1800" kern="1200" dirty="0"/>
            <a:t> praktiky)</a:t>
          </a:r>
          <a:endParaRPr lang="en-US" sz="1800" kern="1200" dirty="0"/>
        </a:p>
      </dsp:txBody>
      <dsp:txXfrm>
        <a:off x="4486396" y="1541783"/>
        <a:ext cx="2283852" cy="1370311"/>
      </dsp:txXfrm>
    </dsp:sp>
    <dsp:sp modelId="{E29FF84C-2517-4B46-BF34-903AE10AB719}">
      <dsp:nvSpPr>
        <dsp:cNvPr id="0" name=""/>
        <dsp:cNvSpPr/>
      </dsp:nvSpPr>
      <dsp:spPr>
        <a:xfrm>
          <a:off x="1750089" y="3125960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Nepriamo volené zhromaždenia (Philadelphia, Bonn)</a:t>
          </a:r>
          <a:endParaRPr lang="en-US" sz="1800" kern="1200" dirty="0"/>
        </a:p>
      </dsp:txBody>
      <dsp:txXfrm>
        <a:off x="1750089" y="3125960"/>
        <a:ext cx="2283852" cy="1370311"/>
      </dsp:txXfrm>
    </dsp:sp>
    <dsp:sp modelId="{72765434-332C-6443-AB05-7009F44F88EF}">
      <dsp:nvSpPr>
        <dsp:cNvPr id="0" name=""/>
        <dsp:cNvSpPr/>
      </dsp:nvSpPr>
      <dsp:spPr>
        <a:xfrm>
          <a:off x="4486396" y="3125955"/>
          <a:ext cx="2283852" cy="1370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/>
            <a:t>Priamo volené zhromaždenia</a:t>
          </a:r>
          <a:endParaRPr lang="en-US" sz="1800" kern="1200"/>
        </a:p>
      </dsp:txBody>
      <dsp:txXfrm>
        <a:off x="4486396" y="3125955"/>
        <a:ext cx="2283852" cy="13703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CD8BD-0544-4F43-906A-37484F3E453D}">
      <dsp:nvSpPr>
        <dsp:cNvPr id="0" name=""/>
        <dsp:cNvSpPr/>
      </dsp:nvSpPr>
      <dsp:spPr>
        <a:xfrm>
          <a:off x="0" y="23456"/>
          <a:ext cx="8504238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/>
            <a:t>(Elster): stavanie na trvalých základoch </a:t>
          </a:r>
          <a:endParaRPr lang="en-US" sz="1900" kern="1200"/>
        </a:p>
      </dsp:txBody>
      <dsp:txXfrm>
        <a:off x="34590" y="58046"/>
        <a:ext cx="8435058" cy="639401"/>
      </dsp:txXfrm>
    </dsp:sp>
    <dsp:sp modelId="{476AC943-1CE7-DF42-842A-D9FDCEA681DD}">
      <dsp:nvSpPr>
        <dsp:cNvPr id="0" name=""/>
        <dsp:cNvSpPr/>
      </dsp:nvSpPr>
      <dsp:spPr>
        <a:xfrm>
          <a:off x="0" y="786757"/>
          <a:ext cx="8504238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/>
            <a:t>Špeciálne ustanovené zhromaždenia a nie bežné legislatívne zbory</a:t>
          </a:r>
          <a:endParaRPr lang="en-US" sz="1900" kern="1200"/>
        </a:p>
      </dsp:txBody>
      <dsp:txXfrm>
        <a:off x="34590" y="821347"/>
        <a:ext cx="8435058" cy="639401"/>
      </dsp:txXfrm>
    </dsp:sp>
    <dsp:sp modelId="{67B9BE62-600D-844C-96C9-F6E504A9B010}">
      <dsp:nvSpPr>
        <dsp:cNvPr id="0" name=""/>
        <dsp:cNvSpPr/>
      </dsp:nvSpPr>
      <dsp:spPr>
        <a:xfrm>
          <a:off x="0" y="1550058"/>
          <a:ext cx="8504238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/>
            <a:t>Ratifikácia nielen zákonodarným zhromaždením, ale aj ďalším aktérom (referendum)</a:t>
          </a:r>
          <a:endParaRPr lang="en-US" sz="1900" kern="1200"/>
        </a:p>
      </dsp:txBody>
      <dsp:txXfrm>
        <a:off x="34590" y="1584648"/>
        <a:ext cx="8435058" cy="639401"/>
      </dsp:txXfrm>
    </dsp:sp>
    <dsp:sp modelId="{5FB7A0A6-4D08-AE47-B487-B6432A208221}">
      <dsp:nvSpPr>
        <dsp:cNvPr id="0" name=""/>
        <dsp:cNvSpPr/>
      </dsp:nvSpPr>
      <dsp:spPr>
        <a:xfrm>
          <a:off x="0" y="2313360"/>
          <a:ext cx="8504238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 dirty="0"/>
            <a:t>Vyjednávania ako zmes verejných a neverejných rokovaní</a:t>
          </a:r>
          <a:endParaRPr lang="en-US" sz="1900" kern="1200" dirty="0"/>
        </a:p>
      </dsp:txBody>
      <dsp:txXfrm>
        <a:off x="34590" y="2347950"/>
        <a:ext cx="8435058" cy="639401"/>
      </dsp:txXfrm>
    </dsp:sp>
    <dsp:sp modelId="{19883FDA-4E46-4146-81B4-8FD024235424}">
      <dsp:nvSpPr>
        <dsp:cNvPr id="0" name=""/>
        <dsp:cNvSpPr/>
      </dsp:nvSpPr>
      <dsp:spPr>
        <a:xfrm>
          <a:off x="0" y="3076661"/>
          <a:ext cx="8504238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/>
            <a:t>Minimálna úloha expertov, mimo centra politického diania, časový odstup účinnosti a pod.  </a:t>
          </a:r>
          <a:endParaRPr lang="en-US" sz="1900" kern="1200"/>
        </a:p>
      </dsp:txBody>
      <dsp:txXfrm>
        <a:off x="34590" y="3111251"/>
        <a:ext cx="8435058" cy="639401"/>
      </dsp:txXfrm>
    </dsp:sp>
    <dsp:sp modelId="{27F86AD7-84B4-0540-8F73-4554E68A851A}">
      <dsp:nvSpPr>
        <dsp:cNvPr id="0" name=""/>
        <dsp:cNvSpPr/>
      </dsp:nvSpPr>
      <dsp:spPr>
        <a:xfrm>
          <a:off x="0" y="3839962"/>
          <a:ext cx="8504238" cy="7085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/>
            <a:t>CIEĽ: akceptácia pravidiel všetkými (veľkou väčšinou) politických aktérov </a:t>
          </a:r>
          <a:endParaRPr lang="en-US" sz="1900" kern="1200"/>
        </a:p>
      </dsp:txBody>
      <dsp:txXfrm>
        <a:off x="34590" y="3874552"/>
        <a:ext cx="8435058" cy="6394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BDAC6-FE04-2A4F-A019-A01A6D353BB1}">
      <dsp:nvSpPr>
        <dsp:cNvPr id="0" name=""/>
        <dsp:cNvSpPr/>
      </dsp:nvSpPr>
      <dsp:spPr>
        <a:xfrm>
          <a:off x="0" y="2232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C4D67-6CEB-0648-B39E-4FE5FF25FFCD}">
      <dsp:nvSpPr>
        <dsp:cNvPr id="0" name=""/>
        <dsp:cNvSpPr/>
      </dsp:nvSpPr>
      <dsp:spPr>
        <a:xfrm>
          <a:off x="0" y="2232"/>
          <a:ext cx="8504238" cy="15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Akademické debaty viac skúmali potenciálny dopad ústavného </a:t>
          </a:r>
          <a:r>
            <a:rPr lang="en-US" sz="3200" b="1" kern="1200"/>
            <a:t>dizajnu</a:t>
          </a:r>
          <a:r>
            <a:rPr lang="en-US" sz="3200" kern="1200"/>
            <a:t> a menej vplyvy </a:t>
          </a:r>
          <a:r>
            <a:rPr lang="en-US" sz="3200" b="1" kern="1200"/>
            <a:t>procesu</a:t>
          </a:r>
          <a:r>
            <a:rPr lang="en-US" sz="3200" kern="1200"/>
            <a:t> ústavných zmien</a:t>
          </a:r>
        </a:p>
      </dsp:txBody>
      <dsp:txXfrm>
        <a:off x="0" y="2232"/>
        <a:ext cx="8504238" cy="1522511"/>
      </dsp:txXfrm>
    </dsp:sp>
    <dsp:sp modelId="{24F13A54-2CB9-BB4F-9F63-3A914CDC990C}">
      <dsp:nvSpPr>
        <dsp:cNvPr id="0" name=""/>
        <dsp:cNvSpPr/>
      </dsp:nvSpPr>
      <dsp:spPr>
        <a:xfrm>
          <a:off x="0" y="1524744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44F3C-8DE2-DE42-9BF7-32816C10C89D}">
      <dsp:nvSpPr>
        <dsp:cNvPr id="0" name=""/>
        <dsp:cNvSpPr/>
      </dsp:nvSpPr>
      <dsp:spPr>
        <a:xfrm>
          <a:off x="0" y="1524744"/>
          <a:ext cx="8504238" cy="15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Ackerman (1992): včasná dohoda na ústavnom rámci je kľúčová pre budúcnosť režimu</a:t>
          </a:r>
        </a:p>
      </dsp:txBody>
      <dsp:txXfrm>
        <a:off x="0" y="1524744"/>
        <a:ext cx="8504238" cy="1522511"/>
      </dsp:txXfrm>
    </dsp:sp>
    <dsp:sp modelId="{794133DC-2F20-8049-BEBE-C8DB7903A680}">
      <dsp:nvSpPr>
        <dsp:cNvPr id="0" name=""/>
        <dsp:cNvSpPr/>
      </dsp:nvSpPr>
      <dsp:spPr>
        <a:xfrm>
          <a:off x="0" y="3047255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A90DB-FD9A-D949-BBEE-695F772AC842}">
      <dsp:nvSpPr>
        <dsp:cNvPr id="0" name=""/>
        <dsp:cNvSpPr/>
      </dsp:nvSpPr>
      <dsp:spPr>
        <a:xfrm>
          <a:off x="0" y="3047255"/>
          <a:ext cx="8504238" cy="15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“Ústavný moment” – jedinečná šanca rýchlo po zmene režimu prijať úplne novú ústavu</a:t>
          </a:r>
        </a:p>
      </dsp:txBody>
      <dsp:txXfrm>
        <a:off x="0" y="3047255"/>
        <a:ext cx="8504238" cy="15225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36476-C324-430F-8E31-74E816F8F5ED}">
      <dsp:nvSpPr>
        <dsp:cNvPr id="0" name=""/>
        <dsp:cNvSpPr/>
      </dsp:nvSpPr>
      <dsp:spPr>
        <a:xfrm>
          <a:off x="0" y="1897"/>
          <a:ext cx="8504238" cy="96172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449446-8311-44D7-BF12-792272C6B026}">
      <dsp:nvSpPr>
        <dsp:cNvPr id="0" name=""/>
        <dsp:cNvSpPr/>
      </dsp:nvSpPr>
      <dsp:spPr>
        <a:xfrm>
          <a:off x="290922" y="218286"/>
          <a:ext cx="528950" cy="5289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4F9A12-A409-4B45-BBD2-1DD16F95DE83}">
      <dsp:nvSpPr>
        <dsp:cNvPr id="0" name=""/>
        <dsp:cNvSpPr/>
      </dsp:nvSpPr>
      <dsp:spPr>
        <a:xfrm>
          <a:off x="1110795" y="1897"/>
          <a:ext cx="7393442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just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Jasný rozchod s minulosťou (úplne nová ústava) je kľúčový, pretože:</a:t>
          </a:r>
        </a:p>
      </dsp:txBody>
      <dsp:txXfrm>
        <a:off x="1110795" y="1897"/>
        <a:ext cx="7393442" cy="961727"/>
      </dsp:txXfrm>
    </dsp:sp>
    <dsp:sp modelId="{98DED115-15E5-4D29-A25C-079AEA8B34D9}">
      <dsp:nvSpPr>
        <dsp:cNvPr id="0" name=""/>
        <dsp:cNvSpPr/>
      </dsp:nvSpPr>
      <dsp:spPr>
        <a:xfrm>
          <a:off x="0" y="1204056"/>
          <a:ext cx="8504238" cy="96172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6CBA8E-C128-4FBD-A24A-56A0D7D330AD}">
      <dsp:nvSpPr>
        <dsp:cNvPr id="0" name=""/>
        <dsp:cNvSpPr/>
      </dsp:nvSpPr>
      <dsp:spPr>
        <a:xfrm>
          <a:off x="290922" y="1420445"/>
          <a:ext cx="528950" cy="5289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97D4EA-DD2D-4087-92D5-400D590E82F2}">
      <dsp:nvSpPr>
        <dsp:cNvPr id="0" name=""/>
        <dsp:cNvSpPr/>
      </dsp:nvSpPr>
      <dsp:spPr>
        <a:xfrm>
          <a:off x="1110795" y="1204056"/>
          <a:ext cx="7393442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just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Je </a:t>
          </a:r>
          <a:r>
            <a:rPr lang="en-US" sz="2200" kern="1200" dirty="0" err="1"/>
            <a:t>potrebná</a:t>
          </a:r>
          <a:r>
            <a:rPr lang="en-US" sz="2200" kern="1200" dirty="0"/>
            <a:t> </a:t>
          </a:r>
          <a:r>
            <a:rPr lang="en-US" sz="2200" kern="1200" dirty="0" err="1"/>
            <a:t>na</a:t>
          </a:r>
          <a:r>
            <a:rPr lang="en-US" sz="2200" kern="1200" dirty="0"/>
            <a:t> </a:t>
          </a:r>
          <a:r>
            <a:rPr lang="en-US" sz="2200" kern="1200" dirty="0" err="1"/>
            <a:t>rekonštrukciu</a:t>
          </a:r>
          <a:r>
            <a:rPr lang="en-US" sz="2200" kern="1200" dirty="0"/>
            <a:t> identity </a:t>
          </a:r>
          <a:r>
            <a:rPr lang="en-US" sz="2200" kern="1200" dirty="0" err="1"/>
            <a:t>nového</a:t>
          </a:r>
          <a:r>
            <a:rPr lang="en-US" sz="2200" kern="1200" dirty="0"/>
            <a:t> </a:t>
          </a:r>
          <a:r>
            <a:rPr lang="en-US" sz="2200" kern="1200" dirty="0" err="1"/>
            <a:t>režimu</a:t>
          </a:r>
          <a:r>
            <a:rPr lang="en-US" sz="2200" kern="1200" dirty="0"/>
            <a:t> (</a:t>
          </a:r>
          <a:r>
            <a:rPr lang="en-US" sz="2200" kern="1200" dirty="0" err="1"/>
            <a:t>niekde</a:t>
          </a:r>
          <a:r>
            <a:rPr lang="en-US" sz="2200" kern="1200" dirty="0"/>
            <a:t> </a:t>
          </a:r>
          <a:r>
            <a:rPr lang="en-US" sz="2200" kern="1200" dirty="0" err="1"/>
            <a:t>dokonca</a:t>
          </a:r>
          <a:r>
            <a:rPr lang="en-US" sz="2200" kern="1200" dirty="0"/>
            <a:t> </a:t>
          </a:r>
          <a:r>
            <a:rPr lang="en-US" sz="2200" kern="1200" dirty="0" err="1"/>
            <a:t>aj</a:t>
          </a:r>
          <a:r>
            <a:rPr lang="en-US" sz="2200" kern="1200" dirty="0"/>
            <a:t> </a:t>
          </a:r>
          <a:r>
            <a:rPr lang="en-US" sz="2200" kern="1200" dirty="0" err="1"/>
            <a:t>štátu</a:t>
          </a:r>
          <a:r>
            <a:rPr lang="en-US" sz="2200" kern="1200" dirty="0"/>
            <a:t>)</a:t>
          </a:r>
        </a:p>
      </dsp:txBody>
      <dsp:txXfrm>
        <a:off x="1110795" y="1204056"/>
        <a:ext cx="7393442" cy="961727"/>
      </dsp:txXfrm>
    </dsp:sp>
    <dsp:sp modelId="{E8A7397D-FAA9-4BEE-B98C-9DABC9A2D3C4}">
      <dsp:nvSpPr>
        <dsp:cNvPr id="0" name=""/>
        <dsp:cNvSpPr/>
      </dsp:nvSpPr>
      <dsp:spPr>
        <a:xfrm>
          <a:off x="0" y="2406215"/>
          <a:ext cx="8504238" cy="96172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5BEAF2-12A0-4BF0-9AF2-790AC31D3F8D}">
      <dsp:nvSpPr>
        <dsp:cNvPr id="0" name=""/>
        <dsp:cNvSpPr/>
      </dsp:nvSpPr>
      <dsp:spPr>
        <a:xfrm>
          <a:off x="290922" y="2622604"/>
          <a:ext cx="528950" cy="5289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AF1EC-6072-4F27-801A-3243EBA898AF}">
      <dsp:nvSpPr>
        <dsp:cNvPr id="0" name=""/>
        <dsp:cNvSpPr/>
      </dsp:nvSpPr>
      <dsp:spPr>
        <a:xfrm>
          <a:off x="1110795" y="2406215"/>
          <a:ext cx="7393442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just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Nová ústava zaväzuje jej autorov (pol. elity) dbať o úspech tohto ich vlastného výtvoru</a:t>
          </a:r>
        </a:p>
      </dsp:txBody>
      <dsp:txXfrm>
        <a:off x="1110795" y="2406215"/>
        <a:ext cx="7393442" cy="961727"/>
      </dsp:txXfrm>
    </dsp:sp>
    <dsp:sp modelId="{B7AEDEA3-EB34-4638-B8D6-83B796F4DF0A}">
      <dsp:nvSpPr>
        <dsp:cNvPr id="0" name=""/>
        <dsp:cNvSpPr/>
      </dsp:nvSpPr>
      <dsp:spPr>
        <a:xfrm>
          <a:off x="0" y="3608375"/>
          <a:ext cx="8504238" cy="96172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600AC3-810A-473A-8197-51A86D87F7F6}">
      <dsp:nvSpPr>
        <dsp:cNvPr id="0" name=""/>
        <dsp:cNvSpPr/>
      </dsp:nvSpPr>
      <dsp:spPr>
        <a:xfrm>
          <a:off x="290922" y="3824763"/>
          <a:ext cx="528950" cy="5289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940CF9-6ED6-4441-981E-BA12CB469AEC}">
      <dsp:nvSpPr>
        <dsp:cNvPr id="0" name=""/>
        <dsp:cNvSpPr/>
      </dsp:nvSpPr>
      <dsp:spPr>
        <a:xfrm>
          <a:off x="1110795" y="3608375"/>
          <a:ext cx="7393442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just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Existuje ale empirický vzťah v SVE medzi rýchlym prijatím novej ústavy a konsolidáciou demokracie?</a:t>
          </a:r>
        </a:p>
      </dsp:txBody>
      <dsp:txXfrm>
        <a:off x="1110795" y="3608375"/>
        <a:ext cx="7393442" cy="9617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AF419-4EEA-1640-BFED-5A64278DD8B8}">
      <dsp:nvSpPr>
        <dsp:cNvPr id="0" name=""/>
        <dsp:cNvSpPr/>
      </dsp:nvSpPr>
      <dsp:spPr>
        <a:xfrm>
          <a:off x="0" y="2510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D8B1-648E-044F-B22B-690AD56D2657}">
      <dsp:nvSpPr>
        <dsp:cNvPr id="0" name=""/>
        <dsp:cNvSpPr/>
      </dsp:nvSpPr>
      <dsp:spPr>
        <a:xfrm>
          <a:off x="0" y="2510"/>
          <a:ext cx="8504238" cy="1712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000" b="1" kern="1200"/>
            <a:t>Fikcia legálnej revolúcie </a:t>
          </a:r>
          <a:r>
            <a:rPr lang="sk-SK" sz="3000" kern="1200"/>
            <a:t>– (seba)obmedzenie existujúcim ústavno-právnym rámcom s cieľom tento rámec následne demontovať </a:t>
          </a:r>
          <a:endParaRPr lang="en-US" sz="3000" kern="1200"/>
        </a:p>
      </dsp:txBody>
      <dsp:txXfrm>
        <a:off x="0" y="2510"/>
        <a:ext cx="8504238" cy="1712297"/>
      </dsp:txXfrm>
    </dsp:sp>
    <dsp:sp modelId="{644CA062-EB39-FC4E-BBBC-638377F5C946}">
      <dsp:nvSpPr>
        <dsp:cNvPr id="0" name=""/>
        <dsp:cNvSpPr/>
      </dsp:nvSpPr>
      <dsp:spPr>
        <a:xfrm>
          <a:off x="0" y="1714807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92FE7-B086-6242-882C-BA00CDD7B778}">
      <dsp:nvSpPr>
        <dsp:cNvPr id="0" name=""/>
        <dsp:cNvSpPr/>
      </dsp:nvSpPr>
      <dsp:spPr>
        <a:xfrm>
          <a:off x="0" y="1714807"/>
          <a:ext cx="8504238" cy="1712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000" kern="1200"/>
            <a:t>Lotyšsko (ústava z r. 1922 reštaurovaná v roku 1990, suspendovaná väčšina textu)</a:t>
          </a:r>
          <a:endParaRPr lang="en-US" sz="3000" kern="1200"/>
        </a:p>
      </dsp:txBody>
      <dsp:txXfrm>
        <a:off x="0" y="1714807"/>
        <a:ext cx="8504238" cy="1712297"/>
      </dsp:txXfrm>
    </dsp:sp>
    <dsp:sp modelId="{0B66DEF4-B25A-7543-ACE7-B8CF25604F68}">
      <dsp:nvSpPr>
        <dsp:cNvPr id="0" name=""/>
        <dsp:cNvSpPr/>
      </dsp:nvSpPr>
      <dsp:spPr>
        <a:xfrm>
          <a:off x="0" y="3427105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D9510B-7CAC-2F43-B9CC-9717440C850B}">
      <dsp:nvSpPr>
        <dsp:cNvPr id="0" name=""/>
        <dsp:cNvSpPr/>
      </dsp:nvSpPr>
      <dsp:spPr>
        <a:xfrm>
          <a:off x="0" y="3427105"/>
          <a:ext cx="8504238" cy="1712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000" kern="1200"/>
            <a:t>Litva (ústava z r. 1938 reštaurovaná na 1 hodinu, nahradená dočasnou ústavou v r. 1990, nová ústava v r. 1992, schválená referendom)</a:t>
          </a:r>
          <a:endParaRPr lang="en-US" sz="3000" kern="1200"/>
        </a:p>
      </dsp:txBody>
      <dsp:txXfrm>
        <a:off x="0" y="3427105"/>
        <a:ext cx="8504238" cy="17122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B9E7C8-5215-FF43-BC5F-443712148F57}">
      <dsp:nvSpPr>
        <dsp:cNvPr id="0" name=""/>
        <dsp:cNvSpPr/>
      </dsp:nvSpPr>
      <dsp:spPr>
        <a:xfrm>
          <a:off x="0" y="338760"/>
          <a:ext cx="8504238" cy="189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600" kern="1200"/>
            <a:t>Ľudské práva: zákaz mučenia, pokusov na ľuďoch a deportácie (EST), zákaz cenzúry a nútených prác (SLO) atď.</a:t>
          </a:r>
          <a:endParaRPr lang="en-US" sz="3600" kern="1200"/>
        </a:p>
      </dsp:txBody>
      <dsp:txXfrm>
        <a:off x="92526" y="431286"/>
        <a:ext cx="8319186" cy="1710347"/>
      </dsp:txXfrm>
    </dsp:sp>
    <dsp:sp modelId="{E313656E-5D04-C54A-A88D-FCA033C6B137}">
      <dsp:nvSpPr>
        <dsp:cNvPr id="0" name=""/>
        <dsp:cNvSpPr/>
      </dsp:nvSpPr>
      <dsp:spPr>
        <a:xfrm>
          <a:off x="0" y="2337840"/>
          <a:ext cx="8504238" cy="189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600" kern="1200"/>
            <a:t>Sociálne práva (tretia generácia) – časté v ústavách SVE: slabá vynútiteľnosť vs. normatívne ideály</a:t>
          </a:r>
          <a:endParaRPr lang="en-US" sz="3600" kern="1200"/>
        </a:p>
      </dsp:txBody>
      <dsp:txXfrm>
        <a:off x="92526" y="2430366"/>
        <a:ext cx="8319186" cy="17103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0CC06-E256-9A4F-8237-568D3FC2D023}">
      <dsp:nvSpPr>
        <dsp:cNvPr id="0" name=""/>
        <dsp:cNvSpPr/>
      </dsp:nvSpPr>
      <dsp:spPr>
        <a:xfrm>
          <a:off x="0" y="0"/>
          <a:ext cx="6803390" cy="1005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/>
            <a:t>Prebratie modelu vychádzajúceho z tradícií západnej kontinetálnej Európy:</a:t>
          </a:r>
          <a:endParaRPr lang="en-US" sz="2000" kern="1200"/>
        </a:p>
      </dsp:txBody>
      <dsp:txXfrm>
        <a:off x="29460" y="29460"/>
        <a:ext cx="5633017" cy="946920"/>
      </dsp:txXfrm>
    </dsp:sp>
    <dsp:sp modelId="{AEBB0129-AFDD-9F48-831E-33070FFC556F}">
      <dsp:nvSpPr>
        <dsp:cNvPr id="0" name=""/>
        <dsp:cNvSpPr/>
      </dsp:nvSpPr>
      <dsp:spPr>
        <a:xfrm>
          <a:off x="569783" y="1188720"/>
          <a:ext cx="6803390" cy="1005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/>
            <a:t>Zriadený špeciálny orgán (ústavný súd)</a:t>
          </a:r>
          <a:endParaRPr lang="en-US" sz="2000" kern="1200"/>
        </a:p>
      </dsp:txBody>
      <dsp:txXfrm>
        <a:off x="599243" y="1218180"/>
        <a:ext cx="5520890" cy="946920"/>
      </dsp:txXfrm>
    </dsp:sp>
    <dsp:sp modelId="{7E3E24D5-7E71-5B4D-94B1-7E4982BF18EF}">
      <dsp:nvSpPr>
        <dsp:cNvPr id="0" name=""/>
        <dsp:cNvSpPr/>
      </dsp:nvSpPr>
      <dsp:spPr>
        <a:xfrm>
          <a:off x="1131063" y="2377440"/>
          <a:ext cx="6803390" cy="1005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/>
            <a:t>Rozhodnutia </a:t>
          </a:r>
          <a:r>
            <a:rPr lang="sk-SK" sz="2000" i="1" kern="1200"/>
            <a:t>in abstracto</a:t>
          </a:r>
          <a:r>
            <a:rPr lang="sk-SK" sz="2000" kern="1200"/>
            <a:t> a sú konečné</a:t>
          </a:r>
          <a:endParaRPr lang="en-US" sz="2000" kern="1200"/>
        </a:p>
      </dsp:txBody>
      <dsp:txXfrm>
        <a:off x="1160523" y="2406900"/>
        <a:ext cx="5529394" cy="946920"/>
      </dsp:txXfrm>
    </dsp:sp>
    <dsp:sp modelId="{D89B3EB0-28C3-5B4D-8C87-61CE1B1B860D}">
      <dsp:nvSpPr>
        <dsp:cNvPr id="0" name=""/>
        <dsp:cNvSpPr/>
      </dsp:nvSpPr>
      <dsp:spPr>
        <a:xfrm>
          <a:off x="1700847" y="3566160"/>
          <a:ext cx="6803390" cy="1005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kern="1200" dirty="0"/>
            <a:t>Výnimky: </a:t>
          </a:r>
          <a:endParaRPr lang="en-US" sz="2000" kern="1200" dirty="0"/>
        </a:p>
        <a:p>
          <a:pPr marL="0"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Estónsko (ústavná komora Najvyššieho súdu)</a:t>
          </a:r>
          <a:endParaRPr lang="en-US" sz="2000" kern="1200" dirty="0"/>
        </a:p>
      </dsp:txBody>
      <dsp:txXfrm>
        <a:off x="1730307" y="3595620"/>
        <a:ext cx="5520890" cy="946920"/>
      </dsp:txXfrm>
    </dsp:sp>
    <dsp:sp modelId="{278CA40C-C537-5A41-B713-038458BFC122}">
      <dsp:nvSpPr>
        <dsp:cNvPr id="0" name=""/>
        <dsp:cNvSpPr/>
      </dsp:nvSpPr>
      <dsp:spPr>
        <a:xfrm>
          <a:off x="6149594" y="770382"/>
          <a:ext cx="653796" cy="6537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6296698" y="770382"/>
        <a:ext cx="359588" cy="491981"/>
      </dsp:txXfrm>
    </dsp:sp>
    <dsp:sp modelId="{8D0969F0-C853-2444-876D-9021E44151F8}">
      <dsp:nvSpPr>
        <dsp:cNvPr id="0" name=""/>
        <dsp:cNvSpPr/>
      </dsp:nvSpPr>
      <dsp:spPr>
        <a:xfrm>
          <a:off x="6719378" y="1959102"/>
          <a:ext cx="653796" cy="6537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6866482" y="1959102"/>
        <a:ext cx="359588" cy="491981"/>
      </dsp:txXfrm>
    </dsp:sp>
    <dsp:sp modelId="{A69DC39D-17D6-504F-A568-9876D91B93C7}">
      <dsp:nvSpPr>
        <dsp:cNvPr id="0" name=""/>
        <dsp:cNvSpPr/>
      </dsp:nvSpPr>
      <dsp:spPr>
        <a:xfrm>
          <a:off x="7280658" y="3147822"/>
          <a:ext cx="653796" cy="6537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7427762" y="3147822"/>
        <a:ext cx="359588" cy="4919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85117-F7A0-D94B-A26E-E8961F47E0B0}">
      <dsp:nvSpPr>
        <dsp:cNvPr id="0" name=""/>
        <dsp:cNvSpPr/>
      </dsp:nvSpPr>
      <dsp:spPr>
        <a:xfrm>
          <a:off x="0" y="2232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E6B25-2700-2D4D-A101-F033BAFEAE30}">
      <dsp:nvSpPr>
        <dsp:cNvPr id="0" name=""/>
        <dsp:cNvSpPr/>
      </dsp:nvSpPr>
      <dsp:spPr>
        <a:xfrm>
          <a:off x="0" y="2232"/>
          <a:ext cx="8504238" cy="15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200" kern="1200"/>
            <a:t>Okrem Ukrajiny vykonávanie aj konkrétnej ochrany ústavnosti</a:t>
          </a:r>
          <a:endParaRPr lang="en-US" sz="3200" kern="1200"/>
        </a:p>
      </dsp:txBody>
      <dsp:txXfrm>
        <a:off x="0" y="2232"/>
        <a:ext cx="8504238" cy="1522511"/>
      </dsp:txXfrm>
    </dsp:sp>
    <dsp:sp modelId="{FC1551B7-91DA-B146-95EA-6BE211581236}">
      <dsp:nvSpPr>
        <dsp:cNvPr id="0" name=""/>
        <dsp:cNvSpPr/>
      </dsp:nvSpPr>
      <dsp:spPr>
        <a:xfrm>
          <a:off x="0" y="1524744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8D82A-5D2A-F74B-9550-907A85C23793}">
      <dsp:nvSpPr>
        <dsp:cNvPr id="0" name=""/>
        <dsp:cNvSpPr/>
      </dsp:nvSpPr>
      <dsp:spPr>
        <a:xfrm>
          <a:off x="0" y="1524744"/>
          <a:ext cx="8504238" cy="15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200" kern="1200" dirty="0"/>
            <a:t>Rumunsko – abstraktná kontrola len pred vyhlásením zákona (do 2003)</a:t>
          </a:r>
          <a:endParaRPr lang="en-US" sz="3200" kern="1200" dirty="0"/>
        </a:p>
      </dsp:txBody>
      <dsp:txXfrm>
        <a:off x="0" y="1524744"/>
        <a:ext cx="8504238" cy="1522511"/>
      </dsp:txXfrm>
    </dsp:sp>
    <dsp:sp modelId="{5CAAAC52-62B6-4646-9DE9-49FBA4693351}">
      <dsp:nvSpPr>
        <dsp:cNvPr id="0" name=""/>
        <dsp:cNvSpPr/>
      </dsp:nvSpPr>
      <dsp:spPr>
        <a:xfrm>
          <a:off x="0" y="3047255"/>
          <a:ext cx="85042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9D2A01-364C-014E-B181-0551179882B1}">
      <dsp:nvSpPr>
        <dsp:cNvPr id="0" name=""/>
        <dsp:cNvSpPr/>
      </dsp:nvSpPr>
      <dsp:spPr>
        <a:xfrm>
          <a:off x="0" y="3047255"/>
          <a:ext cx="8504238" cy="15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200" kern="1200" dirty="0"/>
            <a:t>Rumunsko – možnosť zmeniť rozhodnutie ústavného súdu kvalifikovanou väčšinou (do 2003)</a:t>
          </a:r>
          <a:endParaRPr lang="en-US" sz="3200" kern="1200" dirty="0"/>
        </a:p>
      </dsp:txBody>
      <dsp:txXfrm>
        <a:off x="0" y="3047255"/>
        <a:ext cx="8504238" cy="15225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37C625F-508B-8944-9340-231A58FE0265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D7809C3-D964-0741-BE36-EB2110021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ACCDC42-754D-BB4B-A613-0A4E8204F86D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E6097A-2BAF-D24E-AAB8-BE5370412FB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25418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DE7A9D-F0FA-4243-BC3D-9F65198A5397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553146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F49E66-A27B-2641-9AEF-96FF5DC51801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865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D24B87-938D-C240-8FE6-51C8DE26A3F2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838670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66247A-6451-854A-8BD4-28EB61AF73E1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598808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A12F6E-3869-7C4C-9C75-EFF864F59C8F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867085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ADA2B6-7205-484C-8198-1B0205259136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069486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954127-3082-894E-BF92-E3438CE0A6BD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41746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192F19E-D043-124D-BEF6-858F85F0BF5A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47554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3B67D6-465D-574B-928A-93149A2D4AAB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3964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72D0A4-121C-9047-9DBF-AFB8AB0A1EA4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88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x-none" altLang="x-none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 smtClean="0">
                <a:solidFill>
                  <a:srgbClr val="7B9899"/>
                </a:solidFill>
              </a:defRPr>
            </a:lvl1pPr>
          </a:lstStyle>
          <a:p>
            <a:pPr>
              <a:defRPr/>
            </a:pPr>
            <a:fld id="{237D3318-3209-BC46-BEF7-8FD05F975355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x-none"/>
              <a:t>Click to edit Master title style</a:t>
            </a:r>
            <a:endParaRPr lang="en-US" altLang="x-none"/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x-none"/>
              <a:t>Click to edit Master text styles</a:t>
            </a:r>
          </a:p>
          <a:p>
            <a:pPr lvl="1"/>
            <a:r>
              <a:rPr lang="sk-SK" altLang="x-none"/>
              <a:t>Second level</a:t>
            </a:r>
          </a:p>
          <a:p>
            <a:pPr lvl="2"/>
            <a:r>
              <a:rPr lang="sk-SK" altLang="x-none"/>
              <a:t>Third level</a:t>
            </a:r>
          </a:p>
          <a:p>
            <a:pPr lvl="3"/>
            <a:r>
              <a:rPr lang="sk-SK" altLang="x-none"/>
              <a:t>Fourth level</a:t>
            </a:r>
          </a:p>
          <a:p>
            <a:pPr lvl="4"/>
            <a:r>
              <a:rPr lang="sk-SK" altLang="x-none"/>
              <a:t>Fifth level</a:t>
            </a:r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charset="0"/>
          <a:ea typeface="ＭＳ Ｐゴシック" charset="0"/>
          <a:cs typeface="ＭＳ Ｐゴシック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2"/>
        <a:buChar char=""/>
        <a:defRPr sz="2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"/>
        <a:defRPr sz="22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2"/>
        <a:buChar char="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2"/>
        <a:buChar char=""/>
        <a:defRPr sz="2000"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altLang="x-none" sz="2400" cap="none" dirty="0">
                <a:ea typeface="ＭＳ Ｐゴシック" charset="-128"/>
              </a:rPr>
              <a:t>Koniec </a:t>
            </a:r>
            <a:r>
              <a:rPr lang="sk-SK" altLang="x-none" sz="2400" cap="none" dirty="0" err="1">
                <a:ea typeface="ＭＳ Ｐゴシック" charset="-128"/>
              </a:rPr>
              <a:t>postkomunizmu</a:t>
            </a:r>
            <a:endParaRPr lang="sk-SK" altLang="x-none" sz="2400" cap="none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altLang="x-none" sz="2400" cap="none" dirty="0" err="1">
                <a:ea typeface="ＭＳ Ｐゴシック" charset="-128"/>
              </a:rPr>
              <a:t>podzim</a:t>
            </a:r>
            <a:r>
              <a:rPr lang="sk-SK" altLang="x-none" sz="2400" cap="none" dirty="0">
                <a:ea typeface="ＭＳ Ｐゴシック" charset="-128"/>
              </a:rPr>
              <a:t> 2021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altLang="x-none" sz="2400" cap="none" dirty="0">
                <a:ea typeface="ＭＳ Ｐゴシック" charset="-128"/>
              </a:rPr>
              <a:t>Doc. Marek </a:t>
            </a:r>
            <a:r>
              <a:rPr lang="sk-SK" altLang="x-none" sz="2400" cap="none" dirty="0" err="1">
                <a:ea typeface="ＭＳ Ｐゴシック" charset="-128"/>
              </a:rPr>
              <a:t>Rybář</a:t>
            </a:r>
            <a:r>
              <a:rPr lang="sk-SK" altLang="x-none" sz="2400" cap="none" dirty="0">
                <a:ea typeface="ＭＳ Ｐゴシック" charset="-128"/>
              </a:rPr>
              <a:t> MA, PhD.</a:t>
            </a:r>
            <a:endParaRPr lang="en-US" altLang="x-none" sz="2400" cap="none" dirty="0">
              <a:ea typeface="ＭＳ Ｐゴシック" charset="-128"/>
            </a:endParaRPr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1019175"/>
            <a:ext cx="8229600" cy="1905000"/>
          </a:xfrm>
        </p:spPr>
        <p:txBody>
          <a:bodyPr/>
          <a:lstStyle/>
          <a:p>
            <a:pPr eaLnBrk="1" hangingPunct="1"/>
            <a:r>
              <a:rPr lang="sk-SK" altLang="x-none" sz="3200">
                <a:ea typeface="ＭＳ Ｐゴシック" charset="-128"/>
              </a:rPr>
              <a:t>Ústavný vývoj, ústavná (dis)kontinuita a ústavné súdnictvo</a:t>
            </a:r>
            <a:endParaRPr lang="en-US" altLang="x-none" sz="3200">
              <a:ea typeface="ＭＳ Ｐゴシック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Akceptácia ústav a politický konflikt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en-US" altLang="x-none" dirty="0">
                <a:ea typeface="ＭＳ Ｐゴシック" charset="-128"/>
              </a:rPr>
              <a:t>Mali </a:t>
            </a:r>
            <a:r>
              <a:rPr lang="en-US" altLang="x-none" dirty="0" err="1">
                <a:ea typeface="ＭＳ Ｐゴシック" charset="-128"/>
              </a:rPr>
              <a:t>okolnosti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prijatia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ústavy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dopad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na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počet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konfliktov</a:t>
            </a:r>
            <a:r>
              <a:rPr lang="en-US" altLang="x-none" dirty="0">
                <a:ea typeface="ＭＳ Ｐゴシック" charset="-128"/>
              </a:rPr>
              <a:t> o </a:t>
            </a:r>
            <a:r>
              <a:rPr lang="en-US" altLang="x-none" dirty="0" err="1">
                <a:ea typeface="ＭＳ Ｐゴシック" charset="-128"/>
              </a:rPr>
              <a:t>ústavné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pravidlá</a:t>
            </a:r>
            <a:r>
              <a:rPr lang="en-US" altLang="x-none" dirty="0">
                <a:ea typeface="ＭＳ Ｐゴシック" charset="-128"/>
              </a:rPr>
              <a:t>?</a:t>
            </a:r>
          </a:p>
          <a:p>
            <a:pPr algn="just" eaLnBrk="1" hangingPunct="1"/>
            <a:r>
              <a:rPr lang="en-US" altLang="x-none" dirty="0">
                <a:ea typeface="ＭＳ Ｐゴシック" charset="-128"/>
              </a:rPr>
              <a:t>de </a:t>
            </a:r>
            <a:r>
              <a:rPr lang="en-US" altLang="x-none" dirty="0" err="1">
                <a:ea typeface="ＭＳ Ｐゴシック" charset="-128"/>
              </a:rPr>
              <a:t>Raadt</a:t>
            </a:r>
            <a:r>
              <a:rPr lang="en-US" altLang="x-none" dirty="0">
                <a:ea typeface="ＭＳ Ｐゴシック" charset="-128"/>
              </a:rPr>
              <a:t> (2009): </a:t>
            </a:r>
            <a:r>
              <a:rPr lang="en-US" altLang="x-none" dirty="0" err="1">
                <a:ea typeface="ＭＳ Ｐゴシック" charset="-128"/>
              </a:rPr>
              <a:t>vzťah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medzi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en-US" dirty="0">
                <a:ea typeface="ＭＳ Ｐゴシック" charset="-128"/>
              </a:rPr>
              <a:t>“</a:t>
            </a:r>
            <a:r>
              <a:rPr lang="en-US" altLang="ja-JP" dirty="0" err="1">
                <a:ea typeface="ＭＳ Ｐゴシック" charset="-128"/>
              </a:rPr>
              <a:t>otvorenosťou</a:t>
            </a:r>
            <a:r>
              <a:rPr lang="en-US" altLang="ja-JP" dirty="0">
                <a:ea typeface="ＭＳ Ｐゴシック" charset="-128"/>
              </a:rPr>
              <a:t> </a:t>
            </a:r>
            <a:r>
              <a:rPr lang="en-US" altLang="ja-JP" dirty="0" err="1">
                <a:ea typeface="ＭＳ Ｐゴシック" charset="-128"/>
              </a:rPr>
              <a:t>procesu</a:t>
            </a:r>
            <a:r>
              <a:rPr lang="en-US" altLang="en-US" dirty="0">
                <a:ea typeface="ＭＳ Ｐゴシック" charset="-128"/>
              </a:rPr>
              <a:t>”</a:t>
            </a:r>
            <a:r>
              <a:rPr lang="en-US" altLang="ja-JP" dirty="0">
                <a:ea typeface="ＭＳ Ｐゴシック" charset="-128"/>
              </a:rPr>
              <a:t> a </a:t>
            </a:r>
            <a:r>
              <a:rPr lang="en-US" altLang="en-US" dirty="0">
                <a:ea typeface="ＭＳ Ｐゴシック" charset="-128"/>
              </a:rPr>
              <a:t>“</a:t>
            </a:r>
            <a:r>
              <a:rPr lang="en-US" altLang="ja-JP" dirty="0" err="1">
                <a:ea typeface="ＭＳ Ｐゴシック" charset="-128"/>
              </a:rPr>
              <a:t>mierou</a:t>
            </a:r>
            <a:r>
              <a:rPr lang="en-US" altLang="ja-JP" dirty="0">
                <a:ea typeface="ＭＳ Ｐゴシック" charset="-128"/>
              </a:rPr>
              <a:t> </a:t>
            </a:r>
            <a:r>
              <a:rPr lang="en-US" altLang="ja-JP" dirty="0" err="1">
                <a:ea typeface="ＭＳ Ｐゴシック" charset="-128"/>
              </a:rPr>
              <a:t>ústavných</a:t>
            </a:r>
            <a:r>
              <a:rPr lang="en-US" altLang="ja-JP" dirty="0">
                <a:ea typeface="ＭＳ Ｐゴシック" charset="-128"/>
              </a:rPr>
              <a:t> </a:t>
            </a:r>
            <a:r>
              <a:rPr lang="en-US" altLang="ja-JP" dirty="0" err="1">
                <a:ea typeface="ＭＳ Ｐゴシック" charset="-128"/>
              </a:rPr>
              <a:t>konfliktov</a:t>
            </a:r>
            <a:r>
              <a:rPr lang="en-US" altLang="en-US" dirty="0">
                <a:ea typeface="ＭＳ Ｐゴシック" charset="-128"/>
              </a:rPr>
              <a:t>”</a:t>
            </a:r>
            <a:endParaRPr lang="en-US" altLang="ja-JP" dirty="0">
              <a:ea typeface="ＭＳ Ｐゴシック" charset="-128"/>
            </a:endParaRPr>
          </a:p>
          <a:p>
            <a:pPr algn="just" eaLnBrk="1" hangingPunct="1"/>
            <a:r>
              <a:rPr lang="en-US" altLang="x-none" dirty="0" err="1">
                <a:ea typeface="ＭＳ Ｐゴシック" charset="-128"/>
              </a:rPr>
              <a:t>otvorenosť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prijímania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ústavy</a:t>
            </a:r>
            <a:r>
              <a:rPr lang="en-US" altLang="x-none" dirty="0">
                <a:ea typeface="ＭＳ Ｐゴシック" charset="-128"/>
              </a:rPr>
              <a:t>:</a:t>
            </a:r>
          </a:p>
          <a:p>
            <a:pPr algn="just" eaLnBrk="1" hangingPunct="1"/>
            <a:r>
              <a:rPr lang="en-US" altLang="x-none" dirty="0" err="1">
                <a:ea typeface="ＭＳ Ｐゴシック" charset="-128"/>
              </a:rPr>
              <a:t>ústavodarné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zhromaždenie</a:t>
            </a:r>
            <a:r>
              <a:rPr lang="en-US" altLang="x-none" dirty="0">
                <a:ea typeface="ＭＳ Ｐゴシック" charset="-128"/>
              </a:rPr>
              <a:t> vs. </a:t>
            </a:r>
            <a:r>
              <a:rPr lang="en-US" altLang="x-none" dirty="0" err="1">
                <a:ea typeface="ＭＳ Ｐゴシック" charset="-128"/>
              </a:rPr>
              <a:t>komunist</a:t>
            </a:r>
            <a:r>
              <a:rPr lang="en-US" altLang="x-none" dirty="0">
                <a:ea typeface="ＭＳ Ｐゴシック" charset="-128"/>
              </a:rPr>
              <a:t>. </a:t>
            </a:r>
            <a:r>
              <a:rPr lang="en-US" altLang="x-none" dirty="0" err="1">
                <a:ea typeface="ＭＳ Ｐゴシック" charset="-128"/>
              </a:rPr>
              <a:t>parlament</a:t>
            </a:r>
            <a:endParaRPr lang="en-US" altLang="x-none" dirty="0">
              <a:ea typeface="ＭＳ Ｐゴシック" charset="-128"/>
            </a:endParaRPr>
          </a:p>
          <a:p>
            <a:pPr algn="just" eaLnBrk="1" hangingPunct="1"/>
            <a:r>
              <a:rPr lang="en-US" altLang="x-none" dirty="0">
                <a:ea typeface="ＭＳ Ｐゴシック" charset="-128"/>
              </a:rPr>
              <a:t>referendum vs. </a:t>
            </a:r>
            <a:r>
              <a:rPr lang="en-US" altLang="x-none" dirty="0" err="1">
                <a:ea typeface="ＭＳ Ｐゴシック" charset="-128"/>
              </a:rPr>
              <a:t>parlamentné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schválenie</a:t>
            </a:r>
            <a:endParaRPr lang="en-US" altLang="x-none" dirty="0">
              <a:ea typeface="ＭＳ Ｐゴシック" charset="-128"/>
            </a:endParaRPr>
          </a:p>
          <a:p>
            <a:pPr algn="just" eaLnBrk="1" hangingPunct="1"/>
            <a:r>
              <a:rPr lang="en-US" altLang="x-none" dirty="0" err="1">
                <a:ea typeface="ＭＳ Ｐゴシック" charset="-128"/>
              </a:rPr>
              <a:t>hlavné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konflikty</a:t>
            </a:r>
            <a:r>
              <a:rPr lang="en-US" altLang="x-none" dirty="0">
                <a:ea typeface="ＭＳ Ｐゴシック" charset="-128"/>
              </a:rPr>
              <a:t>: </a:t>
            </a:r>
            <a:r>
              <a:rPr lang="en-US" altLang="x-none" dirty="0" err="1">
                <a:ea typeface="ＭＳ Ｐゴシック" charset="-128"/>
              </a:rPr>
              <a:t>právomoci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prezidentov</a:t>
            </a:r>
            <a:r>
              <a:rPr lang="en-US" altLang="x-none" dirty="0">
                <a:ea typeface="ＭＳ Ｐゴシック" charset="-128"/>
              </a:rPr>
              <a:t>, </a:t>
            </a:r>
            <a:r>
              <a:rPr lang="en-US" altLang="x-none" dirty="0" err="1">
                <a:ea typeface="ＭＳ Ｐゴシック" charset="-128"/>
              </a:rPr>
              <a:t>exekutívno-legislatívne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vzťahy</a:t>
            </a:r>
            <a:r>
              <a:rPr lang="en-US" altLang="x-none" dirty="0">
                <a:ea typeface="ＭＳ Ｐゴシック" charset="-128"/>
              </a:rPr>
              <a:t>, </a:t>
            </a:r>
            <a:r>
              <a:rPr lang="en-US" altLang="x-none" dirty="0" err="1">
                <a:ea typeface="ＭＳ Ｐゴシック" charset="-128"/>
              </a:rPr>
              <a:t>nezávislosť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súdov</a:t>
            </a:r>
            <a:endParaRPr lang="en-US" altLang="x-none" dirty="0">
              <a:ea typeface="ＭＳ Ｐゴシック" charset="-128"/>
            </a:endParaRPr>
          </a:p>
          <a:p>
            <a:pPr algn="just" eaLnBrk="1" hangingPunct="1"/>
            <a:r>
              <a:rPr lang="en-US" altLang="x-none" dirty="0" err="1">
                <a:ea typeface="ＭＳ Ｐゴシック" charset="-128"/>
              </a:rPr>
              <a:t>žiadny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vzťah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medzi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otvorenosťou</a:t>
            </a:r>
            <a:r>
              <a:rPr lang="en-US" altLang="x-none" dirty="0">
                <a:ea typeface="ＭＳ Ｐゴシック" charset="-128"/>
              </a:rPr>
              <a:t> a </a:t>
            </a:r>
            <a:r>
              <a:rPr lang="en-US" altLang="x-none" dirty="0" err="1">
                <a:ea typeface="ＭＳ Ｐゴシック" charset="-128"/>
              </a:rPr>
              <a:t>mierou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konfliktov</a:t>
            </a:r>
            <a:endParaRPr lang="en-US" altLang="x-none" dirty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Ústavy ako regulačné rámce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sk-SK" altLang="x-none" sz="2800" dirty="0">
                <a:ea typeface="ＭＳ Ｐゴシック" charset="-128"/>
              </a:rPr>
              <a:t>Regulovať len vzťahy medzi najvýznamnejším štátnymi orgánmi alebo vymedzovať aj vzťah občanov a štátu (negatívne aj pozitívne)?</a:t>
            </a:r>
          </a:p>
          <a:p>
            <a:pPr algn="just" eaLnBrk="1" hangingPunct="1"/>
            <a:r>
              <a:rPr lang="sk-SK" altLang="x-none" sz="2800" dirty="0">
                <a:ea typeface="ＭＳ Ｐゴシック" charset="-128"/>
              </a:rPr>
              <a:t>SVE: rozsiahla garancia ľudských aj občianskych práv</a:t>
            </a:r>
          </a:p>
          <a:p>
            <a:pPr algn="just" eaLnBrk="1" hangingPunct="1"/>
            <a:r>
              <a:rPr lang="sk-SK" altLang="x-none" sz="2800" dirty="0">
                <a:ea typeface="ＭＳ Ｐゴシック" charset="-128"/>
              </a:rPr>
              <a:t>Stratégia zakotvenia prirodzených práv do jazyka ústavy (Listina zákl. práv a slobôd, sľub sudcu ÚS ČR)</a:t>
            </a:r>
          </a:p>
          <a:p>
            <a:pPr algn="just" eaLnBrk="1" hangingPunct="1"/>
            <a:r>
              <a:rPr lang="sk-SK" altLang="x-none" sz="2800" dirty="0">
                <a:ea typeface="ＭＳ Ｐゴシック" charset="-128"/>
              </a:rPr>
              <a:t>Zákaz trestu smrti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Sľub sudcu ÚS ČR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just" eaLnBrk="1" hangingPunct="1">
              <a:buFont typeface="Wingdings" charset="2"/>
              <a:buNone/>
            </a:pPr>
            <a:endParaRPr lang="cs-CZ" altLang="x-none" i="1">
              <a:ea typeface="ＭＳ Ｐゴシック" charset="-128"/>
            </a:endParaRPr>
          </a:p>
          <a:p>
            <a:pPr marL="0" indent="0" algn="just" eaLnBrk="1" hangingPunct="1">
              <a:buFont typeface="Wingdings" charset="2"/>
              <a:buNone/>
            </a:pPr>
            <a:r>
              <a:rPr lang="cs-CZ" altLang="x-none" i="1">
                <a:ea typeface="ＭＳ Ｐゴシック" charset="-128"/>
              </a:rPr>
              <a:t>Slibuji na svou čest a svědomí, že budu </a:t>
            </a:r>
            <a:r>
              <a:rPr lang="cs-CZ" altLang="x-none" b="1" i="1">
                <a:ea typeface="ＭＳ Ｐゴシック" charset="-128"/>
              </a:rPr>
              <a:t>chránit neporušitelnost přirozených práv </a:t>
            </a:r>
            <a:r>
              <a:rPr lang="cs-CZ" altLang="x-none" i="1">
                <a:ea typeface="ＭＳ Ｐゴシック" charset="-128"/>
              </a:rPr>
              <a:t>člověka a práv občana, řídit se ústavními zákony a rozhodovat podle svého nejlepšího přesvědčení nezávisle a nestranně</a:t>
            </a:r>
            <a:endParaRPr lang="en-US" altLang="x-none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Ústavy ako regulačné rámce II</a:t>
            </a:r>
          </a:p>
        </p:txBody>
      </p:sp>
      <p:graphicFrame>
        <p:nvGraphicFramePr>
          <p:cNvPr id="27652" name="Rectangle 3">
            <a:extLst>
              <a:ext uri="{FF2B5EF4-FFF2-40B4-BE49-F238E27FC236}">
                <a16:creationId xmlns:a16="http://schemas.microsoft.com/office/drawing/2014/main" id="{952A8A2E-BD1C-4242-9E57-91D21F39E526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 sz="3200">
                <a:solidFill>
                  <a:srgbClr val="7B9899"/>
                </a:solidFill>
                <a:ea typeface="ＭＳ Ｐゴシック" charset="-128"/>
              </a:rPr>
              <a:t>Ochrana ústavnosti v SVE 1/2</a:t>
            </a:r>
            <a:endParaRPr lang="en-US" altLang="x-none" sz="3200">
              <a:solidFill>
                <a:srgbClr val="7B9899"/>
              </a:solidFill>
              <a:ea typeface="ＭＳ Ｐゴシック" charset="-128"/>
            </a:endParaRPr>
          </a:p>
        </p:txBody>
      </p:sp>
      <p:graphicFrame>
        <p:nvGraphicFramePr>
          <p:cNvPr id="28676" name="Rectangle 3">
            <a:extLst>
              <a:ext uri="{FF2B5EF4-FFF2-40B4-BE49-F238E27FC236}">
                <a16:creationId xmlns:a16="http://schemas.microsoft.com/office/drawing/2014/main" id="{1FAAB5DE-9642-4CC5-9C93-FD1F94138CA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8981115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 sz="3600">
                <a:solidFill>
                  <a:srgbClr val="7B9899"/>
                </a:solidFill>
                <a:ea typeface="ＭＳ Ｐゴシック" charset="-128"/>
              </a:rPr>
              <a:t>Ochrana ústavnosti v SVE 2/2</a:t>
            </a:r>
            <a:endParaRPr lang="en-US" altLang="x-none">
              <a:solidFill>
                <a:srgbClr val="7B9899"/>
              </a:solidFill>
              <a:ea typeface="ＭＳ Ｐゴシック" charset="-128"/>
            </a:endParaRPr>
          </a:p>
        </p:txBody>
      </p:sp>
      <p:graphicFrame>
        <p:nvGraphicFramePr>
          <p:cNvPr id="29700" name="Content Placeholder 2">
            <a:extLst>
              <a:ext uri="{FF2B5EF4-FFF2-40B4-BE49-F238E27FC236}">
                <a16:creationId xmlns:a16="http://schemas.microsoft.com/office/drawing/2014/main" id="{717D0374-01D2-439F-BD9D-75667611A72B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7774408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Legitimita ústavného súdu 1/2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sz="2800" dirty="0">
                <a:ea typeface="ＭＳ Ｐゴシック" charset="-128"/>
              </a:rPr>
              <a:t>Konflikt princípov parlamentnej demokracie a </a:t>
            </a:r>
            <a:r>
              <a:rPr lang="sk-SK" altLang="x-none" sz="2800" dirty="0" err="1">
                <a:ea typeface="ＭＳ Ｐゴシック" charset="-128"/>
              </a:rPr>
              <a:t>konštitucionalizmu</a:t>
            </a:r>
            <a:r>
              <a:rPr lang="sk-SK" altLang="x-none" sz="2800" dirty="0">
                <a:ea typeface="ＭＳ Ｐゴシック" charset="-128"/>
              </a:rPr>
              <a:t>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sz="2800" dirty="0">
                <a:ea typeface="ＭＳ Ｐゴシック" charset="-128"/>
              </a:rPr>
              <a:t>vláda demokraticky zvolenej väčšiny, parlamentná suverenita</a:t>
            </a:r>
          </a:p>
          <a:p>
            <a:pPr marL="0" indent="0" algn="just" eaLnBrk="1" hangingPunct="1">
              <a:lnSpc>
                <a:spcPct val="90000"/>
              </a:lnSpc>
              <a:buFont typeface="Wingdings 2" charset="2"/>
              <a:buNone/>
              <a:defRPr/>
            </a:pPr>
            <a:r>
              <a:rPr lang="sk-SK" altLang="x-none" sz="2800" dirty="0">
                <a:ea typeface="ＭＳ Ｐゴシック" charset="-128"/>
              </a:rPr>
              <a:t>				</a:t>
            </a:r>
            <a:r>
              <a:rPr lang="sk-SK" altLang="x-none" sz="2800" dirty="0" err="1">
                <a:ea typeface="ＭＳ Ｐゴシック" charset="-128"/>
              </a:rPr>
              <a:t>vs</a:t>
            </a:r>
            <a:r>
              <a:rPr lang="sk-SK" altLang="x-none" sz="2800" dirty="0">
                <a:ea typeface="ＭＳ Ｐゴシック" charset="-128"/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sz="2800" dirty="0">
                <a:ea typeface="ＭＳ Ｐゴシック" charset="-128"/>
              </a:rPr>
              <a:t>nevolení sudcovia, existencia práv nadradených väčšinovému pravidlu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sz="2800" dirty="0">
                <a:ea typeface="ＭＳ Ｐゴシック" charset="-128"/>
              </a:rPr>
              <a:t>Hlavný zdroj legitimity ÚS – dve sporiace sa strany sa obrátia na nestranného aktéra aplikujúceho vopred známe pravidlá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Legitimita ústavného súdu 2/2</a:t>
            </a:r>
            <a:endParaRPr lang="en-US" altLang="x-none">
              <a:solidFill>
                <a:srgbClr val="7B9899"/>
              </a:solidFill>
              <a:ea typeface="ＭＳ Ｐゴシック" charset="-128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sk-SK" altLang="x-none" sz="3600" dirty="0">
                <a:ea typeface="ＭＳ Ｐゴシック" charset="-128"/>
              </a:rPr>
              <a:t>Avšak súdy dotvárajú zákony a abstraktne preskúmavajú pravidlá nesúvisiace len s konfliktom dvoch strán, čo oslabuje ich postavenie nestranného arbitra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altLang="x-none" sz="3600" dirty="0" err="1">
                <a:ea typeface="ＭＳ Ｐゴシック" charset="-128"/>
              </a:rPr>
              <a:t>Legitimizačné</a:t>
            </a:r>
            <a:r>
              <a:rPr lang="sk-SK" altLang="x-none" sz="3600" dirty="0">
                <a:ea typeface="ＭＳ Ｐゴシック" charset="-128"/>
              </a:rPr>
              <a:t> stratégie súdu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altLang="x-none" sz="3600" dirty="0">
                <a:ea typeface="ＭＳ Ｐゴシック" charset="-128"/>
              </a:rPr>
              <a:t>ÚS – tretia komora parlamentu?</a:t>
            </a:r>
          </a:p>
          <a:p>
            <a:pPr algn="just" eaLnBrk="1" hangingPunct="1"/>
            <a:endParaRPr lang="en-US" altLang="x-none" sz="3600" dirty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Miesto ÚS v ústavných textoch</a:t>
            </a:r>
          </a:p>
        </p:txBody>
      </p:sp>
      <p:graphicFrame>
        <p:nvGraphicFramePr>
          <p:cNvPr id="32772" name="Rectangle 3">
            <a:extLst>
              <a:ext uri="{FF2B5EF4-FFF2-40B4-BE49-F238E27FC236}">
                <a16:creationId xmlns:a16="http://schemas.microsoft.com/office/drawing/2014/main" id="{04573242-5F20-4618-AA34-8974F4D2E8F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3915330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Konštituovanie ÚS</a:t>
            </a:r>
          </a:p>
        </p:txBody>
      </p:sp>
      <p:graphicFrame>
        <p:nvGraphicFramePr>
          <p:cNvPr id="33796" name="Rectangle 3">
            <a:extLst>
              <a:ext uri="{FF2B5EF4-FFF2-40B4-BE49-F238E27FC236}">
                <a16:creationId xmlns:a16="http://schemas.microsoft.com/office/drawing/2014/main" id="{E8947521-6F19-4AE7-A24A-C5948C89C5A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4652791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Prijímanie ústav 1/2</a:t>
            </a:r>
          </a:p>
        </p:txBody>
      </p:sp>
      <p:graphicFrame>
        <p:nvGraphicFramePr>
          <p:cNvPr id="15364" name="Rectangle 3">
            <a:extLst>
              <a:ext uri="{FF2B5EF4-FFF2-40B4-BE49-F238E27FC236}">
                <a16:creationId xmlns:a16="http://schemas.microsoft.com/office/drawing/2014/main" id="{7D288392-5865-4B90-A0B0-A5654F1D34E5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Limity rozhodovania ÚS 1/2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sk-SK" altLang="x-none" sz="3100" dirty="0">
                <a:ea typeface="ＭＳ Ｐゴシック" charset="-128"/>
              </a:rPr>
              <a:t>Technicky nie je možné vopred stanoviť normatívne hranice výkladu ústavnosti ÚS </a:t>
            </a:r>
          </a:p>
          <a:p>
            <a:pPr algn="just" eaLnBrk="1" hangingPunct="1"/>
            <a:r>
              <a:rPr lang="sk-SK" altLang="x-none" sz="3100" dirty="0">
                <a:ea typeface="ＭＳ Ｐゴシック" charset="-128"/>
              </a:rPr>
              <a:t>Je preto potrebné spoliehať sa na to, že ÚS neprekročí hranice, ktoré sú mu dané právnym systémom a podľa ktorých rozhoduje</a:t>
            </a:r>
          </a:p>
          <a:p>
            <a:pPr algn="just" eaLnBrk="1" hangingPunct="1"/>
            <a:r>
              <a:rPr lang="sk-SK" altLang="x-none" sz="3100" dirty="0">
                <a:ea typeface="ＭＳ Ｐゴシック" charset="-128"/>
              </a:rPr>
              <a:t>je možná len zmena ústavy, ktorou zákonodarca „opraví</a:t>
            </a:r>
            <a:r>
              <a:rPr lang="sk-SK" altLang="en-US" sz="3100" dirty="0">
                <a:ea typeface="ＭＳ Ｐゴシック" charset="-128"/>
              </a:rPr>
              <a:t>“</a:t>
            </a:r>
            <a:r>
              <a:rPr lang="sk-SK" altLang="x-none" sz="3100" dirty="0">
                <a:ea typeface="ＭＳ Ｐゴシック" charset="-128"/>
              </a:rPr>
              <a:t> rozhodnutie, avšak len pre budúce konanie (zákaz retroaktivity)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Limity rozhodovania ÚS 2/2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sk-SK" altLang="x-none" sz="3200" dirty="0">
                <a:ea typeface="ＭＳ Ｐゴシック" charset="-128"/>
              </a:rPr>
              <a:t>Jedinečnou črtou ÚS v SVE bol rozsah, v akom ÚS používali politické argumenty a okrem ústavnosti sa snažili definovať aj politický systém a výkon moci v štáte (</a:t>
            </a:r>
            <a:r>
              <a:rPr lang="sk-SK" altLang="x-none" sz="3200" dirty="0" err="1">
                <a:ea typeface="ＭＳ Ｐゴシック" charset="-128"/>
              </a:rPr>
              <a:t>Přibáň</a:t>
            </a:r>
            <a:r>
              <a:rPr lang="sk-SK" altLang="x-none" sz="3200" dirty="0">
                <a:ea typeface="ＭＳ Ｐゴシック" charset="-128"/>
              </a:rPr>
              <a:t>)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altLang="x-none" sz="3200" dirty="0">
                <a:ea typeface="ＭＳ Ｐゴシック" charset="-128"/>
              </a:rPr>
              <a:t>Široké použitie morálnych a politických argumentov už v prvom rozhodnutí ÚS ČR: </a:t>
            </a:r>
            <a:r>
              <a:rPr lang="sk-SK" altLang="x-none" sz="3200" i="1" dirty="0">
                <a:ea typeface="ＭＳ Ｐゴシック" charset="-128"/>
              </a:rPr>
              <a:t>legitimita</a:t>
            </a:r>
            <a:r>
              <a:rPr lang="sk-SK" altLang="x-none" sz="3200" dirty="0">
                <a:ea typeface="ＭＳ Ｐゴシック" charset="-128"/>
              </a:rPr>
              <a:t> právneho štátu je daná tým, že je </a:t>
            </a:r>
            <a:r>
              <a:rPr lang="sk-SK" altLang="x-none" sz="3200" i="1" dirty="0">
                <a:ea typeface="ＭＳ Ｐゴシック" charset="-128"/>
              </a:rPr>
              <a:t>demokratický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Maďarský ústavný súd (1990-2012) 1/2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sk-SK" altLang="x-none" sz="3100" dirty="0">
                <a:ea typeface="ＭＳ Ｐゴシック" charset="-128"/>
              </a:rPr>
              <a:t>Jedinečné postavenie medzi ÚS v SVE aj v širšom kontexte (silné právomoci na kontrolu legislatívy aj exekutívy)</a:t>
            </a:r>
          </a:p>
          <a:p>
            <a:pPr algn="just" eaLnBrk="1" hangingPunct="1"/>
            <a:r>
              <a:rPr lang="sk-SK" altLang="x-none" sz="3100" dirty="0">
                <a:ea typeface="ＭＳ Ｐゴシック" charset="-128"/>
              </a:rPr>
              <a:t>Odzrkadľuje neistotu oboch vyjednávacích strán okrúhleho stolu v roku 1989</a:t>
            </a:r>
          </a:p>
          <a:p>
            <a:pPr algn="just" eaLnBrk="1" hangingPunct="1"/>
            <a:r>
              <a:rPr lang="sk-SK" altLang="x-none" sz="3100" dirty="0">
                <a:ea typeface="ＭＳ Ｐゴシック" charset="-128"/>
              </a:rPr>
              <a:t>Konsenzuálna nominácia sudcov</a:t>
            </a:r>
          </a:p>
          <a:p>
            <a:pPr algn="just" eaLnBrk="1" hangingPunct="1"/>
            <a:r>
              <a:rPr lang="sk-SK" altLang="x-none" sz="3100" dirty="0">
                <a:ea typeface="ＭＳ Ｐゴシック" charset="-128"/>
              </a:rPr>
              <a:t>V čase vzniku nahrádzal ešte iné (neexistujúce) inštitúcie (administratívne súdy a ombudsmana)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Maďarský ústavný súd (1990-2012) 2/2</a:t>
            </a:r>
          </a:p>
        </p:txBody>
      </p:sp>
      <p:graphicFrame>
        <p:nvGraphicFramePr>
          <p:cNvPr id="37892" name="Rectangle 3">
            <a:extLst>
              <a:ext uri="{FF2B5EF4-FFF2-40B4-BE49-F238E27FC236}">
                <a16:creationId xmlns:a16="http://schemas.microsoft.com/office/drawing/2014/main" id="{1EC9BFD0-80CC-4D76-ABC2-2259E316DF46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1485685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Maďarský ústavný súd (2012-) 1/2</a:t>
            </a:r>
          </a:p>
        </p:txBody>
      </p:sp>
      <p:graphicFrame>
        <p:nvGraphicFramePr>
          <p:cNvPr id="38916" name="Content Placeholder 2">
            <a:extLst>
              <a:ext uri="{FF2B5EF4-FFF2-40B4-BE49-F238E27FC236}">
                <a16:creationId xmlns:a16="http://schemas.microsoft.com/office/drawing/2014/main" id="{09D78E49-68D8-45D3-8E34-E232203F2799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Maďarský ústavný súd (2012-) 2/2</a:t>
            </a:r>
          </a:p>
        </p:txBody>
      </p:sp>
      <p:graphicFrame>
        <p:nvGraphicFramePr>
          <p:cNvPr id="39940" name="Content Placeholder 2">
            <a:extLst>
              <a:ext uri="{FF2B5EF4-FFF2-40B4-BE49-F238E27FC236}">
                <a16:creationId xmlns:a16="http://schemas.microsoft.com/office/drawing/2014/main" id="{1B973348-ED17-4D0F-8FCE-5FEEFEB3E401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>
                <a:solidFill>
                  <a:srgbClr val="7B9899"/>
                </a:solidFill>
                <a:ea typeface="ＭＳ Ｐゴシック" charset="-128"/>
              </a:rPr>
              <a:t>Prijímanie ústav 2/2</a:t>
            </a:r>
          </a:p>
        </p:txBody>
      </p:sp>
      <p:graphicFrame>
        <p:nvGraphicFramePr>
          <p:cNvPr id="16388" name="Rectangle 3">
            <a:extLst>
              <a:ext uri="{FF2B5EF4-FFF2-40B4-BE49-F238E27FC236}">
                <a16:creationId xmlns:a16="http://schemas.microsoft.com/office/drawing/2014/main" id="{1ACA28A0-7460-4693-AAF1-E093F2EA03D4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5688087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 sz="3200">
                <a:solidFill>
                  <a:srgbClr val="7B9899"/>
                </a:solidFill>
                <a:ea typeface="ＭＳ Ｐゴシック" charset="-128"/>
              </a:rPr>
              <a:t>Normatívne aspekty prijímania ústav</a:t>
            </a:r>
          </a:p>
        </p:txBody>
      </p:sp>
      <p:graphicFrame>
        <p:nvGraphicFramePr>
          <p:cNvPr id="17412" name="Rectangle 3">
            <a:extLst>
              <a:ext uri="{FF2B5EF4-FFF2-40B4-BE49-F238E27FC236}">
                <a16:creationId xmlns:a16="http://schemas.microsoft.com/office/drawing/2014/main" id="{C517A31C-4B7E-43DC-8296-9535FB6CDE7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0402242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Ústava a konsolidácia demokracie</a:t>
            </a:r>
          </a:p>
        </p:txBody>
      </p:sp>
      <p:graphicFrame>
        <p:nvGraphicFramePr>
          <p:cNvPr id="18436" name="Content Placeholder 2">
            <a:extLst>
              <a:ext uri="{FF2B5EF4-FFF2-40B4-BE49-F238E27FC236}">
                <a16:creationId xmlns:a16="http://schemas.microsoft.com/office/drawing/2014/main" id="{969A8191-7076-44CB-84C5-66BFEC12B8FB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2081335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Ústava a konsolidácia demokracie</a:t>
            </a:r>
          </a:p>
        </p:txBody>
      </p:sp>
      <p:graphicFrame>
        <p:nvGraphicFramePr>
          <p:cNvPr id="19462" name="Content Placeholder 2">
            <a:extLst>
              <a:ext uri="{FF2B5EF4-FFF2-40B4-BE49-F238E27FC236}">
                <a16:creationId xmlns:a16="http://schemas.microsoft.com/office/drawing/2014/main" id="{B2276653-1C0C-4A78-80D3-70A95FAEDBB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6240990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7B9899"/>
                </a:solidFill>
                <a:ea typeface="ＭＳ Ｐゴシック" charset="-128"/>
              </a:rPr>
              <a:t>Ústava a konsolidácia demokracie 1/2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en-US" altLang="x-none" dirty="0">
                <a:ea typeface="ＭＳ Ｐゴシック" charset="-128"/>
              </a:rPr>
              <a:t>A. Stanger (2004): </a:t>
            </a:r>
          </a:p>
          <a:p>
            <a:pPr algn="just" eaLnBrk="1" hangingPunct="1"/>
            <a:r>
              <a:rPr lang="en-US" altLang="x-none" dirty="0" err="1">
                <a:ea typeface="ＭＳ Ｐゴシック" charset="-128"/>
              </a:rPr>
              <a:t>Rýchla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ústavná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diskontinuita</a:t>
            </a:r>
            <a:r>
              <a:rPr lang="en-US" altLang="x-none" dirty="0">
                <a:ea typeface="ＭＳ Ｐゴシック" charset="-128"/>
              </a:rPr>
              <a:t>: </a:t>
            </a:r>
            <a:r>
              <a:rPr lang="en-US" altLang="x-none" b="1" dirty="0">
                <a:ea typeface="ＭＳ Ｐゴシック" charset="-128"/>
              </a:rPr>
              <a:t>CZE, EST</a:t>
            </a:r>
            <a:r>
              <a:rPr lang="en-US" altLang="x-none" dirty="0">
                <a:ea typeface="ＭＳ Ｐゴシック" charset="-128"/>
              </a:rPr>
              <a:t>, LAT, </a:t>
            </a:r>
            <a:r>
              <a:rPr lang="en-US" altLang="x-none" b="1" dirty="0">
                <a:ea typeface="ＭＳ Ｐゴシック" charset="-128"/>
              </a:rPr>
              <a:t>LIT</a:t>
            </a:r>
            <a:r>
              <a:rPr lang="en-US" altLang="x-none" dirty="0">
                <a:ea typeface="ＭＳ Ｐゴシック" charset="-128"/>
              </a:rPr>
              <a:t>, </a:t>
            </a:r>
            <a:r>
              <a:rPr lang="en-US" altLang="x-none" b="1" dirty="0">
                <a:ea typeface="ＭＳ Ｐゴシック" charset="-128"/>
              </a:rPr>
              <a:t>SVK</a:t>
            </a:r>
            <a:r>
              <a:rPr lang="en-US" altLang="x-none" dirty="0">
                <a:ea typeface="ＭＳ Ｐゴシック" charset="-128"/>
              </a:rPr>
              <a:t>, </a:t>
            </a:r>
            <a:r>
              <a:rPr lang="en-US" altLang="x-none" b="1" dirty="0">
                <a:ea typeface="ＭＳ Ｐゴシック" charset="-128"/>
              </a:rPr>
              <a:t>SLO</a:t>
            </a:r>
            <a:r>
              <a:rPr lang="en-US" altLang="x-none" dirty="0">
                <a:ea typeface="ＭＳ Ｐゴシック" charset="-128"/>
              </a:rPr>
              <a:t>, </a:t>
            </a:r>
            <a:r>
              <a:rPr lang="en-US" altLang="x-none" dirty="0">
                <a:solidFill>
                  <a:srgbClr val="FF6600"/>
                </a:solidFill>
                <a:ea typeface="ＭＳ Ｐゴシック" charset="-128"/>
              </a:rPr>
              <a:t>BUL, ROM</a:t>
            </a:r>
          </a:p>
          <a:p>
            <a:pPr algn="just" eaLnBrk="1" hangingPunct="1"/>
            <a:r>
              <a:rPr lang="en-US" altLang="x-none" dirty="0">
                <a:ea typeface="ＭＳ Ｐゴシック" charset="-128"/>
              </a:rPr>
              <a:t>Bez (</a:t>
            </a:r>
            <a:r>
              <a:rPr lang="en-US" altLang="x-none" dirty="0" err="1">
                <a:ea typeface="ＭＳ Ｐゴシック" charset="-128"/>
              </a:rPr>
              <a:t>rýchlej</a:t>
            </a:r>
            <a:r>
              <a:rPr lang="en-US" altLang="x-none" dirty="0">
                <a:ea typeface="ＭＳ Ｐゴシック" charset="-128"/>
              </a:rPr>
              <a:t>) </a:t>
            </a:r>
            <a:r>
              <a:rPr lang="en-US" altLang="x-none" dirty="0" err="1">
                <a:ea typeface="ＭＳ Ｐゴシック" charset="-128"/>
              </a:rPr>
              <a:t>ústavnej</a:t>
            </a:r>
            <a:r>
              <a:rPr lang="en-US" altLang="x-none" dirty="0">
                <a:ea typeface="ＭＳ Ｐゴシック" charset="-128"/>
              </a:rPr>
              <a:t> </a:t>
            </a:r>
            <a:r>
              <a:rPr lang="en-US" altLang="x-none" dirty="0" err="1">
                <a:ea typeface="ＭＳ Ｐゴシック" charset="-128"/>
              </a:rPr>
              <a:t>diskontinuity</a:t>
            </a:r>
            <a:r>
              <a:rPr lang="en-US" altLang="x-none" dirty="0">
                <a:ea typeface="ＭＳ Ｐゴシック" charset="-128"/>
              </a:rPr>
              <a:t>:</a:t>
            </a:r>
          </a:p>
          <a:p>
            <a:pPr algn="just" eaLnBrk="1" hangingPunct="1"/>
            <a:r>
              <a:rPr lang="en-US" altLang="x-none" dirty="0">
                <a:ea typeface="ＭＳ Ｐゴシック" charset="-128"/>
              </a:rPr>
              <a:t>ARM, AZE, BLR, MOL, RUS, TURK, UZB, </a:t>
            </a:r>
            <a:r>
              <a:rPr lang="en-US" altLang="x-none" dirty="0">
                <a:solidFill>
                  <a:srgbClr val="FF6600"/>
                </a:solidFill>
                <a:ea typeface="ＭＳ Ｐゴシック" charset="-128"/>
              </a:rPr>
              <a:t>ALB, </a:t>
            </a:r>
            <a:r>
              <a:rPr lang="en-US" altLang="x-none" b="1" dirty="0">
                <a:solidFill>
                  <a:srgbClr val="FF6600"/>
                </a:solidFill>
                <a:ea typeface="ＭＳ Ｐゴシック" charset="-128"/>
              </a:rPr>
              <a:t>MONG, HUN, POL</a:t>
            </a:r>
          </a:p>
          <a:p>
            <a:pPr algn="just" eaLnBrk="1" hangingPunct="1"/>
            <a:r>
              <a:rPr lang="en-US" altLang="x-none" dirty="0">
                <a:solidFill>
                  <a:srgbClr val="FF6600"/>
                </a:solidFill>
                <a:ea typeface="ＭＳ Ｐゴシック" charset="-128"/>
              </a:rPr>
              <a:t>Bez </a:t>
            </a:r>
            <a:r>
              <a:rPr lang="en-US" altLang="x-none" dirty="0" err="1">
                <a:solidFill>
                  <a:srgbClr val="FF6600"/>
                </a:solidFill>
                <a:ea typeface="ＭＳ Ｐゴシック" charset="-128"/>
              </a:rPr>
              <a:t>otázky</a:t>
            </a:r>
            <a:r>
              <a:rPr lang="en-US" altLang="x-none" dirty="0">
                <a:solidFill>
                  <a:srgbClr val="FF6600"/>
                </a:solidFill>
                <a:ea typeface="ＭＳ Ｐゴシック" charset="-128"/>
              </a:rPr>
              <a:t> </a:t>
            </a:r>
            <a:r>
              <a:rPr lang="en-US" altLang="x-none" dirty="0" err="1">
                <a:solidFill>
                  <a:srgbClr val="FF6600"/>
                </a:solidFill>
                <a:ea typeface="ＭＳ Ｐゴシック" charset="-128"/>
              </a:rPr>
              <a:t>štátnosti</a:t>
            </a:r>
            <a:endParaRPr lang="en-US" altLang="x-none" dirty="0">
              <a:solidFill>
                <a:srgbClr val="FF6600"/>
              </a:solidFill>
              <a:ea typeface="ＭＳ Ｐゴシック" charset="-128"/>
            </a:endParaRPr>
          </a:p>
          <a:p>
            <a:pPr algn="just" eaLnBrk="1" hangingPunct="1"/>
            <a:r>
              <a:rPr lang="en-US" altLang="x-none" b="1" dirty="0" err="1">
                <a:ea typeface="ＭＳ Ｐゴシック" charset="-128"/>
              </a:rPr>
              <a:t>Konsolidované</a:t>
            </a:r>
            <a:r>
              <a:rPr lang="en-US" altLang="x-none" b="1" dirty="0">
                <a:ea typeface="ＭＳ Ｐゴシック" charset="-128"/>
              </a:rPr>
              <a:t> </a:t>
            </a:r>
            <a:r>
              <a:rPr lang="en-US" altLang="x-none" b="1" dirty="0" err="1">
                <a:ea typeface="ＭＳ Ｐゴシック" charset="-128"/>
              </a:rPr>
              <a:t>demokracie</a:t>
            </a:r>
            <a:r>
              <a:rPr lang="en-US" altLang="x-none" b="1" dirty="0">
                <a:ea typeface="ＭＳ Ｐゴシック" charset="-128"/>
              </a:rPr>
              <a:t> (2004)</a:t>
            </a:r>
            <a:endParaRPr lang="en-US" altLang="x-none" b="1" dirty="0">
              <a:solidFill>
                <a:srgbClr val="FF6600"/>
              </a:solidFill>
              <a:ea typeface="ＭＳ Ｐゴシック" charset="-128"/>
            </a:endParaRPr>
          </a:p>
          <a:p>
            <a:pPr algn="just" eaLnBrk="1" hangingPunct="1"/>
            <a:endParaRPr lang="en-US" altLang="x-none" b="1" dirty="0">
              <a:solidFill>
                <a:srgbClr val="FF6600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 dirty="0">
                <a:solidFill>
                  <a:srgbClr val="7B9899"/>
                </a:solidFill>
                <a:ea typeface="ＭＳ Ｐゴシック" charset="-128"/>
              </a:rPr>
              <a:t>Prijímanie ústav v SVE 1/2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sk-SK" altLang="x-none" sz="3200" dirty="0">
                <a:ea typeface="ＭＳ Ｐゴシック" charset="-128"/>
              </a:rPr>
              <a:t>Prijatie novej ústavy alebo modifikácia starej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altLang="x-none" sz="3200" dirty="0">
                <a:ea typeface="ＭＳ Ｐゴシック" charset="-128"/>
              </a:rPr>
              <a:t>SLO, SVK, CHOR, ČR – nové štáty = nové ústavy</a:t>
            </a:r>
          </a:p>
          <a:p>
            <a:pPr algn="just" eaLnBrk="1" hangingPunct="1">
              <a:lnSpc>
                <a:spcPct val="90000"/>
              </a:lnSpc>
            </a:pPr>
            <a:r>
              <a:rPr lang="sk-SK" altLang="x-none" sz="3200" dirty="0">
                <a:ea typeface="ＭＳ Ｐゴシック" charset="-128"/>
              </a:rPr>
              <a:t>MAĎ – rokovania pri okrúhlom stole – ústavné zmeny od 1989 – reforma, nie ruptúra, úplne nová ústava 2012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sk-SK" altLang="x-none" sz="3200" dirty="0">
              <a:ea typeface="ＭＳ Ｐゴシック" charset="-128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sk-SK" altLang="x-none" sz="3200" dirty="0">
                <a:ea typeface="ＭＳ Ｐゴシック" charset="-128"/>
              </a:rPr>
              <a:t>POĽ 1997 – úplne nová ústava, dovtedy tzv. malá ústava z roku 1989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x-none" dirty="0">
                <a:solidFill>
                  <a:srgbClr val="7B9899"/>
                </a:solidFill>
                <a:ea typeface="ＭＳ Ｐゴシック" charset="-128"/>
              </a:rPr>
              <a:t>Prijímanie ústav v SVE 2/2</a:t>
            </a:r>
          </a:p>
        </p:txBody>
      </p:sp>
      <p:graphicFrame>
        <p:nvGraphicFramePr>
          <p:cNvPr id="23556" name="Rectangle 3">
            <a:extLst>
              <a:ext uri="{FF2B5EF4-FFF2-40B4-BE49-F238E27FC236}">
                <a16:creationId xmlns:a16="http://schemas.microsoft.com/office/drawing/2014/main" id="{D689F6F5-8588-4187-9377-D6091B06E597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29863020"/>
              </p:ext>
            </p:extLst>
          </p:nvPr>
        </p:nvGraphicFramePr>
        <p:xfrm>
          <a:off x="301625" y="1527175"/>
          <a:ext cx="8504238" cy="5141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5|3.6|1.2|0.9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1960</TotalTime>
  <Words>1314</Words>
  <Application>Microsoft Office PowerPoint</Application>
  <PresentationFormat>Předvádění na obrazovce (4:3)</PresentationFormat>
  <Paragraphs>121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Georgia</vt:lpstr>
      <vt:lpstr>Wingdings</vt:lpstr>
      <vt:lpstr>Wingdings 2</vt:lpstr>
      <vt:lpstr>Civic</vt:lpstr>
      <vt:lpstr>Ústavný vývoj, ústavná (dis)kontinuita a ústavné súdnictvo</vt:lpstr>
      <vt:lpstr>Prijímanie ústav 1/2</vt:lpstr>
      <vt:lpstr>Prijímanie ústav 2/2</vt:lpstr>
      <vt:lpstr>Normatívne aspekty prijímania ústav</vt:lpstr>
      <vt:lpstr>Ústava a konsolidácia demokracie</vt:lpstr>
      <vt:lpstr>Ústava a konsolidácia demokracie</vt:lpstr>
      <vt:lpstr>Ústava a konsolidácia demokracie 1/2</vt:lpstr>
      <vt:lpstr>Prijímanie ústav v SVE 1/2 </vt:lpstr>
      <vt:lpstr>Prijímanie ústav v SVE 2/2</vt:lpstr>
      <vt:lpstr>Akceptácia ústav a politický konflikt</vt:lpstr>
      <vt:lpstr>Ústavy ako regulačné rámce </vt:lpstr>
      <vt:lpstr>Sľub sudcu ÚS ČR</vt:lpstr>
      <vt:lpstr>Ústavy ako regulačné rámce II</vt:lpstr>
      <vt:lpstr>Ochrana ústavnosti v SVE 1/2</vt:lpstr>
      <vt:lpstr>Ochrana ústavnosti v SVE 2/2</vt:lpstr>
      <vt:lpstr>Legitimita ústavného súdu 1/2</vt:lpstr>
      <vt:lpstr>Legitimita ústavného súdu 2/2</vt:lpstr>
      <vt:lpstr>Miesto ÚS v ústavných textoch</vt:lpstr>
      <vt:lpstr>Konštituovanie ÚS</vt:lpstr>
      <vt:lpstr>Limity rozhodovania ÚS 1/2</vt:lpstr>
      <vt:lpstr>Limity rozhodovania ÚS 2/2</vt:lpstr>
      <vt:lpstr>Maďarský ústavný súd (1990-2012) 1/2</vt:lpstr>
      <vt:lpstr>Maďarský ústavný súd (1990-2012) 2/2</vt:lpstr>
      <vt:lpstr>Maďarský ústavný súd (2012-) 1/2</vt:lpstr>
      <vt:lpstr>Maďarský ústavný súd (2012-) 2/2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Rybář</cp:lastModifiedBy>
  <cp:revision>77</cp:revision>
  <dcterms:created xsi:type="dcterms:W3CDTF">2005-06-20T08:50:09Z</dcterms:created>
  <dcterms:modified xsi:type="dcterms:W3CDTF">2021-09-29T10:35:04Z</dcterms:modified>
</cp:coreProperties>
</file>