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9" r:id="rId31"/>
    <p:sldId id="294" r:id="rId32"/>
    <p:sldId id="295" r:id="rId33"/>
    <p:sldId id="296" r:id="rId34"/>
    <p:sldId id="297" r:id="rId35"/>
    <p:sldId id="298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F0665387-2DD4-4FE2-B59D-794D4A550FA3}"/>
    <pc:docChg chg="undo custSel addSld delSld modSld">
      <pc:chgData name="Peter Spáč" userId="2e8d26cd-55d7-4d78-8227-1866407259d9" providerId="ADAL" clId="{F0665387-2DD4-4FE2-B59D-794D4A550FA3}" dt="2021-10-14T09:44:45.663" v="308" actId="478"/>
      <pc:docMkLst>
        <pc:docMk/>
      </pc:docMkLst>
      <pc:sldChg chg="modSp add">
        <pc:chgData name="Peter Spáč" userId="2e8d26cd-55d7-4d78-8227-1866407259d9" providerId="ADAL" clId="{F0665387-2DD4-4FE2-B59D-794D4A550FA3}" dt="2021-10-14T09:10:03.537" v="51" actId="20577"/>
        <pc:sldMkLst>
          <pc:docMk/>
          <pc:sldMk cId="383970950" sldId="256"/>
        </pc:sldMkLst>
        <pc:spChg chg="mod">
          <ac:chgData name="Peter Spáč" userId="2e8d26cd-55d7-4d78-8227-1866407259d9" providerId="ADAL" clId="{F0665387-2DD4-4FE2-B59D-794D4A550FA3}" dt="2021-10-14T09:09:33.991" v="2"/>
          <ac:spMkLst>
            <pc:docMk/>
            <pc:sldMk cId="383970950" sldId="256"/>
            <ac:spMk id="2" creationId="{559E527A-4A5C-40ED-B820-E179E1DF3E29}"/>
          </ac:spMkLst>
        </pc:spChg>
        <pc:spChg chg="mod">
          <ac:chgData name="Peter Spáč" userId="2e8d26cd-55d7-4d78-8227-1866407259d9" providerId="ADAL" clId="{F0665387-2DD4-4FE2-B59D-794D4A550FA3}" dt="2021-10-14T09:10:03.537" v="51" actId="20577"/>
          <ac:spMkLst>
            <pc:docMk/>
            <pc:sldMk cId="383970950" sldId="256"/>
            <ac:spMk id="3" creationId="{8CF78B7C-76DD-4539-9DF7-2E896B110F88}"/>
          </ac:spMkLst>
        </pc:spChg>
      </pc:sldChg>
      <pc:sldChg chg="modSp add">
        <pc:chgData name="Peter Spáč" userId="2e8d26cd-55d7-4d78-8227-1866407259d9" providerId="ADAL" clId="{F0665387-2DD4-4FE2-B59D-794D4A550FA3}" dt="2021-10-14T09:10:17.746" v="54"/>
        <pc:sldMkLst>
          <pc:docMk/>
          <pc:sldMk cId="520172330" sldId="257"/>
        </pc:sldMkLst>
        <pc:spChg chg="mod">
          <ac:chgData name="Peter Spáč" userId="2e8d26cd-55d7-4d78-8227-1866407259d9" providerId="ADAL" clId="{F0665387-2DD4-4FE2-B59D-794D4A550FA3}" dt="2021-10-14T09:10:13.581" v="53"/>
          <ac:spMkLst>
            <pc:docMk/>
            <pc:sldMk cId="520172330" sldId="257"/>
            <ac:spMk id="2" creationId="{C5366D1E-C8CD-4488-89E4-E9C49E2E2789}"/>
          </ac:spMkLst>
        </pc:spChg>
        <pc:spChg chg="mod">
          <ac:chgData name="Peter Spáč" userId="2e8d26cd-55d7-4d78-8227-1866407259d9" providerId="ADAL" clId="{F0665387-2DD4-4FE2-B59D-794D4A550FA3}" dt="2021-10-14T09:10:17.746" v="54"/>
          <ac:spMkLst>
            <pc:docMk/>
            <pc:sldMk cId="520172330" sldId="257"/>
            <ac:spMk id="3" creationId="{4EE9284D-62C5-4054-BBE6-F52105A286B1}"/>
          </ac:spMkLst>
        </pc:spChg>
      </pc:sldChg>
      <pc:sldChg chg="modSp add">
        <pc:chgData name="Peter Spáč" userId="2e8d26cd-55d7-4d78-8227-1866407259d9" providerId="ADAL" clId="{F0665387-2DD4-4FE2-B59D-794D4A550FA3}" dt="2021-10-14T09:10:29.233" v="57"/>
        <pc:sldMkLst>
          <pc:docMk/>
          <pc:sldMk cId="2124075185" sldId="258"/>
        </pc:sldMkLst>
        <pc:spChg chg="mod">
          <ac:chgData name="Peter Spáč" userId="2e8d26cd-55d7-4d78-8227-1866407259d9" providerId="ADAL" clId="{F0665387-2DD4-4FE2-B59D-794D4A550FA3}" dt="2021-10-14T09:10:24.425" v="56"/>
          <ac:spMkLst>
            <pc:docMk/>
            <pc:sldMk cId="2124075185" sldId="258"/>
            <ac:spMk id="2" creationId="{AFE7295F-4276-4A7E-9480-807E14025740}"/>
          </ac:spMkLst>
        </pc:spChg>
        <pc:spChg chg="mod">
          <ac:chgData name="Peter Spáč" userId="2e8d26cd-55d7-4d78-8227-1866407259d9" providerId="ADAL" clId="{F0665387-2DD4-4FE2-B59D-794D4A550FA3}" dt="2021-10-14T09:10:29.233" v="57"/>
          <ac:spMkLst>
            <pc:docMk/>
            <pc:sldMk cId="2124075185" sldId="258"/>
            <ac:spMk id="3" creationId="{6A740984-5F9E-4192-A47B-4F8B736F7BB9}"/>
          </ac:spMkLst>
        </pc:spChg>
      </pc:sldChg>
      <pc:sldChg chg="addSp delSp modSp add">
        <pc:chgData name="Peter Spáč" userId="2e8d26cd-55d7-4d78-8227-1866407259d9" providerId="ADAL" clId="{F0665387-2DD4-4FE2-B59D-794D4A550FA3}" dt="2021-10-14T09:10:51.791" v="62" actId="1076"/>
        <pc:sldMkLst>
          <pc:docMk/>
          <pc:sldMk cId="4092668179" sldId="259"/>
        </pc:sldMkLst>
        <pc:spChg chg="mod">
          <ac:chgData name="Peter Spáč" userId="2e8d26cd-55d7-4d78-8227-1866407259d9" providerId="ADAL" clId="{F0665387-2DD4-4FE2-B59D-794D4A550FA3}" dt="2021-10-14T09:10:40.419" v="59"/>
          <ac:spMkLst>
            <pc:docMk/>
            <pc:sldMk cId="4092668179" sldId="259"/>
            <ac:spMk id="2" creationId="{781EF92B-CC11-4C67-818E-2F3A1795BDCF}"/>
          </ac:spMkLst>
        </pc:spChg>
        <pc:spChg chg="del">
          <ac:chgData name="Peter Spáč" userId="2e8d26cd-55d7-4d78-8227-1866407259d9" providerId="ADAL" clId="{F0665387-2DD4-4FE2-B59D-794D4A550FA3}" dt="2021-10-14T09:10:44.194" v="60"/>
          <ac:spMkLst>
            <pc:docMk/>
            <pc:sldMk cId="4092668179" sldId="259"/>
            <ac:spMk id="3" creationId="{50B92655-F47F-43A4-AC28-BBB58013B6B8}"/>
          </ac:spMkLst>
        </pc:spChg>
        <pc:picChg chg="add mod">
          <ac:chgData name="Peter Spáč" userId="2e8d26cd-55d7-4d78-8227-1866407259d9" providerId="ADAL" clId="{F0665387-2DD4-4FE2-B59D-794D4A550FA3}" dt="2021-10-14T09:10:51.791" v="62" actId="1076"/>
          <ac:picMkLst>
            <pc:docMk/>
            <pc:sldMk cId="4092668179" sldId="259"/>
            <ac:picMk id="4" creationId="{367449E2-037C-463C-B0AB-610B1A960B3F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11:03.025" v="65"/>
        <pc:sldMkLst>
          <pc:docMk/>
          <pc:sldMk cId="3792999062" sldId="260"/>
        </pc:sldMkLst>
        <pc:spChg chg="mod">
          <ac:chgData name="Peter Spáč" userId="2e8d26cd-55d7-4d78-8227-1866407259d9" providerId="ADAL" clId="{F0665387-2DD4-4FE2-B59D-794D4A550FA3}" dt="2021-10-14T09:10:59.754" v="64"/>
          <ac:spMkLst>
            <pc:docMk/>
            <pc:sldMk cId="3792999062" sldId="260"/>
            <ac:spMk id="2" creationId="{E840412E-4DDB-4A4E-91EE-48B436F27363}"/>
          </ac:spMkLst>
        </pc:spChg>
        <pc:spChg chg="del">
          <ac:chgData name="Peter Spáč" userId="2e8d26cd-55d7-4d78-8227-1866407259d9" providerId="ADAL" clId="{F0665387-2DD4-4FE2-B59D-794D4A550FA3}" dt="2021-10-14T09:11:03.025" v="65"/>
          <ac:spMkLst>
            <pc:docMk/>
            <pc:sldMk cId="3792999062" sldId="260"/>
            <ac:spMk id="3" creationId="{96E08E14-5E26-4F34-9320-223C892BCFD5}"/>
          </ac:spMkLst>
        </pc:spChg>
        <pc:picChg chg="add">
          <ac:chgData name="Peter Spáč" userId="2e8d26cd-55d7-4d78-8227-1866407259d9" providerId="ADAL" clId="{F0665387-2DD4-4FE2-B59D-794D4A550FA3}" dt="2021-10-14T09:11:03.025" v="65"/>
          <ac:picMkLst>
            <pc:docMk/>
            <pc:sldMk cId="3792999062" sldId="260"/>
            <ac:picMk id="4" creationId="{290E6319-2DA3-413B-AB5F-D5151FDF05F7}"/>
          </ac:picMkLst>
        </pc:picChg>
      </pc:sldChg>
      <pc:sldChg chg="addSp modSp add">
        <pc:chgData name="Peter Spáč" userId="2e8d26cd-55d7-4d78-8227-1866407259d9" providerId="ADAL" clId="{F0665387-2DD4-4FE2-B59D-794D4A550FA3}" dt="2021-10-14T09:11:33.419" v="74" actId="14100"/>
        <pc:sldMkLst>
          <pc:docMk/>
          <pc:sldMk cId="2808917763" sldId="261"/>
        </pc:sldMkLst>
        <pc:spChg chg="mod">
          <ac:chgData name="Peter Spáč" userId="2e8d26cd-55d7-4d78-8227-1866407259d9" providerId="ADAL" clId="{F0665387-2DD4-4FE2-B59D-794D4A550FA3}" dt="2021-10-14T09:11:12.216" v="67"/>
          <ac:spMkLst>
            <pc:docMk/>
            <pc:sldMk cId="2808917763" sldId="261"/>
            <ac:spMk id="2" creationId="{D108FF9B-BBF3-46B0-A8B4-8D40208DB0EC}"/>
          </ac:spMkLst>
        </pc:spChg>
        <pc:spChg chg="mod">
          <ac:chgData name="Peter Spáč" userId="2e8d26cd-55d7-4d78-8227-1866407259d9" providerId="ADAL" clId="{F0665387-2DD4-4FE2-B59D-794D4A550FA3}" dt="2021-10-14T09:11:17.448" v="68"/>
          <ac:spMkLst>
            <pc:docMk/>
            <pc:sldMk cId="2808917763" sldId="261"/>
            <ac:spMk id="3" creationId="{41507536-FAC3-42B9-A797-96933C215242}"/>
          </ac:spMkLst>
        </pc:spChg>
        <pc:picChg chg="add mod">
          <ac:chgData name="Peter Spáč" userId="2e8d26cd-55d7-4d78-8227-1866407259d9" providerId="ADAL" clId="{F0665387-2DD4-4FE2-B59D-794D4A550FA3}" dt="2021-10-14T09:11:25.935" v="71" actId="14100"/>
          <ac:picMkLst>
            <pc:docMk/>
            <pc:sldMk cId="2808917763" sldId="261"/>
            <ac:picMk id="4" creationId="{2B6B6B13-0E11-4704-993F-4CC4555935DB}"/>
          </ac:picMkLst>
        </pc:picChg>
        <pc:picChg chg="add mod">
          <ac:chgData name="Peter Spáč" userId="2e8d26cd-55d7-4d78-8227-1866407259d9" providerId="ADAL" clId="{F0665387-2DD4-4FE2-B59D-794D4A550FA3}" dt="2021-10-14T09:11:33.419" v="74" actId="14100"/>
          <ac:picMkLst>
            <pc:docMk/>
            <pc:sldMk cId="2808917763" sldId="261"/>
            <ac:picMk id="5" creationId="{FB9D73EB-86F7-4CEC-BC6C-4B0729415C02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11:56.896" v="80" actId="1076"/>
        <pc:sldMkLst>
          <pc:docMk/>
          <pc:sldMk cId="737226683" sldId="262"/>
        </pc:sldMkLst>
        <pc:spChg chg="del">
          <ac:chgData name="Peter Spáč" userId="2e8d26cd-55d7-4d78-8227-1866407259d9" providerId="ADAL" clId="{F0665387-2DD4-4FE2-B59D-794D4A550FA3}" dt="2021-10-14T09:11:42.442" v="76" actId="478"/>
          <ac:spMkLst>
            <pc:docMk/>
            <pc:sldMk cId="737226683" sldId="262"/>
            <ac:spMk id="2" creationId="{58816320-48D3-485D-BC98-D28C8B1D01D0}"/>
          </ac:spMkLst>
        </pc:spChg>
        <pc:spChg chg="del">
          <ac:chgData name="Peter Spáč" userId="2e8d26cd-55d7-4d78-8227-1866407259d9" providerId="ADAL" clId="{F0665387-2DD4-4FE2-B59D-794D4A550FA3}" dt="2021-10-14T09:11:46.320" v="77"/>
          <ac:spMkLst>
            <pc:docMk/>
            <pc:sldMk cId="737226683" sldId="262"/>
            <ac:spMk id="3" creationId="{7DFE9A99-F8E3-4F6F-A7DB-66AEB9F859A5}"/>
          </ac:spMkLst>
        </pc:spChg>
        <pc:graphicFrameChg chg="add mod">
          <ac:chgData name="Peter Spáč" userId="2e8d26cd-55d7-4d78-8227-1866407259d9" providerId="ADAL" clId="{F0665387-2DD4-4FE2-B59D-794D4A550FA3}" dt="2021-10-14T09:11:50.526" v="78" actId="1076"/>
          <ac:graphicFrameMkLst>
            <pc:docMk/>
            <pc:sldMk cId="737226683" sldId="262"/>
            <ac:graphicFrameMk id="4" creationId="{7DF3BE66-AEAC-4E8D-894F-844B8D3233A4}"/>
          </ac:graphicFrameMkLst>
        </pc:graphicFrameChg>
        <pc:picChg chg="add mod">
          <ac:chgData name="Peter Spáč" userId="2e8d26cd-55d7-4d78-8227-1866407259d9" providerId="ADAL" clId="{F0665387-2DD4-4FE2-B59D-794D4A550FA3}" dt="2021-10-14T09:11:56.896" v="80" actId="1076"/>
          <ac:picMkLst>
            <pc:docMk/>
            <pc:sldMk cId="737226683" sldId="262"/>
            <ac:picMk id="5" creationId="{112BB8A8-42DE-411A-8599-D3104B4E7A79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13:09.674" v="138" actId="1035"/>
        <pc:sldMkLst>
          <pc:docMk/>
          <pc:sldMk cId="1354210981" sldId="263"/>
        </pc:sldMkLst>
        <pc:spChg chg="del">
          <ac:chgData name="Peter Spáč" userId="2e8d26cd-55d7-4d78-8227-1866407259d9" providerId="ADAL" clId="{F0665387-2DD4-4FE2-B59D-794D4A550FA3}" dt="2021-10-14T09:12:09.899" v="82" actId="478"/>
          <ac:spMkLst>
            <pc:docMk/>
            <pc:sldMk cId="1354210981" sldId="263"/>
            <ac:spMk id="2" creationId="{E8575DCF-E1A8-4280-826B-7EDC5AF15221}"/>
          </ac:spMkLst>
        </pc:spChg>
        <pc:spChg chg="del">
          <ac:chgData name="Peter Spáč" userId="2e8d26cd-55d7-4d78-8227-1866407259d9" providerId="ADAL" clId="{F0665387-2DD4-4FE2-B59D-794D4A550FA3}" dt="2021-10-14T09:12:11.266" v="83"/>
          <ac:spMkLst>
            <pc:docMk/>
            <pc:sldMk cId="1354210981" sldId="263"/>
            <ac:spMk id="3" creationId="{E4848E53-EAD3-4625-80EC-9536FE3D0122}"/>
          </ac:spMkLst>
        </pc:spChg>
        <pc:graphicFrameChg chg="add mod">
          <ac:chgData name="Peter Spáč" userId="2e8d26cd-55d7-4d78-8227-1866407259d9" providerId="ADAL" clId="{F0665387-2DD4-4FE2-B59D-794D4A550FA3}" dt="2021-10-14T09:12:45.812" v="125" actId="1035"/>
          <ac:graphicFrameMkLst>
            <pc:docMk/>
            <pc:sldMk cId="1354210981" sldId="263"/>
            <ac:graphicFrameMk id="4" creationId="{B27FE73B-ACE5-4BB2-906F-967289E6581E}"/>
          </ac:graphicFrameMkLst>
        </pc:graphicFrameChg>
        <pc:picChg chg="add mod">
          <ac:chgData name="Peter Spáč" userId="2e8d26cd-55d7-4d78-8227-1866407259d9" providerId="ADAL" clId="{F0665387-2DD4-4FE2-B59D-794D4A550FA3}" dt="2021-10-14T09:13:09.674" v="138" actId="1035"/>
          <ac:picMkLst>
            <pc:docMk/>
            <pc:sldMk cId="1354210981" sldId="263"/>
            <ac:picMk id="5" creationId="{0384C5DA-1F35-4C5F-B578-926FEF14AFA2}"/>
          </ac:picMkLst>
        </pc:picChg>
      </pc:sldChg>
      <pc:sldChg chg="add del">
        <pc:chgData name="Peter Spáč" userId="2e8d26cd-55d7-4d78-8227-1866407259d9" providerId="ADAL" clId="{F0665387-2DD4-4FE2-B59D-794D4A550FA3}" dt="2021-10-14T09:12:54.247" v="127"/>
        <pc:sldMkLst>
          <pc:docMk/>
          <pc:sldMk cId="448502131" sldId="264"/>
        </pc:sldMkLst>
      </pc:sldChg>
      <pc:sldChg chg="modSp add">
        <pc:chgData name="Peter Spáč" userId="2e8d26cd-55d7-4d78-8227-1866407259d9" providerId="ADAL" clId="{F0665387-2DD4-4FE2-B59D-794D4A550FA3}" dt="2021-10-14T09:15:02.222" v="166" actId="207"/>
        <pc:sldMkLst>
          <pc:docMk/>
          <pc:sldMk cId="722250266" sldId="264"/>
        </pc:sldMkLst>
        <pc:graphicFrameChg chg="modGraphic">
          <ac:chgData name="Peter Spáč" userId="2e8d26cd-55d7-4d78-8227-1866407259d9" providerId="ADAL" clId="{F0665387-2DD4-4FE2-B59D-794D4A550FA3}" dt="2021-10-14T09:15:02.222" v="166" actId="207"/>
          <ac:graphicFrameMkLst>
            <pc:docMk/>
            <pc:sldMk cId="722250266" sldId="264"/>
            <ac:graphicFrameMk id="4" creationId="{B27FE73B-ACE5-4BB2-906F-967289E6581E}"/>
          </ac:graphicFrameMkLst>
        </pc:graphicFrameChg>
      </pc:sldChg>
      <pc:sldChg chg="add del">
        <pc:chgData name="Peter Spáč" userId="2e8d26cd-55d7-4d78-8227-1866407259d9" providerId="ADAL" clId="{F0665387-2DD4-4FE2-B59D-794D4A550FA3}" dt="2021-10-14T09:12:56.680" v="129"/>
        <pc:sldMkLst>
          <pc:docMk/>
          <pc:sldMk cId="1685681171" sldId="264"/>
        </pc:sldMkLst>
      </pc:sldChg>
      <pc:sldChg chg="addSp delSp modSp add del">
        <pc:chgData name="Peter Spáč" userId="2e8d26cd-55d7-4d78-8227-1866407259d9" providerId="ADAL" clId="{F0665387-2DD4-4FE2-B59D-794D4A550FA3}" dt="2021-10-14T09:13:32.602" v="146"/>
        <pc:sldMkLst>
          <pc:docMk/>
          <pc:sldMk cId="2222941337" sldId="264"/>
        </pc:sldMkLst>
        <pc:spChg chg="add del">
          <ac:chgData name="Peter Spáč" userId="2e8d26cd-55d7-4d78-8227-1866407259d9" providerId="ADAL" clId="{F0665387-2DD4-4FE2-B59D-794D4A550FA3}" dt="2021-10-14T09:13:31.848" v="145" actId="478"/>
          <ac:spMkLst>
            <pc:docMk/>
            <pc:sldMk cId="2222941337" sldId="264"/>
            <ac:spMk id="2" creationId="{40EF700F-2D89-414C-A65C-C019BAEE1DA8}"/>
          </ac:spMkLst>
        </pc:spChg>
        <pc:spChg chg="add del">
          <ac:chgData name="Peter Spáč" userId="2e8d26cd-55d7-4d78-8227-1866407259d9" providerId="ADAL" clId="{F0665387-2DD4-4FE2-B59D-794D4A550FA3}" dt="2021-10-14T09:13:31.157" v="144"/>
          <ac:spMkLst>
            <pc:docMk/>
            <pc:sldMk cId="2222941337" sldId="264"/>
            <ac:spMk id="3" creationId="{5F971F99-522B-47CC-9361-CFEC22477AAD}"/>
          </ac:spMkLst>
        </pc:spChg>
        <pc:graphicFrameChg chg="add del mod">
          <ac:chgData name="Peter Spáč" userId="2e8d26cd-55d7-4d78-8227-1866407259d9" providerId="ADAL" clId="{F0665387-2DD4-4FE2-B59D-794D4A550FA3}" dt="2021-10-14T09:13:31.157" v="144"/>
          <ac:graphicFrameMkLst>
            <pc:docMk/>
            <pc:sldMk cId="2222941337" sldId="264"/>
            <ac:graphicFrameMk id="4" creationId="{9955D7A6-A658-45B1-8A54-009A001D5D2A}"/>
          </ac:graphicFrameMkLst>
        </pc:graphicFrameChg>
      </pc:sldChg>
      <pc:sldChg chg="modSp add">
        <pc:chgData name="Peter Spáč" userId="2e8d26cd-55d7-4d78-8227-1866407259d9" providerId="ADAL" clId="{F0665387-2DD4-4FE2-B59D-794D4A550FA3}" dt="2021-10-14T09:15:15.992" v="169"/>
        <pc:sldMkLst>
          <pc:docMk/>
          <pc:sldMk cId="2017913204" sldId="265"/>
        </pc:sldMkLst>
        <pc:spChg chg="mod">
          <ac:chgData name="Peter Spáč" userId="2e8d26cd-55d7-4d78-8227-1866407259d9" providerId="ADAL" clId="{F0665387-2DD4-4FE2-B59D-794D4A550FA3}" dt="2021-10-14T09:15:12.358" v="168"/>
          <ac:spMkLst>
            <pc:docMk/>
            <pc:sldMk cId="2017913204" sldId="265"/>
            <ac:spMk id="2" creationId="{F1DB43A5-313B-4282-96A2-120057202BB9}"/>
          </ac:spMkLst>
        </pc:spChg>
        <pc:spChg chg="mod">
          <ac:chgData name="Peter Spáč" userId="2e8d26cd-55d7-4d78-8227-1866407259d9" providerId="ADAL" clId="{F0665387-2DD4-4FE2-B59D-794D4A550FA3}" dt="2021-10-14T09:15:15.992" v="169"/>
          <ac:spMkLst>
            <pc:docMk/>
            <pc:sldMk cId="2017913204" sldId="265"/>
            <ac:spMk id="3" creationId="{D37D1B4D-FA7A-482D-AB3D-C0DB6E21638E}"/>
          </ac:spMkLst>
        </pc:spChg>
      </pc:sldChg>
      <pc:sldChg chg="modSp add">
        <pc:chgData name="Peter Spáč" userId="2e8d26cd-55d7-4d78-8227-1866407259d9" providerId="ADAL" clId="{F0665387-2DD4-4FE2-B59D-794D4A550FA3}" dt="2021-10-14T09:15:28.747" v="172"/>
        <pc:sldMkLst>
          <pc:docMk/>
          <pc:sldMk cId="322187165" sldId="266"/>
        </pc:sldMkLst>
        <pc:spChg chg="mod">
          <ac:chgData name="Peter Spáč" userId="2e8d26cd-55d7-4d78-8227-1866407259d9" providerId="ADAL" clId="{F0665387-2DD4-4FE2-B59D-794D4A550FA3}" dt="2021-10-14T09:15:23.840" v="171"/>
          <ac:spMkLst>
            <pc:docMk/>
            <pc:sldMk cId="322187165" sldId="266"/>
            <ac:spMk id="2" creationId="{FBF5921C-7EB4-466A-AA18-5E9B871A9707}"/>
          </ac:spMkLst>
        </pc:spChg>
        <pc:spChg chg="mod">
          <ac:chgData name="Peter Spáč" userId="2e8d26cd-55d7-4d78-8227-1866407259d9" providerId="ADAL" clId="{F0665387-2DD4-4FE2-B59D-794D4A550FA3}" dt="2021-10-14T09:15:28.747" v="172"/>
          <ac:spMkLst>
            <pc:docMk/>
            <pc:sldMk cId="322187165" sldId="266"/>
            <ac:spMk id="3" creationId="{6A8EB4FF-374A-4085-97DB-8B7B5595E820}"/>
          </ac:spMkLst>
        </pc:spChg>
      </pc:sldChg>
      <pc:sldChg chg="modSp add">
        <pc:chgData name="Peter Spáč" userId="2e8d26cd-55d7-4d78-8227-1866407259d9" providerId="ADAL" clId="{F0665387-2DD4-4FE2-B59D-794D4A550FA3}" dt="2021-10-14T09:15:40.840" v="176" actId="27636"/>
        <pc:sldMkLst>
          <pc:docMk/>
          <pc:sldMk cId="3238495018" sldId="267"/>
        </pc:sldMkLst>
        <pc:spChg chg="mod">
          <ac:chgData name="Peter Spáč" userId="2e8d26cd-55d7-4d78-8227-1866407259d9" providerId="ADAL" clId="{F0665387-2DD4-4FE2-B59D-794D4A550FA3}" dt="2021-10-14T09:15:36.784" v="174"/>
          <ac:spMkLst>
            <pc:docMk/>
            <pc:sldMk cId="3238495018" sldId="267"/>
            <ac:spMk id="2" creationId="{181E2E27-AB13-471E-8C1A-5D2101FEA1F3}"/>
          </ac:spMkLst>
        </pc:spChg>
        <pc:spChg chg="mod">
          <ac:chgData name="Peter Spáč" userId="2e8d26cd-55d7-4d78-8227-1866407259d9" providerId="ADAL" clId="{F0665387-2DD4-4FE2-B59D-794D4A550FA3}" dt="2021-10-14T09:15:40.840" v="176" actId="27636"/>
          <ac:spMkLst>
            <pc:docMk/>
            <pc:sldMk cId="3238495018" sldId="267"/>
            <ac:spMk id="3" creationId="{9CAEDB65-3BC1-4DBB-9CF9-7B44D92E1F7E}"/>
          </ac:spMkLst>
        </pc:spChg>
      </pc:sldChg>
      <pc:sldChg chg="modSp add">
        <pc:chgData name="Peter Spáč" userId="2e8d26cd-55d7-4d78-8227-1866407259d9" providerId="ADAL" clId="{F0665387-2DD4-4FE2-B59D-794D4A550FA3}" dt="2021-10-14T09:15:52.216" v="179"/>
        <pc:sldMkLst>
          <pc:docMk/>
          <pc:sldMk cId="924219516" sldId="268"/>
        </pc:sldMkLst>
        <pc:spChg chg="mod">
          <ac:chgData name="Peter Spáč" userId="2e8d26cd-55d7-4d78-8227-1866407259d9" providerId="ADAL" clId="{F0665387-2DD4-4FE2-B59D-794D4A550FA3}" dt="2021-10-14T09:15:48.406" v="178"/>
          <ac:spMkLst>
            <pc:docMk/>
            <pc:sldMk cId="924219516" sldId="268"/>
            <ac:spMk id="2" creationId="{B535176A-181D-4860-A7C2-01505BBE9CF8}"/>
          </ac:spMkLst>
        </pc:spChg>
        <pc:spChg chg="mod">
          <ac:chgData name="Peter Spáč" userId="2e8d26cd-55d7-4d78-8227-1866407259d9" providerId="ADAL" clId="{F0665387-2DD4-4FE2-B59D-794D4A550FA3}" dt="2021-10-14T09:15:52.216" v="179"/>
          <ac:spMkLst>
            <pc:docMk/>
            <pc:sldMk cId="924219516" sldId="268"/>
            <ac:spMk id="3" creationId="{A38AD67B-8271-4257-9265-066B806889CD}"/>
          </ac:spMkLst>
        </pc:spChg>
      </pc:sldChg>
      <pc:sldChg chg="modSp add">
        <pc:chgData name="Peter Spáč" userId="2e8d26cd-55d7-4d78-8227-1866407259d9" providerId="ADAL" clId="{F0665387-2DD4-4FE2-B59D-794D4A550FA3}" dt="2021-10-14T09:16:35.121" v="183" actId="20577"/>
        <pc:sldMkLst>
          <pc:docMk/>
          <pc:sldMk cId="1701583443" sldId="269"/>
        </pc:sldMkLst>
        <pc:spChg chg="mod">
          <ac:chgData name="Peter Spáč" userId="2e8d26cd-55d7-4d78-8227-1866407259d9" providerId="ADAL" clId="{F0665387-2DD4-4FE2-B59D-794D4A550FA3}" dt="2021-10-14T09:16:27.741" v="181"/>
          <ac:spMkLst>
            <pc:docMk/>
            <pc:sldMk cId="1701583443" sldId="269"/>
            <ac:spMk id="2" creationId="{61315C3F-885A-495A-8C2C-417BAE9FE29B}"/>
          </ac:spMkLst>
        </pc:spChg>
        <pc:spChg chg="mod">
          <ac:chgData name="Peter Spáč" userId="2e8d26cd-55d7-4d78-8227-1866407259d9" providerId="ADAL" clId="{F0665387-2DD4-4FE2-B59D-794D4A550FA3}" dt="2021-10-14T09:16:35.121" v="183" actId="20577"/>
          <ac:spMkLst>
            <pc:docMk/>
            <pc:sldMk cId="1701583443" sldId="269"/>
            <ac:spMk id="3" creationId="{096D4818-23D4-4882-9445-F4FCD8E5A4AD}"/>
          </ac:spMkLst>
        </pc:spChg>
      </pc:sldChg>
      <pc:sldChg chg="modSp add">
        <pc:chgData name="Peter Spáč" userId="2e8d26cd-55d7-4d78-8227-1866407259d9" providerId="ADAL" clId="{F0665387-2DD4-4FE2-B59D-794D4A550FA3}" dt="2021-10-14T09:16:47.317" v="187" actId="5793"/>
        <pc:sldMkLst>
          <pc:docMk/>
          <pc:sldMk cId="3213154949" sldId="270"/>
        </pc:sldMkLst>
        <pc:spChg chg="mod">
          <ac:chgData name="Peter Spáč" userId="2e8d26cd-55d7-4d78-8227-1866407259d9" providerId="ADAL" clId="{F0665387-2DD4-4FE2-B59D-794D4A550FA3}" dt="2021-10-14T09:16:41.267" v="185"/>
          <ac:spMkLst>
            <pc:docMk/>
            <pc:sldMk cId="3213154949" sldId="270"/>
            <ac:spMk id="2" creationId="{131B2D7B-838E-4D1A-95B7-1AA4C3FE114B}"/>
          </ac:spMkLst>
        </pc:spChg>
        <pc:spChg chg="mod">
          <ac:chgData name="Peter Spáč" userId="2e8d26cd-55d7-4d78-8227-1866407259d9" providerId="ADAL" clId="{F0665387-2DD4-4FE2-B59D-794D4A550FA3}" dt="2021-10-14T09:16:47.317" v="187" actId="5793"/>
          <ac:spMkLst>
            <pc:docMk/>
            <pc:sldMk cId="3213154949" sldId="270"/>
            <ac:spMk id="3" creationId="{5037C938-DC2B-4A17-9EF6-726EDD727587}"/>
          </ac:spMkLst>
        </pc:spChg>
      </pc:sldChg>
      <pc:sldChg chg="modSp add">
        <pc:chgData name="Peter Spáč" userId="2e8d26cd-55d7-4d78-8227-1866407259d9" providerId="ADAL" clId="{F0665387-2DD4-4FE2-B59D-794D4A550FA3}" dt="2021-10-14T09:16:57.322" v="190"/>
        <pc:sldMkLst>
          <pc:docMk/>
          <pc:sldMk cId="2892658282" sldId="271"/>
        </pc:sldMkLst>
        <pc:spChg chg="mod">
          <ac:chgData name="Peter Spáč" userId="2e8d26cd-55d7-4d78-8227-1866407259d9" providerId="ADAL" clId="{F0665387-2DD4-4FE2-B59D-794D4A550FA3}" dt="2021-10-14T09:16:53.762" v="189"/>
          <ac:spMkLst>
            <pc:docMk/>
            <pc:sldMk cId="2892658282" sldId="271"/>
            <ac:spMk id="2" creationId="{20DE11BD-2BA9-4398-84C9-6B74CD92AFEA}"/>
          </ac:spMkLst>
        </pc:spChg>
        <pc:spChg chg="mod">
          <ac:chgData name="Peter Spáč" userId="2e8d26cd-55d7-4d78-8227-1866407259d9" providerId="ADAL" clId="{F0665387-2DD4-4FE2-B59D-794D4A550FA3}" dt="2021-10-14T09:16:57.322" v="190"/>
          <ac:spMkLst>
            <pc:docMk/>
            <pc:sldMk cId="2892658282" sldId="271"/>
            <ac:spMk id="3" creationId="{ABF9DE06-9C90-4E32-B797-1C2C2F5F6C13}"/>
          </ac:spMkLst>
        </pc:spChg>
      </pc:sldChg>
      <pc:sldChg chg="modSp add">
        <pc:chgData name="Peter Spáč" userId="2e8d26cd-55d7-4d78-8227-1866407259d9" providerId="ADAL" clId="{F0665387-2DD4-4FE2-B59D-794D4A550FA3}" dt="2021-10-14T09:17:06.791" v="193"/>
        <pc:sldMkLst>
          <pc:docMk/>
          <pc:sldMk cId="1397927193" sldId="272"/>
        </pc:sldMkLst>
        <pc:spChg chg="mod">
          <ac:chgData name="Peter Spáč" userId="2e8d26cd-55d7-4d78-8227-1866407259d9" providerId="ADAL" clId="{F0665387-2DD4-4FE2-B59D-794D4A550FA3}" dt="2021-10-14T09:17:02.969" v="192"/>
          <ac:spMkLst>
            <pc:docMk/>
            <pc:sldMk cId="1397927193" sldId="272"/>
            <ac:spMk id="2" creationId="{C01855FB-23EC-48F9-8F35-CF7D2F5148AA}"/>
          </ac:spMkLst>
        </pc:spChg>
        <pc:spChg chg="mod">
          <ac:chgData name="Peter Spáč" userId="2e8d26cd-55d7-4d78-8227-1866407259d9" providerId="ADAL" clId="{F0665387-2DD4-4FE2-B59D-794D4A550FA3}" dt="2021-10-14T09:17:06.791" v="193"/>
          <ac:spMkLst>
            <pc:docMk/>
            <pc:sldMk cId="1397927193" sldId="272"/>
            <ac:spMk id="3" creationId="{9EA61FC3-8FF9-4FBD-8F55-2BA299F0B9A4}"/>
          </ac:spMkLst>
        </pc:spChg>
      </pc:sldChg>
      <pc:sldChg chg="addSp delSp modSp add">
        <pc:chgData name="Peter Spáč" userId="2e8d26cd-55d7-4d78-8227-1866407259d9" providerId="ADAL" clId="{F0665387-2DD4-4FE2-B59D-794D4A550FA3}" dt="2021-10-14T09:44:45.663" v="308" actId="478"/>
        <pc:sldMkLst>
          <pc:docMk/>
          <pc:sldMk cId="890568889" sldId="273"/>
        </pc:sldMkLst>
        <pc:spChg chg="del">
          <ac:chgData name="Peter Spáč" userId="2e8d26cd-55d7-4d78-8227-1866407259d9" providerId="ADAL" clId="{F0665387-2DD4-4FE2-B59D-794D4A550FA3}" dt="2021-10-14T09:44:45.663" v="308" actId="478"/>
          <ac:spMkLst>
            <pc:docMk/>
            <pc:sldMk cId="890568889" sldId="273"/>
            <ac:spMk id="2" creationId="{847217A8-D9AE-4983-A196-8E5121ECAA9D}"/>
          </ac:spMkLst>
        </pc:spChg>
        <pc:spChg chg="del">
          <ac:chgData name="Peter Spáč" userId="2e8d26cd-55d7-4d78-8227-1866407259d9" providerId="ADAL" clId="{F0665387-2DD4-4FE2-B59D-794D4A550FA3}" dt="2021-10-14T09:21:03.661" v="195"/>
          <ac:spMkLst>
            <pc:docMk/>
            <pc:sldMk cId="890568889" sldId="273"/>
            <ac:spMk id="3" creationId="{00BB10D1-F8C1-4152-B4E4-CBA327AB4F99}"/>
          </ac:spMkLst>
        </pc:spChg>
        <pc:picChg chg="add mod">
          <ac:chgData name="Peter Spáč" userId="2e8d26cd-55d7-4d78-8227-1866407259d9" providerId="ADAL" clId="{F0665387-2DD4-4FE2-B59D-794D4A550FA3}" dt="2021-10-14T09:21:03.661" v="195"/>
          <ac:picMkLst>
            <pc:docMk/>
            <pc:sldMk cId="890568889" sldId="273"/>
            <ac:picMk id="4" creationId="{AA30329B-F31E-42CE-8964-FD2DA7FA4952}"/>
          </ac:picMkLst>
        </pc:picChg>
      </pc:sldChg>
      <pc:sldChg chg="modSp add">
        <pc:chgData name="Peter Spáč" userId="2e8d26cd-55d7-4d78-8227-1866407259d9" providerId="ADAL" clId="{F0665387-2DD4-4FE2-B59D-794D4A550FA3}" dt="2021-10-14T09:21:38.305" v="198"/>
        <pc:sldMkLst>
          <pc:docMk/>
          <pc:sldMk cId="2138279337" sldId="274"/>
        </pc:sldMkLst>
        <pc:spChg chg="mod">
          <ac:chgData name="Peter Spáč" userId="2e8d26cd-55d7-4d78-8227-1866407259d9" providerId="ADAL" clId="{F0665387-2DD4-4FE2-B59D-794D4A550FA3}" dt="2021-10-14T09:21:34.038" v="197"/>
          <ac:spMkLst>
            <pc:docMk/>
            <pc:sldMk cId="2138279337" sldId="274"/>
            <ac:spMk id="2" creationId="{6509AEC0-0375-4614-888B-76B37D9652C1}"/>
          </ac:spMkLst>
        </pc:spChg>
        <pc:spChg chg="mod">
          <ac:chgData name="Peter Spáč" userId="2e8d26cd-55d7-4d78-8227-1866407259d9" providerId="ADAL" clId="{F0665387-2DD4-4FE2-B59D-794D4A550FA3}" dt="2021-10-14T09:21:38.305" v="198"/>
          <ac:spMkLst>
            <pc:docMk/>
            <pc:sldMk cId="2138279337" sldId="274"/>
            <ac:spMk id="3" creationId="{7B0077CB-C6DA-4181-8D16-C2CD589D7F58}"/>
          </ac:spMkLst>
        </pc:spChg>
      </pc:sldChg>
      <pc:sldChg chg="addSp delSp modSp add">
        <pc:chgData name="Peter Spáč" userId="2e8d26cd-55d7-4d78-8227-1866407259d9" providerId="ADAL" clId="{F0665387-2DD4-4FE2-B59D-794D4A550FA3}" dt="2021-10-14T09:22:14.590" v="202" actId="1076"/>
        <pc:sldMkLst>
          <pc:docMk/>
          <pc:sldMk cId="1036403664" sldId="275"/>
        </pc:sldMkLst>
        <pc:spChg chg="mod">
          <ac:chgData name="Peter Spáč" userId="2e8d26cd-55d7-4d78-8227-1866407259d9" providerId="ADAL" clId="{F0665387-2DD4-4FE2-B59D-794D4A550FA3}" dt="2021-10-14T09:21:47.175" v="200"/>
          <ac:spMkLst>
            <pc:docMk/>
            <pc:sldMk cId="1036403664" sldId="275"/>
            <ac:spMk id="2" creationId="{7E26B8BA-A132-4560-8528-59700E80912C}"/>
          </ac:spMkLst>
        </pc:spChg>
        <pc:spChg chg="del">
          <ac:chgData name="Peter Spáč" userId="2e8d26cd-55d7-4d78-8227-1866407259d9" providerId="ADAL" clId="{F0665387-2DD4-4FE2-B59D-794D4A550FA3}" dt="2021-10-14T09:21:51.961" v="201"/>
          <ac:spMkLst>
            <pc:docMk/>
            <pc:sldMk cId="1036403664" sldId="275"/>
            <ac:spMk id="3" creationId="{5477CE1E-697F-48DE-91C2-D2226ABBF796}"/>
          </ac:spMkLst>
        </pc:spChg>
        <pc:graphicFrameChg chg="add mod">
          <ac:chgData name="Peter Spáč" userId="2e8d26cd-55d7-4d78-8227-1866407259d9" providerId="ADAL" clId="{F0665387-2DD4-4FE2-B59D-794D4A550FA3}" dt="2021-10-14T09:22:14.590" v="202" actId="1076"/>
          <ac:graphicFrameMkLst>
            <pc:docMk/>
            <pc:sldMk cId="1036403664" sldId="275"/>
            <ac:graphicFrameMk id="4" creationId="{FFE618AE-FCDB-4D2A-9003-3316B3A2F893}"/>
          </ac:graphicFrameMkLst>
        </pc:graphicFrameChg>
      </pc:sldChg>
      <pc:sldChg chg="addSp delSp modSp add">
        <pc:chgData name="Peter Spáč" userId="2e8d26cd-55d7-4d78-8227-1866407259d9" providerId="ADAL" clId="{F0665387-2DD4-4FE2-B59D-794D4A550FA3}" dt="2021-10-14T09:22:35.542" v="206" actId="1076"/>
        <pc:sldMkLst>
          <pc:docMk/>
          <pc:sldMk cId="3736191003" sldId="276"/>
        </pc:sldMkLst>
        <pc:spChg chg="mod">
          <ac:chgData name="Peter Spáč" userId="2e8d26cd-55d7-4d78-8227-1866407259d9" providerId="ADAL" clId="{F0665387-2DD4-4FE2-B59D-794D4A550FA3}" dt="2021-10-14T09:22:28.588" v="204"/>
          <ac:spMkLst>
            <pc:docMk/>
            <pc:sldMk cId="3736191003" sldId="276"/>
            <ac:spMk id="2" creationId="{DFF28C0A-3732-4851-9C24-144087397BCB}"/>
          </ac:spMkLst>
        </pc:spChg>
        <pc:spChg chg="del">
          <ac:chgData name="Peter Spáč" userId="2e8d26cd-55d7-4d78-8227-1866407259d9" providerId="ADAL" clId="{F0665387-2DD4-4FE2-B59D-794D4A550FA3}" dt="2021-10-14T09:22:32.757" v="205"/>
          <ac:spMkLst>
            <pc:docMk/>
            <pc:sldMk cId="3736191003" sldId="276"/>
            <ac:spMk id="3" creationId="{6F5FAB6C-19FC-489F-90D0-C18FCD034DD1}"/>
          </ac:spMkLst>
        </pc:spChg>
        <pc:graphicFrameChg chg="add mod">
          <ac:chgData name="Peter Spáč" userId="2e8d26cd-55d7-4d78-8227-1866407259d9" providerId="ADAL" clId="{F0665387-2DD4-4FE2-B59D-794D4A550FA3}" dt="2021-10-14T09:22:35.542" v="206" actId="1076"/>
          <ac:graphicFrameMkLst>
            <pc:docMk/>
            <pc:sldMk cId="3736191003" sldId="276"/>
            <ac:graphicFrameMk id="4" creationId="{0716E4B1-EB5A-4376-9CCB-E5E7A4825F6E}"/>
          </ac:graphicFrameMkLst>
        </pc:graphicFrameChg>
      </pc:sldChg>
      <pc:sldChg chg="modSp add">
        <pc:chgData name="Peter Spáč" userId="2e8d26cd-55d7-4d78-8227-1866407259d9" providerId="ADAL" clId="{F0665387-2DD4-4FE2-B59D-794D4A550FA3}" dt="2021-10-14T09:22:47.603" v="210" actId="27636"/>
        <pc:sldMkLst>
          <pc:docMk/>
          <pc:sldMk cId="2170153121" sldId="277"/>
        </pc:sldMkLst>
        <pc:spChg chg="mod">
          <ac:chgData name="Peter Spáč" userId="2e8d26cd-55d7-4d78-8227-1866407259d9" providerId="ADAL" clId="{F0665387-2DD4-4FE2-B59D-794D4A550FA3}" dt="2021-10-14T09:22:42.070" v="208"/>
          <ac:spMkLst>
            <pc:docMk/>
            <pc:sldMk cId="2170153121" sldId="277"/>
            <ac:spMk id="2" creationId="{82EF6F28-BB97-491C-B656-58ED08B06812}"/>
          </ac:spMkLst>
        </pc:spChg>
        <pc:spChg chg="mod">
          <ac:chgData name="Peter Spáč" userId="2e8d26cd-55d7-4d78-8227-1866407259d9" providerId="ADAL" clId="{F0665387-2DD4-4FE2-B59D-794D4A550FA3}" dt="2021-10-14T09:22:47.603" v="210" actId="27636"/>
          <ac:spMkLst>
            <pc:docMk/>
            <pc:sldMk cId="2170153121" sldId="277"/>
            <ac:spMk id="3" creationId="{034A4475-60E1-49A2-8D75-513C58A6CA3D}"/>
          </ac:spMkLst>
        </pc:spChg>
      </pc:sldChg>
      <pc:sldChg chg="modSp add">
        <pc:chgData name="Peter Spáč" userId="2e8d26cd-55d7-4d78-8227-1866407259d9" providerId="ADAL" clId="{F0665387-2DD4-4FE2-B59D-794D4A550FA3}" dt="2021-10-14T09:22:59.723" v="213"/>
        <pc:sldMkLst>
          <pc:docMk/>
          <pc:sldMk cId="1188546389" sldId="278"/>
        </pc:sldMkLst>
        <pc:spChg chg="mod">
          <ac:chgData name="Peter Spáč" userId="2e8d26cd-55d7-4d78-8227-1866407259d9" providerId="ADAL" clId="{F0665387-2DD4-4FE2-B59D-794D4A550FA3}" dt="2021-10-14T09:22:55.431" v="212"/>
          <ac:spMkLst>
            <pc:docMk/>
            <pc:sldMk cId="1188546389" sldId="278"/>
            <ac:spMk id="2" creationId="{EC7DF8B2-6A1E-4B95-8E02-81F24C4438EB}"/>
          </ac:spMkLst>
        </pc:spChg>
        <pc:spChg chg="mod">
          <ac:chgData name="Peter Spáč" userId="2e8d26cd-55d7-4d78-8227-1866407259d9" providerId="ADAL" clId="{F0665387-2DD4-4FE2-B59D-794D4A550FA3}" dt="2021-10-14T09:22:59.723" v="213"/>
          <ac:spMkLst>
            <pc:docMk/>
            <pc:sldMk cId="1188546389" sldId="278"/>
            <ac:spMk id="3" creationId="{C30F9D85-8332-4453-B9D5-A3E8AB0A6072}"/>
          </ac:spMkLst>
        </pc:spChg>
      </pc:sldChg>
      <pc:sldChg chg="addSp delSp modSp add">
        <pc:chgData name="Peter Spáč" userId="2e8d26cd-55d7-4d78-8227-1866407259d9" providerId="ADAL" clId="{F0665387-2DD4-4FE2-B59D-794D4A550FA3}" dt="2021-10-14T09:23:18.242" v="219" actId="1076"/>
        <pc:sldMkLst>
          <pc:docMk/>
          <pc:sldMk cId="3452571442" sldId="279"/>
        </pc:sldMkLst>
        <pc:spChg chg="mod">
          <ac:chgData name="Peter Spáč" userId="2e8d26cd-55d7-4d78-8227-1866407259d9" providerId="ADAL" clId="{F0665387-2DD4-4FE2-B59D-794D4A550FA3}" dt="2021-10-14T09:23:07.195" v="215"/>
          <ac:spMkLst>
            <pc:docMk/>
            <pc:sldMk cId="3452571442" sldId="279"/>
            <ac:spMk id="2" creationId="{6AB6471F-CC43-4E12-8A0F-C033A209BF60}"/>
          </ac:spMkLst>
        </pc:spChg>
        <pc:spChg chg="del">
          <ac:chgData name="Peter Spáč" userId="2e8d26cd-55d7-4d78-8227-1866407259d9" providerId="ADAL" clId="{F0665387-2DD4-4FE2-B59D-794D4A550FA3}" dt="2021-10-14T09:23:11.055" v="216"/>
          <ac:spMkLst>
            <pc:docMk/>
            <pc:sldMk cId="3452571442" sldId="279"/>
            <ac:spMk id="3" creationId="{91BA1EF6-2058-467E-B6A6-F14318DF5CBF}"/>
          </ac:spMkLst>
        </pc:spChg>
        <pc:picChg chg="add mod">
          <ac:chgData name="Peter Spáč" userId="2e8d26cd-55d7-4d78-8227-1866407259d9" providerId="ADAL" clId="{F0665387-2DD4-4FE2-B59D-794D4A550FA3}" dt="2021-10-14T09:23:18.242" v="219" actId="1076"/>
          <ac:picMkLst>
            <pc:docMk/>
            <pc:sldMk cId="3452571442" sldId="279"/>
            <ac:picMk id="4" creationId="{A38D5013-D529-48B1-A7A2-5323778ACFFE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23:44.751" v="227" actId="1076"/>
        <pc:sldMkLst>
          <pc:docMk/>
          <pc:sldMk cId="301284409" sldId="280"/>
        </pc:sldMkLst>
        <pc:spChg chg="mod">
          <ac:chgData name="Peter Spáč" userId="2e8d26cd-55d7-4d78-8227-1866407259d9" providerId="ADAL" clId="{F0665387-2DD4-4FE2-B59D-794D4A550FA3}" dt="2021-10-14T09:23:25.875" v="221"/>
          <ac:spMkLst>
            <pc:docMk/>
            <pc:sldMk cId="301284409" sldId="280"/>
            <ac:spMk id="2" creationId="{C10FC76B-885A-46B6-A5D9-7F4669171FF3}"/>
          </ac:spMkLst>
        </pc:spChg>
        <pc:spChg chg="del">
          <ac:chgData name="Peter Spáč" userId="2e8d26cd-55d7-4d78-8227-1866407259d9" providerId="ADAL" clId="{F0665387-2DD4-4FE2-B59D-794D4A550FA3}" dt="2021-10-14T09:23:31.091" v="222"/>
          <ac:spMkLst>
            <pc:docMk/>
            <pc:sldMk cId="301284409" sldId="280"/>
            <ac:spMk id="3" creationId="{2CAF4B64-BE13-460A-9851-FA53E92028A9}"/>
          </ac:spMkLst>
        </pc:spChg>
        <pc:picChg chg="add mod">
          <ac:chgData name="Peter Spáč" userId="2e8d26cd-55d7-4d78-8227-1866407259d9" providerId="ADAL" clId="{F0665387-2DD4-4FE2-B59D-794D4A550FA3}" dt="2021-10-14T09:23:44.751" v="227" actId="1076"/>
          <ac:picMkLst>
            <pc:docMk/>
            <pc:sldMk cId="301284409" sldId="280"/>
            <ac:picMk id="4" creationId="{5A41D961-7199-4E69-8C7E-03A345ED6A56}"/>
          </ac:picMkLst>
        </pc:picChg>
      </pc:sldChg>
      <pc:sldChg chg="modSp add">
        <pc:chgData name="Peter Spáč" userId="2e8d26cd-55d7-4d78-8227-1866407259d9" providerId="ADAL" clId="{F0665387-2DD4-4FE2-B59D-794D4A550FA3}" dt="2021-10-14T09:23:57.187" v="230"/>
        <pc:sldMkLst>
          <pc:docMk/>
          <pc:sldMk cId="2000867141" sldId="281"/>
        </pc:sldMkLst>
        <pc:spChg chg="mod">
          <ac:chgData name="Peter Spáč" userId="2e8d26cd-55d7-4d78-8227-1866407259d9" providerId="ADAL" clId="{F0665387-2DD4-4FE2-B59D-794D4A550FA3}" dt="2021-10-14T09:23:53.228" v="229"/>
          <ac:spMkLst>
            <pc:docMk/>
            <pc:sldMk cId="2000867141" sldId="281"/>
            <ac:spMk id="2" creationId="{9E9344A6-B424-46BB-9EC2-D82C262EB2B3}"/>
          </ac:spMkLst>
        </pc:spChg>
        <pc:spChg chg="mod">
          <ac:chgData name="Peter Spáč" userId="2e8d26cd-55d7-4d78-8227-1866407259d9" providerId="ADAL" clId="{F0665387-2DD4-4FE2-B59D-794D4A550FA3}" dt="2021-10-14T09:23:57.187" v="230"/>
          <ac:spMkLst>
            <pc:docMk/>
            <pc:sldMk cId="2000867141" sldId="281"/>
            <ac:spMk id="3" creationId="{1306C61A-4745-45B0-802B-F3D09304E5D0}"/>
          </ac:spMkLst>
        </pc:spChg>
      </pc:sldChg>
      <pc:sldChg chg="modSp add">
        <pc:chgData name="Peter Spáč" userId="2e8d26cd-55d7-4d78-8227-1866407259d9" providerId="ADAL" clId="{F0665387-2DD4-4FE2-B59D-794D4A550FA3}" dt="2021-10-14T09:24:09.233" v="233"/>
        <pc:sldMkLst>
          <pc:docMk/>
          <pc:sldMk cId="4151776663" sldId="282"/>
        </pc:sldMkLst>
        <pc:spChg chg="mod">
          <ac:chgData name="Peter Spáč" userId="2e8d26cd-55d7-4d78-8227-1866407259d9" providerId="ADAL" clId="{F0665387-2DD4-4FE2-B59D-794D4A550FA3}" dt="2021-10-14T09:24:04.551" v="232"/>
          <ac:spMkLst>
            <pc:docMk/>
            <pc:sldMk cId="4151776663" sldId="282"/>
            <ac:spMk id="2" creationId="{95C1C893-4438-411A-A642-0C383083AE1A}"/>
          </ac:spMkLst>
        </pc:spChg>
        <pc:spChg chg="mod">
          <ac:chgData name="Peter Spáč" userId="2e8d26cd-55d7-4d78-8227-1866407259d9" providerId="ADAL" clId="{F0665387-2DD4-4FE2-B59D-794D4A550FA3}" dt="2021-10-14T09:24:09.233" v="233"/>
          <ac:spMkLst>
            <pc:docMk/>
            <pc:sldMk cId="4151776663" sldId="282"/>
            <ac:spMk id="3" creationId="{A45ECF7A-16A0-4943-B9BA-C0A0F9AEEB5F}"/>
          </ac:spMkLst>
        </pc:spChg>
      </pc:sldChg>
      <pc:sldChg chg="modSp add">
        <pc:chgData name="Peter Spáč" userId="2e8d26cd-55d7-4d78-8227-1866407259d9" providerId="ADAL" clId="{F0665387-2DD4-4FE2-B59D-794D4A550FA3}" dt="2021-10-14T09:24:21.251" v="236"/>
        <pc:sldMkLst>
          <pc:docMk/>
          <pc:sldMk cId="2610595957" sldId="283"/>
        </pc:sldMkLst>
        <pc:spChg chg="mod">
          <ac:chgData name="Peter Spáč" userId="2e8d26cd-55d7-4d78-8227-1866407259d9" providerId="ADAL" clId="{F0665387-2DD4-4FE2-B59D-794D4A550FA3}" dt="2021-10-14T09:24:16.909" v="235"/>
          <ac:spMkLst>
            <pc:docMk/>
            <pc:sldMk cId="2610595957" sldId="283"/>
            <ac:spMk id="2" creationId="{445DC62A-8A22-4844-AF57-0EA39E27DEED}"/>
          </ac:spMkLst>
        </pc:spChg>
        <pc:spChg chg="mod">
          <ac:chgData name="Peter Spáč" userId="2e8d26cd-55d7-4d78-8227-1866407259d9" providerId="ADAL" clId="{F0665387-2DD4-4FE2-B59D-794D4A550FA3}" dt="2021-10-14T09:24:21.251" v="236"/>
          <ac:spMkLst>
            <pc:docMk/>
            <pc:sldMk cId="2610595957" sldId="283"/>
            <ac:spMk id="3" creationId="{D9E8D6D6-0125-4EDE-A390-12CC2D8C9069}"/>
          </ac:spMkLst>
        </pc:spChg>
      </pc:sldChg>
      <pc:sldChg chg="modSp add">
        <pc:chgData name="Peter Spáč" userId="2e8d26cd-55d7-4d78-8227-1866407259d9" providerId="ADAL" clId="{F0665387-2DD4-4FE2-B59D-794D4A550FA3}" dt="2021-10-14T09:24:31.871" v="239"/>
        <pc:sldMkLst>
          <pc:docMk/>
          <pc:sldMk cId="4151462824" sldId="284"/>
        </pc:sldMkLst>
        <pc:spChg chg="mod">
          <ac:chgData name="Peter Spáč" userId="2e8d26cd-55d7-4d78-8227-1866407259d9" providerId="ADAL" clId="{F0665387-2DD4-4FE2-B59D-794D4A550FA3}" dt="2021-10-14T09:24:27.324" v="238"/>
          <ac:spMkLst>
            <pc:docMk/>
            <pc:sldMk cId="4151462824" sldId="284"/>
            <ac:spMk id="2" creationId="{45403BAE-9063-40BE-A3CC-76084CFE4D2A}"/>
          </ac:spMkLst>
        </pc:spChg>
        <pc:spChg chg="mod">
          <ac:chgData name="Peter Spáč" userId="2e8d26cd-55d7-4d78-8227-1866407259d9" providerId="ADAL" clId="{F0665387-2DD4-4FE2-B59D-794D4A550FA3}" dt="2021-10-14T09:24:31.871" v="239"/>
          <ac:spMkLst>
            <pc:docMk/>
            <pc:sldMk cId="4151462824" sldId="284"/>
            <ac:spMk id="3" creationId="{B1A941C0-3DB6-4655-A20F-F0A9B6DBCA27}"/>
          </ac:spMkLst>
        </pc:spChg>
      </pc:sldChg>
      <pc:sldChg chg="modSp add">
        <pc:chgData name="Peter Spáč" userId="2e8d26cd-55d7-4d78-8227-1866407259d9" providerId="ADAL" clId="{F0665387-2DD4-4FE2-B59D-794D4A550FA3}" dt="2021-10-14T09:24:50.030" v="246" actId="27636"/>
        <pc:sldMkLst>
          <pc:docMk/>
          <pc:sldMk cId="981165560" sldId="285"/>
        </pc:sldMkLst>
        <pc:spChg chg="mod">
          <ac:chgData name="Peter Spáč" userId="2e8d26cd-55d7-4d78-8227-1866407259d9" providerId="ADAL" clId="{F0665387-2DD4-4FE2-B59D-794D4A550FA3}" dt="2021-10-14T09:24:41.252" v="241"/>
          <ac:spMkLst>
            <pc:docMk/>
            <pc:sldMk cId="981165560" sldId="285"/>
            <ac:spMk id="2" creationId="{25D3FEC1-F5A9-4230-87DD-717923766FA1}"/>
          </ac:spMkLst>
        </pc:spChg>
        <pc:spChg chg="mod">
          <ac:chgData name="Peter Spáč" userId="2e8d26cd-55d7-4d78-8227-1866407259d9" providerId="ADAL" clId="{F0665387-2DD4-4FE2-B59D-794D4A550FA3}" dt="2021-10-14T09:24:50.030" v="246" actId="27636"/>
          <ac:spMkLst>
            <pc:docMk/>
            <pc:sldMk cId="981165560" sldId="285"/>
            <ac:spMk id="3" creationId="{5F9BD48F-5E59-475C-8822-3A1DE7C6E813}"/>
          </ac:spMkLst>
        </pc:spChg>
      </pc:sldChg>
      <pc:sldChg chg="addSp delSp modSp add">
        <pc:chgData name="Peter Spáč" userId="2e8d26cd-55d7-4d78-8227-1866407259d9" providerId="ADAL" clId="{F0665387-2DD4-4FE2-B59D-794D4A550FA3}" dt="2021-10-14T09:25:54.257" v="262" actId="1036"/>
        <pc:sldMkLst>
          <pc:docMk/>
          <pc:sldMk cId="2497391906" sldId="286"/>
        </pc:sldMkLst>
        <pc:spChg chg="del">
          <ac:chgData name="Peter Spáč" userId="2e8d26cd-55d7-4d78-8227-1866407259d9" providerId="ADAL" clId="{F0665387-2DD4-4FE2-B59D-794D4A550FA3}" dt="2021-10-14T09:25:06.586" v="248" actId="478"/>
          <ac:spMkLst>
            <pc:docMk/>
            <pc:sldMk cId="2497391906" sldId="286"/>
            <ac:spMk id="2" creationId="{526228F0-54C1-4A58-AE2A-05AD677D0EA3}"/>
          </ac:spMkLst>
        </pc:spChg>
        <pc:spChg chg="del">
          <ac:chgData name="Peter Spáč" userId="2e8d26cd-55d7-4d78-8227-1866407259d9" providerId="ADAL" clId="{F0665387-2DD4-4FE2-B59D-794D4A550FA3}" dt="2021-10-14T09:25:07.948" v="249"/>
          <ac:spMkLst>
            <pc:docMk/>
            <pc:sldMk cId="2497391906" sldId="286"/>
            <ac:spMk id="3" creationId="{EEA7FA13-30A5-478E-9329-2D3E27F823A9}"/>
          </ac:spMkLst>
        </pc:spChg>
        <pc:picChg chg="add mod">
          <ac:chgData name="Peter Spáč" userId="2e8d26cd-55d7-4d78-8227-1866407259d9" providerId="ADAL" clId="{F0665387-2DD4-4FE2-B59D-794D4A550FA3}" dt="2021-10-14T09:25:54.257" v="262" actId="1036"/>
          <ac:picMkLst>
            <pc:docMk/>
            <pc:sldMk cId="2497391906" sldId="286"/>
            <ac:picMk id="4" creationId="{5956ED19-2A4C-4C29-8956-2E43269835F2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26:16.447" v="269" actId="1076"/>
        <pc:sldMkLst>
          <pc:docMk/>
          <pc:sldMk cId="113121816" sldId="287"/>
        </pc:sldMkLst>
        <pc:spChg chg="del">
          <ac:chgData name="Peter Spáč" userId="2e8d26cd-55d7-4d78-8227-1866407259d9" providerId="ADAL" clId="{F0665387-2DD4-4FE2-B59D-794D4A550FA3}" dt="2021-10-14T09:26:05.773" v="264" actId="478"/>
          <ac:spMkLst>
            <pc:docMk/>
            <pc:sldMk cId="113121816" sldId="287"/>
            <ac:spMk id="2" creationId="{C3094C66-10C6-4F34-A7F2-2A3EDF714564}"/>
          </ac:spMkLst>
        </pc:spChg>
        <pc:spChg chg="del">
          <ac:chgData name="Peter Spáč" userId="2e8d26cd-55d7-4d78-8227-1866407259d9" providerId="ADAL" clId="{F0665387-2DD4-4FE2-B59D-794D4A550FA3}" dt="2021-10-14T09:26:07.194" v="265" actId="478"/>
          <ac:spMkLst>
            <pc:docMk/>
            <pc:sldMk cId="113121816" sldId="287"/>
            <ac:spMk id="3" creationId="{1D6BE599-939E-4462-AE71-E4E376187111}"/>
          </ac:spMkLst>
        </pc:spChg>
        <pc:picChg chg="add mod">
          <ac:chgData name="Peter Spáč" userId="2e8d26cd-55d7-4d78-8227-1866407259d9" providerId="ADAL" clId="{F0665387-2DD4-4FE2-B59D-794D4A550FA3}" dt="2021-10-14T09:26:10.558" v="267" actId="1076"/>
          <ac:picMkLst>
            <pc:docMk/>
            <pc:sldMk cId="113121816" sldId="287"/>
            <ac:picMk id="4" creationId="{E567A55A-1D47-4029-A9A7-0833CD52C70E}"/>
          </ac:picMkLst>
        </pc:picChg>
        <pc:picChg chg="add mod">
          <ac:chgData name="Peter Spáč" userId="2e8d26cd-55d7-4d78-8227-1866407259d9" providerId="ADAL" clId="{F0665387-2DD4-4FE2-B59D-794D4A550FA3}" dt="2021-10-14T09:26:16.447" v="269" actId="1076"/>
          <ac:picMkLst>
            <pc:docMk/>
            <pc:sldMk cId="113121816" sldId="287"/>
            <ac:picMk id="5" creationId="{BEA50B69-570B-4F70-9E91-E818C42D3164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26:40.395" v="276" actId="1076"/>
        <pc:sldMkLst>
          <pc:docMk/>
          <pc:sldMk cId="1274584242" sldId="288"/>
        </pc:sldMkLst>
        <pc:spChg chg="del">
          <ac:chgData name="Peter Spáč" userId="2e8d26cd-55d7-4d78-8227-1866407259d9" providerId="ADAL" clId="{F0665387-2DD4-4FE2-B59D-794D4A550FA3}" dt="2021-10-14T09:26:26.008" v="271" actId="478"/>
          <ac:spMkLst>
            <pc:docMk/>
            <pc:sldMk cId="1274584242" sldId="288"/>
            <ac:spMk id="2" creationId="{8D4433C0-5F14-4DD9-A9CE-0E1540CD52BA}"/>
          </ac:spMkLst>
        </pc:spChg>
        <pc:spChg chg="del">
          <ac:chgData name="Peter Spáč" userId="2e8d26cd-55d7-4d78-8227-1866407259d9" providerId="ADAL" clId="{F0665387-2DD4-4FE2-B59D-794D4A550FA3}" dt="2021-10-14T09:26:28.809" v="272" actId="478"/>
          <ac:spMkLst>
            <pc:docMk/>
            <pc:sldMk cId="1274584242" sldId="288"/>
            <ac:spMk id="3" creationId="{74E174A0-B31E-4E77-BC4F-8D5F28388C98}"/>
          </ac:spMkLst>
        </pc:spChg>
        <pc:picChg chg="add mod">
          <ac:chgData name="Peter Spáč" userId="2e8d26cd-55d7-4d78-8227-1866407259d9" providerId="ADAL" clId="{F0665387-2DD4-4FE2-B59D-794D4A550FA3}" dt="2021-10-14T09:26:31.675" v="274" actId="1076"/>
          <ac:picMkLst>
            <pc:docMk/>
            <pc:sldMk cId="1274584242" sldId="288"/>
            <ac:picMk id="4" creationId="{567F5DA7-6EB3-4792-B535-17BC1D695BA8}"/>
          </ac:picMkLst>
        </pc:picChg>
        <pc:picChg chg="add mod">
          <ac:chgData name="Peter Spáč" userId="2e8d26cd-55d7-4d78-8227-1866407259d9" providerId="ADAL" clId="{F0665387-2DD4-4FE2-B59D-794D4A550FA3}" dt="2021-10-14T09:26:40.395" v="276" actId="1076"/>
          <ac:picMkLst>
            <pc:docMk/>
            <pc:sldMk cId="1274584242" sldId="288"/>
            <ac:picMk id="5" creationId="{6ACCBF9F-01BA-40A0-995F-8D986E02C4AE}"/>
          </ac:picMkLst>
        </pc:picChg>
      </pc:sldChg>
      <pc:sldChg chg="modSp add">
        <pc:chgData name="Peter Spáč" userId="2e8d26cd-55d7-4d78-8227-1866407259d9" providerId="ADAL" clId="{F0665387-2DD4-4FE2-B59D-794D4A550FA3}" dt="2021-10-14T09:26:55.241" v="279"/>
        <pc:sldMkLst>
          <pc:docMk/>
          <pc:sldMk cId="2835350578" sldId="289"/>
        </pc:sldMkLst>
        <pc:spChg chg="mod">
          <ac:chgData name="Peter Spáč" userId="2e8d26cd-55d7-4d78-8227-1866407259d9" providerId="ADAL" clId="{F0665387-2DD4-4FE2-B59D-794D4A550FA3}" dt="2021-10-14T09:26:47.525" v="278"/>
          <ac:spMkLst>
            <pc:docMk/>
            <pc:sldMk cId="2835350578" sldId="289"/>
            <ac:spMk id="2" creationId="{7237AC1C-FEBD-4328-A157-62CEB32D612B}"/>
          </ac:spMkLst>
        </pc:spChg>
        <pc:spChg chg="mod">
          <ac:chgData name="Peter Spáč" userId="2e8d26cd-55d7-4d78-8227-1866407259d9" providerId="ADAL" clId="{F0665387-2DD4-4FE2-B59D-794D4A550FA3}" dt="2021-10-14T09:26:55.241" v="279"/>
          <ac:spMkLst>
            <pc:docMk/>
            <pc:sldMk cId="2835350578" sldId="289"/>
            <ac:spMk id="3" creationId="{DC68542F-8D57-4208-B418-E2CDE082D6AC}"/>
          </ac:spMkLst>
        </pc:spChg>
      </pc:sldChg>
      <pc:sldChg chg="addSp delSp modSp add">
        <pc:chgData name="Peter Spáč" userId="2e8d26cd-55d7-4d78-8227-1866407259d9" providerId="ADAL" clId="{F0665387-2DD4-4FE2-B59D-794D4A550FA3}" dt="2021-10-14T09:27:22.539" v="282"/>
        <pc:sldMkLst>
          <pc:docMk/>
          <pc:sldMk cId="3653332134" sldId="290"/>
        </pc:sldMkLst>
        <pc:spChg chg="mod">
          <ac:chgData name="Peter Spáč" userId="2e8d26cd-55d7-4d78-8227-1866407259d9" providerId="ADAL" clId="{F0665387-2DD4-4FE2-B59D-794D4A550FA3}" dt="2021-10-14T09:27:18.831" v="281"/>
          <ac:spMkLst>
            <pc:docMk/>
            <pc:sldMk cId="3653332134" sldId="290"/>
            <ac:spMk id="2" creationId="{7D440736-1635-4257-9B21-E5C490FB019E}"/>
          </ac:spMkLst>
        </pc:spChg>
        <pc:spChg chg="del">
          <ac:chgData name="Peter Spáč" userId="2e8d26cd-55d7-4d78-8227-1866407259d9" providerId="ADAL" clId="{F0665387-2DD4-4FE2-B59D-794D4A550FA3}" dt="2021-10-14T09:27:22.539" v="282"/>
          <ac:spMkLst>
            <pc:docMk/>
            <pc:sldMk cId="3653332134" sldId="290"/>
            <ac:spMk id="3" creationId="{96299DCE-18BE-42C5-A02F-C59BFAD8F626}"/>
          </ac:spMkLst>
        </pc:spChg>
        <pc:picChg chg="add">
          <ac:chgData name="Peter Spáč" userId="2e8d26cd-55d7-4d78-8227-1866407259d9" providerId="ADAL" clId="{F0665387-2DD4-4FE2-B59D-794D4A550FA3}" dt="2021-10-14T09:27:22.539" v="282"/>
          <ac:picMkLst>
            <pc:docMk/>
            <pc:sldMk cId="3653332134" sldId="290"/>
            <ac:picMk id="4" creationId="{94E7F92E-42E2-4D04-B2FA-9ADCEA021EBD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27:35.381" v="285"/>
        <pc:sldMkLst>
          <pc:docMk/>
          <pc:sldMk cId="2390618816" sldId="291"/>
        </pc:sldMkLst>
        <pc:spChg chg="mod">
          <ac:chgData name="Peter Spáč" userId="2e8d26cd-55d7-4d78-8227-1866407259d9" providerId="ADAL" clId="{F0665387-2DD4-4FE2-B59D-794D4A550FA3}" dt="2021-10-14T09:27:31.387" v="284"/>
          <ac:spMkLst>
            <pc:docMk/>
            <pc:sldMk cId="2390618816" sldId="291"/>
            <ac:spMk id="2" creationId="{AB4F05E8-6207-4B38-A1FB-F1324FC3D578}"/>
          </ac:spMkLst>
        </pc:spChg>
        <pc:spChg chg="del">
          <ac:chgData name="Peter Spáč" userId="2e8d26cd-55d7-4d78-8227-1866407259d9" providerId="ADAL" clId="{F0665387-2DD4-4FE2-B59D-794D4A550FA3}" dt="2021-10-14T09:27:35.381" v="285"/>
          <ac:spMkLst>
            <pc:docMk/>
            <pc:sldMk cId="2390618816" sldId="291"/>
            <ac:spMk id="3" creationId="{8BFE082D-9EA1-4FFD-A25C-0FDD23C272C1}"/>
          </ac:spMkLst>
        </pc:spChg>
        <pc:picChg chg="add">
          <ac:chgData name="Peter Spáč" userId="2e8d26cd-55d7-4d78-8227-1866407259d9" providerId="ADAL" clId="{F0665387-2DD4-4FE2-B59D-794D4A550FA3}" dt="2021-10-14T09:27:35.381" v="285"/>
          <ac:picMkLst>
            <pc:docMk/>
            <pc:sldMk cId="2390618816" sldId="291"/>
            <ac:picMk id="4" creationId="{7686F238-2595-4E04-8273-25E2AE263998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27:51.642" v="288"/>
        <pc:sldMkLst>
          <pc:docMk/>
          <pc:sldMk cId="2232548835" sldId="292"/>
        </pc:sldMkLst>
        <pc:spChg chg="mod">
          <ac:chgData name="Peter Spáč" userId="2e8d26cd-55d7-4d78-8227-1866407259d9" providerId="ADAL" clId="{F0665387-2DD4-4FE2-B59D-794D4A550FA3}" dt="2021-10-14T09:27:47.210" v="287"/>
          <ac:spMkLst>
            <pc:docMk/>
            <pc:sldMk cId="2232548835" sldId="292"/>
            <ac:spMk id="2" creationId="{7CBBB794-7B4E-4F65-A198-68A3723092D6}"/>
          </ac:spMkLst>
        </pc:spChg>
        <pc:spChg chg="del">
          <ac:chgData name="Peter Spáč" userId="2e8d26cd-55d7-4d78-8227-1866407259d9" providerId="ADAL" clId="{F0665387-2DD4-4FE2-B59D-794D4A550FA3}" dt="2021-10-14T09:27:51.642" v="288"/>
          <ac:spMkLst>
            <pc:docMk/>
            <pc:sldMk cId="2232548835" sldId="292"/>
            <ac:spMk id="3" creationId="{9ED8E3A9-F345-480E-B5B0-CFFF22D984B8}"/>
          </ac:spMkLst>
        </pc:spChg>
        <pc:picChg chg="add">
          <ac:chgData name="Peter Spáč" userId="2e8d26cd-55d7-4d78-8227-1866407259d9" providerId="ADAL" clId="{F0665387-2DD4-4FE2-B59D-794D4A550FA3}" dt="2021-10-14T09:27:51.642" v="288"/>
          <ac:picMkLst>
            <pc:docMk/>
            <pc:sldMk cId="2232548835" sldId="292"/>
            <ac:picMk id="4" creationId="{ECB495B9-68D9-456E-ABFF-E0C0D3F3A2E9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28:05.163" v="291"/>
        <pc:sldMkLst>
          <pc:docMk/>
          <pc:sldMk cId="2490145089" sldId="293"/>
        </pc:sldMkLst>
        <pc:spChg chg="mod">
          <ac:chgData name="Peter Spáč" userId="2e8d26cd-55d7-4d78-8227-1866407259d9" providerId="ADAL" clId="{F0665387-2DD4-4FE2-B59D-794D4A550FA3}" dt="2021-10-14T09:27:59.548" v="290"/>
          <ac:spMkLst>
            <pc:docMk/>
            <pc:sldMk cId="2490145089" sldId="293"/>
            <ac:spMk id="2" creationId="{77EB8329-25DB-461A-8DFE-65D7E1620D79}"/>
          </ac:spMkLst>
        </pc:spChg>
        <pc:spChg chg="del">
          <ac:chgData name="Peter Spáč" userId="2e8d26cd-55d7-4d78-8227-1866407259d9" providerId="ADAL" clId="{F0665387-2DD4-4FE2-B59D-794D4A550FA3}" dt="2021-10-14T09:28:05.163" v="291"/>
          <ac:spMkLst>
            <pc:docMk/>
            <pc:sldMk cId="2490145089" sldId="293"/>
            <ac:spMk id="3" creationId="{FA89848A-2A40-4B9A-AE71-0AA05D9785FE}"/>
          </ac:spMkLst>
        </pc:spChg>
        <pc:picChg chg="add">
          <ac:chgData name="Peter Spáč" userId="2e8d26cd-55d7-4d78-8227-1866407259d9" providerId="ADAL" clId="{F0665387-2DD4-4FE2-B59D-794D4A550FA3}" dt="2021-10-14T09:28:05.163" v="291"/>
          <ac:picMkLst>
            <pc:docMk/>
            <pc:sldMk cId="2490145089" sldId="293"/>
            <ac:picMk id="4" creationId="{6A74BA81-F04A-4066-A1A0-94DB361EFBD0}"/>
          </ac:picMkLst>
        </pc:picChg>
      </pc:sldChg>
      <pc:sldChg chg="addSp delSp modSp add">
        <pc:chgData name="Peter Spáč" userId="2e8d26cd-55d7-4d78-8227-1866407259d9" providerId="ADAL" clId="{F0665387-2DD4-4FE2-B59D-794D4A550FA3}" dt="2021-10-14T09:28:23.133" v="294"/>
        <pc:sldMkLst>
          <pc:docMk/>
          <pc:sldMk cId="3418606259" sldId="294"/>
        </pc:sldMkLst>
        <pc:spChg chg="mod">
          <ac:chgData name="Peter Spáč" userId="2e8d26cd-55d7-4d78-8227-1866407259d9" providerId="ADAL" clId="{F0665387-2DD4-4FE2-B59D-794D4A550FA3}" dt="2021-10-14T09:28:19.130" v="293"/>
          <ac:spMkLst>
            <pc:docMk/>
            <pc:sldMk cId="3418606259" sldId="294"/>
            <ac:spMk id="2" creationId="{20A4F4BF-3510-4FF8-9874-71932C4E8F03}"/>
          </ac:spMkLst>
        </pc:spChg>
        <pc:spChg chg="del">
          <ac:chgData name="Peter Spáč" userId="2e8d26cd-55d7-4d78-8227-1866407259d9" providerId="ADAL" clId="{F0665387-2DD4-4FE2-B59D-794D4A550FA3}" dt="2021-10-14T09:28:23.133" v="294"/>
          <ac:spMkLst>
            <pc:docMk/>
            <pc:sldMk cId="3418606259" sldId="294"/>
            <ac:spMk id="3" creationId="{D21443A5-34A2-4013-A6F8-C8E025F06C5E}"/>
          </ac:spMkLst>
        </pc:spChg>
        <pc:picChg chg="add">
          <ac:chgData name="Peter Spáč" userId="2e8d26cd-55d7-4d78-8227-1866407259d9" providerId="ADAL" clId="{F0665387-2DD4-4FE2-B59D-794D4A550FA3}" dt="2021-10-14T09:28:23.133" v="294"/>
          <ac:picMkLst>
            <pc:docMk/>
            <pc:sldMk cId="3418606259" sldId="294"/>
            <ac:picMk id="4" creationId="{E53B2F4F-A1F7-4552-8A5C-069304DC1B47}"/>
          </ac:picMkLst>
        </pc:picChg>
      </pc:sldChg>
      <pc:sldChg chg="modSp add">
        <pc:chgData name="Peter Spáč" userId="2e8d26cd-55d7-4d78-8227-1866407259d9" providerId="ADAL" clId="{F0665387-2DD4-4FE2-B59D-794D4A550FA3}" dt="2021-10-14T09:28:36.518" v="297"/>
        <pc:sldMkLst>
          <pc:docMk/>
          <pc:sldMk cId="4109279918" sldId="295"/>
        </pc:sldMkLst>
        <pc:spChg chg="mod">
          <ac:chgData name="Peter Spáč" userId="2e8d26cd-55d7-4d78-8227-1866407259d9" providerId="ADAL" clId="{F0665387-2DD4-4FE2-B59D-794D4A550FA3}" dt="2021-10-14T09:28:30.796" v="296"/>
          <ac:spMkLst>
            <pc:docMk/>
            <pc:sldMk cId="4109279918" sldId="295"/>
            <ac:spMk id="2" creationId="{D0CDE8AE-0F09-41B6-B2D7-DA4BED92D859}"/>
          </ac:spMkLst>
        </pc:spChg>
        <pc:spChg chg="mod">
          <ac:chgData name="Peter Spáč" userId="2e8d26cd-55d7-4d78-8227-1866407259d9" providerId="ADAL" clId="{F0665387-2DD4-4FE2-B59D-794D4A550FA3}" dt="2021-10-14T09:28:36.518" v="297"/>
          <ac:spMkLst>
            <pc:docMk/>
            <pc:sldMk cId="4109279918" sldId="295"/>
            <ac:spMk id="3" creationId="{A1241F10-F323-4C5F-908C-3224E5CDAC28}"/>
          </ac:spMkLst>
        </pc:spChg>
      </pc:sldChg>
      <pc:sldChg chg="addSp delSp modSp add">
        <pc:chgData name="Peter Spáč" userId="2e8d26cd-55d7-4d78-8227-1866407259d9" providerId="ADAL" clId="{F0665387-2DD4-4FE2-B59D-794D4A550FA3}" dt="2021-10-14T09:28:51.115" v="301" actId="1076"/>
        <pc:sldMkLst>
          <pc:docMk/>
          <pc:sldMk cId="536471232" sldId="296"/>
        </pc:sldMkLst>
        <pc:spChg chg="mod">
          <ac:chgData name="Peter Spáč" userId="2e8d26cd-55d7-4d78-8227-1866407259d9" providerId="ADAL" clId="{F0665387-2DD4-4FE2-B59D-794D4A550FA3}" dt="2021-10-14T09:28:44.174" v="299"/>
          <ac:spMkLst>
            <pc:docMk/>
            <pc:sldMk cId="536471232" sldId="296"/>
            <ac:spMk id="2" creationId="{4B7E4673-E0CA-48CD-9CB2-D7372E25DFE2}"/>
          </ac:spMkLst>
        </pc:spChg>
        <pc:spChg chg="del">
          <ac:chgData name="Peter Spáč" userId="2e8d26cd-55d7-4d78-8227-1866407259d9" providerId="ADAL" clId="{F0665387-2DD4-4FE2-B59D-794D4A550FA3}" dt="2021-10-14T09:28:47.897" v="300"/>
          <ac:spMkLst>
            <pc:docMk/>
            <pc:sldMk cId="536471232" sldId="296"/>
            <ac:spMk id="3" creationId="{AD11ACE7-88B8-425F-A094-682172DF608F}"/>
          </ac:spMkLst>
        </pc:spChg>
        <pc:graphicFrameChg chg="add mod">
          <ac:chgData name="Peter Spáč" userId="2e8d26cd-55d7-4d78-8227-1866407259d9" providerId="ADAL" clId="{F0665387-2DD4-4FE2-B59D-794D4A550FA3}" dt="2021-10-14T09:28:51.115" v="301" actId="1076"/>
          <ac:graphicFrameMkLst>
            <pc:docMk/>
            <pc:sldMk cId="536471232" sldId="296"/>
            <ac:graphicFrameMk id="4" creationId="{071BAE8F-4B07-4D70-B068-0E125E4DCBFC}"/>
          </ac:graphicFrameMkLst>
        </pc:graphicFrameChg>
      </pc:sldChg>
      <pc:sldChg chg="modSp add">
        <pc:chgData name="Peter Spáč" userId="2e8d26cd-55d7-4d78-8227-1866407259d9" providerId="ADAL" clId="{F0665387-2DD4-4FE2-B59D-794D4A550FA3}" dt="2021-10-14T09:29:02.102" v="304"/>
        <pc:sldMkLst>
          <pc:docMk/>
          <pc:sldMk cId="3551261469" sldId="297"/>
        </pc:sldMkLst>
        <pc:spChg chg="mod">
          <ac:chgData name="Peter Spáč" userId="2e8d26cd-55d7-4d78-8227-1866407259d9" providerId="ADAL" clId="{F0665387-2DD4-4FE2-B59D-794D4A550FA3}" dt="2021-10-14T09:28:57.662" v="303"/>
          <ac:spMkLst>
            <pc:docMk/>
            <pc:sldMk cId="3551261469" sldId="297"/>
            <ac:spMk id="2" creationId="{300B154A-04B1-41FD-98D3-ACC739BF6953}"/>
          </ac:spMkLst>
        </pc:spChg>
        <pc:spChg chg="mod">
          <ac:chgData name="Peter Spáč" userId="2e8d26cd-55d7-4d78-8227-1866407259d9" providerId="ADAL" clId="{F0665387-2DD4-4FE2-B59D-794D4A550FA3}" dt="2021-10-14T09:29:02.102" v="304"/>
          <ac:spMkLst>
            <pc:docMk/>
            <pc:sldMk cId="3551261469" sldId="297"/>
            <ac:spMk id="3" creationId="{0A489778-BEE0-4AAF-AF74-1E86B99623BB}"/>
          </ac:spMkLst>
        </pc:spChg>
      </pc:sldChg>
      <pc:sldChg chg="modSp add">
        <pc:chgData name="Peter Spáč" userId="2e8d26cd-55d7-4d78-8227-1866407259d9" providerId="ADAL" clId="{F0665387-2DD4-4FE2-B59D-794D4A550FA3}" dt="2021-10-14T09:29:15.595" v="307"/>
        <pc:sldMkLst>
          <pc:docMk/>
          <pc:sldMk cId="139618926" sldId="298"/>
        </pc:sldMkLst>
        <pc:spChg chg="mod">
          <ac:chgData name="Peter Spáč" userId="2e8d26cd-55d7-4d78-8227-1866407259d9" providerId="ADAL" clId="{F0665387-2DD4-4FE2-B59D-794D4A550FA3}" dt="2021-10-14T09:29:11.154" v="306"/>
          <ac:spMkLst>
            <pc:docMk/>
            <pc:sldMk cId="139618926" sldId="298"/>
            <ac:spMk id="2" creationId="{0B849115-F035-4600-9214-8761B2891F3D}"/>
          </ac:spMkLst>
        </pc:spChg>
        <pc:spChg chg="mod">
          <ac:chgData name="Peter Spáč" userId="2e8d26cd-55d7-4d78-8227-1866407259d9" providerId="ADAL" clId="{F0665387-2DD4-4FE2-B59D-794D4A550FA3}" dt="2021-10-14T09:29:15.595" v="307"/>
          <ac:spMkLst>
            <pc:docMk/>
            <pc:sldMk cId="139618926" sldId="298"/>
            <ac:spMk id="3" creationId="{98DC224B-30CF-4AF9-AECE-B71E8513CF10}"/>
          </ac:spMkLst>
        </pc:spChg>
      </pc:sldChg>
    </pc:docChg>
  </pc:docChgLst>
  <pc:docChgLst>
    <pc:chgData name="Peter" userId="2e8d26cd-55d7-4d78-8227-1866407259d9" providerId="ADAL" clId="{89ECB213-FAB8-43A8-B9F4-0E0F59BBE993}"/>
    <pc:docChg chg="delSld">
      <pc:chgData name="Peter" userId="2e8d26cd-55d7-4d78-8227-1866407259d9" providerId="ADAL" clId="{89ECB213-FAB8-43A8-B9F4-0E0F59BBE993}" dt="2021-10-14T17:38:30.674" v="7" actId="47"/>
      <pc:docMkLst>
        <pc:docMk/>
      </pc:docMkLst>
      <pc:sldChg chg="del">
        <pc:chgData name="Peter" userId="2e8d26cd-55d7-4d78-8227-1866407259d9" providerId="ADAL" clId="{89ECB213-FAB8-43A8-B9F4-0E0F59BBE993}" dt="2021-10-14T17:38:06.040" v="0" actId="47"/>
        <pc:sldMkLst>
          <pc:docMk/>
          <pc:sldMk cId="737226683" sldId="262"/>
        </pc:sldMkLst>
      </pc:sldChg>
      <pc:sldChg chg="del">
        <pc:chgData name="Peter" userId="2e8d26cd-55d7-4d78-8227-1866407259d9" providerId="ADAL" clId="{89ECB213-FAB8-43A8-B9F4-0E0F59BBE993}" dt="2021-10-14T17:38:06.461" v="1" actId="47"/>
        <pc:sldMkLst>
          <pc:docMk/>
          <pc:sldMk cId="1354210981" sldId="263"/>
        </pc:sldMkLst>
      </pc:sldChg>
      <pc:sldChg chg="del">
        <pc:chgData name="Peter" userId="2e8d26cd-55d7-4d78-8227-1866407259d9" providerId="ADAL" clId="{89ECB213-FAB8-43A8-B9F4-0E0F59BBE993}" dt="2021-10-14T17:38:23.817" v="2" actId="47"/>
        <pc:sldMkLst>
          <pc:docMk/>
          <pc:sldMk cId="113121816" sldId="287"/>
        </pc:sldMkLst>
      </pc:sldChg>
      <pc:sldChg chg="del">
        <pc:chgData name="Peter" userId="2e8d26cd-55d7-4d78-8227-1866407259d9" providerId="ADAL" clId="{89ECB213-FAB8-43A8-B9F4-0E0F59BBE993}" dt="2021-10-14T17:38:24.866" v="3" actId="47"/>
        <pc:sldMkLst>
          <pc:docMk/>
          <pc:sldMk cId="1274584242" sldId="288"/>
        </pc:sldMkLst>
      </pc:sldChg>
      <pc:sldChg chg="del">
        <pc:chgData name="Peter" userId="2e8d26cd-55d7-4d78-8227-1866407259d9" providerId="ADAL" clId="{89ECB213-FAB8-43A8-B9F4-0E0F59BBE993}" dt="2021-10-14T17:38:28.489" v="4" actId="47"/>
        <pc:sldMkLst>
          <pc:docMk/>
          <pc:sldMk cId="3653332134" sldId="290"/>
        </pc:sldMkLst>
      </pc:sldChg>
      <pc:sldChg chg="del">
        <pc:chgData name="Peter" userId="2e8d26cd-55d7-4d78-8227-1866407259d9" providerId="ADAL" clId="{89ECB213-FAB8-43A8-B9F4-0E0F59BBE993}" dt="2021-10-14T17:38:29.097" v="5" actId="47"/>
        <pc:sldMkLst>
          <pc:docMk/>
          <pc:sldMk cId="2390618816" sldId="291"/>
        </pc:sldMkLst>
      </pc:sldChg>
      <pc:sldChg chg="del">
        <pc:chgData name="Peter" userId="2e8d26cd-55d7-4d78-8227-1866407259d9" providerId="ADAL" clId="{89ECB213-FAB8-43A8-B9F4-0E0F59BBE993}" dt="2021-10-14T17:38:29.818" v="6" actId="47"/>
        <pc:sldMkLst>
          <pc:docMk/>
          <pc:sldMk cId="2232548835" sldId="292"/>
        </pc:sldMkLst>
      </pc:sldChg>
      <pc:sldChg chg="del">
        <pc:chgData name="Peter" userId="2e8d26cd-55d7-4d78-8227-1866407259d9" providerId="ADAL" clId="{89ECB213-FAB8-43A8-B9F4-0E0F59BBE993}" dt="2021-10-14T17:38:30.674" v="7" actId="47"/>
        <pc:sldMkLst>
          <pc:docMk/>
          <pc:sldMk cId="2490145089" sldId="29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C79DF-09B6-4055-9D9C-53A628954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751383-DF82-4E10-91FB-692314DC7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B55484-3819-4944-8C20-E88A4CC4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725793-1738-40A3-B98F-CD32B7D5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246E44-760F-4314-BBD5-384334AA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28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AC5DD-1AFA-4A00-995A-D940B6C4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836749-F018-45D7-A29C-0F5D7638C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ADFB85-B182-4050-B706-CB3BBBF7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5C2F9A-1418-44E0-924D-D4518282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D3DB1C-6B6B-4EEC-9DBC-E925FAFD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81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32B32B-4B35-47CA-AD44-C987C7264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CA1DCF-B140-46F1-9764-8E2A0612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BD9AB-4DCA-4533-A3A5-7998C3AA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C6B22-EA9B-4198-8CFF-4353AF6D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FF8FA-9BE0-4E93-BB7D-10FAB2EE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93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6A9D3-AF5A-4402-A441-227A3C0E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F2EF16-B0CA-419D-84ED-51100F06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B968D8-8EF2-4D2D-ACFA-80B525C0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F7818-54A5-4E8A-8F61-D95096E05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047ABC-4C9E-43BC-825C-39160278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3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FB384-4A53-4DA8-B9D1-85385D4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D4F2DC-E029-467D-80E2-D8B6E0BD8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A258E-154C-4349-9D90-687B6CCD1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BED7E4-3247-4C64-A471-E504EBEC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C9CF8-3AC3-4977-871E-30FDAC2C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5D7D6-9BF2-4AA9-9261-05F956E6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53C28F-EDBF-4E6B-9FF8-9774A45A5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50510CD-4F51-4CED-95D4-3DB179336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7DBE34-05B1-4DCF-8F0E-FC161D63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D57078-829E-4826-B9FA-8830198B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4012D4-2EB6-48D0-9C2F-8C401B34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1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57623-3351-4CBE-BDAB-DFC9F877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7162896-7268-451B-8783-AE961EAD4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4EFBC93-1B0A-4027-B806-3598AEE07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0F8DAB-08E6-40AD-BE0F-D343008011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6E5B3D1-966C-4FE4-927D-29EB75B20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41E4C94-F4D9-485A-9745-7756A17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A8CAF9-0BE3-422A-B784-711DAFB4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CEBBF3-5541-40F3-8DFA-A836FBBA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33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1ECBD-C964-4C26-A70F-2E614236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028DC9-DC71-404C-B306-5C06DAC9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AC8AA0-585C-4094-B283-7298CE7B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4FE437-648F-4EB7-A044-4EBF4B96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0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9F1E43A-6EAB-4AD9-8119-F466F394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6B2DBF-EB9D-44A5-A86B-69B2A07A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C3657B-E1E5-46E7-B2F7-7E5780FA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00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8EB8-A3BE-4DBF-A8A7-5B8D4AE84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C7CD1-7BEC-4524-BFDC-066DDC6C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D5F476E-6A19-450E-8B6C-FD0F15227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2E7FC1-41B3-45C9-858F-4FCE17C8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179750-157B-47A2-87D2-EFF06E71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1AD674-7347-48CA-B565-890CB89E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9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A0409-772D-4295-BC25-BE6C6392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9397DE-CA2F-4A6B-B264-2E9EB34F5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86F9DC5-C12F-46BF-872B-4D6666AB2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FBF20E-9DD1-43C6-AA32-8ACB8531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427282-93C1-42B2-AB51-FC143E8F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D62831-F3CF-4991-B164-C7EBC49F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9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9C1384-F21E-4D95-84C7-83B89787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141F35-E722-4F3B-AA4D-848A063A8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EE7B2A-059B-475E-AE83-C21C24999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C7862-9B3F-4634-BE15-4857D1491A7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DCD409-9246-433E-BC02-F85D6A0BB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7BFBD-68DE-407F-917B-3F10C600A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68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E527A-4A5C-40ED-B820-E179E1DF3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F78B7C-76DD-4539-9DF7-2E896B110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8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14.10.2021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70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E2E27-AB13-471E-8C1A-5D2101FE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AEDB65-3BC1-4DBB-9CF9-7B44D92E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ze základních korelačních koeficientů</a:t>
            </a:r>
          </a:p>
          <a:p>
            <a:endParaRPr lang="cs-CZ" dirty="0"/>
          </a:p>
          <a:p>
            <a:r>
              <a:rPr lang="cs-CZ" dirty="0"/>
              <a:t>Značení - R (při populaci), r (při vzorce)</a:t>
            </a:r>
          </a:p>
          <a:p>
            <a:endParaRPr lang="cs-CZ" dirty="0"/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kladní souvislost</a:t>
            </a:r>
          </a:p>
          <a:p>
            <a:pPr lvl="1"/>
            <a:r>
              <a:rPr lang="cs-CZ" dirty="0"/>
              <a:t>-1  = perfektní záporná souvislost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495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5176A-181D-4860-A7C2-01505BBE9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8AD67B-8271-4257-9265-066B8068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Síla vztahu:</a:t>
            </a:r>
          </a:p>
          <a:p>
            <a:pPr lvl="1"/>
            <a:r>
              <a:rPr lang="cs-CZ" dirty="0"/>
              <a:t>± 0,1 – slabý</a:t>
            </a:r>
          </a:p>
          <a:p>
            <a:pPr lvl="1"/>
            <a:r>
              <a:rPr lang="cs-CZ" dirty="0"/>
              <a:t>± 0,3 – střední</a:t>
            </a:r>
          </a:p>
          <a:p>
            <a:pPr lvl="1"/>
            <a:r>
              <a:rPr lang="cs-CZ" dirty="0"/>
              <a:t>± 0,5 – silný</a:t>
            </a:r>
          </a:p>
          <a:p>
            <a:endParaRPr lang="cs-CZ" dirty="0"/>
          </a:p>
          <a:p>
            <a:r>
              <a:rPr lang="cs-CZ" dirty="0"/>
              <a:t>Spíše </a:t>
            </a:r>
            <a:r>
              <a:rPr lang="cs-CZ" dirty="0" err="1"/>
              <a:t>arbitrabilní</a:t>
            </a:r>
            <a:r>
              <a:rPr lang="cs-CZ" dirty="0"/>
              <a:t> hodnoty (mezi r = 0,29 a r = 0,31 žádný </a:t>
            </a:r>
            <a:r>
              <a:rPr lang="cs-CZ" dirty="0" err="1"/>
              <a:t>zásadný</a:t>
            </a:r>
            <a:r>
              <a:rPr lang="cs-CZ" dirty="0"/>
              <a:t> rozdíl není)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219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15C3F-885A-495A-8C2C-417BAE9F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6D4818-23D4-4882-9445-F4FCD8E5A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Bivariační</a:t>
            </a:r>
            <a:r>
              <a:rPr lang="cs-CZ" dirty="0"/>
              <a:t> – souvislost mezi dvěma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– souvislost mezi dvěma proměnnými za jisté kontroly vlivu jiných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583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B2D7B-838E-4D1A-95B7-1AA4C3FE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37C938-DC2B-4A17-9EF6-726EDD727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„Jednodušší“ forma</a:t>
            </a:r>
          </a:p>
          <a:p>
            <a:endParaRPr lang="cs-CZ" dirty="0"/>
          </a:p>
          <a:p>
            <a:r>
              <a:rPr lang="cs-CZ" dirty="0"/>
              <a:t>Posuzuje souvislost mezi dvěma proměnnými bez dalšího</a:t>
            </a:r>
          </a:p>
          <a:p>
            <a:endParaRPr lang="cs-CZ" dirty="0"/>
          </a:p>
          <a:p>
            <a:r>
              <a:rPr lang="cs-CZ" dirty="0"/>
              <a:t>Tři základní postupy:</a:t>
            </a:r>
          </a:p>
          <a:p>
            <a:pPr lvl="1"/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pPr lvl="1"/>
            <a:r>
              <a:rPr lang="cs-CZ" dirty="0" err="1"/>
              <a:t>Kendallovo</a:t>
            </a:r>
            <a:r>
              <a:rPr lang="cs-CZ" dirty="0"/>
              <a:t> tau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154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E11BD-2BA9-4398-84C9-6B74CD92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9DE06-9C90-4E32-B797-1C2C2F5F6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endParaRPr lang="cs-CZ" dirty="0"/>
          </a:p>
          <a:p>
            <a:r>
              <a:rPr lang="cs-CZ" dirty="0"/>
              <a:t>Výjimka – jedna z proměnných může být kategorická (dichotomická)</a:t>
            </a:r>
          </a:p>
          <a:p>
            <a:endParaRPr lang="sk-SK" dirty="0"/>
          </a:p>
          <a:p>
            <a:r>
              <a:rPr lang="cs-CZ" dirty="0"/>
              <a:t>Citlivost na odlehlé případy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58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855FB-23EC-48F9-8F35-CF7D2F51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61FC3-8FF9-4FBD-8F55-2BA299F0B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Před</a:t>
            </a:r>
            <a:r>
              <a:rPr lang="sk-SK" dirty="0"/>
              <a:t> analýzou je vhodné si </a:t>
            </a:r>
            <a:r>
              <a:rPr lang="sk-SK" dirty="0" err="1"/>
              <a:t>data</a:t>
            </a:r>
            <a:r>
              <a:rPr lang="sk-SK" dirty="0"/>
              <a:t> graficky </a:t>
            </a:r>
            <a:r>
              <a:rPr lang="sk-SK" dirty="0" err="1"/>
              <a:t>zobrazit</a:t>
            </a:r>
            <a:r>
              <a:rPr lang="sk-SK" dirty="0"/>
              <a:t> (</a:t>
            </a:r>
            <a:r>
              <a:rPr lang="sk-SK" dirty="0" err="1"/>
              <a:t>netýká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pouze</a:t>
            </a:r>
            <a:r>
              <a:rPr lang="sk-SK" dirty="0"/>
              <a:t> </a:t>
            </a:r>
            <a:r>
              <a:rPr lang="sk-SK" dirty="0" err="1"/>
              <a:t>Pearsonova</a:t>
            </a:r>
            <a:r>
              <a:rPr lang="sk-SK" dirty="0"/>
              <a:t> </a:t>
            </a:r>
            <a:r>
              <a:rPr lang="sk-SK" dirty="0" err="1"/>
              <a:t>korel</a:t>
            </a:r>
            <a:r>
              <a:rPr lang="sk-SK" dirty="0"/>
              <a:t>. koeficientu)</a:t>
            </a:r>
          </a:p>
          <a:p>
            <a:endParaRPr lang="sk-SK" dirty="0"/>
          </a:p>
          <a:p>
            <a:r>
              <a:rPr lang="sk-SK" dirty="0"/>
              <a:t>Bodový graf (</a:t>
            </a:r>
            <a:r>
              <a:rPr lang="sk-SK" dirty="0" err="1"/>
              <a:t>scatter</a:t>
            </a:r>
            <a:r>
              <a:rPr lang="sk-SK" dirty="0"/>
              <a:t>/</a:t>
            </a:r>
            <a:r>
              <a:rPr lang="sk-SK" dirty="0" err="1"/>
              <a:t>dot</a:t>
            </a:r>
            <a:r>
              <a:rPr lang="sk-SK" dirty="0"/>
              <a:t>)</a:t>
            </a:r>
          </a:p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err="1"/>
              <a:t>Graphs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Chart </a:t>
            </a:r>
            <a:r>
              <a:rPr lang="cs-CZ" dirty="0" err="1">
                <a:sym typeface="Wingdings" pitchFamily="2" charset="2"/>
              </a:rPr>
              <a:t>builder</a:t>
            </a:r>
            <a:r>
              <a:rPr lang="cs-CZ" dirty="0">
                <a:sym typeface="Wingdings" pitchFamily="2" charset="2"/>
              </a:rPr>
              <a:t> :</a:t>
            </a:r>
          </a:p>
          <a:p>
            <a:pPr lvl="1"/>
            <a:r>
              <a:rPr lang="cs-CZ" dirty="0">
                <a:sym typeface="Wingdings" pitchFamily="2" charset="2"/>
              </a:rPr>
              <a:t>Zvolit </a:t>
            </a:r>
            <a:r>
              <a:rPr lang="cs-CZ" dirty="0" err="1">
                <a:sym typeface="Wingdings" pitchFamily="2" charset="2"/>
              </a:rPr>
              <a:t>Scatter</a:t>
            </a:r>
            <a:r>
              <a:rPr lang="cs-CZ" dirty="0">
                <a:sym typeface="Wingdings" pitchFamily="2" charset="2"/>
              </a:rPr>
              <a:t>/</a:t>
            </a:r>
            <a:r>
              <a:rPr lang="cs-CZ" dirty="0" err="1">
                <a:sym typeface="Wingdings" pitchFamily="2" charset="2"/>
              </a:rPr>
              <a:t>Dot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Vložit proměnné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927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A30329B-F31E-42CE-8964-FD2DA7FA4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9280" y="1825625"/>
            <a:ext cx="779344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68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9AEC0-0375-4614-888B-76B37D96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077CB-C6DA-4181-8D16-C2CD589D7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>
                <a:sym typeface="Wingdings" pitchFamily="2" charset="2"/>
              </a:rPr>
              <a:t>Pearsonův</a:t>
            </a:r>
            <a:r>
              <a:rPr lang="cs-CZ" dirty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>
                <a:sym typeface="Wingdings" pitchFamily="2" charset="2"/>
              </a:rPr>
              <a:t>Pro sledování signifikance zvolit </a:t>
            </a:r>
            <a:r>
              <a:rPr lang="cs-CZ" i="1" dirty="0">
                <a:sym typeface="Wingdings" pitchFamily="2" charset="2"/>
              </a:rPr>
              <a:t>Flag </a:t>
            </a:r>
            <a:r>
              <a:rPr lang="cs-CZ" i="1" dirty="0" err="1">
                <a:sym typeface="Wingdings" pitchFamily="2" charset="2"/>
              </a:rPr>
              <a:t>significant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correlations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279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6B8BA-A132-4560-8528-59700E80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FFE618AE-FCDB-4D2A-9003-3316B3A2F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403983"/>
              </p:ext>
            </p:extLst>
          </p:nvPr>
        </p:nvGraphicFramePr>
        <p:xfrm>
          <a:off x="2819636" y="2130425"/>
          <a:ext cx="6552728" cy="3399377"/>
        </p:xfrm>
        <a:graphic>
          <a:graphicData uri="http://schemas.openxmlformats.org/drawingml/2006/table">
            <a:tbl>
              <a:tblPr/>
              <a:tblGrid>
                <a:gridCol w="217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2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Madaru v okresech SR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hlasu SMK ve volbach do NR SR 2006 za okresy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Madaru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 okresech SR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hlasu SMK ve volbach do NR SR 2006 za okresy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403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28C0A-3732-4851-9C24-14408739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0716E4B1-EB5A-4376-9CCB-E5E7A4825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794909"/>
              </p:ext>
            </p:extLst>
          </p:nvPr>
        </p:nvGraphicFramePr>
        <p:xfrm>
          <a:off x="2639616" y="2028825"/>
          <a:ext cx="6912768" cy="4207762"/>
        </p:xfrm>
        <a:graphic>
          <a:graphicData uri="http://schemas.openxmlformats.org/drawingml/2006/table">
            <a:tbl>
              <a:tblPr/>
              <a:tblGrid>
                <a:gridCol w="180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19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66D1E-C8CD-4488-89E4-E9C49E2E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E9284D-62C5-4054-BBE6-F52105A28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Vzájemná souvislost mezi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Nárůst hodnot jedné proměnné je spojený s nárůstem / poklesem hodnot druhé proměnné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Korelace neimplikuje kauzalitu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172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F6F28-BB97-491C-B656-58ED08B0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A4475-60E1-49A2-8D75-513C58A6C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 zjištěným R je možné dál pracovat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Po umocnění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Pro názornost se 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násobí číslem 100 a vyjadřuje v procentech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Nadále však daná hodnota neříká nic o kauzalitě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153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DF8B2-6A1E-4B95-8E02-81F24C44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F9D85-8332-4453-B9D5-A3E8AB0A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Výjimka z kardinálních dat </a:t>
            </a:r>
            <a:r>
              <a:rPr lang="cs-CZ" dirty="0">
                <a:sym typeface="Wingdings" pitchFamily="2" charset="2"/>
              </a:rPr>
              <a:t> korelace jedné kardinální proměnné a jedné dichotomické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Tzv. point-</a:t>
            </a:r>
            <a:r>
              <a:rPr lang="cs-CZ" dirty="0" err="1">
                <a:sym typeface="Wingdings" pitchFamily="2" charset="2"/>
              </a:rPr>
              <a:t>biserial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/>
              <a:t>Úplně stejný postup</a:t>
            </a:r>
          </a:p>
          <a:p>
            <a:endParaRPr lang="cs-CZ" dirty="0"/>
          </a:p>
          <a:p>
            <a:r>
              <a:rPr lang="cs-CZ" dirty="0"/>
              <a:t>Kladní / záporní výsledné hodnoty plně závisí od kódování dichotomické 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546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6471F-CC43-4E12-8A0F-C033A209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38D5013-D529-48B1-A7A2-5323778ACF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572" y="2110154"/>
            <a:ext cx="7190856" cy="372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52571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FC76B-885A-46B6-A5D9-7F466917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41D961-7199-4E69-8C7E-03A345ED6A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647" y="2094524"/>
            <a:ext cx="7160705" cy="371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284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344A6-B424-46BB-9EC2-D82C262E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6C61A-4745-45B0-802B-F3D09304E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pro </a:t>
            </a:r>
            <a:r>
              <a:rPr lang="cs-CZ" dirty="0" err="1"/>
              <a:t>neparametrická</a:t>
            </a:r>
            <a:r>
              <a:rPr lang="cs-CZ" dirty="0"/>
              <a:t> data (ordinální, porušení normality apod.)</a:t>
            </a:r>
          </a:p>
          <a:p>
            <a:endParaRPr lang="cs-CZ" dirty="0"/>
          </a:p>
          <a:p>
            <a:r>
              <a:rPr lang="cs-CZ" dirty="0"/>
              <a:t>Data nejdřív seřadí a následně toto pořadí využívá pro výpočet korelačního koeficientu</a:t>
            </a:r>
          </a:p>
          <a:p>
            <a:endParaRPr lang="cs-CZ" dirty="0"/>
          </a:p>
          <a:p>
            <a:r>
              <a:rPr lang="cs-CZ" dirty="0"/>
              <a:t>Výsledné hodnoty jsou ve stejném pásmu jako u PKK (od -1 po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867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1C893-4438-411A-A642-0C383083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5ECF7A-16A0-4943-B9BA-C0A0F9AEE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>
                <a:sym typeface="Wingdings" pitchFamily="2" charset="2"/>
              </a:rPr>
              <a:t>Vybrat </a:t>
            </a:r>
            <a:r>
              <a:rPr lang="cs-CZ" i="1" dirty="0" err="1">
                <a:sym typeface="Wingdings" pitchFamily="2" charset="2"/>
              </a:rPr>
              <a:t>Spearman</a:t>
            </a:r>
            <a:endParaRPr lang="cs-CZ" i="1" dirty="0">
              <a:sym typeface="Wingdings" pitchFamily="2" charset="2"/>
            </a:endParaRPr>
          </a:p>
          <a:p>
            <a:endParaRPr lang="cs-CZ" dirty="0"/>
          </a:p>
          <a:p>
            <a:r>
              <a:rPr lang="cs-CZ" dirty="0"/>
              <a:t>Vše ostatní je stejné, pouze v </a:t>
            </a:r>
            <a:r>
              <a:rPr lang="cs-CZ" i="1" dirty="0" err="1"/>
              <a:t>Options</a:t>
            </a:r>
            <a:r>
              <a:rPr lang="cs-CZ" dirty="0"/>
              <a:t> není možnost spočítat statistiky (mají smysl pouze pro </a:t>
            </a:r>
            <a:r>
              <a:rPr lang="cs-CZ" dirty="0" err="1"/>
              <a:t>Pearsonův</a:t>
            </a:r>
            <a:r>
              <a:rPr lang="cs-CZ" dirty="0"/>
              <a:t> korelační koeficient)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776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DC62A-8A22-4844-AF57-0EA39E27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E8D6D6-0125-4EDE-A390-12CC2D8C9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Podobně jako u PKK, i zde je možné výsledný koeficient umocnit </a:t>
            </a:r>
            <a:r>
              <a:rPr lang="cs-CZ" dirty="0">
                <a:sym typeface="Wingdings" pitchFamily="2" charset="2"/>
              </a:rPr>
              <a:t>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Interpretace je částečně odlišná – </a:t>
            </a:r>
            <a:r>
              <a:rPr lang="cs-CZ" dirty="0" err="1">
                <a:sym typeface="Wingdings" pitchFamily="2" charset="2"/>
              </a:rPr>
              <a:t>Spearmanovo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rho</a:t>
            </a:r>
            <a:r>
              <a:rPr lang="cs-CZ" dirty="0">
                <a:sym typeface="Wingdings" pitchFamily="2" charset="2"/>
              </a:rPr>
              <a:t> je založené na pořadí 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vyjádřuje</a:t>
            </a:r>
            <a:r>
              <a:rPr lang="cs-CZ" dirty="0">
                <a:sym typeface="Wingdings" pitchFamily="2" charset="2"/>
              </a:rPr>
              <a:t> podíl sdílených pořadí mezi proměnnými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595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03BAE-9063-40BE-A3CC-76084CFE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Kendallovo</a:t>
            </a:r>
            <a:r>
              <a:rPr lang="cs-CZ" dirty="0"/>
              <a:t> tau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941C0-3DB6-4655-A20F-F0A9B6DBC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jako </a:t>
            </a:r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(totožný postup i v SPSS – pouze se zvolí </a:t>
            </a:r>
            <a:r>
              <a:rPr lang="cs-CZ" i="1" dirty="0" err="1"/>
              <a:t>Kendall</a:t>
            </a:r>
            <a:r>
              <a:rPr lang="en-US" i="1" dirty="0"/>
              <a:t>`</a:t>
            </a:r>
            <a:r>
              <a:rPr lang="cs-CZ" i="1" dirty="0"/>
              <a:t>s tau-b</a:t>
            </a:r>
            <a:r>
              <a:rPr lang="cs-CZ" dirty="0"/>
              <a:t> namísto </a:t>
            </a:r>
            <a:r>
              <a:rPr lang="cs-CZ" i="1" dirty="0" err="1"/>
              <a:t>Spearman</a:t>
            </a:r>
            <a:endParaRPr lang="cs-CZ" dirty="0"/>
          </a:p>
          <a:p>
            <a:endParaRPr lang="cs-CZ" dirty="0"/>
          </a:p>
          <a:p>
            <a:r>
              <a:rPr lang="cs-CZ" dirty="0"/>
              <a:t>Kdy upřednostnit před </a:t>
            </a:r>
            <a:r>
              <a:rPr lang="cs-CZ" dirty="0" err="1"/>
              <a:t>Spearmanem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Menší počet dat</a:t>
            </a:r>
          </a:p>
          <a:p>
            <a:pPr lvl="1"/>
            <a:r>
              <a:rPr lang="cs-CZ" dirty="0"/>
              <a:t>Mnoho totožných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462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3FEC1-F5A9-4230-87DD-71792376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výsledků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D48F-5E59-475C-8822-3A1DE7C6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Základní pravidlo – </a:t>
            </a:r>
            <a:r>
              <a:rPr lang="cs-CZ" b="1" dirty="0"/>
              <a:t>korelace ≠ kauzalita</a:t>
            </a:r>
          </a:p>
          <a:p>
            <a:endParaRPr lang="cs-CZ" dirty="0"/>
          </a:p>
          <a:p>
            <a:r>
              <a:rPr lang="cs-CZ" dirty="0"/>
              <a:t>Korelace vyjadřuje pouze souvislost mezi proměnnými, neukazuje na žádnou příčinu a následek</a:t>
            </a:r>
          </a:p>
          <a:p>
            <a:endParaRPr lang="cs-CZ" dirty="0"/>
          </a:p>
          <a:p>
            <a:r>
              <a:rPr lang="cs-CZ" dirty="0"/>
              <a:t>Vliv třetích proměnných</a:t>
            </a:r>
          </a:p>
          <a:p>
            <a:endParaRPr lang="cs-CZ" dirty="0"/>
          </a:p>
          <a:p>
            <a:r>
              <a:rPr lang="cs-CZ" dirty="0"/>
              <a:t>Korelace neuvádí směr působení proměnných - ty jsou ve výpočte plně rovnocenné (žádná nezávislá a závislá proměnná)</a:t>
            </a:r>
          </a:p>
          <a:p>
            <a:endParaRPr lang="cs-CZ" dirty="0"/>
          </a:p>
          <a:p>
            <a:r>
              <a:rPr lang="cs-CZ" dirty="0"/>
              <a:t>Nemožnost konstatovat kauzalitu trvá i pokud se příčinný vztah jeví jako „logický“ – korelace nemá potenciál ani nástroj to odhalit</a:t>
            </a:r>
          </a:p>
          <a:p>
            <a:endParaRPr lang="cs-CZ" dirty="0"/>
          </a:p>
          <a:p>
            <a:r>
              <a:rPr lang="cs-CZ" dirty="0"/>
              <a:t>Statistické zjištění nemá automaticky věcný význam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165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xican lemon imports prevent highway deaths.">
            <a:extLst>
              <a:ext uri="{FF2B5EF4-FFF2-40B4-BE49-F238E27FC236}">
                <a16:creationId xmlns:a16="http://schemas.microsoft.com/office/drawing/2014/main" id="{5956ED19-2A4C-4C29-8956-2E43269835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684" y="712576"/>
            <a:ext cx="8270631" cy="537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39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7295F-4276-4A7E-9480-807E1402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40984-5F9E-4192-A47B-4F8B736F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posouzení vzájemné souvislosti dvou proměnných</a:t>
            </a:r>
          </a:p>
          <a:p>
            <a:endParaRPr lang="cs-CZ" dirty="0"/>
          </a:p>
          <a:p>
            <a:r>
              <a:rPr lang="cs-CZ" dirty="0"/>
              <a:t>Souvislost - změna v hodnotách jedné proměnné bude spojená s obdobnou změnou ve druhé proměnné</a:t>
            </a:r>
          </a:p>
          <a:p>
            <a:endParaRPr lang="cs-CZ" dirty="0"/>
          </a:p>
          <a:p>
            <a:r>
              <a:rPr lang="cs-CZ" dirty="0"/>
              <a:t>Podobné odklony od průměru v obou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075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7AC1C-FEBD-4328-A157-62CEB32D6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8542F-8D57-4208-B418-E2CDE082D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Souvislost mezi dvěma proměnnými za jisté kontroly vlivu jiných proměnných (třetí proměnná je konstantní)</a:t>
            </a:r>
          </a:p>
          <a:p>
            <a:endParaRPr lang="cs-CZ" dirty="0"/>
          </a:p>
          <a:p>
            <a:r>
              <a:rPr lang="cs-CZ" dirty="0"/>
              <a:t>„Očištění“ souvislosti od jiných proměnných</a:t>
            </a:r>
          </a:p>
          <a:p>
            <a:endParaRPr lang="cs-CZ" dirty="0"/>
          </a:p>
          <a:p>
            <a:r>
              <a:rPr lang="cs-CZ" dirty="0"/>
              <a:t>Snaha o identifikaci „čistého“ podílu sdílené variability pouze mezi dvěma proměnnými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350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4F4BF-3510-4FF8-9874-71932C4E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53B2F4F-A1F7-4552-8A5C-069304DC1B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327" y="1825625"/>
            <a:ext cx="711534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86062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DE8AE-0F09-41B6-B2D7-DA4BED92D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Parciální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241F10-F323-4C5F-908C-3224E5CDA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Partial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Korelované proměnné do </a:t>
            </a:r>
            <a:r>
              <a:rPr lang="cs-CZ" i="1" dirty="0" err="1">
                <a:sym typeface="Wingdings" pitchFamily="2" charset="2"/>
              </a:rPr>
              <a:t>Variables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Kontrolní proměnné do </a:t>
            </a:r>
            <a:r>
              <a:rPr lang="cs-CZ" i="1" dirty="0">
                <a:sym typeface="Wingdings" pitchFamily="2" charset="2"/>
              </a:rPr>
              <a:t>Controlling </a:t>
            </a:r>
            <a:r>
              <a:rPr lang="cs-CZ" i="1" dirty="0" err="1">
                <a:sym typeface="Wingdings" pitchFamily="2" charset="2"/>
              </a:rPr>
              <a:t>for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Pro sledování numericky vyjádřené signifikance zvolit </a:t>
            </a:r>
            <a:r>
              <a:rPr lang="cs-CZ" i="1" dirty="0">
                <a:sym typeface="Wingdings" pitchFamily="2" charset="2"/>
              </a:rPr>
              <a:t>Display </a:t>
            </a:r>
            <a:r>
              <a:rPr lang="cs-CZ" i="1" dirty="0" err="1">
                <a:sym typeface="Wingdings" pitchFamily="2" charset="2"/>
              </a:rPr>
              <a:t>actual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significance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level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</a:t>
            </a:r>
            <a:r>
              <a:rPr lang="cs-CZ" dirty="0" err="1">
                <a:sym typeface="Wingdings" pitchFamily="2" charset="2"/>
              </a:rPr>
              <a:t>bivariační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279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E4673-E0CA-48CD-9CB2-D7372E25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Parciální korelace</a:t>
            </a:r>
          </a:p>
        </p:txBody>
      </p:sp>
      <p:graphicFrame>
        <p:nvGraphicFramePr>
          <p:cNvPr id="4" name="Tabuľka 7">
            <a:extLst>
              <a:ext uri="{FF2B5EF4-FFF2-40B4-BE49-F238E27FC236}">
                <a16:creationId xmlns:a16="http://schemas.microsoft.com/office/drawing/2014/main" id="{071BAE8F-4B07-4D70-B068-0E125E4DCB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971333"/>
              </p:ext>
            </p:extLst>
          </p:nvPr>
        </p:nvGraphicFramePr>
        <p:xfrm>
          <a:off x="2435932" y="1888148"/>
          <a:ext cx="7320135" cy="4680522"/>
        </p:xfrm>
        <a:graphic>
          <a:graphicData uri="http://schemas.openxmlformats.org/drawingml/2006/table">
            <a:tbl>
              <a:tblPr/>
              <a:tblGrid>
                <a:gridCol w="1488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0087">
                <a:tc grid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Control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Variables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Anxiety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9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none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029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(2-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4712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B154A-04B1-41FD-98D3-ACC739BF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489778-BEE0-4AAF-AF74-1E86B9962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Pearson</a:t>
            </a:r>
            <a:r>
              <a:rPr lang="cs-CZ" dirty="0"/>
              <a:t>) a R</a:t>
            </a:r>
            <a:r>
              <a:rPr lang="cs-CZ" baseline="-25000" dirty="0"/>
              <a:t>S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Spearman</a:t>
            </a:r>
            <a:r>
              <a:rPr lang="cs-CZ" dirty="0"/>
              <a:t>) je možné srovnávat, zvlášť pokud se distribuce hodnot blíží normální</a:t>
            </a:r>
          </a:p>
          <a:p>
            <a:endParaRPr lang="cs-CZ" dirty="0"/>
          </a:p>
          <a:p>
            <a:r>
              <a:rPr lang="cs-CZ" dirty="0" err="1"/>
              <a:t>Kendallovo</a:t>
            </a:r>
            <a:r>
              <a:rPr lang="cs-CZ" dirty="0"/>
              <a:t> tau se svou hodnotou neblíží ani </a:t>
            </a:r>
            <a:r>
              <a:rPr lang="cs-CZ" dirty="0" err="1"/>
              <a:t>Pearsonovmu</a:t>
            </a:r>
            <a:r>
              <a:rPr lang="cs-CZ" dirty="0"/>
              <a:t> R, ani </a:t>
            </a:r>
            <a:r>
              <a:rPr lang="cs-CZ" dirty="0" err="1"/>
              <a:t>Spearmnovmu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(je o 66-75 % nižší)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2614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49115-F035-4600-9214-8761B289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C224B-30CF-4AF9-AECE-B71E8513C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místě je opatrná interpretace</a:t>
            </a:r>
          </a:p>
          <a:p>
            <a:endParaRPr lang="cs-CZ" dirty="0"/>
          </a:p>
          <a:p>
            <a:r>
              <a:rPr lang="cs-CZ" dirty="0"/>
              <a:t>Nikdy nepoužívat obraty typu „korelační koeficient ukázal vliv proměnné A na proměnnou B…“</a:t>
            </a:r>
          </a:p>
          <a:p>
            <a:endParaRPr lang="cs-CZ" dirty="0"/>
          </a:p>
          <a:p>
            <a:r>
              <a:rPr lang="cs-CZ" dirty="0"/>
              <a:t>Co uvádět:</a:t>
            </a:r>
          </a:p>
          <a:p>
            <a:pPr lvl="1"/>
            <a:r>
              <a:rPr lang="cs-CZ" dirty="0"/>
              <a:t>Korelační koeficient (pozor na odlišné značení P, S a K koeficientů)</a:t>
            </a:r>
          </a:p>
          <a:p>
            <a:pPr lvl="1"/>
            <a:r>
              <a:rPr lang="cs-CZ" dirty="0" err="1"/>
              <a:t>Signifikantnost</a:t>
            </a:r>
            <a:r>
              <a:rPr lang="cs-CZ" dirty="0"/>
              <a:t> (pokud má smysl) a její hladinu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1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EF92B-CC11-4C67-818E-2F3A1795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(</a:t>
            </a:r>
            <a:r>
              <a:rPr lang="cs-CZ" dirty="0" err="1"/>
              <a:t>Field</a:t>
            </a:r>
            <a:r>
              <a:rPr lang="cs-CZ" dirty="0"/>
              <a:t> 2009: 168)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67449E2-037C-463C-B0AB-610B1A960B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1756" y="3110525"/>
            <a:ext cx="9068487" cy="147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266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0412E-4DDB-4A4E-91EE-48B436F2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(</a:t>
            </a:r>
            <a:r>
              <a:rPr lang="cs-CZ" dirty="0" err="1"/>
              <a:t>Field</a:t>
            </a:r>
            <a:r>
              <a:rPr lang="cs-CZ" dirty="0"/>
              <a:t> 2009: 168)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0E6319-2DA3-413B-AB5F-D5151FDF05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0160" y="1825625"/>
            <a:ext cx="4831680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299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8FF9B-BBF3-46B0-A8B4-8D40208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507536-FAC3-42B9-A797-96933C215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Rozptyl (variance)</a:t>
            </a:r>
          </a:p>
          <a:p>
            <a:pPr lvl="1"/>
            <a:r>
              <a:rPr lang="cs-CZ" dirty="0"/>
              <a:t>Suma umocněných odchylek od průměru vydělená počtem případů – 1</a:t>
            </a:r>
          </a:p>
          <a:p>
            <a:endParaRPr lang="cs-CZ" dirty="0"/>
          </a:p>
          <a:p>
            <a:endParaRPr lang="cs-CZ" dirty="0"/>
          </a:p>
          <a:p>
            <a:endParaRPr lang="cs-CZ" sz="2000" dirty="0"/>
          </a:p>
          <a:p>
            <a:r>
              <a:rPr lang="cs-CZ" dirty="0"/>
              <a:t>Kovariance (</a:t>
            </a:r>
            <a:r>
              <a:rPr lang="cs-CZ" dirty="0" err="1"/>
              <a:t>covariance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Totožný výpočet, do kterého se zakomponuje druhá proměnná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2B6B6B13-0E11-4704-993F-4CC455593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9654" y="2886400"/>
            <a:ext cx="3306223" cy="104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FB9D73EB-86F7-4CEC-BC6C-4B0729415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9653" y="5204953"/>
            <a:ext cx="3355749" cy="97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891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27FE73B-ACE5-4BB2-906F-967289E658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285373"/>
              </p:ext>
            </p:extLst>
          </p:nvPr>
        </p:nvGraphicFramePr>
        <p:xfrm>
          <a:off x="2221069" y="434488"/>
          <a:ext cx="7749861" cy="1944799"/>
        </p:xfrm>
        <a:graphic>
          <a:graphicData uri="http://schemas.openxmlformats.org/drawingml/2006/table">
            <a:tbl>
              <a:tblPr/>
              <a:tblGrid>
                <a:gridCol w="110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68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Reklamy (x)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Nákup (y)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id="{0384C5DA-1F35-4C5F-B578-926FEF14A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5961" y="3029886"/>
            <a:ext cx="8220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225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B43A5-313B-4282-96A2-120057202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7D1B4D-FA7A-482D-AB3D-C0DB6E216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Ukazuje základní souvislost mezi proměnnými</a:t>
            </a:r>
          </a:p>
          <a:p>
            <a:endParaRPr lang="cs-CZ" dirty="0"/>
          </a:p>
          <a:p>
            <a:r>
              <a:rPr lang="cs-CZ" dirty="0"/>
              <a:t>Je možné identifikovat kladní nebo záporní vztah</a:t>
            </a:r>
          </a:p>
          <a:p>
            <a:endParaRPr lang="cs-CZ" dirty="0"/>
          </a:p>
          <a:p>
            <a:r>
              <a:rPr lang="cs-CZ" dirty="0"/>
              <a:t>Nevýhoda – nemožnost vzájemných srovnání</a:t>
            </a:r>
          </a:p>
          <a:p>
            <a:endParaRPr lang="cs-CZ" dirty="0"/>
          </a:p>
          <a:p>
            <a:r>
              <a:rPr lang="cs-CZ" dirty="0"/>
              <a:t>Potřeba standardizace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91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5921C-7EB4-466A-AA18-5E9B871A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8EB4FF-374A-4085-97DB-8B7B5595E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Standardizace pro účely názornosti i srovnatelnosti (není možné spoléhat, že všechna měření budou v stejných jednotkách)</a:t>
            </a:r>
          </a:p>
          <a:p>
            <a:endParaRPr lang="cs-CZ" dirty="0"/>
          </a:p>
          <a:p>
            <a:r>
              <a:rPr lang="cs-CZ" dirty="0"/>
              <a:t>Hodnota kovariance se vydělí součinem obou směrodatných odchylek</a:t>
            </a:r>
          </a:p>
          <a:p>
            <a:endParaRPr lang="cs-CZ" dirty="0"/>
          </a:p>
          <a:p>
            <a:r>
              <a:rPr lang="cs-CZ" dirty="0"/>
              <a:t>Výsledkem je standardizovaná hodnota (vyjádřena v směrodatných odchylkách)</a:t>
            </a:r>
          </a:p>
          <a:p>
            <a:endParaRPr lang="cs-CZ" dirty="0"/>
          </a:p>
          <a:p>
            <a:r>
              <a:rPr lang="cs-CZ" b="1" dirty="0" err="1"/>
              <a:t>Pearsonův</a:t>
            </a:r>
            <a:r>
              <a:rPr lang="cs-CZ" b="1" dirty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871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1206</Words>
  <Application>Microsoft Office PowerPoint</Application>
  <PresentationFormat>Širokouhlá</PresentationFormat>
  <Paragraphs>351</Paragraphs>
  <Slides>35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Times New Roman</vt:lpstr>
      <vt:lpstr>Motiv Office</vt:lpstr>
      <vt:lpstr>Korelace</vt:lpstr>
      <vt:lpstr>Korelace</vt:lpstr>
      <vt:lpstr>Kovariance</vt:lpstr>
      <vt:lpstr>Kovariance (Field 2009: 168)</vt:lpstr>
      <vt:lpstr>Kovariance (Field 2009: 168)</vt:lpstr>
      <vt:lpstr>Výpočet</vt:lpstr>
      <vt:lpstr>Prezentácia programu PowerPoint</vt:lpstr>
      <vt:lpstr>Kovariance</vt:lpstr>
      <vt:lpstr>Kovariance</vt:lpstr>
      <vt:lpstr>Pearsonův korelační koeficient</vt:lpstr>
      <vt:lpstr>Pearsonův korelační koeficient</vt:lpstr>
      <vt:lpstr>Druhy korelace</vt:lpstr>
      <vt:lpstr>Bivariační korelace</vt:lpstr>
      <vt:lpstr>Pearsonův korelační koeficient</vt:lpstr>
      <vt:lpstr>Práce v SPSS</vt:lpstr>
      <vt:lpstr>Prezentácia programu PowerPoint</vt:lpstr>
      <vt:lpstr>Práce v SPSS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Spearmanovo rho</vt:lpstr>
      <vt:lpstr>Spearmanovo rho</vt:lpstr>
      <vt:lpstr>Spearmanovo rho</vt:lpstr>
      <vt:lpstr>Kendallovo tau</vt:lpstr>
      <vt:lpstr>Interpretace výsledků</vt:lpstr>
      <vt:lpstr>Prezentácia programu PowerPoint</vt:lpstr>
      <vt:lpstr>Parciální (partial) korelace</vt:lpstr>
      <vt:lpstr>Parciální (partial) korelace</vt:lpstr>
      <vt:lpstr>Parciální korelace</vt:lpstr>
      <vt:lpstr>Parciální korelace</vt:lpstr>
      <vt:lpstr>Práce s koeficienty</vt:lpstr>
      <vt:lpstr>Práce s koeficienty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Korelace</dc:title>
  <dc:creator>Peter Spáč</dc:creator>
  <cp:lastModifiedBy>Peter</cp:lastModifiedBy>
  <cp:revision>1</cp:revision>
  <dcterms:created xsi:type="dcterms:W3CDTF">2021-10-14T09:09:22Z</dcterms:created>
  <dcterms:modified xsi:type="dcterms:W3CDTF">2021-10-14T17:38:36Z</dcterms:modified>
</cp:coreProperties>
</file>