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5768" autoAdjust="0"/>
  </p:normalViewPr>
  <p:slideViewPr>
    <p:cSldViewPr snapToGrid="0">
      <p:cViewPr varScale="1">
        <p:scale>
          <a:sx n="90" d="100"/>
          <a:sy n="90" d="100"/>
        </p:scale>
        <p:origin x="94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96447" y="6228000"/>
            <a:ext cx="7920000" cy="252000"/>
          </a:xfrm>
        </p:spPr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Migrace a otevřené hranice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975362"/>
          </a:xfrm>
        </p:spPr>
        <p:txBody>
          <a:bodyPr/>
          <a:lstStyle/>
          <a:p>
            <a:r>
              <a:rPr lang="cs-CZ" dirty="0"/>
              <a:t>		Jiří Baroš, katedra politologie, Fakulta sociálních studií, Masarykova 			      univerzita v Brně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10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 univerzalismem a partikularismem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(1) Integrace migrantů a různorodá společnost</a:t>
            </a:r>
          </a:p>
          <a:p>
            <a:r>
              <a:rPr lang="cs-CZ" dirty="0"/>
              <a:t>X omezování imigrace a přijímání migrantů jen z kulturně spřízněných regionů</a:t>
            </a:r>
          </a:p>
          <a:p>
            <a:endParaRPr lang="cs-CZ" dirty="0"/>
          </a:p>
          <a:p>
            <a:r>
              <a:rPr lang="cs-CZ" dirty="0"/>
              <a:t>(2) Princip všech zasažených subjektů</a:t>
            </a:r>
          </a:p>
          <a:p>
            <a:r>
              <a:rPr lang="cs-CZ" dirty="0"/>
              <a:t>Tj. nejen stávající členové společnosti, ale i (někteří) cizinci (…)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89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a otevřené hranice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Vymezení problému</a:t>
            </a:r>
          </a:p>
          <a:p>
            <a:endParaRPr lang="cs-CZ" dirty="0"/>
          </a:p>
          <a:p>
            <a:r>
              <a:rPr lang="cs-CZ" dirty="0"/>
              <a:t>Východiska liberální argumentace</a:t>
            </a:r>
          </a:p>
          <a:p>
            <a:endParaRPr lang="cs-CZ" dirty="0"/>
          </a:p>
          <a:p>
            <a:r>
              <a:rPr lang="cs-CZ" dirty="0"/>
              <a:t>Ospravedlnění uzavření/otevření hranic</a:t>
            </a:r>
          </a:p>
          <a:p>
            <a:endParaRPr lang="cs-CZ" dirty="0"/>
          </a:p>
          <a:p>
            <a:r>
              <a:rPr lang="cs-CZ" dirty="0"/>
              <a:t>Střední cesta mezi univerzalismem a partikularismem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40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a otevřené hranice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Vymezení problému</a:t>
            </a:r>
          </a:p>
          <a:p>
            <a:endParaRPr lang="cs-CZ" dirty="0"/>
          </a:p>
          <a:p>
            <a:r>
              <a:rPr lang="cs-CZ" dirty="0"/>
              <a:t>Východiska liberální argumentace</a:t>
            </a:r>
          </a:p>
          <a:p>
            <a:endParaRPr lang="cs-CZ" dirty="0"/>
          </a:p>
          <a:p>
            <a:r>
              <a:rPr lang="cs-CZ" dirty="0"/>
              <a:t>Ospravedlnění uzavření/otevření hranic</a:t>
            </a:r>
          </a:p>
          <a:p>
            <a:endParaRPr lang="cs-CZ" dirty="0"/>
          </a:p>
          <a:p>
            <a:r>
              <a:rPr lang="cs-CZ" dirty="0"/>
              <a:t>Střední cesta mezi univerzalismem a partikularismem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33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problému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r>
              <a:rPr lang="cs-CZ" dirty="0"/>
              <a:t>Co je migrace? </a:t>
            </a:r>
          </a:p>
          <a:p>
            <a:endParaRPr lang="cs-CZ" dirty="0"/>
          </a:p>
          <a:p>
            <a:r>
              <a:rPr lang="cs-CZ" dirty="0"/>
              <a:t>Co jsou otevřené hranice? </a:t>
            </a:r>
          </a:p>
          <a:p>
            <a:endParaRPr lang="cs-CZ" dirty="0"/>
          </a:p>
          <a:p>
            <a:r>
              <a:rPr lang="cs-CZ" dirty="0"/>
              <a:t>Reformátoři vs. konzervátoři</a:t>
            </a:r>
          </a:p>
          <a:p>
            <a:endParaRPr lang="cs-CZ" dirty="0"/>
          </a:p>
          <a:p>
            <a:r>
              <a:rPr lang="cs-CZ" dirty="0"/>
              <a:t>Česká pozice</a:t>
            </a:r>
          </a:p>
          <a:p>
            <a:endParaRPr lang="cs-CZ" dirty="0"/>
          </a:p>
          <a:p>
            <a:r>
              <a:rPr lang="cs-CZ" dirty="0"/>
              <a:t>Námitky proti dominantnímu přístupu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08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a otevřené hranice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rgbClr val="002060"/>
                </a:solidFill>
              </a:rPr>
              <a:t>Vymezení problému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Východiska liberální argumentace</a:t>
            </a:r>
          </a:p>
          <a:p>
            <a:endParaRPr lang="cs-CZ" dirty="0"/>
          </a:p>
          <a:p>
            <a:r>
              <a:rPr lang="cs-CZ" dirty="0"/>
              <a:t>Ospravedlnění uzavření/otevření hranic</a:t>
            </a:r>
          </a:p>
          <a:p>
            <a:endParaRPr lang="cs-CZ" dirty="0"/>
          </a:p>
          <a:p>
            <a:r>
              <a:rPr lang="cs-CZ" dirty="0"/>
              <a:t>Střední cesta mezi univerzalismem a partikularismem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64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liberální argumentace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r>
              <a:rPr lang="cs-CZ" dirty="0"/>
              <a:t>3 výchozí pozice v debatě: 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univerzalistický individualismus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partikularistický kolektivismus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střední pozice</a:t>
            </a:r>
          </a:p>
          <a:p>
            <a:r>
              <a:rPr lang="cs-CZ" dirty="0">
                <a:solidFill>
                  <a:srgbClr val="002060"/>
                </a:solidFill>
              </a:rPr>
              <a:t>Tj. </a:t>
            </a:r>
            <a:r>
              <a:rPr lang="cs-CZ" dirty="0" err="1">
                <a:solidFill>
                  <a:srgbClr val="002060"/>
                </a:solidFill>
              </a:rPr>
              <a:t>vítači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zamykači</a:t>
            </a:r>
            <a:r>
              <a:rPr lang="cs-CZ" dirty="0">
                <a:solidFill>
                  <a:srgbClr val="002060"/>
                </a:solidFill>
              </a:rPr>
              <a:t> a hledači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Důvody, proč je debata je mnohem složitější…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Vážení důsledků vs. orientace na normativní základy. </a:t>
            </a:r>
          </a:p>
          <a:p>
            <a:pPr marL="457200" indent="-457200">
              <a:buFontTx/>
              <a:buChar char="-"/>
            </a:pPr>
            <a:endParaRPr lang="cs-CZ" dirty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29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a otevřené hranice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rgbClr val="002060"/>
                </a:solidFill>
              </a:rPr>
              <a:t>Vymezení problému</a:t>
            </a:r>
          </a:p>
          <a:p>
            <a:endParaRPr lang="cs-CZ" dirty="0"/>
          </a:p>
          <a:p>
            <a:r>
              <a:rPr lang="cs-CZ" dirty="0"/>
              <a:t>Východiska liberální argumentace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Ospravedlnění uzavření/otevření hranic</a:t>
            </a:r>
          </a:p>
          <a:p>
            <a:endParaRPr lang="cs-CZ" dirty="0"/>
          </a:p>
          <a:p>
            <a:r>
              <a:rPr lang="cs-CZ" dirty="0"/>
              <a:t>Střední cesta mezi univerzalismem a partikularismem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22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Uzavřené, nebo otevřené hranice?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Tři teorie ospravedlňující restrikce: 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liberální nacionalismus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asociativní vlastnictví institucí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svoboda (ne)sdružování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Tři teorie odmítající přílišné restrikce: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právo na emigraci jako podmínka přístupu k dalším dobrům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symetrický přístup ke svobodě pohybu</a:t>
            </a:r>
          </a:p>
          <a:p>
            <a:pPr marL="457200" indent="-457200">
              <a:buFontTx/>
              <a:buChar char="-"/>
            </a:pPr>
            <a:r>
              <a:rPr lang="cs-CZ" dirty="0">
                <a:solidFill>
                  <a:srgbClr val="002060"/>
                </a:solidFill>
              </a:rPr>
              <a:t>kosmopolitismus</a:t>
            </a:r>
          </a:p>
          <a:p>
            <a:pPr marL="457200" indent="-457200">
              <a:buFontTx/>
              <a:buChar char="-"/>
            </a:pPr>
            <a:endParaRPr lang="cs-CZ" dirty="0">
              <a:solidFill>
                <a:srgbClr val="002060"/>
              </a:solidFill>
            </a:endParaRPr>
          </a:p>
          <a:p>
            <a:pPr marL="457200" indent="-457200">
              <a:buFontTx/>
              <a:buChar char="-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778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a otevřené hranice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rgbClr val="002060"/>
                </a:solidFill>
              </a:rPr>
              <a:t>Vymezení problému</a:t>
            </a:r>
          </a:p>
          <a:p>
            <a:endParaRPr lang="cs-CZ" dirty="0"/>
          </a:p>
          <a:p>
            <a:r>
              <a:rPr lang="cs-CZ" dirty="0"/>
              <a:t>Východiska liberální argumentace</a:t>
            </a:r>
          </a:p>
          <a:p>
            <a:endParaRPr lang="cs-CZ" dirty="0"/>
          </a:p>
          <a:p>
            <a:r>
              <a:rPr lang="cs-CZ" dirty="0"/>
              <a:t>Ospravedlnění uzavření/otevření hranic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Střední cesta mezi univerzalismem a partikularismem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6887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 (1)</Template>
  <TotalTime>346</TotalTime>
  <Words>331</Words>
  <Application>Microsoft Office PowerPoint</Application>
  <PresentationFormat>Širokoúhlá obrazovka</PresentationFormat>
  <Paragraphs>107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Migrace a otevřené hranice</vt:lpstr>
      <vt:lpstr>Migrace a otevřené hranice</vt:lpstr>
      <vt:lpstr>Migrace a otevřené hranice</vt:lpstr>
      <vt:lpstr>Vymezení problému</vt:lpstr>
      <vt:lpstr>Migrace a otevřené hranice</vt:lpstr>
      <vt:lpstr>Východiska liberální argumentace</vt:lpstr>
      <vt:lpstr>Migrace a otevřené hranice</vt:lpstr>
      <vt:lpstr>Uzavřené, nebo otevřené hranice?</vt:lpstr>
      <vt:lpstr>Migrace a otevřené hranice</vt:lpstr>
      <vt:lpstr>Mezi univerzalismem a partikularismem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Konstitucionalismus společného dobra a výzvy pandemie</dc:title>
  <dc:creator>Jiří Baroš</dc:creator>
  <cp:lastModifiedBy>Jiří Baroš</cp:lastModifiedBy>
  <cp:revision>30</cp:revision>
  <cp:lastPrinted>1601-01-01T00:00:00Z</cp:lastPrinted>
  <dcterms:created xsi:type="dcterms:W3CDTF">2021-09-08T18:55:37Z</dcterms:created>
  <dcterms:modified xsi:type="dcterms:W3CDTF">2021-11-30T21:26:29Z</dcterms:modified>
</cp:coreProperties>
</file>