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56" r:id="rId4"/>
    <p:sldId id="272" r:id="rId5"/>
    <p:sldId id="273" r:id="rId6"/>
    <p:sldId id="275" r:id="rId7"/>
    <p:sldId id="274" r:id="rId8"/>
    <p:sldId id="276" r:id="rId9"/>
    <p:sldId id="257" r:id="rId10"/>
    <p:sldId id="277" r:id="rId11"/>
    <p:sldId id="278" r:id="rId12"/>
    <p:sldId id="270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5A53A-E4CE-4375-BFED-129F80CC036B}" v="98" dt="2021-10-12T08:37:14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" y="5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Fučík" userId="44b4b668-173f-43c3-b7c8-8ef9bbe2eb38" providerId="ADAL" clId="{4795A53A-E4CE-4375-BFED-129F80CC036B}"/>
    <pc:docChg chg="undo custSel addSld delSld modSld sldOrd addMainMaster delMainMaster modMainMaster">
      <pc:chgData name="Petr Fučík" userId="44b4b668-173f-43c3-b7c8-8ef9bbe2eb38" providerId="ADAL" clId="{4795A53A-E4CE-4375-BFED-129F80CC036B}" dt="2021-10-12T08:37:56.954" v="1842" actId="1076"/>
      <pc:docMkLst>
        <pc:docMk/>
      </pc:docMkLst>
      <pc:sldChg chg="addSp delSp modSp mod">
        <pc:chgData name="Petr Fučík" userId="44b4b668-173f-43c3-b7c8-8ef9bbe2eb38" providerId="ADAL" clId="{4795A53A-E4CE-4375-BFED-129F80CC036B}" dt="2021-10-12T07:36:02.394" v="930" actId="1076"/>
        <pc:sldMkLst>
          <pc:docMk/>
          <pc:sldMk cId="2705284090" sldId="256"/>
        </pc:sldMkLst>
        <pc:spChg chg="del">
          <ac:chgData name="Petr Fučík" userId="44b4b668-173f-43c3-b7c8-8ef9bbe2eb38" providerId="ADAL" clId="{4795A53A-E4CE-4375-BFED-129F80CC036B}" dt="2021-10-12T07:23:36.787" v="621" actId="478"/>
          <ac:spMkLst>
            <pc:docMk/>
            <pc:sldMk cId="2705284090" sldId="256"/>
            <ac:spMk id="2" creationId="{5EDB0C60-4CF2-4D67-B474-ACE95F8834CC}"/>
          </ac:spMkLst>
        </pc:spChg>
        <pc:spChg chg="del">
          <ac:chgData name="Petr Fučík" userId="44b4b668-173f-43c3-b7c8-8ef9bbe2eb38" providerId="ADAL" clId="{4795A53A-E4CE-4375-BFED-129F80CC036B}" dt="2021-10-12T07:23:38.254" v="622" actId="478"/>
          <ac:spMkLst>
            <pc:docMk/>
            <pc:sldMk cId="2705284090" sldId="256"/>
            <ac:spMk id="3" creationId="{7F68A21D-1156-4C69-8458-4E8556DF2267}"/>
          </ac:spMkLst>
        </pc:spChg>
        <pc:spChg chg="add mod">
          <ac:chgData name="Petr Fučík" userId="44b4b668-173f-43c3-b7c8-8ef9bbe2eb38" providerId="ADAL" clId="{4795A53A-E4CE-4375-BFED-129F80CC036B}" dt="2021-10-12T07:24:43.581" v="637" actId="2711"/>
          <ac:spMkLst>
            <pc:docMk/>
            <pc:sldMk cId="2705284090" sldId="256"/>
            <ac:spMk id="6" creationId="{C9C60918-431A-4CF8-BE0C-569972C622F0}"/>
          </ac:spMkLst>
        </pc:spChg>
        <pc:spChg chg="add mod">
          <ac:chgData name="Petr Fučík" userId="44b4b668-173f-43c3-b7c8-8ef9bbe2eb38" providerId="ADAL" clId="{4795A53A-E4CE-4375-BFED-129F80CC036B}" dt="2021-10-12T07:35:47.814" v="928" actId="1076"/>
          <ac:spMkLst>
            <pc:docMk/>
            <pc:sldMk cId="2705284090" sldId="256"/>
            <ac:spMk id="7" creationId="{287FB907-97B3-44F7-BB06-DC38CA0EFF0F}"/>
          </ac:spMkLst>
        </pc:spChg>
        <pc:spChg chg="add mod">
          <ac:chgData name="Petr Fučík" userId="44b4b668-173f-43c3-b7c8-8ef9bbe2eb38" providerId="ADAL" clId="{4795A53A-E4CE-4375-BFED-129F80CC036B}" dt="2021-10-12T07:35:52.216" v="929" actId="1076"/>
          <ac:spMkLst>
            <pc:docMk/>
            <pc:sldMk cId="2705284090" sldId="256"/>
            <ac:spMk id="8" creationId="{1FCF25E6-C994-446E-A60A-2D5451356377}"/>
          </ac:spMkLst>
        </pc:spChg>
        <pc:spChg chg="add mod">
          <ac:chgData name="Petr Fučík" userId="44b4b668-173f-43c3-b7c8-8ef9bbe2eb38" providerId="ADAL" clId="{4795A53A-E4CE-4375-BFED-129F80CC036B}" dt="2021-10-12T07:35:07.085" v="898" actId="20577"/>
          <ac:spMkLst>
            <pc:docMk/>
            <pc:sldMk cId="2705284090" sldId="256"/>
            <ac:spMk id="9" creationId="{5454C550-8E9E-4D43-8A53-F1899823FA8C}"/>
          </ac:spMkLst>
        </pc:spChg>
        <pc:spChg chg="add mod">
          <ac:chgData name="Petr Fučík" userId="44b4b668-173f-43c3-b7c8-8ef9bbe2eb38" providerId="ADAL" clId="{4795A53A-E4CE-4375-BFED-129F80CC036B}" dt="2021-10-12T07:36:02.394" v="930" actId="1076"/>
          <ac:spMkLst>
            <pc:docMk/>
            <pc:sldMk cId="2705284090" sldId="256"/>
            <ac:spMk id="10" creationId="{9455CF45-EDDE-4B78-8C59-FD70F672FCE6}"/>
          </ac:spMkLst>
        </pc:spChg>
        <pc:spChg chg="add del mod">
          <ac:chgData name="Petr Fučík" userId="44b4b668-173f-43c3-b7c8-8ef9bbe2eb38" providerId="ADAL" clId="{4795A53A-E4CE-4375-BFED-129F80CC036B}" dt="2021-10-12T07:25:41.271" v="665" actId="478"/>
          <ac:spMkLst>
            <pc:docMk/>
            <pc:sldMk cId="2705284090" sldId="256"/>
            <ac:spMk id="11" creationId="{3F671B6D-1F4A-41E2-AC1D-F3D43863A209}"/>
          </ac:spMkLst>
        </pc:spChg>
        <pc:spChg chg="add mod">
          <ac:chgData name="Petr Fučík" userId="44b4b668-173f-43c3-b7c8-8ef9bbe2eb38" providerId="ADAL" clId="{4795A53A-E4CE-4375-BFED-129F80CC036B}" dt="2021-10-12T07:26:27.883" v="692" actId="14100"/>
          <ac:spMkLst>
            <pc:docMk/>
            <pc:sldMk cId="2705284090" sldId="256"/>
            <ac:spMk id="12" creationId="{4B81C06C-A512-46DF-91F2-8CC85DA8673E}"/>
          </ac:spMkLst>
        </pc:spChg>
        <pc:spChg chg="add del mod">
          <ac:chgData name="Petr Fučík" userId="44b4b668-173f-43c3-b7c8-8ef9bbe2eb38" providerId="ADAL" clId="{4795A53A-E4CE-4375-BFED-129F80CC036B}" dt="2021-10-12T07:25:40.066" v="664" actId="478"/>
          <ac:spMkLst>
            <pc:docMk/>
            <pc:sldMk cId="2705284090" sldId="256"/>
            <ac:spMk id="13" creationId="{83EA7A40-00D9-41BB-97BB-736F943480F2}"/>
          </ac:spMkLst>
        </pc:spChg>
        <pc:spChg chg="add del mod">
          <ac:chgData name="Petr Fučík" userId="44b4b668-173f-43c3-b7c8-8ef9bbe2eb38" providerId="ADAL" clId="{4795A53A-E4CE-4375-BFED-129F80CC036B}" dt="2021-10-12T07:25:59.374" v="682" actId="478"/>
          <ac:spMkLst>
            <pc:docMk/>
            <pc:sldMk cId="2705284090" sldId="256"/>
            <ac:spMk id="14" creationId="{D8B54558-473F-4900-9814-00D12641A2C4}"/>
          </ac:spMkLst>
        </pc:spChg>
        <pc:spChg chg="add mod">
          <ac:chgData name="Petr Fučík" userId="44b4b668-173f-43c3-b7c8-8ef9bbe2eb38" providerId="ADAL" clId="{4795A53A-E4CE-4375-BFED-129F80CC036B}" dt="2021-10-12T07:30:08.181" v="822" actId="1076"/>
          <ac:spMkLst>
            <pc:docMk/>
            <pc:sldMk cId="2705284090" sldId="256"/>
            <ac:spMk id="15" creationId="{8345608E-38F6-4012-99C8-39B32111BA2F}"/>
          </ac:spMkLst>
        </pc:spChg>
        <pc:spChg chg="add mod">
          <ac:chgData name="Petr Fučík" userId="44b4b668-173f-43c3-b7c8-8ef9bbe2eb38" providerId="ADAL" clId="{4795A53A-E4CE-4375-BFED-129F80CC036B}" dt="2021-10-12T07:29:53.701" v="817" actId="14100"/>
          <ac:spMkLst>
            <pc:docMk/>
            <pc:sldMk cId="2705284090" sldId="256"/>
            <ac:spMk id="16" creationId="{57E4803E-081E-4505-98A6-DDC5293AD4F9}"/>
          </ac:spMkLst>
        </pc:spChg>
        <pc:spChg chg="add mod">
          <ac:chgData name="Petr Fučík" userId="44b4b668-173f-43c3-b7c8-8ef9bbe2eb38" providerId="ADAL" clId="{4795A53A-E4CE-4375-BFED-129F80CC036B}" dt="2021-10-12T07:30:13.298" v="824" actId="1076"/>
          <ac:spMkLst>
            <pc:docMk/>
            <pc:sldMk cId="2705284090" sldId="256"/>
            <ac:spMk id="19" creationId="{755F50A1-CD8B-47B5-A61B-0DA3E3E2BFBD}"/>
          </ac:spMkLst>
        </pc:spChg>
        <pc:spChg chg="add mod">
          <ac:chgData name="Petr Fučík" userId="44b4b668-173f-43c3-b7c8-8ef9bbe2eb38" providerId="ADAL" clId="{4795A53A-E4CE-4375-BFED-129F80CC036B}" dt="2021-10-12T07:35:14.073" v="907" actId="20577"/>
          <ac:spMkLst>
            <pc:docMk/>
            <pc:sldMk cId="2705284090" sldId="256"/>
            <ac:spMk id="20" creationId="{53795493-01CA-46B6-A9A4-BD8D43EB6149}"/>
          </ac:spMkLst>
        </pc:spChg>
        <pc:spChg chg="add mod">
          <ac:chgData name="Petr Fučík" userId="44b4b668-173f-43c3-b7c8-8ef9bbe2eb38" providerId="ADAL" clId="{4795A53A-E4CE-4375-BFED-129F80CC036B}" dt="2021-10-12T07:33:14.176" v="866" actId="20577"/>
          <ac:spMkLst>
            <pc:docMk/>
            <pc:sldMk cId="2705284090" sldId="256"/>
            <ac:spMk id="21" creationId="{E40E531D-9FDC-4834-8622-D8225D3597DD}"/>
          </ac:spMkLst>
        </pc:spChg>
        <pc:picChg chg="add del">
          <ac:chgData name="Petr Fučík" userId="44b4b668-173f-43c3-b7c8-8ef9bbe2eb38" providerId="ADAL" clId="{4795A53A-E4CE-4375-BFED-129F80CC036B}" dt="2021-10-12T07:28:03.523" v="727" actId="22"/>
          <ac:picMkLst>
            <pc:docMk/>
            <pc:sldMk cId="2705284090" sldId="256"/>
            <ac:picMk id="18" creationId="{ED13B24B-9BC7-40BD-AED5-D8215D360ADB}"/>
          </ac:picMkLst>
        </pc:picChg>
      </pc:sldChg>
      <pc:sldChg chg="addSp delSp modSp mod ord">
        <pc:chgData name="Petr Fučík" userId="44b4b668-173f-43c3-b7c8-8ef9bbe2eb38" providerId="ADAL" clId="{4795A53A-E4CE-4375-BFED-129F80CC036B}" dt="2021-10-12T08:15:52.314" v="1565"/>
        <pc:sldMkLst>
          <pc:docMk/>
          <pc:sldMk cId="619582394" sldId="257"/>
        </pc:sldMkLst>
        <pc:spChg chg="mod">
          <ac:chgData name="Petr Fučík" userId="44b4b668-173f-43c3-b7c8-8ef9bbe2eb38" providerId="ADAL" clId="{4795A53A-E4CE-4375-BFED-129F80CC036B}" dt="2021-10-12T08:14:58.046" v="1561" actId="1076"/>
          <ac:spMkLst>
            <pc:docMk/>
            <pc:sldMk cId="619582394" sldId="257"/>
            <ac:spMk id="4" creationId="{56860882-1D2D-479E-8B48-F470AA7F36A1}"/>
          </ac:spMkLst>
        </pc:spChg>
        <pc:spChg chg="del mod">
          <ac:chgData name="Petr Fučík" userId="44b4b668-173f-43c3-b7c8-8ef9bbe2eb38" providerId="ADAL" clId="{4795A53A-E4CE-4375-BFED-129F80CC036B}" dt="2021-10-12T08:12:45.944" v="1474" actId="478"/>
          <ac:spMkLst>
            <pc:docMk/>
            <pc:sldMk cId="619582394" sldId="257"/>
            <ac:spMk id="5" creationId="{B40F764B-4B20-42DA-B2ED-2B1AD09CD848}"/>
          </ac:spMkLst>
        </pc:spChg>
        <pc:spChg chg="add mod">
          <ac:chgData name="Petr Fučík" userId="44b4b668-173f-43c3-b7c8-8ef9bbe2eb38" providerId="ADAL" clId="{4795A53A-E4CE-4375-BFED-129F80CC036B}" dt="2021-10-12T08:14:53.906" v="1559" actId="14100"/>
          <ac:spMkLst>
            <pc:docMk/>
            <pc:sldMk cId="619582394" sldId="257"/>
            <ac:spMk id="12" creationId="{A061F4F9-2EBA-4067-8E91-8FCF6BC46AFD}"/>
          </ac:spMkLst>
        </pc:spChg>
        <pc:spChg chg="add del mod">
          <ac:chgData name="Petr Fučík" userId="44b4b668-173f-43c3-b7c8-8ef9bbe2eb38" providerId="ADAL" clId="{4795A53A-E4CE-4375-BFED-129F80CC036B}" dt="2021-10-12T08:14:56.165" v="1560" actId="478"/>
          <ac:spMkLst>
            <pc:docMk/>
            <pc:sldMk cId="619582394" sldId="257"/>
            <ac:spMk id="13" creationId="{9BCF6234-B7A7-48FB-887D-7F7274374546}"/>
          </ac:spMkLst>
        </pc:spChg>
        <pc:picChg chg="add mod">
          <ac:chgData name="Petr Fučík" userId="44b4b668-173f-43c3-b7c8-8ef9bbe2eb38" providerId="ADAL" clId="{4795A53A-E4CE-4375-BFED-129F80CC036B}" dt="2021-10-12T08:15:00.104" v="1562" actId="1076"/>
          <ac:picMkLst>
            <pc:docMk/>
            <pc:sldMk cId="619582394" sldId="257"/>
            <ac:picMk id="3" creationId="{756FAD43-54E3-4536-BD7B-6868F343CFA6}"/>
          </ac:picMkLst>
        </pc:picChg>
        <pc:picChg chg="add mod">
          <ac:chgData name="Petr Fučík" userId="44b4b668-173f-43c3-b7c8-8ef9bbe2eb38" providerId="ADAL" clId="{4795A53A-E4CE-4375-BFED-129F80CC036B}" dt="2021-10-12T08:15:00.976" v="1563" actId="1076"/>
          <ac:picMkLst>
            <pc:docMk/>
            <pc:sldMk cId="619582394" sldId="257"/>
            <ac:picMk id="7" creationId="{6EBBB9BE-6244-492E-912E-7E8A8EDA305D}"/>
          </ac:picMkLst>
        </pc:picChg>
      </pc:sldChg>
      <pc:sldChg chg="ord">
        <pc:chgData name="Petr Fučík" userId="44b4b668-173f-43c3-b7c8-8ef9bbe2eb38" providerId="ADAL" clId="{4795A53A-E4CE-4375-BFED-129F80CC036B}" dt="2021-10-12T08:07:32.525" v="1406"/>
        <pc:sldMkLst>
          <pc:docMk/>
          <pc:sldMk cId="2816143435" sldId="258"/>
        </pc:sldMkLst>
      </pc:sldChg>
      <pc:sldChg chg="addSp modSp add ord">
        <pc:chgData name="Petr Fučík" userId="44b4b668-173f-43c3-b7c8-8ef9bbe2eb38" providerId="ADAL" clId="{4795A53A-E4CE-4375-BFED-129F80CC036B}" dt="2021-10-12T08:08:41.692" v="1413" actId="1076"/>
        <pc:sldMkLst>
          <pc:docMk/>
          <pc:sldMk cId="3261002553" sldId="267"/>
        </pc:sldMkLst>
        <pc:picChg chg="add mod">
          <ac:chgData name="Petr Fučík" userId="44b4b668-173f-43c3-b7c8-8ef9bbe2eb38" providerId="ADAL" clId="{4795A53A-E4CE-4375-BFED-129F80CC036B}" dt="2021-10-12T08:08:41.692" v="1413" actId="1076"/>
          <ac:picMkLst>
            <pc:docMk/>
            <pc:sldMk cId="3261002553" sldId="267"/>
            <ac:picMk id="3074" creationId="{AA0D62D8-FDF8-4CF2-81D3-B13FD67A954D}"/>
          </ac:picMkLst>
        </pc:picChg>
      </pc:sldChg>
      <pc:sldChg chg="addSp delSp modSp new del mod ord">
        <pc:chgData name="Petr Fučík" userId="44b4b668-173f-43c3-b7c8-8ef9bbe2eb38" providerId="ADAL" clId="{4795A53A-E4CE-4375-BFED-129F80CC036B}" dt="2021-10-12T08:22:21.900" v="1807" actId="47"/>
        <pc:sldMkLst>
          <pc:docMk/>
          <pc:sldMk cId="26913651" sldId="268"/>
        </pc:sldMkLst>
        <pc:spChg chg="del">
          <ac:chgData name="Petr Fučík" userId="44b4b668-173f-43c3-b7c8-8ef9bbe2eb38" providerId="ADAL" clId="{4795A53A-E4CE-4375-BFED-129F80CC036B}" dt="2021-10-12T04:33:24.268" v="292" actId="478"/>
          <ac:spMkLst>
            <pc:docMk/>
            <pc:sldMk cId="26913651" sldId="268"/>
            <ac:spMk id="2" creationId="{BDFD8597-DA4D-4D49-9AFB-D67609AF1E0D}"/>
          </ac:spMkLst>
        </pc:spChg>
        <pc:spChg chg="del">
          <ac:chgData name="Petr Fučík" userId="44b4b668-173f-43c3-b7c8-8ef9bbe2eb38" providerId="ADAL" clId="{4795A53A-E4CE-4375-BFED-129F80CC036B}" dt="2021-10-12T04:33:22.414" v="291" actId="478"/>
          <ac:spMkLst>
            <pc:docMk/>
            <pc:sldMk cId="26913651" sldId="268"/>
            <ac:spMk id="3" creationId="{4E366D92-A3B3-47A9-9CEC-CD151C9F473F}"/>
          </ac:spMkLst>
        </pc:spChg>
        <pc:picChg chg="add del mod">
          <ac:chgData name="Petr Fučík" userId="44b4b668-173f-43c3-b7c8-8ef9bbe2eb38" providerId="ADAL" clId="{4795A53A-E4CE-4375-BFED-129F80CC036B}" dt="2021-10-12T08:22:15.615" v="1806" actId="478"/>
          <ac:picMkLst>
            <pc:docMk/>
            <pc:sldMk cId="26913651" sldId="268"/>
            <ac:picMk id="2050" creationId="{B0FC4FF9-2EBD-4AA8-B151-69DFF8EA6475}"/>
          </ac:picMkLst>
        </pc:picChg>
        <pc:picChg chg="add del mod">
          <ac:chgData name="Petr Fučík" userId="44b4b668-173f-43c3-b7c8-8ef9bbe2eb38" providerId="ADAL" clId="{4795A53A-E4CE-4375-BFED-129F80CC036B}" dt="2021-10-12T08:22:14.895" v="1805" actId="478"/>
          <ac:picMkLst>
            <pc:docMk/>
            <pc:sldMk cId="26913651" sldId="268"/>
            <ac:picMk id="2052" creationId="{E01DA4D7-08B7-4ACA-915F-0B5ADB404A9D}"/>
          </ac:picMkLst>
        </pc:picChg>
      </pc:sldChg>
      <pc:sldChg chg="addSp delSp modSp add mod ord">
        <pc:chgData name="Petr Fučík" userId="44b4b668-173f-43c3-b7c8-8ef9bbe2eb38" providerId="ADAL" clId="{4795A53A-E4CE-4375-BFED-129F80CC036B}" dt="2021-10-12T08:07:24.383" v="1404"/>
        <pc:sldMkLst>
          <pc:docMk/>
          <pc:sldMk cId="2672979773" sldId="269"/>
        </pc:sldMkLst>
        <pc:spChg chg="mod">
          <ac:chgData name="Petr Fučík" userId="44b4b668-173f-43c3-b7c8-8ef9bbe2eb38" providerId="ADAL" clId="{4795A53A-E4CE-4375-BFED-129F80CC036B}" dt="2021-10-12T04:35:05.016" v="349" actId="20577"/>
          <ac:spMkLst>
            <pc:docMk/>
            <pc:sldMk cId="2672979773" sldId="269"/>
            <ac:spMk id="4" creationId="{56860882-1D2D-479E-8B48-F470AA7F36A1}"/>
          </ac:spMkLst>
        </pc:spChg>
        <pc:spChg chg="del">
          <ac:chgData name="Petr Fučík" userId="44b4b668-173f-43c3-b7c8-8ef9bbe2eb38" providerId="ADAL" clId="{4795A53A-E4CE-4375-BFED-129F80CC036B}" dt="2021-10-12T04:33:28.771" v="294" actId="478"/>
          <ac:spMkLst>
            <pc:docMk/>
            <pc:sldMk cId="2672979773" sldId="269"/>
            <ac:spMk id="5" creationId="{B40F764B-4B20-42DA-B2ED-2B1AD09CD848}"/>
          </ac:spMkLst>
        </pc:spChg>
        <pc:spChg chg="add mod">
          <ac:chgData name="Petr Fučík" userId="44b4b668-173f-43c3-b7c8-8ef9bbe2eb38" providerId="ADAL" clId="{4795A53A-E4CE-4375-BFED-129F80CC036B}" dt="2021-10-12T04:34:53.141" v="309" actId="1076"/>
          <ac:spMkLst>
            <pc:docMk/>
            <pc:sldMk cId="2672979773" sldId="269"/>
            <ac:spMk id="6" creationId="{D3EA70F5-7B8C-467D-A445-9584889CAC0C}"/>
          </ac:spMkLst>
        </pc:spChg>
        <pc:picChg chg="add mod">
          <ac:chgData name="Petr Fučík" userId="44b4b668-173f-43c3-b7c8-8ef9bbe2eb38" providerId="ADAL" clId="{4795A53A-E4CE-4375-BFED-129F80CC036B}" dt="2021-10-12T07:02:08.280" v="602" actId="1076"/>
          <ac:picMkLst>
            <pc:docMk/>
            <pc:sldMk cId="2672979773" sldId="269"/>
            <ac:picMk id="1026" creationId="{DA06990B-788A-4301-9974-1097C89F82E0}"/>
          </ac:picMkLst>
        </pc:picChg>
        <pc:picChg chg="add mod">
          <ac:chgData name="Petr Fučík" userId="44b4b668-173f-43c3-b7c8-8ef9bbe2eb38" providerId="ADAL" clId="{4795A53A-E4CE-4375-BFED-129F80CC036B}" dt="2021-10-12T04:56:51.786" v="597" actId="1076"/>
          <ac:picMkLst>
            <pc:docMk/>
            <pc:sldMk cId="2672979773" sldId="269"/>
            <ac:picMk id="1028" creationId="{17ED7A27-140F-4670-9965-8DA6E68603CA}"/>
          </ac:picMkLst>
        </pc:picChg>
        <pc:picChg chg="add mod">
          <ac:chgData name="Petr Fučík" userId="44b4b668-173f-43c3-b7c8-8ef9bbe2eb38" providerId="ADAL" clId="{4795A53A-E4CE-4375-BFED-129F80CC036B}" dt="2021-10-12T04:56:49.603" v="596" actId="1076"/>
          <ac:picMkLst>
            <pc:docMk/>
            <pc:sldMk cId="2672979773" sldId="269"/>
            <ac:picMk id="1030" creationId="{2FC21ACB-8205-4B78-B3C6-14C745DE4A2C}"/>
          </ac:picMkLst>
        </pc:picChg>
      </pc:sldChg>
      <pc:sldChg chg="addSp delSp modSp new mod ord">
        <pc:chgData name="Petr Fučík" userId="44b4b668-173f-43c3-b7c8-8ef9bbe2eb38" providerId="ADAL" clId="{4795A53A-E4CE-4375-BFED-129F80CC036B}" dt="2021-10-12T08:37:56.954" v="1842" actId="1076"/>
        <pc:sldMkLst>
          <pc:docMk/>
          <pc:sldMk cId="4080311137" sldId="270"/>
        </pc:sldMkLst>
        <pc:spChg chg="del">
          <ac:chgData name="Petr Fučík" userId="44b4b668-173f-43c3-b7c8-8ef9bbe2eb38" providerId="ADAL" clId="{4795A53A-E4CE-4375-BFED-129F80CC036B}" dt="2021-10-12T04:38:47.040" v="361" actId="478"/>
          <ac:spMkLst>
            <pc:docMk/>
            <pc:sldMk cId="4080311137" sldId="270"/>
            <ac:spMk id="2" creationId="{040932F8-BBFC-4A25-9B90-81EADB874B07}"/>
          </ac:spMkLst>
        </pc:spChg>
        <pc:spChg chg="del">
          <ac:chgData name="Petr Fučík" userId="44b4b668-173f-43c3-b7c8-8ef9bbe2eb38" providerId="ADAL" clId="{4795A53A-E4CE-4375-BFED-129F80CC036B}" dt="2021-10-12T04:38:45.423" v="360" actId="478"/>
          <ac:spMkLst>
            <pc:docMk/>
            <pc:sldMk cId="4080311137" sldId="270"/>
            <ac:spMk id="3" creationId="{681BDADE-D3C1-45D0-9F8A-AD91E0BA6145}"/>
          </ac:spMkLst>
        </pc:spChg>
        <pc:spChg chg="add mod">
          <ac:chgData name="Petr Fučík" userId="44b4b668-173f-43c3-b7c8-8ef9bbe2eb38" providerId="ADAL" clId="{4795A53A-E4CE-4375-BFED-129F80CC036B}" dt="2021-10-12T07:03:25.218" v="619" actId="122"/>
          <ac:spMkLst>
            <pc:docMk/>
            <pc:sldMk cId="4080311137" sldId="270"/>
            <ac:spMk id="30" creationId="{4F5F6FC2-A47E-4AD5-B96A-D6EC3BAFA29F}"/>
          </ac:spMkLst>
        </pc:spChg>
        <pc:spChg chg="add mod">
          <ac:chgData name="Petr Fučík" userId="44b4b668-173f-43c3-b7c8-8ef9bbe2eb38" providerId="ADAL" clId="{4795A53A-E4CE-4375-BFED-129F80CC036B}" dt="2021-10-12T07:03:19.098" v="618" actId="14100"/>
          <ac:spMkLst>
            <pc:docMk/>
            <pc:sldMk cId="4080311137" sldId="270"/>
            <ac:spMk id="31" creationId="{B25E2DC5-FAFC-4FF8-85AD-FEC081C8D566}"/>
          </ac:spMkLst>
        </pc:spChg>
        <pc:spChg chg="add mod">
          <ac:chgData name="Petr Fučík" userId="44b4b668-173f-43c3-b7c8-8ef9bbe2eb38" providerId="ADAL" clId="{4795A53A-E4CE-4375-BFED-129F80CC036B}" dt="2021-10-12T07:03:35.776" v="620" actId="1076"/>
          <ac:spMkLst>
            <pc:docMk/>
            <pc:sldMk cId="4080311137" sldId="270"/>
            <ac:spMk id="32" creationId="{CD0E3787-4741-4A04-B6F8-258961F80CA6}"/>
          </ac:spMkLst>
        </pc:spChg>
        <pc:spChg chg="add mod">
          <ac:chgData name="Petr Fučík" userId="44b4b668-173f-43c3-b7c8-8ef9bbe2eb38" providerId="ADAL" clId="{4795A53A-E4CE-4375-BFED-129F80CC036B}" dt="2021-10-12T04:48:38.225" v="510" actId="1076"/>
          <ac:spMkLst>
            <pc:docMk/>
            <pc:sldMk cId="4080311137" sldId="270"/>
            <ac:spMk id="33" creationId="{6D20B198-3EFB-4133-921E-CEE573566F1A}"/>
          </ac:spMkLst>
        </pc:spChg>
        <pc:spChg chg="add del mod">
          <ac:chgData name="Petr Fučík" userId="44b4b668-173f-43c3-b7c8-8ef9bbe2eb38" providerId="ADAL" clId="{4795A53A-E4CE-4375-BFED-129F80CC036B}" dt="2021-10-12T04:49:01.352" v="515" actId="478"/>
          <ac:spMkLst>
            <pc:docMk/>
            <pc:sldMk cId="4080311137" sldId="270"/>
            <ac:spMk id="35" creationId="{BFD2DD1B-8317-4D02-A3B1-FBDDAC2B2B5F}"/>
          </ac:spMkLst>
        </pc:spChg>
        <pc:spChg chg="add mod ord">
          <ac:chgData name="Petr Fučík" userId="44b4b668-173f-43c3-b7c8-8ef9bbe2eb38" providerId="ADAL" clId="{4795A53A-E4CE-4375-BFED-129F80CC036B}" dt="2021-10-12T04:51:20.992" v="569" actId="14100"/>
          <ac:spMkLst>
            <pc:docMk/>
            <pc:sldMk cId="4080311137" sldId="270"/>
            <ac:spMk id="36" creationId="{B7E4793A-3BC2-4263-B3ED-0D0902DF446C}"/>
          </ac:spMkLst>
        </pc:spChg>
        <pc:spChg chg="add mod">
          <ac:chgData name="Petr Fučík" userId="44b4b668-173f-43c3-b7c8-8ef9bbe2eb38" providerId="ADAL" clId="{4795A53A-E4CE-4375-BFED-129F80CC036B}" dt="2021-10-12T08:37:56.954" v="1842" actId="1076"/>
          <ac:spMkLst>
            <pc:docMk/>
            <pc:sldMk cId="4080311137" sldId="270"/>
            <ac:spMk id="49" creationId="{C55D256C-AA2F-4237-8D5B-5A86D272E596}"/>
          </ac:spMkLst>
        </pc:spChg>
        <pc:spChg chg="add mod">
          <ac:chgData name="Petr Fučík" userId="44b4b668-173f-43c3-b7c8-8ef9bbe2eb38" providerId="ADAL" clId="{4795A53A-E4CE-4375-BFED-129F80CC036B}" dt="2021-10-12T08:37:46.985" v="1838" actId="1076"/>
          <ac:spMkLst>
            <pc:docMk/>
            <pc:sldMk cId="4080311137" sldId="270"/>
            <ac:spMk id="52" creationId="{8F716E9D-9D0E-440A-97F1-83F22A2865F0}"/>
          </ac:spMkLst>
        </pc:spChg>
        <pc:picChg chg="add mod">
          <ac:chgData name="Petr Fučík" userId="44b4b668-173f-43c3-b7c8-8ef9bbe2eb38" providerId="ADAL" clId="{4795A53A-E4CE-4375-BFED-129F80CC036B}" dt="2021-10-12T08:36:42.309" v="1808" actId="14100"/>
          <ac:picMkLst>
            <pc:docMk/>
            <pc:sldMk cId="4080311137" sldId="270"/>
            <ac:picMk id="5" creationId="{14D4D2BF-2456-4A92-8061-116C63554B2F}"/>
          </ac:picMkLst>
        </pc:picChg>
        <pc:picChg chg="add del mod">
          <ac:chgData name="Petr Fučík" userId="44b4b668-173f-43c3-b7c8-8ef9bbe2eb38" providerId="ADAL" clId="{4795A53A-E4CE-4375-BFED-129F80CC036B}" dt="2021-10-12T04:41:29.228" v="370" actId="931"/>
          <ac:picMkLst>
            <pc:docMk/>
            <pc:sldMk cId="4080311137" sldId="270"/>
            <ac:picMk id="10" creationId="{16645A15-978B-4D7D-B5AA-49DA1026044B}"/>
          </ac:picMkLst>
        </pc:picChg>
        <pc:picChg chg="add mod">
          <ac:chgData name="Petr Fučík" userId="44b4b668-173f-43c3-b7c8-8ef9bbe2eb38" providerId="ADAL" clId="{4795A53A-E4CE-4375-BFED-129F80CC036B}" dt="2021-10-12T04:48:05.219" v="462" actId="1076"/>
          <ac:picMkLst>
            <pc:docMk/>
            <pc:sldMk cId="4080311137" sldId="270"/>
            <ac:picMk id="12" creationId="{5818F60A-438E-4111-A4CB-0E40D2CA5FE1}"/>
          </ac:picMkLst>
        </pc:picChg>
        <pc:picChg chg="add mod">
          <ac:chgData name="Petr Fučík" userId="44b4b668-173f-43c3-b7c8-8ef9bbe2eb38" providerId="ADAL" clId="{4795A53A-E4CE-4375-BFED-129F80CC036B}" dt="2021-10-12T04:47:22.211" v="454" actId="1076"/>
          <ac:picMkLst>
            <pc:docMk/>
            <pc:sldMk cId="4080311137" sldId="270"/>
            <ac:picMk id="14" creationId="{B97B1189-9806-46B0-9E39-445CBE49F8F0}"/>
          </ac:picMkLst>
        </pc:picChg>
        <pc:picChg chg="add mod">
          <ac:chgData name="Petr Fučík" userId="44b4b668-173f-43c3-b7c8-8ef9bbe2eb38" providerId="ADAL" clId="{4795A53A-E4CE-4375-BFED-129F80CC036B}" dt="2021-10-12T04:47:22.211" v="454" actId="1076"/>
          <ac:picMkLst>
            <pc:docMk/>
            <pc:sldMk cId="4080311137" sldId="270"/>
            <ac:picMk id="17" creationId="{BDF83B14-68CB-426E-9F18-0168BE3B6C7D}"/>
          </ac:picMkLst>
        </pc:picChg>
        <pc:picChg chg="add mod">
          <ac:chgData name="Petr Fučík" userId="44b4b668-173f-43c3-b7c8-8ef9bbe2eb38" providerId="ADAL" clId="{4795A53A-E4CE-4375-BFED-129F80CC036B}" dt="2021-10-12T04:48:44.229" v="511" actId="1076"/>
          <ac:picMkLst>
            <pc:docMk/>
            <pc:sldMk cId="4080311137" sldId="270"/>
            <ac:picMk id="18" creationId="{AD253101-6B22-48D6-8614-CEDDA6859C82}"/>
          </ac:picMkLst>
        </pc:picChg>
        <pc:picChg chg="add mod">
          <ac:chgData name="Petr Fučík" userId="44b4b668-173f-43c3-b7c8-8ef9bbe2eb38" providerId="ADAL" clId="{4795A53A-E4CE-4375-BFED-129F80CC036B}" dt="2021-10-12T04:47:41.113" v="457" actId="1076"/>
          <ac:picMkLst>
            <pc:docMk/>
            <pc:sldMk cId="4080311137" sldId="270"/>
            <ac:picMk id="21" creationId="{8A7B2ACE-6857-48DC-BD6D-3E298F17D61D}"/>
          </ac:picMkLst>
        </pc:picChg>
        <pc:picChg chg="add mod">
          <ac:chgData name="Petr Fučík" userId="44b4b668-173f-43c3-b7c8-8ef9bbe2eb38" providerId="ADAL" clId="{4795A53A-E4CE-4375-BFED-129F80CC036B}" dt="2021-10-12T04:49:11.276" v="516" actId="1076"/>
          <ac:picMkLst>
            <pc:docMk/>
            <pc:sldMk cId="4080311137" sldId="270"/>
            <ac:picMk id="24" creationId="{4D4CCBEA-37A7-4B42-88B6-C1368371ABB2}"/>
          </ac:picMkLst>
        </pc:picChg>
        <pc:picChg chg="add mod">
          <ac:chgData name="Petr Fučík" userId="44b4b668-173f-43c3-b7c8-8ef9bbe2eb38" providerId="ADAL" clId="{4795A53A-E4CE-4375-BFED-129F80CC036B}" dt="2021-10-12T04:47:32.245" v="455" actId="1076"/>
          <ac:picMkLst>
            <pc:docMk/>
            <pc:sldMk cId="4080311137" sldId="270"/>
            <ac:picMk id="27" creationId="{B7865721-167C-400A-B42E-319A946ADEC5}"/>
          </ac:picMkLst>
        </pc:picChg>
        <pc:picChg chg="add mod">
          <ac:chgData name="Petr Fučík" userId="44b4b668-173f-43c3-b7c8-8ef9bbe2eb38" providerId="ADAL" clId="{4795A53A-E4CE-4375-BFED-129F80CC036B}" dt="2021-10-12T04:49:11.276" v="516" actId="1076"/>
          <ac:picMkLst>
            <pc:docMk/>
            <pc:sldMk cId="4080311137" sldId="270"/>
            <ac:picMk id="28" creationId="{1B05E54B-AAAB-411B-AA44-C5625E769A7E}"/>
          </ac:picMkLst>
        </pc:picChg>
        <pc:picChg chg="add mod">
          <ac:chgData name="Petr Fučík" userId="44b4b668-173f-43c3-b7c8-8ef9bbe2eb38" providerId="ADAL" clId="{4795A53A-E4CE-4375-BFED-129F80CC036B}" dt="2021-10-12T04:47:32.245" v="455" actId="1076"/>
          <ac:picMkLst>
            <pc:docMk/>
            <pc:sldMk cId="4080311137" sldId="270"/>
            <ac:picMk id="29" creationId="{E00893DB-3293-4300-9B97-5402E926A14B}"/>
          </ac:picMkLst>
        </pc:picChg>
        <pc:picChg chg="add mod">
          <ac:chgData name="Petr Fučík" userId="44b4b668-173f-43c3-b7c8-8ef9bbe2eb38" providerId="ADAL" clId="{4795A53A-E4CE-4375-BFED-129F80CC036B}" dt="2021-10-12T08:37:20.569" v="1831" actId="14100"/>
          <ac:picMkLst>
            <pc:docMk/>
            <pc:sldMk cId="4080311137" sldId="270"/>
            <ac:picMk id="50" creationId="{343A00BE-9EF9-4CDD-9815-ECEB1CC2B772}"/>
          </ac:picMkLst>
        </pc:picChg>
        <pc:cxnChg chg="add mod">
          <ac:chgData name="Petr Fučík" userId="44b4b668-173f-43c3-b7c8-8ef9bbe2eb38" providerId="ADAL" clId="{4795A53A-E4CE-4375-BFED-129F80CC036B}" dt="2021-10-12T04:47:22.211" v="454" actId="1076"/>
          <ac:cxnSpMkLst>
            <pc:docMk/>
            <pc:sldMk cId="4080311137" sldId="270"/>
            <ac:cxnSpMk id="7" creationId="{98B80263-23F3-40A0-B450-B17F558AE89D}"/>
          </ac:cxnSpMkLst>
        </pc:cxnChg>
        <pc:cxnChg chg="add mod">
          <ac:chgData name="Petr Fučík" userId="44b4b668-173f-43c3-b7c8-8ef9bbe2eb38" providerId="ADAL" clId="{4795A53A-E4CE-4375-BFED-129F80CC036B}" dt="2021-10-12T04:47:22.211" v="454" actId="1076"/>
          <ac:cxnSpMkLst>
            <pc:docMk/>
            <pc:sldMk cId="4080311137" sldId="270"/>
            <ac:cxnSpMk id="15" creationId="{6DE1575E-1EF4-4057-B247-B7F57806743F}"/>
          </ac:cxnSpMkLst>
        </pc:cxnChg>
        <pc:cxnChg chg="add del mod">
          <ac:chgData name="Petr Fučík" userId="44b4b668-173f-43c3-b7c8-8ef9bbe2eb38" providerId="ADAL" clId="{4795A53A-E4CE-4375-BFED-129F80CC036B}" dt="2021-10-12T04:44:08.762" v="398" actId="478"/>
          <ac:cxnSpMkLst>
            <pc:docMk/>
            <pc:sldMk cId="4080311137" sldId="270"/>
            <ac:cxnSpMk id="16" creationId="{B9A5E6E2-A977-4381-BECB-BDA250DA26BA}"/>
          </ac:cxnSpMkLst>
        </pc:cxnChg>
        <pc:cxnChg chg="add mod">
          <ac:chgData name="Petr Fučík" userId="44b4b668-173f-43c3-b7c8-8ef9bbe2eb38" providerId="ADAL" clId="{4795A53A-E4CE-4375-BFED-129F80CC036B}" dt="2021-10-12T04:47:37.813" v="456" actId="1076"/>
          <ac:cxnSpMkLst>
            <pc:docMk/>
            <pc:sldMk cId="4080311137" sldId="270"/>
            <ac:cxnSpMk id="19" creationId="{699E4CF9-01C4-4B74-96AA-03533CB34A77}"/>
          </ac:cxnSpMkLst>
        </pc:cxnChg>
        <pc:cxnChg chg="add mod">
          <ac:chgData name="Petr Fučík" userId="44b4b668-173f-43c3-b7c8-8ef9bbe2eb38" providerId="ADAL" clId="{4795A53A-E4CE-4375-BFED-129F80CC036B}" dt="2021-10-12T04:48:44.229" v="511" actId="1076"/>
          <ac:cxnSpMkLst>
            <pc:docMk/>
            <pc:sldMk cId="4080311137" sldId="270"/>
            <ac:cxnSpMk id="20" creationId="{5093C455-2963-4433-BA01-7FF84BCE81C3}"/>
          </ac:cxnSpMkLst>
        </pc:cxnChg>
        <pc:cxnChg chg="add del mod">
          <ac:chgData name="Petr Fučík" userId="44b4b668-173f-43c3-b7c8-8ef9bbe2eb38" providerId="ADAL" clId="{4795A53A-E4CE-4375-BFED-129F80CC036B}" dt="2021-10-12T04:44:31.293" v="402" actId="478"/>
          <ac:cxnSpMkLst>
            <pc:docMk/>
            <pc:sldMk cId="4080311137" sldId="270"/>
            <ac:cxnSpMk id="23" creationId="{94338F10-655E-41ED-AEC5-ADA422CB034C}"/>
          </ac:cxnSpMkLst>
        </pc:cxnChg>
        <pc:cxnChg chg="add mod">
          <ac:chgData name="Petr Fučík" userId="44b4b668-173f-43c3-b7c8-8ef9bbe2eb38" providerId="ADAL" clId="{4795A53A-E4CE-4375-BFED-129F80CC036B}" dt="2021-10-12T04:47:32.245" v="455" actId="1076"/>
          <ac:cxnSpMkLst>
            <pc:docMk/>
            <pc:sldMk cId="4080311137" sldId="270"/>
            <ac:cxnSpMk id="25" creationId="{649040C1-D1C9-4B1E-8B5D-752B02A04946}"/>
          </ac:cxnSpMkLst>
        </pc:cxnChg>
        <pc:cxnChg chg="add mod">
          <ac:chgData name="Petr Fučík" userId="44b4b668-173f-43c3-b7c8-8ef9bbe2eb38" providerId="ADAL" clId="{4795A53A-E4CE-4375-BFED-129F80CC036B}" dt="2021-10-12T04:49:11.276" v="516" actId="1076"/>
          <ac:cxnSpMkLst>
            <pc:docMk/>
            <pc:sldMk cId="4080311137" sldId="270"/>
            <ac:cxnSpMk id="26" creationId="{2BAFAF9E-5DEA-4E4C-8743-500AD18765A8}"/>
          </ac:cxnSpMkLst>
        </pc:cxnChg>
        <pc:cxnChg chg="add mod">
          <ac:chgData name="Petr Fučík" userId="44b4b668-173f-43c3-b7c8-8ef9bbe2eb38" providerId="ADAL" clId="{4795A53A-E4CE-4375-BFED-129F80CC036B}" dt="2021-10-12T04:52:44.566" v="584" actId="14100"/>
          <ac:cxnSpMkLst>
            <pc:docMk/>
            <pc:sldMk cId="4080311137" sldId="270"/>
            <ac:cxnSpMk id="38" creationId="{AA7A6278-0ABA-4558-9AD3-91A3503F2F79}"/>
          </ac:cxnSpMkLst>
        </pc:cxnChg>
        <pc:cxnChg chg="add mod">
          <ac:chgData name="Petr Fučík" userId="44b4b668-173f-43c3-b7c8-8ef9bbe2eb38" providerId="ADAL" clId="{4795A53A-E4CE-4375-BFED-129F80CC036B}" dt="2021-10-12T04:52:41.056" v="583" actId="14100"/>
          <ac:cxnSpMkLst>
            <pc:docMk/>
            <pc:sldMk cId="4080311137" sldId="270"/>
            <ac:cxnSpMk id="39" creationId="{3B421B5F-4C5C-44A8-B037-3B7B9FA04C21}"/>
          </ac:cxnSpMkLst>
        </pc:cxnChg>
        <pc:cxnChg chg="add mod">
          <ac:chgData name="Petr Fučík" userId="44b4b668-173f-43c3-b7c8-8ef9bbe2eb38" providerId="ADAL" clId="{4795A53A-E4CE-4375-BFED-129F80CC036B}" dt="2021-10-12T04:52:38.203" v="582" actId="14100"/>
          <ac:cxnSpMkLst>
            <pc:docMk/>
            <pc:sldMk cId="4080311137" sldId="270"/>
            <ac:cxnSpMk id="41" creationId="{4F92AE17-FDA9-448D-9EFD-C828DA5D8764}"/>
          </ac:cxnSpMkLst>
        </pc:cxnChg>
        <pc:cxnChg chg="add mod">
          <ac:chgData name="Petr Fučík" userId="44b4b668-173f-43c3-b7c8-8ef9bbe2eb38" providerId="ADAL" clId="{4795A53A-E4CE-4375-BFED-129F80CC036B}" dt="2021-10-12T04:53:04.326" v="585" actId="14100"/>
          <ac:cxnSpMkLst>
            <pc:docMk/>
            <pc:sldMk cId="4080311137" sldId="270"/>
            <ac:cxnSpMk id="43" creationId="{2A20E559-ECF4-4E06-BF92-1BEA085D9805}"/>
          </ac:cxnSpMkLst>
        </pc:cxnChg>
      </pc:sldChg>
      <pc:sldChg chg="addSp delSp add del mod">
        <pc:chgData name="Petr Fučík" userId="44b4b668-173f-43c3-b7c8-8ef9bbe2eb38" providerId="ADAL" clId="{4795A53A-E4CE-4375-BFED-129F80CC036B}" dt="2021-10-12T07:36:59.674" v="936" actId="47"/>
        <pc:sldMkLst>
          <pc:docMk/>
          <pc:sldMk cId="2963422662" sldId="271"/>
        </pc:sldMkLst>
        <pc:spChg chg="add del">
          <ac:chgData name="Petr Fučík" userId="44b4b668-173f-43c3-b7c8-8ef9bbe2eb38" providerId="ADAL" clId="{4795A53A-E4CE-4375-BFED-129F80CC036B}" dt="2021-10-12T07:31:02.175" v="828" actId="478"/>
          <ac:spMkLst>
            <pc:docMk/>
            <pc:sldMk cId="2963422662" sldId="271"/>
            <ac:spMk id="15" creationId="{8345608E-38F6-4012-99C8-39B32111BA2F}"/>
          </ac:spMkLst>
        </pc:spChg>
        <pc:spChg chg="add del">
          <ac:chgData name="Petr Fučík" userId="44b4b668-173f-43c3-b7c8-8ef9bbe2eb38" providerId="ADAL" clId="{4795A53A-E4CE-4375-BFED-129F80CC036B}" dt="2021-10-12T07:31:02.536" v="829" actId="478"/>
          <ac:spMkLst>
            <pc:docMk/>
            <pc:sldMk cId="2963422662" sldId="271"/>
            <ac:spMk id="19" creationId="{755F50A1-CD8B-47B5-A61B-0DA3E3E2BFBD}"/>
          </ac:spMkLst>
        </pc:spChg>
      </pc:sldChg>
      <pc:sldChg chg="addSp delSp modSp new mod">
        <pc:chgData name="Petr Fučík" userId="44b4b668-173f-43c3-b7c8-8ef9bbe2eb38" providerId="ADAL" clId="{4795A53A-E4CE-4375-BFED-129F80CC036B}" dt="2021-10-12T07:36:53.354" v="935" actId="1076"/>
        <pc:sldMkLst>
          <pc:docMk/>
          <pc:sldMk cId="1741579934" sldId="272"/>
        </pc:sldMkLst>
        <pc:spChg chg="del">
          <ac:chgData name="Petr Fučík" userId="44b4b668-173f-43c3-b7c8-8ef9bbe2eb38" providerId="ADAL" clId="{4795A53A-E4CE-4375-BFED-129F80CC036B}" dt="2021-10-12T07:36:47.210" v="932" actId="478"/>
          <ac:spMkLst>
            <pc:docMk/>
            <pc:sldMk cId="1741579934" sldId="272"/>
            <ac:spMk id="2" creationId="{20D01B98-9CEA-41AD-9F1F-A8B449481EAF}"/>
          </ac:spMkLst>
        </pc:spChg>
        <pc:spChg chg="del">
          <ac:chgData name="Petr Fučík" userId="44b4b668-173f-43c3-b7c8-8ef9bbe2eb38" providerId="ADAL" clId="{4795A53A-E4CE-4375-BFED-129F80CC036B}" dt="2021-10-12T07:36:48.923" v="933" actId="478"/>
          <ac:spMkLst>
            <pc:docMk/>
            <pc:sldMk cId="1741579934" sldId="272"/>
            <ac:spMk id="3" creationId="{54698977-8822-46A1-B143-797782702519}"/>
          </ac:spMkLst>
        </pc:spChg>
        <pc:picChg chg="add mod">
          <ac:chgData name="Petr Fučík" userId="44b4b668-173f-43c3-b7c8-8ef9bbe2eb38" providerId="ADAL" clId="{4795A53A-E4CE-4375-BFED-129F80CC036B}" dt="2021-10-12T07:36:53.354" v="935" actId="1076"/>
          <ac:picMkLst>
            <pc:docMk/>
            <pc:sldMk cId="1741579934" sldId="272"/>
            <ac:picMk id="5" creationId="{7FE9C12C-CB95-49F5-BAF1-DEBB052E58BE}"/>
          </ac:picMkLst>
        </pc:picChg>
      </pc:sldChg>
      <pc:sldChg chg="addSp delSp modSp add mod">
        <pc:chgData name="Petr Fučík" userId="44b4b668-173f-43c3-b7c8-8ef9bbe2eb38" providerId="ADAL" clId="{4795A53A-E4CE-4375-BFED-129F80CC036B}" dt="2021-10-12T08:16:10.707" v="1569" actId="20577"/>
        <pc:sldMkLst>
          <pc:docMk/>
          <pc:sldMk cId="472717588" sldId="273"/>
        </pc:sldMkLst>
        <pc:spChg chg="del">
          <ac:chgData name="Petr Fučík" userId="44b4b668-173f-43c3-b7c8-8ef9bbe2eb38" providerId="ADAL" clId="{4795A53A-E4CE-4375-BFED-129F80CC036B}" dt="2021-10-12T07:37:12.810" v="939" actId="478"/>
          <ac:spMkLst>
            <pc:docMk/>
            <pc:sldMk cId="472717588" sldId="273"/>
            <ac:spMk id="6" creationId="{C9C60918-431A-4CF8-BE0C-569972C622F0}"/>
          </ac:spMkLst>
        </pc:spChg>
        <pc:spChg chg="del">
          <ac:chgData name="Petr Fučík" userId="44b4b668-173f-43c3-b7c8-8ef9bbe2eb38" providerId="ADAL" clId="{4795A53A-E4CE-4375-BFED-129F80CC036B}" dt="2021-10-12T07:37:09.825" v="938" actId="478"/>
          <ac:spMkLst>
            <pc:docMk/>
            <pc:sldMk cId="472717588" sldId="273"/>
            <ac:spMk id="10" creationId="{9455CF45-EDDE-4B78-8C59-FD70F672FCE6}"/>
          </ac:spMkLst>
        </pc:spChg>
        <pc:spChg chg="del">
          <ac:chgData name="Petr Fučík" userId="44b4b668-173f-43c3-b7c8-8ef9bbe2eb38" providerId="ADAL" clId="{4795A53A-E4CE-4375-BFED-129F80CC036B}" dt="2021-10-12T07:37:09.825" v="938" actId="478"/>
          <ac:spMkLst>
            <pc:docMk/>
            <pc:sldMk cId="472717588" sldId="273"/>
            <ac:spMk id="12" creationId="{4B81C06C-A512-46DF-91F2-8CC85DA8673E}"/>
          </ac:spMkLst>
        </pc:spChg>
        <pc:spChg chg="add mod">
          <ac:chgData name="Petr Fučík" userId="44b4b668-173f-43c3-b7c8-8ef9bbe2eb38" providerId="ADAL" clId="{4795A53A-E4CE-4375-BFED-129F80CC036B}" dt="2021-10-12T07:39:12.336" v="1050" actId="14100"/>
          <ac:spMkLst>
            <pc:docMk/>
            <pc:sldMk cId="472717588" sldId="273"/>
            <ac:spMk id="13" creationId="{7E041E02-76DF-4B82-B954-8A2B075D43A5}"/>
          </ac:spMkLst>
        </pc:spChg>
        <pc:spChg chg="add mod">
          <ac:chgData name="Petr Fučík" userId="44b4b668-173f-43c3-b7c8-8ef9bbe2eb38" providerId="ADAL" clId="{4795A53A-E4CE-4375-BFED-129F80CC036B}" dt="2021-10-12T08:16:10.707" v="1569" actId="20577"/>
          <ac:spMkLst>
            <pc:docMk/>
            <pc:sldMk cId="472717588" sldId="273"/>
            <ac:spMk id="14" creationId="{023FC65E-779A-46F8-8965-E5FA0DB7F157}"/>
          </ac:spMkLst>
        </pc:spChg>
        <pc:spChg chg="del">
          <ac:chgData name="Petr Fučík" userId="44b4b668-173f-43c3-b7c8-8ef9bbe2eb38" providerId="ADAL" clId="{4795A53A-E4CE-4375-BFED-129F80CC036B}" dt="2021-10-12T07:37:09.825" v="938" actId="478"/>
          <ac:spMkLst>
            <pc:docMk/>
            <pc:sldMk cId="472717588" sldId="273"/>
            <ac:spMk id="15" creationId="{8345608E-38F6-4012-99C8-39B32111BA2F}"/>
          </ac:spMkLst>
        </pc:spChg>
        <pc:spChg chg="del">
          <ac:chgData name="Petr Fučík" userId="44b4b668-173f-43c3-b7c8-8ef9bbe2eb38" providerId="ADAL" clId="{4795A53A-E4CE-4375-BFED-129F80CC036B}" dt="2021-10-12T07:37:09.825" v="938" actId="478"/>
          <ac:spMkLst>
            <pc:docMk/>
            <pc:sldMk cId="472717588" sldId="273"/>
            <ac:spMk id="19" creationId="{755F50A1-CD8B-47B5-A61B-0DA3E3E2BFBD}"/>
          </ac:spMkLst>
        </pc:spChg>
      </pc:sldChg>
      <pc:sldChg chg="add del">
        <pc:chgData name="Petr Fučík" userId="44b4b668-173f-43c3-b7c8-8ef9bbe2eb38" providerId="ADAL" clId="{4795A53A-E4CE-4375-BFED-129F80CC036B}" dt="2021-10-12T07:37:22.580" v="941"/>
        <pc:sldMkLst>
          <pc:docMk/>
          <pc:sldMk cId="1632474888" sldId="274"/>
        </pc:sldMkLst>
      </pc:sldChg>
      <pc:sldChg chg="addSp delSp modSp add mod">
        <pc:chgData name="Petr Fučík" userId="44b4b668-173f-43c3-b7c8-8ef9bbe2eb38" providerId="ADAL" clId="{4795A53A-E4CE-4375-BFED-129F80CC036B}" dt="2021-10-12T07:51:22.558" v="1388" actId="1076"/>
        <pc:sldMkLst>
          <pc:docMk/>
          <pc:sldMk cId="2007470583" sldId="274"/>
        </pc:sldMkLst>
        <pc:spChg chg="add del">
          <ac:chgData name="Petr Fučík" userId="44b4b668-173f-43c3-b7c8-8ef9bbe2eb38" providerId="ADAL" clId="{4795A53A-E4CE-4375-BFED-129F80CC036B}" dt="2021-10-12T07:45:14.189" v="1232" actId="478"/>
          <ac:spMkLst>
            <pc:docMk/>
            <pc:sldMk cId="2007470583" sldId="274"/>
            <ac:spMk id="2" creationId="{F12B2F06-CFCE-442F-A4B9-6AB9005CF80B}"/>
          </ac:spMkLst>
        </pc:spChg>
        <pc:spChg chg="add mod">
          <ac:chgData name="Petr Fučík" userId="44b4b668-173f-43c3-b7c8-8ef9bbe2eb38" providerId="ADAL" clId="{4795A53A-E4CE-4375-BFED-129F80CC036B}" dt="2021-10-12T07:50:49.821" v="1381" actId="1076"/>
          <ac:spMkLst>
            <pc:docMk/>
            <pc:sldMk cId="2007470583" sldId="274"/>
            <ac:spMk id="3" creationId="{3CC98E0D-1AB2-4A6E-830D-377A7F217E85}"/>
          </ac:spMkLst>
        </pc:spChg>
        <pc:spChg chg="mod">
          <ac:chgData name="Petr Fučík" userId="44b4b668-173f-43c3-b7c8-8ef9bbe2eb38" providerId="ADAL" clId="{4795A53A-E4CE-4375-BFED-129F80CC036B}" dt="2021-10-12T07:45:51.929" v="1236" actId="1076"/>
          <ac:spMkLst>
            <pc:docMk/>
            <pc:sldMk cId="2007470583" sldId="274"/>
            <ac:spMk id="6" creationId="{C9C60918-431A-4CF8-BE0C-569972C622F0}"/>
          </ac:spMkLst>
        </pc:spChg>
        <pc:spChg chg="del">
          <ac:chgData name="Petr Fučík" userId="44b4b668-173f-43c3-b7c8-8ef9bbe2eb38" providerId="ADAL" clId="{4795A53A-E4CE-4375-BFED-129F80CC036B}" dt="2021-10-12T07:39:27.589" v="1052" actId="478"/>
          <ac:spMkLst>
            <pc:docMk/>
            <pc:sldMk cId="2007470583" sldId="274"/>
            <ac:spMk id="7" creationId="{287FB907-97B3-44F7-BB06-DC38CA0EFF0F}"/>
          </ac:spMkLst>
        </pc:spChg>
        <pc:spChg chg="del">
          <ac:chgData name="Petr Fučík" userId="44b4b668-173f-43c3-b7c8-8ef9bbe2eb38" providerId="ADAL" clId="{4795A53A-E4CE-4375-BFED-129F80CC036B}" dt="2021-10-12T07:39:27.589" v="1052" actId="478"/>
          <ac:spMkLst>
            <pc:docMk/>
            <pc:sldMk cId="2007470583" sldId="274"/>
            <ac:spMk id="8" creationId="{1FCF25E6-C994-446E-A60A-2D5451356377}"/>
          </ac:spMkLst>
        </pc:spChg>
        <pc:spChg chg="del">
          <ac:chgData name="Petr Fučík" userId="44b4b668-173f-43c3-b7c8-8ef9bbe2eb38" providerId="ADAL" clId="{4795A53A-E4CE-4375-BFED-129F80CC036B}" dt="2021-10-12T07:39:27.589" v="1052" actId="478"/>
          <ac:spMkLst>
            <pc:docMk/>
            <pc:sldMk cId="2007470583" sldId="274"/>
            <ac:spMk id="9" creationId="{5454C550-8E9E-4D43-8A53-F1899823FA8C}"/>
          </ac:spMkLst>
        </pc:spChg>
        <pc:spChg chg="del">
          <ac:chgData name="Petr Fučík" userId="44b4b668-173f-43c3-b7c8-8ef9bbe2eb38" providerId="ADAL" clId="{4795A53A-E4CE-4375-BFED-129F80CC036B}" dt="2021-10-12T07:39:30.637" v="1053" actId="478"/>
          <ac:spMkLst>
            <pc:docMk/>
            <pc:sldMk cId="2007470583" sldId="274"/>
            <ac:spMk id="10" creationId="{9455CF45-EDDE-4B78-8C59-FD70F672FCE6}"/>
          </ac:spMkLst>
        </pc:spChg>
        <pc:spChg chg="del">
          <ac:chgData name="Petr Fučík" userId="44b4b668-173f-43c3-b7c8-8ef9bbe2eb38" providerId="ADAL" clId="{4795A53A-E4CE-4375-BFED-129F80CC036B}" dt="2021-10-12T07:39:30.637" v="1053" actId="478"/>
          <ac:spMkLst>
            <pc:docMk/>
            <pc:sldMk cId="2007470583" sldId="274"/>
            <ac:spMk id="12" creationId="{4B81C06C-A512-46DF-91F2-8CC85DA8673E}"/>
          </ac:spMkLst>
        </pc:spChg>
        <pc:spChg chg="add mod">
          <ac:chgData name="Petr Fučík" userId="44b4b668-173f-43c3-b7c8-8ef9bbe2eb38" providerId="ADAL" clId="{4795A53A-E4CE-4375-BFED-129F80CC036B}" dt="2021-10-12T07:45:51.929" v="1236" actId="1076"/>
          <ac:spMkLst>
            <pc:docMk/>
            <pc:sldMk cId="2007470583" sldId="274"/>
            <ac:spMk id="13" creationId="{E34A20CE-12DD-4C11-8981-3CEB3F66B284}"/>
          </ac:spMkLst>
        </pc:spChg>
        <pc:spChg chg="add mod">
          <ac:chgData name="Petr Fučík" userId="44b4b668-173f-43c3-b7c8-8ef9bbe2eb38" providerId="ADAL" clId="{4795A53A-E4CE-4375-BFED-129F80CC036B}" dt="2021-10-12T07:45:51.929" v="1236" actId="1076"/>
          <ac:spMkLst>
            <pc:docMk/>
            <pc:sldMk cId="2007470583" sldId="274"/>
            <ac:spMk id="14" creationId="{7BA75804-AFE0-4DF8-BDEA-E7895E6B97F7}"/>
          </ac:spMkLst>
        </pc:spChg>
        <pc:spChg chg="del">
          <ac:chgData name="Petr Fučík" userId="44b4b668-173f-43c3-b7c8-8ef9bbe2eb38" providerId="ADAL" clId="{4795A53A-E4CE-4375-BFED-129F80CC036B}" dt="2021-10-12T07:39:30.637" v="1053" actId="478"/>
          <ac:spMkLst>
            <pc:docMk/>
            <pc:sldMk cId="2007470583" sldId="274"/>
            <ac:spMk id="15" creationId="{8345608E-38F6-4012-99C8-39B32111BA2F}"/>
          </ac:spMkLst>
        </pc:spChg>
        <pc:spChg chg="del">
          <ac:chgData name="Petr Fučík" userId="44b4b668-173f-43c3-b7c8-8ef9bbe2eb38" providerId="ADAL" clId="{4795A53A-E4CE-4375-BFED-129F80CC036B}" dt="2021-10-12T07:39:27.589" v="1052" actId="478"/>
          <ac:spMkLst>
            <pc:docMk/>
            <pc:sldMk cId="2007470583" sldId="274"/>
            <ac:spMk id="16" creationId="{57E4803E-081E-4505-98A6-DDC5293AD4F9}"/>
          </ac:spMkLst>
        </pc:spChg>
        <pc:spChg chg="add mod">
          <ac:chgData name="Petr Fučík" userId="44b4b668-173f-43c3-b7c8-8ef9bbe2eb38" providerId="ADAL" clId="{4795A53A-E4CE-4375-BFED-129F80CC036B}" dt="2021-10-12T07:45:51.929" v="1236" actId="1076"/>
          <ac:spMkLst>
            <pc:docMk/>
            <pc:sldMk cId="2007470583" sldId="274"/>
            <ac:spMk id="17" creationId="{255F622E-EE62-457D-9DF8-A09AA622A88D}"/>
          </ac:spMkLst>
        </pc:spChg>
        <pc:spChg chg="add mod">
          <ac:chgData name="Petr Fučík" userId="44b4b668-173f-43c3-b7c8-8ef9bbe2eb38" providerId="ADAL" clId="{4795A53A-E4CE-4375-BFED-129F80CC036B}" dt="2021-10-12T07:45:51.929" v="1236" actId="1076"/>
          <ac:spMkLst>
            <pc:docMk/>
            <pc:sldMk cId="2007470583" sldId="274"/>
            <ac:spMk id="18" creationId="{7AEFAF34-E69C-4348-8E91-11B156EEDE10}"/>
          </ac:spMkLst>
        </pc:spChg>
        <pc:spChg chg="mod">
          <ac:chgData name="Petr Fučík" userId="44b4b668-173f-43c3-b7c8-8ef9bbe2eb38" providerId="ADAL" clId="{4795A53A-E4CE-4375-BFED-129F80CC036B}" dt="2021-10-12T07:40:06.613" v="1079" actId="20577"/>
          <ac:spMkLst>
            <pc:docMk/>
            <pc:sldMk cId="2007470583" sldId="274"/>
            <ac:spMk id="19" creationId="{755F50A1-CD8B-47B5-A61B-0DA3E3E2BFBD}"/>
          </ac:spMkLst>
        </pc:spChg>
        <pc:spChg chg="del">
          <ac:chgData name="Petr Fučík" userId="44b4b668-173f-43c3-b7c8-8ef9bbe2eb38" providerId="ADAL" clId="{4795A53A-E4CE-4375-BFED-129F80CC036B}" dt="2021-10-12T07:39:27.589" v="1052" actId="478"/>
          <ac:spMkLst>
            <pc:docMk/>
            <pc:sldMk cId="2007470583" sldId="274"/>
            <ac:spMk id="20" creationId="{53795493-01CA-46B6-A9A4-BD8D43EB6149}"/>
          </ac:spMkLst>
        </pc:spChg>
        <pc:spChg chg="del">
          <ac:chgData name="Petr Fučík" userId="44b4b668-173f-43c3-b7c8-8ef9bbe2eb38" providerId="ADAL" clId="{4795A53A-E4CE-4375-BFED-129F80CC036B}" dt="2021-10-12T07:39:27.589" v="1052" actId="478"/>
          <ac:spMkLst>
            <pc:docMk/>
            <pc:sldMk cId="2007470583" sldId="274"/>
            <ac:spMk id="21" creationId="{E40E531D-9FDC-4834-8622-D8225D3597DD}"/>
          </ac:spMkLst>
        </pc:spChg>
        <pc:spChg chg="add mod">
          <ac:chgData name="Petr Fučík" userId="44b4b668-173f-43c3-b7c8-8ef9bbe2eb38" providerId="ADAL" clId="{4795A53A-E4CE-4375-BFED-129F80CC036B}" dt="2021-10-12T07:45:51.929" v="1236" actId="1076"/>
          <ac:spMkLst>
            <pc:docMk/>
            <pc:sldMk cId="2007470583" sldId="274"/>
            <ac:spMk id="22" creationId="{31B41BCF-0CA5-47E6-969F-1109953418CD}"/>
          </ac:spMkLst>
        </pc:spChg>
        <pc:spChg chg="add mod">
          <ac:chgData name="Petr Fučík" userId="44b4b668-173f-43c3-b7c8-8ef9bbe2eb38" providerId="ADAL" clId="{4795A53A-E4CE-4375-BFED-129F80CC036B}" dt="2021-10-12T07:51:19.860" v="1387" actId="1076"/>
          <ac:spMkLst>
            <pc:docMk/>
            <pc:sldMk cId="2007470583" sldId="274"/>
            <ac:spMk id="23" creationId="{5149314C-6EE1-497F-818D-206244325AA0}"/>
          </ac:spMkLst>
        </pc:spChg>
        <pc:spChg chg="add mod">
          <ac:chgData name="Petr Fučík" userId="44b4b668-173f-43c3-b7c8-8ef9bbe2eb38" providerId="ADAL" clId="{4795A53A-E4CE-4375-BFED-129F80CC036B}" dt="2021-10-12T07:51:17.611" v="1386" actId="1076"/>
          <ac:spMkLst>
            <pc:docMk/>
            <pc:sldMk cId="2007470583" sldId="274"/>
            <ac:spMk id="24" creationId="{DE01A72B-B2CE-4CDE-81A8-4C99B851ADF6}"/>
          </ac:spMkLst>
        </pc:spChg>
        <pc:spChg chg="add mod">
          <ac:chgData name="Petr Fučík" userId="44b4b668-173f-43c3-b7c8-8ef9bbe2eb38" providerId="ADAL" clId="{4795A53A-E4CE-4375-BFED-129F80CC036B}" dt="2021-10-12T07:51:22.558" v="1388" actId="1076"/>
          <ac:spMkLst>
            <pc:docMk/>
            <pc:sldMk cId="2007470583" sldId="274"/>
            <ac:spMk id="25" creationId="{EB423B0E-80AB-4658-A759-3CCBFAED85B9}"/>
          </ac:spMkLst>
        </pc:spChg>
        <pc:spChg chg="add mod">
          <ac:chgData name="Petr Fučík" userId="44b4b668-173f-43c3-b7c8-8ef9bbe2eb38" providerId="ADAL" clId="{4795A53A-E4CE-4375-BFED-129F80CC036B}" dt="2021-10-12T07:49:28.624" v="1315"/>
          <ac:spMkLst>
            <pc:docMk/>
            <pc:sldMk cId="2007470583" sldId="274"/>
            <ac:spMk id="26" creationId="{B2AD5A70-EB31-4D5A-AF14-8C3E66A0E3F1}"/>
          </ac:spMkLst>
        </pc:spChg>
        <pc:spChg chg="add mod">
          <ac:chgData name="Petr Fučík" userId="44b4b668-173f-43c3-b7c8-8ef9bbe2eb38" providerId="ADAL" clId="{4795A53A-E4CE-4375-BFED-129F80CC036B}" dt="2021-10-12T07:51:00.652" v="1382" actId="207"/>
          <ac:spMkLst>
            <pc:docMk/>
            <pc:sldMk cId="2007470583" sldId="274"/>
            <ac:spMk id="27" creationId="{061EFF3A-2D3C-4F7B-9E56-2A90245F1C2B}"/>
          </ac:spMkLst>
        </pc:spChg>
      </pc:sldChg>
      <pc:sldChg chg="modSp add del mod">
        <pc:chgData name="Petr Fučík" userId="44b4b668-173f-43c3-b7c8-8ef9bbe2eb38" providerId="ADAL" clId="{4795A53A-E4CE-4375-BFED-129F80CC036B}" dt="2021-10-12T07:45:58.608" v="1237" actId="47"/>
        <pc:sldMkLst>
          <pc:docMk/>
          <pc:sldMk cId="2832048598" sldId="275"/>
        </pc:sldMkLst>
        <pc:spChg chg="mod">
          <ac:chgData name="Petr Fučík" userId="44b4b668-173f-43c3-b7c8-8ef9bbe2eb38" providerId="ADAL" clId="{4795A53A-E4CE-4375-BFED-129F80CC036B}" dt="2021-10-12T07:40:32.741" v="1083" actId="207"/>
          <ac:spMkLst>
            <pc:docMk/>
            <pc:sldMk cId="2832048598" sldId="275"/>
            <ac:spMk id="6" creationId="{C9C60918-431A-4CF8-BE0C-569972C622F0}"/>
          </ac:spMkLst>
        </pc:spChg>
      </pc:sldChg>
      <pc:sldChg chg="addSp delSp modSp add mod">
        <pc:chgData name="Petr Fučík" userId="44b4b668-173f-43c3-b7c8-8ef9bbe2eb38" providerId="ADAL" clId="{4795A53A-E4CE-4375-BFED-129F80CC036B}" dt="2021-10-12T07:51:47.424" v="1390" actId="1076"/>
        <pc:sldMkLst>
          <pc:docMk/>
          <pc:sldMk cId="3581942444" sldId="275"/>
        </pc:sldMkLst>
        <pc:spChg chg="mod ord">
          <ac:chgData name="Petr Fučík" userId="44b4b668-173f-43c3-b7c8-8ef9bbe2eb38" providerId="ADAL" clId="{4795A53A-E4CE-4375-BFED-129F80CC036B}" dt="2021-10-12T07:46:10.618" v="1240" actId="166"/>
          <ac:spMkLst>
            <pc:docMk/>
            <pc:sldMk cId="3581942444" sldId="275"/>
            <ac:spMk id="6" creationId="{C9C60918-431A-4CF8-BE0C-569972C622F0}"/>
          </ac:spMkLst>
        </pc:spChg>
        <pc:spChg chg="add mod">
          <ac:chgData name="Petr Fučík" userId="44b4b668-173f-43c3-b7c8-8ef9bbe2eb38" providerId="ADAL" clId="{4795A53A-E4CE-4375-BFED-129F80CC036B}" dt="2021-10-12T07:49:23.611" v="1314" actId="1076"/>
          <ac:spMkLst>
            <pc:docMk/>
            <pc:sldMk cId="3581942444" sldId="275"/>
            <ac:spMk id="11" creationId="{8F1EB3AE-DF5C-47A1-91D4-AD0E9AE1CAD7}"/>
          </ac:spMkLst>
        </pc:spChg>
        <pc:spChg chg="add mod">
          <ac:chgData name="Petr Fučík" userId="44b4b668-173f-43c3-b7c8-8ef9bbe2eb38" providerId="ADAL" clId="{4795A53A-E4CE-4375-BFED-129F80CC036B}" dt="2021-10-12T07:51:47.424" v="1390" actId="1076"/>
          <ac:spMkLst>
            <pc:docMk/>
            <pc:sldMk cId="3581942444" sldId="275"/>
            <ac:spMk id="12" creationId="{C1BF71C5-3F42-4619-B628-8C787ED39D2D}"/>
          </ac:spMkLst>
        </pc:spChg>
        <pc:spChg chg="add mod">
          <ac:chgData name="Petr Fučík" userId="44b4b668-173f-43c3-b7c8-8ef9bbe2eb38" providerId="ADAL" clId="{4795A53A-E4CE-4375-BFED-129F80CC036B}" dt="2021-10-12T07:51:47.424" v="1390" actId="1076"/>
          <ac:spMkLst>
            <pc:docMk/>
            <pc:sldMk cId="3581942444" sldId="275"/>
            <ac:spMk id="15" creationId="{34BC793C-FAAA-493C-AD16-24E1BFCB0E5B}"/>
          </ac:spMkLst>
        </pc:spChg>
        <pc:spChg chg="del">
          <ac:chgData name="Petr Fučík" userId="44b4b668-173f-43c3-b7c8-8ef9bbe2eb38" providerId="ADAL" clId="{4795A53A-E4CE-4375-BFED-129F80CC036B}" dt="2021-10-12T07:46:14.354" v="1241" actId="478"/>
          <ac:spMkLst>
            <pc:docMk/>
            <pc:sldMk cId="3581942444" sldId="275"/>
            <ac:spMk id="23" creationId="{5149314C-6EE1-497F-818D-206244325AA0}"/>
          </ac:spMkLst>
        </pc:spChg>
      </pc:sldChg>
      <pc:sldChg chg="addSp delSp modSp new mod">
        <pc:chgData name="Petr Fučík" userId="44b4b668-173f-43c3-b7c8-8ef9bbe2eb38" providerId="ADAL" clId="{4795A53A-E4CE-4375-BFED-129F80CC036B}" dt="2021-10-12T08:11:54.281" v="1472" actId="1076"/>
        <pc:sldMkLst>
          <pc:docMk/>
          <pc:sldMk cId="697018750" sldId="276"/>
        </pc:sldMkLst>
        <pc:spChg chg="del">
          <ac:chgData name="Petr Fučík" userId="44b4b668-173f-43c3-b7c8-8ef9bbe2eb38" providerId="ADAL" clId="{4795A53A-E4CE-4375-BFED-129F80CC036B}" dt="2021-10-12T08:09:30.804" v="1416" actId="478"/>
          <ac:spMkLst>
            <pc:docMk/>
            <pc:sldMk cId="697018750" sldId="276"/>
            <ac:spMk id="2" creationId="{88D3F920-1EE8-4563-BE68-4D090175818C}"/>
          </ac:spMkLst>
        </pc:spChg>
        <pc:spChg chg="del">
          <ac:chgData name="Petr Fučík" userId="44b4b668-173f-43c3-b7c8-8ef9bbe2eb38" providerId="ADAL" clId="{4795A53A-E4CE-4375-BFED-129F80CC036B}" dt="2021-10-12T08:09:29.199" v="1415" actId="478"/>
          <ac:spMkLst>
            <pc:docMk/>
            <pc:sldMk cId="697018750" sldId="276"/>
            <ac:spMk id="3" creationId="{D1BCB3D1-8C69-40B8-A2F0-EE7FF8B0F310}"/>
          </ac:spMkLst>
        </pc:spChg>
        <pc:spChg chg="add mod">
          <ac:chgData name="Petr Fučík" userId="44b4b668-173f-43c3-b7c8-8ef9bbe2eb38" providerId="ADAL" clId="{4795A53A-E4CE-4375-BFED-129F80CC036B}" dt="2021-10-12T08:11:50.673" v="1471" actId="1076"/>
          <ac:spMkLst>
            <pc:docMk/>
            <pc:sldMk cId="697018750" sldId="276"/>
            <ac:spMk id="6" creationId="{279BFD29-B802-4254-A6B9-3AB65EA63C89}"/>
          </ac:spMkLst>
        </pc:spChg>
        <pc:spChg chg="add mod">
          <ac:chgData name="Petr Fučík" userId="44b4b668-173f-43c3-b7c8-8ef9bbe2eb38" providerId="ADAL" clId="{4795A53A-E4CE-4375-BFED-129F80CC036B}" dt="2021-10-12T08:11:54.281" v="1472" actId="1076"/>
          <ac:spMkLst>
            <pc:docMk/>
            <pc:sldMk cId="697018750" sldId="276"/>
            <ac:spMk id="8" creationId="{47757F31-DADE-4D07-B73A-0228EE6DF6E7}"/>
          </ac:spMkLst>
        </pc:spChg>
        <pc:picChg chg="add mod">
          <ac:chgData name="Petr Fučík" userId="44b4b668-173f-43c3-b7c8-8ef9bbe2eb38" providerId="ADAL" clId="{4795A53A-E4CE-4375-BFED-129F80CC036B}" dt="2021-10-12T08:10:48" v="1448" actId="1076"/>
          <ac:picMkLst>
            <pc:docMk/>
            <pc:sldMk cId="697018750" sldId="276"/>
            <ac:picMk id="7" creationId="{A0AEA736-1C11-4699-AFEE-8D591C21BCE0}"/>
          </ac:picMkLst>
        </pc:picChg>
        <pc:picChg chg="add del">
          <ac:chgData name="Petr Fučík" userId="44b4b668-173f-43c3-b7c8-8ef9bbe2eb38" providerId="ADAL" clId="{4795A53A-E4CE-4375-BFED-129F80CC036B}" dt="2021-10-12T08:09:33.330" v="1418"/>
          <ac:picMkLst>
            <pc:docMk/>
            <pc:sldMk cId="697018750" sldId="276"/>
            <ac:picMk id="4098" creationId="{A733ABF6-3B6A-4109-A716-3A97579C9CB4}"/>
          </ac:picMkLst>
        </pc:picChg>
      </pc:sldChg>
      <pc:sldChg chg="add del">
        <pc:chgData name="Petr Fučík" userId="44b4b668-173f-43c3-b7c8-8ef9bbe2eb38" providerId="ADAL" clId="{4795A53A-E4CE-4375-BFED-129F80CC036B}" dt="2021-10-12T08:06:58.974" v="1400" actId="47"/>
        <pc:sldMkLst>
          <pc:docMk/>
          <pc:sldMk cId="3429713958" sldId="276"/>
        </pc:sldMkLst>
      </pc:sldChg>
      <pc:sldChg chg="addSp delSp modSp new mod">
        <pc:chgData name="Petr Fučík" userId="44b4b668-173f-43c3-b7c8-8ef9bbe2eb38" providerId="ADAL" clId="{4795A53A-E4CE-4375-BFED-129F80CC036B}" dt="2021-10-12T08:20:15.165" v="1783" actId="1076"/>
        <pc:sldMkLst>
          <pc:docMk/>
          <pc:sldMk cId="3414802335" sldId="277"/>
        </pc:sldMkLst>
        <pc:spChg chg="del">
          <ac:chgData name="Petr Fučík" userId="44b4b668-173f-43c3-b7c8-8ef9bbe2eb38" providerId="ADAL" clId="{4795A53A-E4CE-4375-BFED-129F80CC036B}" dt="2021-10-12T08:16:24.025" v="1571" actId="478"/>
          <ac:spMkLst>
            <pc:docMk/>
            <pc:sldMk cId="3414802335" sldId="277"/>
            <ac:spMk id="2" creationId="{58CFC7C1-F08A-41DE-A268-6C868E99B6CA}"/>
          </ac:spMkLst>
        </pc:spChg>
        <pc:spChg chg="del">
          <ac:chgData name="Petr Fučík" userId="44b4b668-173f-43c3-b7c8-8ef9bbe2eb38" providerId="ADAL" clId="{4795A53A-E4CE-4375-BFED-129F80CC036B}" dt="2021-10-12T08:16:25.674" v="1572" actId="478"/>
          <ac:spMkLst>
            <pc:docMk/>
            <pc:sldMk cId="3414802335" sldId="277"/>
            <ac:spMk id="3" creationId="{72DF5E19-0000-4B8A-B227-59B1E9A74232}"/>
          </ac:spMkLst>
        </pc:spChg>
        <pc:spChg chg="add mod">
          <ac:chgData name="Petr Fučík" userId="44b4b668-173f-43c3-b7c8-8ef9bbe2eb38" providerId="ADAL" clId="{4795A53A-E4CE-4375-BFED-129F80CC036B}" dt="2021-10-12T08:19:36.436" v="1774" actId="1076"/>
          <ac:spMkLst>
            <pc:docMk/>
            <pc:sldMk cId="3414802335" sldId="277"/>
            <ac:spMk id="4" creationId="{295A81F6-237B-4D69-A7C0-6754DFD45080}"/>
          </ac:spMkLst>
        </pc:spChg>
        <pc:spChg chg="add mod">
          <ac:chgData name="Petr Fučík" userId="44b4b668-173f-43c3-b7c8-8ef9bbe2eb38" providerId="ADAL" clId="{4795A53A-E4CE-4375-BFED-129F80CC036B}" dt="2021-10-12T08:19:47.260" v="1777" actId="6549"/>
          <ac:spMkLst>
            <pc:docMk/>
            <pc:sldMk cId="3414802335" sldId="277"/>
            <ac:spMk id="5" creationId="{97D8B3C3-2180-4400-AAF3-7325C03A5FED}"/>
          </ac:spMkLst>
        </pc:spChg>
        <pc:spChg chg="add mod">
          <ac:chgData name="Petr Fučík" userId="44b4b668-173f-43c3-b7c8-8ef9bbe2eb38" providerId="ADAL" clId="{4795A53A-E4CE-4375-BFED-129F80CC036B}" dt="2021-10-12T08:20:15.165" v="1783" actId="1076"/>
          <ac:spMkLst>
            <pc:docMk/>
            <pc:sldMk cId="3414802335" sldId="277"/>
            <ac:spMk id="8" creationId="{2D2A52BB-4D72-464C-BC06-DFAC770C75EF}"/>
          </ac:spMkLst>
        </pc:spChg>
        <pc:picChg chg="add mod">
          <ac:chgData name="Petr Fučík" userId="44b4b668-173f-43c3-b7c8-8ef9bbe2eb38" providerId="ADAL" clId="{4795A53A-E4CE-4375-BFED-129F80CC036B}" dt="2021-10-12T08:20:03.751" v="1780" actId="1076"/>
          <ac:picMkLst>
            <pc:docMk/>
            <pc:sldMk cId="3414802335" sldId="277"/>
            <ac:picMk id="5122" creationId="{9C45E64D-940A-4F97-90A2-895CDB3F7A29}"/>
          </ac:picMkLst>
        </pc:picChg>
      </pc:sldChg>
      <pc:sldChg chg="add del">
        <pc:chgData name="Petr Fučík" userId="44b4b668-173f-43c3-b7c8-8ef9bbe2eb38" providerId="ADAL" clId="{4795A53A-E4CE-4375-BFED-129F80CC036B}" dt="2021-10-12T08:07:00.691" v="1401" actId="47"/>
        <pc:sldMkLst>
          <pc:docMk/>
          <pc:sldMk cId="3698919257" sldId="277"/>
        </pc:sldMkLst>
      </pc:sldChg>
      <pc:sldChg chg="add del">
        <pc:chgData name="Petr Fučík" userId="44b4b668-173f-43c3-b7c8-8ef9bbe2eb38" providerId="ADAL" clId="{4795A53A-E4CE-4375-BFED-129F80CC036B}" dt="2021-10-12T08:07:01.923" v="1402" actId="47"/>
        <pc:sldMkLst>
          <pc:docMk/>
          <pc:sldMk cId="922873402" sldId="278"/>
        </pc:sldMkLst>
      </pc:sldChg>
      <pc:sldChg chg="addSp delSp modSp add mod">
        <pc:chgData name="Petr Fučík" userId="44b4b668-173f-43c3-b7c8-8ef9bbe2eb38" providerId="ADAL" clId="{4795A53A-E4CE-4375-BFED-129F80CC036B}" dt="2021-10-12T08:22:00.945" v="1804" actId="1076"/>
        <pc:sldMkLst>
          <pc:docMk/>
          <pc:sldMk cId="3925838276" sldId="278"/>
        </pc:sldMkLst>
        <pc:spChg chg="add mod">
          <ac:chgData name="Petr Fučík" userId="44b4b668-173f-43c3-b7c8-8ef9bbe2eb38" providerId="ADAL" clId="{4795A53A-E4CE-4375-BFED-129F80CC036B}" dt="2021-10-12T08:21:49.264" v="1801" actId="1076"/>
          <ac:spMkLst>
            <pc:docMk/>
            <pc:sldMk cId="3925838276" sldId="278"/>
            <ac:spMk id="2" creationId="{64ABA083-90FD-4265-9D34-3A6A0AB11531}"/>
          </ac:spMkLst>
        </pc:spChg>
        <pc:spChg chg="add del">
          <ac:chgData name="Petr Fučík" userId="44b4b668-173f-43c3-b7c8-8ef9bbe2eb38" providerId="ADAL" clId="{4795A53A-E4CE-4375-BFED-129F80CC036B}" dt="2021-10-12T08:21:07.828" v="1789" actId="478"/>
          <ac:spMkLst>
            <pc:docMk/>
            <pc:sldMk cId="3925838276" sldId="278"/>
            <ac:spMk id="7" creationId="{287FB907-97B3-44F7-BB06-DC38CA0EFF0F}"/>
          </ac:spMkLst>
        </pc:spChg>
        <pc:spChg chg="add del">
          <ac:chgData name="Petr Fučík" userId="44b4b668-173f-43c3-b7c8-8ef9bbe2eb38" providerId="ADAL" clId="{4795A53A-E4CE-4375-BFED-129F80CC036B}" dt="2021-10-12T08:21:07.828" v="1789" actId="478"/>
          <ac:spMkLst>
            <pc:docMk/>
            <pc:sldMk cId="3925838276" sldId="278"/>
            <ac:spMk id="8" creationId="{1FCF25E6-C994-446E-A60A-2D5451356377}"/>
          </ac:spMkLst>
        </pc:spChg>
        <pc:spChg chg="add del">
          <ac:chgData name="Petr Fučík" userId="44b4b668-173f-43c3-b7c8-8ef9bbe2eb38" providerId="ADAL" clId="{4795A53A-E4CE-4375-BFED-129F80CC036B}" dt="2021-10-12T08:21:07.828" v="1789" actId="478"/>
          <ac:spMkLst>
            <pc:docMk/>
            <pc:sldMk cId="3925838276" sldId="278"/>
            <ac:spMk id="9" creationId="{5454C550-8E9E-4D43-8A53-F1899823FA8C}"/>
          </ac:spMkLst>
        </pc:spChg>
        <pc:spChg chg="add mod">
          <ac:chgData name="Petr Fučík" userId="44b4b668-173f-43c3-b7c8-8ef9bbe2eb38" providerId="ADAL" clId="{4795A53A-E4CE-4375-BFED-129F80CC036B}" dt="2021-10-12T08:22:00.945" v="1804" actId="1076"/>
          <ac:spMkLst>
            <pc:docMk/>
            <pc:sldMk cId="3925838276" sldId="278"/>
            <ac:spMk id="14" creationId="{40FE7DCE-4338-4B78-871A-0800970A374D}"/>
          </ac:spMkLst>
        </pc:spChg>
        <pc:spChg chg="add del">
          <ac:chgData name="Petr Fučík" userId="44b4b668-173f-43c3-b7c8-8ef9bbe2eb38" providerId="ADAL" clId="{4795A53A-E4CE-4375-BFED-129F80CC036B}" dt="2021-10-12T08:21:11.065" v="1791" actId="478"/>
          <ac:spMkLst>
            <pc:docMk/>
            <pc:sldMk cId="3925838276" sldId="278"/>
            <ac:spMk id="16" creationId="{57E4803E-081E-4505-98A6-DDC5293AD4F9}"/>
          </ac:spMkLst>
        </pc:spChg>
        <pc:spChg chg="del">
          <ac:chgData name="Petr Fučík" userId="44b4b668-173f-43c3-b7c8-8ef9bbe2eb38" providerId="ADAL" clId="{4795A53A-E4CE-4375-BFED-129F80CC036B}" dt="2021-10-12T08:21:11.889" v="1792" actId="478"/>
          <ac:spMkLst>
            <pc:docMk/>
            <pc:sldMk cId="3925838276" sldId="278"/>
            <ac:spMk id="19" creationId="{755F50A1-CD8B-47B5-A61B-0DA3E3E2BFBD}"/>
          </ac:spMkLst>
        </pc:spChg>
        <pc:spChg chg="add del">
          <ac:chgData name="Petr Fučík" userId="44b4b668-173f-43c3-b7c8-8ef9bbe2eb38" providerId="ADAL" clId="{4795A53A-E4CE-4375-BFED-129F80CC036B}" dt="2021-10-12T08:21:07.828" v="1789" actId="478"/>
          <ac:spMkLst>
            <pc:docMk/>
            <pc:sldMk cId="3925838276" sldId="278"/>
            <ac:spMk id="20" creationId="{53795493-01CA-46B6-A9A4-BD8D43EB6149}"/>
          </ac:spMkLst>
        </pc:spChg>
        <pc:spChg chg="add del">
          <ac:chgData name="Petr Fučík" userId="44b4b668-173f-43c3-b7c8-8ef9bbe2eb38" providerId="ADAL" clId="{4795A53A-E4CE-4375-BFED-129F80CC036B}" dt="2021-10-12T08:21:07.332" v="1788" actId="478"/>
          <ac:spMkLst>
            <pc:docMk/>
            <pc:sldMk cId="3925838276" sldId="278"/>
            <ac:spMk id="21" creationId="{E40E531D-9FDC-4834-8622-D8225D3597DD}"/>
          </ac:spMkLst>
        </pc:spChg>
      </pc:sldChg>
      <pc:sldChg chg="add del">
        <pc:chgData name="Petr Fučík" userId="44b4b668-173f-43c3-b7c8-8ef9bbe2eb38" providerId="ADAL" clId="{4795A53A-E4CE-4375-BFED-129F80CC036B}" dt="2021-10-12T08:06:47.326" v="1399" actId="2696"/>
        <pc:sldMkLst>
          <pc:docMk/>
          <pc:sldMk cId="66387067" sldId="279"/>
        </pc:sldMkLst>
      </pc:sldChg>
      <pc:sldMasterChg chg="modSldLayout">
        <pc:chgData name="Petr Fučík" userId="44b4b668-173f-43c3-b7c8-8ef9bbe2eb38" providerId="ADAL" clId="{4795A53A-E4CE-4375-BFED-129F80CC036B}" dt="2021-10-12T08:05:12.017" v="1391" actId="27028"/>
        <pc:sldMasterMkLst>
          <pc:docMk/>
          <pc:sldMasterMk cId="2532997954" sldId="2147483648"/>
        </pc:sldMasterMkLst>
        <pc:sldLayoutChg chg="replId">
          <pc:chgData name="Petr Fučík" userId="44b4b668-173f-43c3-b7c8-8ef9bbe2eb38" providerId="ADAL" clId="{4795A53A-E4CE-4375-BFED-129F80CC036B}" dt="2021-10-12T08:05:12.017" v="1391" actId="27028"/>
          <pc:sldLayoutMkLst>
            <pc:docMk/>
            <pc:sldMasterMk cId="2532997954" sldId="2147483648"/>
            <pc:sldLayoutMk cId="3633308006" sldId="2147483685"/>
          </pc:sldLayoutMkLst>
        </pc:sldLayoutChg>
      </pc:sldMasterChg>
      <pc:sldMasterChg chg="add del addSldLayout delSldLayout">
        <pc:chgData name="Petr Fučík" userId="44b4b668-173f-43c3-b7c8-8ef9bbe2eb38" providerId="ADAL" clId="{4795A53A-E4CE-4375-BFED-129F80CC036B}" dt="2021-10-12T08:07:01.923" v="1402" actId="47"/>
        <pc:sldMasterMkLst>
          <pc:docMk/>
          <pc:sldMasterMk cId="0" sldId="2147483657"/>
        </pc:sldMasterMkLst>
        <pc:sldLayoutChg chg="add del">
          <pc:chgData name="Petr Fučík" userId="44b4b668-173f-43c3-b7c8-8ef9bbe2eb38" providerId="ADAL" clId="{4795A53A-E4CE-4375-BFED-129F80CC036B}" dt="2021-10-12T08:07:01.923" v="1402" actId="47"/>
          <pc:sldLayoutMkLst>
            <pc:docMk/>
            <pc:sldMasterMk cId="0" sldId="2147483657"/>
            <pc:sldLayoutMk cId="1691229579" sldId="214748368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0DD83-7A32-417E-AEBB-7E93E45F1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9429B3-B8AD-44CD-AC80-E01B73D4E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E69EDA-0D8E-4113-ABED-1230300F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B6010D-92C0-4D17-9A20-18ADCDC6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3FB6B8-E576-466A-8C65-3F62B5D5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97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AA07B-CE4F-4B24-BF62-77015E36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55A7EE-609E-4FE8-B11F-F54306E60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848BCD-7F7D-4EA2-95C3-E76DCD282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5EC1F5-F01F-43FC-8A83-3A0BE418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2CF1D1-B7F8-4645-B1C8-06B0FE46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49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5AA9BF2-8EC6-4219-B46A-20E07F611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59F454-9037-4BDE-AF10-517B2B43A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1D5985-5744-4494-A3DB-3733E049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D04931-733E-4CE2-ACA7-4B2F6CEF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7F55D1-58ED-4834-B0E8-1714EC7A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0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DDB8B-49D7-48C0-B0D3-625B7DAA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127DF-F156-441F-B8FB-9D127EC3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3F165D-76BD-4DAE-B21A-31DE8CC7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A76D2C-A5F8-4746-B9B6-0C17488C0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5AA50D-08EC-4415-AE0E-EA7B2B38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75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712FF-9ECE-4617-A6C5-218B6325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55580C-022B-4419-B0BD-865882F9D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14808E-5C50-4A93-95D1-E5B745FF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0A5EDB-31C5-4F3D-82AD-8112B868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38163A-2C5F-4DC0-9C5C-356EC389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13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99E30-F629-48B0-A46E-2A481B9E6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D56E61-78BA-4D2F-82D5-D4A44DDAA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D982DB-913C-4380-B930-9DC73AF9F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87BC5C-EDD2-403D-9F7E-868465B6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655C0D-FFD9-456C-9831-56AE9299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1F801A-02E3-4C34-8013-246E5389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6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63938-FAAA-486F-AEAF-97390D59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62433A-86E3-4100-A85D-3E26724D6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6662F3-7982-42D8-A8C3-A932EED21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862FBBE-EB0C-4150-8D56-8086745A2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C0A046-A149-48EE-9990-9C1E3D28C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F2A1BF5-B218-4615-9987-BFC97733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6D24DB4-DFF7-438E-8516-33AB602C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CB1AC31-B302-4282-91C4-3696669B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9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6D75F-62EB-4E7A-A5CC-003ADD8E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7EBBC3-262F-4835-BF8C-49A7D66E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D834B6-88D7-4DC8-AD8E-022CCF8AC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B1F623-EDB7-4B76-BE20-8916E2D6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93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5350472-B84A-4B41-BAD0-F2909E16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DDD43A5-D76B-4018-A226-B2684FDC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5615CC-91FE-4C62-A3F7-85FD84AF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74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26DF3-2A67-4932-A2F0-203AB156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0EAC91-CDF0-4F2A-9A74-78D418E57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1DE48B-8E52-41F3-A909-ECD0E9745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5E3392-CA2F-4515-A6CC-0E472B362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DE0EA6-9FF5-464A-A624-04955B85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725F7D-9FDC-4193-9BFB-8E5C8681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88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E43FC-4F0F-41E0-BCE7-513685017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D809ACD-8D73-4B02-8A55-2E212B04C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B62D72-B0ED-482A-8C02-5AA758C5E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9360DB-56E0-4829-88C7-1A6B7D4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119-F91F-4311-B58A-FB6E6C436F9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6A3062-1E71-4E86-89F6-6A4007A7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6E54F4-7E9C-4759-9B00-CF400CE1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30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BD83FB-200E-4257-BEF7-5F396E33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721886-2C1A-473D-9476-11CFBD277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DDDF43-5850-4B0E-8723-59B600DC3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30119-F91F-4311-B58A-FB6E6C436F9F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232F08-E322-41ED-9FEE-F97063CAB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3AF344-3640-4B72-BEF1-D0F8D1573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9474-2CF7-47BF-B509-22ADCCAC0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9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85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6860882-1D2D-479E-8B48-F470AA7F36A1}"/>
              </a:ext>
            </a:extLst>
          </p:cNvPr>
          <p:cNvSpPr txBox="1"/>
          <p:nvPr/>
        </p:nvSpPr>
        <p:spPr>
          <a:xfrm>
            <a:off x="1065662" y="499011"/>
            <a:ext cx="6481549" cy="10295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>
                <a:solidFill>
                  <a:schemeClr val="bg1"/>
                </a:solidFill>
                <a:latin typeface="Arial Black" panose="020B0A04020102020204" pitchFamily="34" charset="0"/>
              </a:rPr>
              <a:t>Typy evaluačního výzkumu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0F764B-4B20-42DA-B2ED-2B1AD09CD848}"/>
              </a:ext>
            </a:extLst>
          </p:cNvPr>
          <p:cNvSpPr txBox="1"/>
          <p:nvPr/>
        </p:nvSpPr>
        <p:spPr>
          <a:xfrm>
            <a:off x="1065662" y="1874291"/>
            <a:ext cx="6481549" cy="44846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/>
          <a:p>
            <a:r>
              <a:rPr lang="cs-CZ">
                <a:latin typeface="Arial Black" panose="020B0A04020102020204" pitchFamily="34" charset="0"/>
              </a:rPr>
              <a:t>Základní dělení na: </a:t>
            </a: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 Black" panose="020B0A04020102020204" pitchFamily="34" charset="0"/>
              </a:rPr>
              <a:t>SUMATIVNÍ EVALUACE</a:t>
            </a:r>
          </a:p>
          <a:p>
            <a:r>
              <a:rPr lang="cs-CZ">
                <a:latin typeface="Arial Black" panose="020B0A04020102020204" pitchFamily="34" charset="0"/>
              </a:rPr>
              <a:t>Obvyklý cíl: jak program dopadl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Vyhodnocení, jak byl program úspěšný, efektivní, zda naplnil cíle. Obvykle po ukončení programu, nebo jeho etap</a:t>
            </a:r>
          </a:p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>
              <a:latin typeface="Arial Black" panose="020B0A04020102020204" pitchFamily="34" charset="0"/>
            </a:endParaRPr>
          </a:p>
          <a:p>
            <a:r>
              <a:rPr lang="cs-CZ">
                <a:latin typeface="Arial Black" panose="020B0A04020102020204" pitchFamily="34" charset="0"/>
              </a:rPr>
              <a:t>FORMATIVNÍ EVALUACE</a:t>
            </a:r>
          </a:p>
          <a:p>
            <a:r>
              <a:rPr lang="cs-CZ">
                <a:latin typeface="Arial Black" panose="020B0A04020102020204" pitchFamily="34" charset="0"/>
              </a:rPr>
              <a:t>Obvyklý cíl: jak zlepšit průběh programu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Průběžné monitorování programu, snaha zlepšit jeho efektivitu, dopady, zapojení aktérů, komunikaci atp.</a:t>
            </a:r>
          </a:p>
          <a:p>
            <a:endParaRPr lang="cs-CZ">
              <a:latin typeface="Arial Black" panose="020B0A04020102020204" pitchFamily="34" charset="0"/>
            </a:endParaRPr>
          </a:p>
        </p:txBody>
      </p:sp>
      <p:pic>
        <p:nvPicPr>
          <p:cNvPr id="1026" name="Picture 2" descr="ICMAB - &amp;quot;A researcher in your classroom&amp;quot; for the Science Week reaches 6  schools and more than 220 students">
            <a:extLst>
              <a:ext uri="{FF2B5EF4-FFF2-40B4-BE49-F238E27FC236}">
                <a16:creationId xmlns:a16="http://schemas.microsoft.com/office/drawing/2014/main" id="{311955F0-C51B-480B-8155-2419FBE4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42" y="3980643"/>
            <a:ext cx="4217158" cy="237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hlednice Šmoula PEYO Brusel skřítek trpaslík Stupně vítězů | Aukro">
            <a:extLst>
              <a:ext uri="{FF2B5EF4-FFF2-40B4-BE49-F238E27FC236}">
                <a16:creationId xmlns:a16="http://schemas.microsoft.com/office/drawing/2014/main" id="{0F84910B-2C4C-4FF4-B1AC-EF690DEA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22" y="636896"/>
            <a:ext cx="4223977" cy="317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14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95A81F6-237B-4D69-A7C0-6754DFD45080}"/>
              </a:ext>
            </a:extLst>
          </p:cNvPr>
          <p:cNvSpPr txBox="1"/>
          <p:nvPr/>
        </p:nvSpPr>
        <p:spPr>
          <a:xfrm>
            <a:off x="-9575" y="33844"/>
            <a:ext cx="12244662" cy="13162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Nejčastěji využívané techniky výzkumu pro procesní evaluaci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D8B3C3-2180-4400-AAF3-7325C03A5FED}"/>
              </a:ext>
            </a:extLst>
          </p:cNvPr>
          <p:cNvSpPr txBox="1"/>
          <p:nvPr/>
        </p:nvSpPr>
        <p:spPr>
          <a:xfrm>
            <a:off x="342090" y="1458344"/>
            <a:ext cx="7758249" cy="2175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Široká škála a kombinace kvalitativních a kvantitativních metod: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Rozhovory,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pozorování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Dotazníky, strukturované pozorování</a:t>
            </a:r>
          </a:p>
          <a:p>
            <a:endParaRPr lang="cs-CZ" sz="1200" dirty="0">
              <a:latin typeface="Arial Black" panose="020B0A04020102020204" pitchFamily="34" charset="0"/>
            </a:endParaRPr>
          </a:p>
          <a:p>
            <a:endParaRPr lang="cs-CZ" sz="1200" dirty="0">
              <a:latin typeface="Arial Black" panose="020B0A04020102020204" pitchFamily="34" charset="0"/>
            </a:endParaRPr>
          </a:p>
          <a:p>
            <a:endParaRPr lang="cs-CZ" sz="1200" dirty="0">
              <a:latin typeface="Arial Black" panose="020B0A04020102020204" pitchFamily="34" charset="0"/>
            </a:endParaRPr>
          </a:p>
          <a:p>
            <a:endParaRPr lang="cs-CZ" sz="1200" dirty="0">
              <a:latin typeface="Arial Black" panose="020B0A04020102020204" pitchFamily="34" charset="0"/>
            </a:endParaRPr>
          </a:p>
          <a:p>
            <a:endParaRPr lang="cs-CZ" sz="1200" dirty="0">
              <a:latin typeface="Arial Black" panose="020B0A04020102020204" pitchFamily="34" charset="0"/>
            </a:endParaRPr>
          </a:p>
          <a:p>
            <a:endParaRPr lang="cs-CZ" sz="1200" dirty="0">
              <a:latin typeface="Arial Black" panose="020B0A04020102020204" pitchFamily="34" charset="0"/>
            </a:endParaRPr>
          </a:p>
          <a:p>
            <a:endParaRPr lang="cs-CZ" sz="1200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Process evaluation of complex interventions: Medical Research Council  guidance | The BMJ">
            <a:extLst>
              <a:ext uri="{FF2B5EF4-FFF2-40B4-BE49-F238E27FC236}">
                <a16:creationId xmlns:a16="http://schemas.microsoft.com/office/drawing/2014/main" id="{9C45E64D-940A-4F97-90A2-895CDB3F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418" y="3365416"/>
            <a:ext cx="9718492" cy="34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D2A52BB-4D72-464C-BC06-DFAC770C75EF}"/>
              </a:ext>
            </a:extLst>
          </p:cNvPr>
          <p:cNvSpPr txBox="1"/>
          <p:nvPr/>
        </p:nvSpPr>
        <p:spPr>
          <a:xfrm>
            <a:off x="-9575" y="6419600"/>
            <a:ext cx="6123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https://www.bmj.com/content/350/bmj.h1258</a:t>
            </a:r>
          </a:p>
        </p:txBody>
      </p:sp>
    </p:spTree>
    <p:extLst>
      <p:ext uri="{BB962C8B-B14F-4D97-AF65-F5344CB8AC3E}">
        <p14:creationId xmlns:p14="http://schemas.microsoft.com/office/powerpoint/2010/main" val="341480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C9C60918-431A-4CF8-BE0C-569972C622F0}"/>
              </a:ext>
            </a:extLst>
          </p:cNvPr>
          <p:cNvSpPr/>
          <p:nvPr/>
        </p:nvSpPr>
        <p:spPr>
          <a:xfrm>
            <a:off x="3812275" y="2679510"/>
            <a:ext cx="4258101" cy="34483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PROGRAM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287FB907-97B3-44F7-BB06-DC38CA0EFF0F}"/>
              </a:ext>
            </a:extLst>
          </p:cNvPr>
          <p:cNvSpPr/>
          <p:nvPr/>
        </p:nvSpPr>
        <p:spPr>
          <a:xfrm>
            <a:off x="591403" y="2456315"/>
            <a:ext cx="3330054" cy="829101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PŘEDPOKLADY, VÝCHODISKA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1FCF25E6-C994-446E-A60A-2D5451356377}"/>
              </a:ext>
            </a:extLst>
          </p:cNvPr>
          <p:cNvSpPr/>
          <p:nvPr/>
        </p:nvSpPr>
        <p:spPr>
          <a:xfrm>
            <a:off x="1075899" y="3092215"/>
            <a:ext cx="2756848" cy="133065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PROBLÉMY A POTŘEBY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5454C550-8E9E-4D43-8A53-F1899823FA8C}"/>
              </a:ext>
            </a:extLst>
          </p:cNvPr>
          <p:cNvSpPr/>
          <p:nvPr/>
        </p:nvSpPr>
        <p:spPr>
          <a:xfrm>
            <a:off x="1503529" y="4229670"/>
            <a:ext cx="2329218" cy="92804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PLÁNY, CÍLE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455CF45-EDDE-4B78-8C59-FD70F672FCE6}"/>
              </a:ext>
            </a:extLst>
          </p:cNvPr>
          <p:cNvSpPr/>
          <p:nvPr/>
        </p:nvSpPr>
        <p:spPr>
          <a:xfrm>
            <a:off x="8070375" y="2558099"/>
            <a:ext cx="2370162" cy="134828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VÝSTUPY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4B81C06C-A512-46DF-91F2-8CC85DA8673E}"/>
              </a:ext>
            </a:extLst>
          </p:cNvPr>
          <p:cNvSpPr/>
          <p:nvPr/>
        </p:nvSpPr>
        <p:spPr>
          <a:xfrm>
            <a:off x="8070375" y="4448034"/>
            <a:ext cx="2920621" cy="173440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DOPADY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345608E-38F6-4012-99C8-39B32111BA2F}"/>
              </a:ext>
            </a:extLst>
          </p:cNvPr>
          <p:cNvSpPr txBox="1"/>
          <p:nvPr/>
        </p:nvSpPr>
        <p:spPr>
          <a:xfrm>
            <a:off x="8525302" y="417390"/>
            <a:ext cx="3671248" cy="1046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EVALUACE DOPADU</a:t>
            </a:r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53795493-01CA-46B6-A9A4-BD8D43EB6149}"/>
              </a:ext>
            </a:extLst>
          </p:cNvPr>
          <p:cNvSpPr/>
          <p:nvPr/>
        </p:nvSpPr>
        <p:spPr>
          <a:xfrm>
            <a:off x="1756012" y="5046829"/>
            <a:ext cx="2133600" cy="79498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SKUPINY, ZÁJMY</a:t>
            </a:r>
          </a:p>
        </p:txBody>
      </p:sp>
      <p:sp>
        <p:nvSpPr>
          <p:cNvPr id="21" name="Šipka: doprava 20">
            <a:extLst>
              <a:ext uri="{FF2B5EF4-FFF2-40B4-BE49-F238E27FC236}">
                <a16:creationId xmlns:a16="http://schemas.microsoft.com/office/drawing/2014/main" id="{E40E531D-9FDC-4834-8622-D8225D3597DD}"/>
              </a:ext>
            </a:extLst>
          </p:cNvPr>
          <p:cNvSpPr/>
          <p:nvPr/>
        </p:nvSpPr>
        <p:spPr>
          <a:xfrm>
            <a:off x="257032" y="5650742"/>
            <a:ext cx="3514299" cy="90643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STRATEGIE</a:t>
            </a:r>
          </a:p>
        </p:txBody>
      </p:sp>
      <p:sp>
        <p:nvSpPr>
          <p:cNvPr id="2" name="Šipka: zahnutá doleva 1">
            <a:extLst>
              <a:ext uri="{FF2B5EF4-FFF2-40B4-BE49-F238E27FC236}">
                <a16:creationId xmlns:a16="http://schemas.microsoft.com/office/drawing/2014/main" id="{64ABA083-90FD-4265-9D34-3A6A0AB11531}"/>
              </a:ext>
            </a:extLst>
          </p:cNvPr>
          <p:cNvSpPr/>
          <p:nvPr/>
        </p:nvSpPr>
        <p:spPr>
          <a:xfrm rot="16200000">
            <a:off x="5435776" y="-870094"/>
            <a:ext cx="767654" cy="61509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Šipka: zahnutá doleva 13">
            <a:extLst>
              <a:ext uri="{FF2B5EF4-FFF2-40B4-BE49-F238E27FC236}">
                <a16:creationId xmlns:a16="http://schemas.microsoft.com/office/drawing/2014/main" id="{40FE7DCE-4338-4B78-871A-0800970A374D}"/>
              </a:ext>
            </a:extLst>
          </p:cNvPr>
          <p:cNvSpPr/>
          <p:nvPr/>
        </p:nvSpPr>
        <p:spPr>
          <a:xfrm rot="5400000">
            <a:off x="5514439" y="3310135"/>
            <a:ext cx="767654" cy="61509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3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>
            <a:extLst>
              <a:ext uri="{FF2B5EF4-FFF2-40B4-BE49-F238E27FC236}">
                <a16:creationId xmlns:a16="http://schemas.microsoft.com/office/drawing/2014/main" id="{B7E4793A-3BC2-4263-B3ED-0D0902DF446C}"/>
              </a:ext>
            </a:extLst>
          </p:cNvPr>
          <p:cNvSpPr/>
          <p:nvPr/>
        </p:nvSpPr>
        <p:spPr>
          <a:xfrm>
            <a:off x="6096000" y="121920"/>
            <a:ext cx="5386316" cy="67360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49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4D2BF-2456-4A92-8061-116C63554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84" y="0"/>
            <a:ext cx="5082543" cy="6266996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8B80263-23F3-40A0-B450-B17F558AE89D}"/>
              </a:ext>
            </a:extLst>
          </p:cNvPr>
          <p:cNvCxnSpPr>
            <a:cxnSpLocks/>
          </p:cNvCxnSpPr>
          <p:nvPr/>
        </p:nvCxnSpPr>
        <p:spPr>
          <a:xfrm>
            <a:off x="7287891" y="1343749"/>
            <a:ext cx="27752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cký objekt 11" descr="Deska s klipem, všechno přeškrtnuté se souvislou výplní">
            <a:extLst>
              <a:ext uri="{FF2B5EF4-FFF2-40B4-BE49-F238E27FC236}">
                <a16:creationId xmlns:a16="http://schemas.microsoft.com/office/drawing/2014/main" id="{5818F60A-438E-4111-A4CB-0E40D2CA5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8587" y="2206306"/>
            <a:ext cx="491684" cy="491684"/>
          </a:xfrm>
          <a:prstGeom prst="rect">
            <a:avLst/>
          </a:prstGeom>
        </p:spPr>
      </p:pic>
      <p:pic>
        <p:nvPicPr>
          <p:cNvPr id="14" name="Grafický objekt 13" descr="Deska s klipem, částečně zaškrtnuté se souvislou výplní">
            <a:extLst>
              <a:ext uri="{FF2B5EF4-FFF2-40B4-BE49-F238E27FC236}">
                <a16:creationId xmlns:a16="http://schemas.microsoft.com/office/drawing/2014/main" id="{B97B1189-9806-46B0-9E39-445CBE49F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8587" y="1066233"/>
            <a:ext cx="491684" cy="491684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DE1575E-1EF4-4057-B247-B7F57806743F}"/>
              </a:ext>
            </a:extLst>
          </p:cNvPr>
          <p:cNvCxnSpPr>
            <a:cxnSpLocks/>
          </p:cNvCxnSpPr>
          <p:nvPr/>
        </p:nvCxnSpPr>
        <p:spPr>
          <a:xfrm>
            <a:off x="7287891" y="2068545"/>
            <a:ext cx="27752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cký objekt 16" descr="Deska s klipem, částečně zaškrtnuté se souvislou výplní">
            <a:extLst>
              <a:ext uri="{FF2B5EF4-FFF2-40B4-BE49-F238E27FC236}">
                <a16:creationId xmlns:a16="http://schemas.microsoft.com/office/drawing/2014/main" id="{BDF83B14-68CB-426E-9F18-0168BE3B6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8587" y="1769365"/>
            <a:ext cx="491684" cy="491684"/>
          </a:xfrm>
          <a:prstGeom prst="rect">
            <a:avLst/>
          </a:prstGeom>
        </p:spPr>
      </p:pic>
      <p:pic>
        <p:nvPicPr>
          <p:cNvPr id="18" name="Grafický objekt 17" descr="Deska s klipem, všechno přeškrtnuté se souvislou výplní">
            <a:extLst>
              <a:ext uri="{FF2B5EF4-FFF2-40B4-BE49-F238E27FC236}">
                <a16:creationId xmlns:a16="http://schemas.microsoft.com/office/drawing/2014/main" id="{AD253101-6B22-48D6-8614-CEDDA6859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8587" y="3464268"/>
            <a:ext cx="491684" cy="491684"/>
          </a:xfrm>
          <a:prstGeom prst="rect">
            <a:avLst/>
          </a:prstGeom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699E4CF9-01C4-4B74-96AA-03533CB34A77}"/>
              </a:ext>
            </a:extLst>
          </p:cNvPr>
          <p:cNvCxnSpPr>
            <a:cxnSpLocks/>
          </p:cNvCxnSpPr>
          <p:nvPr/>
        </p:nvCxnSpPr>
        <p:spPr>
          <a:xfrm>
            <a:off x="7251796" y="3323103"/>
            <a:ext cx="27752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5093C455-2963-4433-BA01-7FF84BCE81C3}"/>
              </a:ext>
            </a:extLst>
          </p:cNvPr>
          <p:cNvCxnSpPr>
            <a:cxnSpLocks/>
          </p:cNvCxnSpPr>
          <p:nvPr/>
        </p:nvCxnSpPr>
        <p:spPr>
          <a:xfrm>
            <a:off x="7251796" y="3710110"/>
            <a:ext cx="2775284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cký objekt 20" descr="Deska s klipem, částečně zaškrtnuté se souvislou výplní">
            <a:extLst>
              <a:ext uri="{FF2B5EF4-FFF2-40B4-BE49-F238E27FC236}">
                <a16:creationId xmlns:a16="http://schemas.microsoft.com/office/drawing/2014/main" id="{8A7B2ACE-6857-48DC-BD6D-3E298F17D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8587" y="3023922"/>
            <a:ext cx="491684" cy="491684"/>
          </a:xfrm>
          <a:prstGeom prst="rect">
            <a:avLst/>
          </a:prstGeom>
        </p:spPr>
      </p:pic>
      <p:pic>
        <p:nvPicPr>
          <p:cNvPr id="24" name="Grafický objekt 23" descr="Deska s klipem, všechno přeškrtnuté se souvislou výplní">
            <a:extLst>
              <a:ext uri="{FF2B5EF4-FFF2-40B4-BE49-F238E27FC236}">
                <a16:creationId xmlns:a16="http://schemas.microsoft.com/office/drawing/2014/main" id="{4D4CCBEA-37A7-4B42-88B6-C1368371A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8587" y="5149824"/>
            <a:ext cx="491684" cy="491684"/>
          </a:xfrm>
          <a:prstGeom prst="rect">
            <a:avLst/>
          </a:prstGeom>
        </p:spPr>
      </p:pic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649040C1-D1C9-4B1E-8B5D-752B02A04946}"/>
              </a:ext>
            </a:extLst>
          </p:cNvPr>
          <p:cNvCxnSpPr>
            <a:cxnSpLocks/>
          </p:cNvCxnSpPr>
          <p:nvPr/>
        </p:nvCxnSpPr>
        <p:spPr>
          <a:xfrm>
            <a:off x="7287891" y="4907679"/>
            <a:ext cx="27752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2BAFAF9E-5DEA-4E4C-8743-500AD18765A8}"/>
              </a:ext>
            </a:extLst>
          </p:cNvPr>
          <p:cNvCxnSpPr>
            <a:cxnSpLocks/>
          </p:cNvCxnSpPr>
          <p:nvPr/>
        </p:nvCxnSpPr>
        <p:spPr>
          <a:xfrm>
            <a:off x="7287891" y="5395665"/>
            <a:ext cx="2775284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cký objekt 26" descr="Deska s klipem, částečně zaškrtnuté se souvislou výplní">
            <a:extLst>
              <a:ext uri="{FF2B5EF4-FFF2-40B4-BE49-F238E27FC236}">
                <a16:creationId xmlns:a16="http://schemas.microsoft.com/office/drawing/2014/main" id="{B7865721-167C-400A-B42E-319A946AD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8587" y="4608499"/>
            <a:ext cx="491684" cy="491684"/>
          </a:xfrm>
          <a:prstGeom prst="rect">
            <a:avLst/>
          </a:prstGeom>
        </p:spPr>
      </p:pic>
      <p:pic>
        <p:nvPicPr>
          <p:cNvPr id="28" name="Grafický objekt 27" descr="Deska s klipem, všechno přeškrtnuté se souvislou výplní">
            <a:extLst>
              <a:ext uri="{FF2B5EF4-FFF2-40B4-BE49-F238E27FC236}">
                <a16:creationId xmlns:a16="http://schemas.microsoft.com/office/drawing/2014/main" id="{1B05E54B-AAAB-411B-AA44-C5625E769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0795" y="5186951"/>
            <a:ext cx="491684" cy="491684"/>
          </a:xfrm>
          <a:prstGeom prst="rect">
            <a:avLst/>
          </a:prstGeom>
        </p:spPr>
      </p:pic>
      <p:pic>
        <p:nvPicPr>
          <p:cNvPr id="29" name="Grafický objekt 28" descr="Deska s klipem, částečně zaškrtnuté se souvislou výplní">
            <a:extLst>
              <a:ext uri="{FF2B5EF4-FFF2-40B4-BE49-F238E27FC236}">
                <a16:creationId xmlns:a16="http://schemas.microsoft.com/office/drawing/2014/main" id="{E00893DB-3293-4300-9B97-5402E926A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0795" y="4645626"/>
            <a:ext cx="491684" cy="491684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4F5F6FC2-A47E-4AD5-B96A-D6EC3BAFA29F}"/>
              </a:ext>
            </a:extLst>
          </p:cNvPr>
          <p:cNvSpPr txBox="1"/>
          <p:nvPr/>
        </p:nvSpPr>
        <p:spPr>
          <a:xfrm>
            <a:off x="6306978" y="249622"/>
            <a:ext cx="877163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PŘED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(T0)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B25E2DC5-FAFC-4FF8-85AD-FEC081C8D566}"/>
              </a:ext>
            </a:extLst>
          </p:cNvPr>
          <p:cNvSpPr txBox="1"/>
          <p:nvPr/>
        </p:nvSpPr>
        <p:spPr>
          <a:xfrm>
            <a:off x="10199428" y="249622"/>
            <a:ext cx="826836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PO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(T1)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CD0E3787-4741-4A04-B6F8-258961F80CA6}"/>
              </a:ext>
            </a:extLst>
          </p:cNvPr>
          <p:cNvSpPr txBox="1"/>
          <p:nvPr/>
        </p:nvSpPr>
        <p:spPr>
          <a:xfrm>
            <a:off x="7761465" y="388121"/>
            <a:ext cx="186063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INTERVENCE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6D20B198-3EFB-4133-921E-CEE573566F1A}"/>
              </a:ext>
            </a:extLst>
          </p:cNvPr>
          <p:cNvSpPr txBox="1"/>
          <p:nvPr/>
        </p:nvSpPr>
        <p:spPr>
          <a:xfrm>
            <a:off x="10480271" y="2183962"/>
            <a:ext cx="10385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SROVNÁNÍ S DATY MIMO SKUPINU</a:t>
            </a:r>
          </a:p>
        </p:txBody>
      </p: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AA7A6278-0ABA-4558-9AD3-91A3503F2F79}"/>
              </a:ext>
            </a:extLst>
          </p:cNvPr>
          <p:cNvCxnSpPr>
            <a:cxnSpLocks/>
          </p:cNvCxnSpPr>
          <p:nvPr/>
        </p:nvCxnSpPr>
        <p:spPr>
          <a:xfrm flipV="1">
            <a:off x="5363570" y="1312075"/>
            <a:ext cx="1471449" cy="845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3B421B5F-4C5C-44A8-B037-3B7B9FA04C21}"/>
              </a:ext>
            </a:extLst>
          </p:cNvPr>
          <p:cNvCxnSpPr>
            <a:cxnSpLocks/>
          </p:cNvCxnSpPr>
          <p:nvPr/>
        </p:nvCxnSpPr>
        <p:spPr>
          <a:xfrm>
            <a:off x="5358894" y="2068079"/>
            <a:ext cx="1386665" cy="423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4F92AE17-FDA9-448D-9EFD-C828DA5D8764}"/>
              </a:ext>
            </a:extLst>
          </p:cNvPr>
          <p:cNvCxnSpPr>
            <a:cxnSpLocks/>
          </p:cNvCxnSpPr>
          <p:nvPr/>
        </p:nvCxnSpPr>
        <p:spPr>
          <a:xfrm>
            <a:off x="5346400" y="2845746"/>
            <a:ext cx="1350101" cy="5388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2A20E559-ECF4-4E06-BF92-1BEA085D9805}"/>
              </a:ext>
            </a:extLst>
          </p:cNvPr>
          <p:cNvCxnSpPr>
            <a:cxnSpLocks/>
          </p:cNvCxnSpPr>
          <p:nvPr/>
        </p:nvCxnSpPr>
        <p:spPr>
          <a:xfrm>
            <a:off x="5346400" y="4242367"/>
            <a:ext cx="1350101" cy="8578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C55D256C-AA2F-4237-8D5B-5A86D272E596}"/>
              </a:ext>
            </a:extLst>
          </p:cNvPr>
          <p:cNvSpPr txBox="1"/>
          <p:nvPr/>
        </p:nvSpPr>
        <p:spPr>
          <a:xfrm>
            <a:off x="1441534" y="6169857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Suchanec</a:t>
            </a:r>
            <a:r>
              <a:rPr lang="cs-CZ" dirty="0"/>
              <a:t> 2014)</a:t>
            </a:r>
          </a:p>
        </p:txBody>
      </p:sp>
      <p:pic>
        <p:nvPicPr>
          <p:cNvPr id="50" name="Obrázek 49">
            <a:extLst>
              <a:ext uri="{FF2B5EF4-FFF2-40B4-BE49-F238E27FC236}">
                <a16:creationId xmlns:a16="http://schemas.microsoft.com/office/drawing/2014/main" id="{343A00BE-9EF9-4CDD-9815-ECEB1CC2B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858" y="5969931"/>
            <a:ext cx="567518" cy="847383"/>
          </a:xfrm>
          <a:prstGeom prst="rect">
            <a:avLst/>
          </a:prstGeom>
        </p:spPr>
      </p:pic>
      <p:sp>
        <p:nvSpPr>
          <p:cNvPr id="52" name="TextovéPole 51">
            <a:extLst>
              <a:ext uri="{FF2B5EF4-FFF2-40B4-BE49-F238E27FC236}">
                <a16:creationId xmlns:a16="http://schemas.microsoft.com/office/drawing/2014/main" id="{8F716E9D-9D0E-440A-97F1-83F22A2865F0}"/>
              </a:ext>
            </a:extLst>
          </p:cNvPr>
          <p:cNvSpPr txBox="1"/>
          <p:nvPr/>
        </p:nvSpPr>
        <p:spPr>
          <a:xfrm>
            <a:off x="-37319" y="6549718"/>
            <a:ext cx="60967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https://munispace.muni.cz/library/catalog/book/152</a:t>
            </a:r>
          </a:p>
        </p:txBody>
      </p:sp>
    </p:spTree>
    <p:extLst>
      <p:ext uri="{BB962C8B-B14F-4D97-AF65-F5344CB8AC3E}">
        <p14:creationId xmlns:p14="http://schemas.microsoft.com/office/powerpoint/2010/main" val="408031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6860882-1D2D-479E-8B48-F470AA7F36A1}"/>
              </a:ext>
            </a:extLst>
          </p:cNvPr>
          <p:cNvSpPr txBox="1"/>
          <p:nvPr/>
        </p:nvSpPr>
        <p:spPr>
          <a:xfrm>
            <a:off x="272716" y="499011"/>
            <a:ext cx="7274495" cy="11533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Kvantitativní přístupy:</a:t>
            </a:r>
          </a:p>
          <a:p>
            <a:r>
              <a:rPr lang="cs-CZ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kontrafaktualita</a:t>
            </a:r>
            <a:endParaRPr lang="cs-CZ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Laws | Free Full-Text | A Counterfactual Impact Analysis of Fair Use Policy  on Copyright Related Industries in Singapore | HTML">
            <a:extLst>
              <a:ext uri="{FF2B5EF4-FFF2-40B4-BE49-F238E27FC236}">
                <a16:creationId xmlns:a16="http://schemas.microsoft.com/office/drawing/2014/main" id="{DA06990B-788A-4301-9974-1097C89F8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7" y="2357887"/>
            <a:ext cx="6446259" cy="342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3EA70F5-7B8C-467D-A445-9584889CAC0C}"/>
              </a:ext>
            </a:extLst>
          </p:cNvPr>
          <p:cNvSpPr txBox="1"/>
          <p:nvPr/>
        </p:nvSpPr>
        <p:spPr>
          <a:xfrm>
            <a:off x="8165432" y="6430561"/>
            <a:ext cx="39383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https://link.springer.com/chapter/10.1007/978-981-13-6389-4_2</a:t>
            </a:r>
          </a:p>
        </p:txBody>
      </p:sp>
      <p:pic>
        <p:nvPicPr>
          <p:cNvPr id="1028" name="Picture 4" descr="Fig. 2.1">
            <a:extLst>
              <a:ext uri="{FF2B5EF4-FFF2-40B4-BE49-F238E27FC236}">
                <a16:creationId xmlns:a16="http://schemas.microsoft.com/office/drawing/2014/main" id="{17ED7A27-140F-4670-9965-8DA6E6860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625" y="1075674"/>
            <a:ext cx="4079133" cy="241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FC21ACB-8205-4B78-B3C6-14C745DE4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625" y="3647364"/>
            <a:ext cx="4162782" cy="25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7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85DA2C2-BB63-4109-B5D0-86BEF3116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189" y="0"/>
            <a:ext cx="5658178" cy="6858000"/>
          </a:xfrm>
          <a:prstGeom prst="rect">
            <a:avLst/>
          </a:prstGeom>
        </p:spPr>
      </p:pic>
      <p:pic>
        <p:nvPicPr>
          <p:cNvPr id="3074" name="Picture 2" descr="Formative vs Summative - Open Visual Thinkery">
            <a:extLst>
              <a:ext uri="{FF2B5EF4-FFF2-40B4-BE49-F238E27FC236}">
                <a16:creationId xmlns:a16="http://schemas.microsoft.com/office/drawing/2014/main" id="{AA0D62D8-FDF8-4CF2-81D3-B13FD67A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63" y="70614"/>
            <a:ext cx="4477848" cy="335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0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C9C60918-431A-4CF8-BE0C-569972C622F0}"/>
              </a:ext>
            </a:extLst>
          </p:cNvPr>
          <p:cNvSpPr/>
          <p:nvPr/>
        </p:nvSpPr>
        <p:spPr>
          <a:xfrm>
            <a:off x="3812275" y="2679510"/>
            <a:ext cx="4258101" cy="34483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PROGRAM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287FB907-97B3-44F7-BB06-DC38CA0EFF0F}"/>
              </a:ext>
            </a:extLst>
          </p:cNvPr>
          <p:cNvSpPr/>
          <p:nvPr/>
        </p:nvSpPr>
        <p:spPr>
          <a:xfrm>
            <a:off x="591403" y="2456315"/>
            <a:ext cx="3330054" cy="829101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PŘEDPOKLADY, VÝCHODISKA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1FCF25E6-C994-446E-A60A-2D5451356377}"/>
              </a:ext>
            </a:extLst>
          </p:cNvPr>
          <p:cNvSpPr/>
          <p:nvPr/>
        </p:nvSpPr>
        <p:spPr>
          <a:xfrm>
            <a:off x="1075899" y="3092215"/>
            <a:ext cx="2756848" cy="133065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PROBLÉMY A POTŘEBY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5454C550-8E9E-4D43-8A53-F1899823FA8C}"/>
              </a:ext>
            </a:extLst>
          </p:cNvPr>
          <p:cNvSpPr/>
          <p:nvPr/>
        </p:nvSpPr>
        <p:spPr>
          <a:xfrm>
            <a:off x="1503529" y="4229670"/>
            <a:ext cx="2329218" cy="92804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PLÁNY, CÍLE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455CF45-EDDE-4B78-8C59-FD70F672FCE6}"/>
              </a:ext>
            </a:extLst>
          </p:cNvPr>
          <p:cNvSpPr/>
          <p:nvPr/>
        </p:nvSpPr>
        <p:spPr>
          <a:xfrm>
            <a:off x="8070375" y="2558099"/>
            <a:ext cx="2370162" cy="134828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VÝSTUPY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4B81C06C-A512-46DF-91F2-8CC85DA8673E}"/>
              </a:ext>
            </a:extLst>
          </p:cNvPr>
          <p:cNvSpPr/>
          <p:nvPr/>
        </p:nvSpPr>
        <p:spPr>
          <a:xfrm>
            <a:off x="8070375" y="4448034"/>
            <a:ext cx="2920621" cy="173440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DOPADY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345608E-38F6-4012-99C8-39B32111BA2F}"/>
              </a:ext>
            </a:extLst>
          </p:cNvPr>
          <p:cNvSpPr txBox="1"/>
          <p:nvPr/>
        </p:nvSpPr>
        <p:spPr>
          <a:xfrm>
            <a:off x="8525302" y="417390"/>
            <a:ext cx="3671248" cy="1046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EVALUACE DOPADU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7E4803E-081E-4505-98A6-DDC5293AD4F9}"/>
              </a:ext>
            </a:extLst>
          </p:cNvPr>
          <p:cNvSpPr txBox="1"/>
          <p:nvPr/>
        </p:nvSpPr>
        <p:spPr>
          <a:xfrm>
            <a:off x="0" y="417390"/>
            <a:ext cx="3689445" cy="1046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EVALUACE PROGRAMU VE STÁDIU PLÁNOVÁNÍ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55F50A1-CD8B-47B5-A61B-0DA3E3E2BFBD}"/>
              </a:ext>
            </a:extLst>
          </p:cNvPr>
          <p:cNvSpPr txBox="1"/>
          <p:nvPr/>
        </p:nvSpPr>
        <p:spPr>
          <a:xfrm>
            <a:off x="4271749" y="417390"/>
            <a:ext cx="3671248" cy="1046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PROCESNÍ EVALUACE</a:t>
            </a:r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53795493-01CA-46B6-A9A4-BD8D43EB6149}"/>
              </a:ext>
            </a:extLst>
          </p:cNvPr>
          <p:cNvSpPr/>
          <p:nvPr/>
        </p:nvSpPr>
        <p:spPr>
          <a:xfrm>
            <a:off x="1756012" y="5046829"/>
            <a:ext cx="2133600" cy="79498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SKUPINY, ZÁJMY</a:t>
            </a:r>
          </a:p>
        </p:txBody>
      </p:sp>
      <p:sp>
        <p:nvSpPr>
          <p:cNvPr id="21" name="Šipka: doprava 20">
            <a:extLst>
              <a:ext uri="{FF2B5EF4-FFF2-40B4-BE49-F238E27FC236}">
                <a16:creationId xmlns:a16="http://schemas.microsoft.com/office/drawing/2014/main" id="{E40E531D-9FDC-4834-8622-D8225D3597DD}"/>
              </a:ext>
            </a:extLst>
          </p:cNvPr>
          <p:cNvSpPr/>
          <p:nvPr/>
        </p:nvSpPr>
        <p:spPr>
          <a:xfrm>
            <a:off x="257032" y="5650742"/>
            <a:ext cx="3514299" cy="90643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STRATEGIE</a:t>
            </a:r>
          </a:p>
        </p:txBody>
      </p:sp>
    </p:spTree>
    <p:extLst>
      <p:ext uri="{BB962C8B-B14F-4D97-AF65-F5344CB8AC3E}">
        <p14:creationId xmlns:p14="http://schemas.microsoft.com/office/powerpoint/2010/main" val="270528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FE9C12C-CB95-49F5-BAF1-DEBB052E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9" y="0"/>
            <a:ext cx="967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7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Šipka: doprava 6">
            <a:extLst>
              <a:ext uri="{FF2B5EF4-FFF2-40B4-BE49-F238E27FC236}">
                <a16:creationId xmlns:a16="http://schemas.microsoft.com/office/drawing/2014/main" id="{287FB907-97B3-44F7-BB06-DC38CA0EFF0F}"/>
              </a:ext>
            </a:extLst>
          </p:cNvPr>
          <p:cNvSpPr/>
          <p:nvPr/>
        </p:nvSpPr>
        <p:spPr>
          <a:xfrm>
            <a:off x="591403" y="2456315"/>
            <a:ext cx="3330054" cy="829101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PŘEDPOKLADY, VÝCHODISKA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1FCF25E6-C994-446E-A60A-2D5451356377}"/>
              </a:ext>
            </a:extLst>
          </p:cNvPr>
          <p:cNvSpPr/>
          <p:nvPr/>
        </p:nvSpPr>
        <p:spPr>
          <a:xfrm>
            <a:off x="1075899" y="3092215"/>
            <a:ext cx="2756848" cy="133065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PROBLÉMY A POTŘEBY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5454C550-8E9E-4D43-8A53-F1899823FA8C}"/>
              </a:ext>
            </a:extLst>
          </p:cNvPr>
          <p:cNvSpPr/>
          <p:nvPr/>
        </p:nvSpPr>
        <p:spPr>
          <a:xfrm>
            <a:off x="1503529" y="4229670"/>
            <a:ext cx="2329218" cy="92804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PLÁNY, CÍLE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7E4803E-081E-4505-98A6-DDC5293AD4F9}"/>
              </a:ext>
            </a:extLst>
          </p:cNvPr>
          <p:cNvSpPr txBox="1"/>
          <p:nvPr/>
        </p:nvSpPr>
        <p:spPr>
          <a:xfrm>
            <a:off x="0" y="417390"/>
            <a:ext cx="3689445" cy="1046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EVALUACE PROGRAMU VE STÁDIU PLÁNOVÁNÍ</a:t>
            </a:r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53795493-01CA-46B6-A9A4-BD8D43EB6149}"/>
              </a:ext>
            </a:extLst>
          </p:cNvPr>
          <p:cNvSpPr/>
          <p:nvPr/>
        </p:nvSpPr>
        <p:spPr>
          <a:xfrm>
            <a:off x="1756012" y="5046829"/>
            <a:ext cx="2133600" cy="79498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SKUPINY, ZÁJMY</a:t>
            </a:r>
          </a:p>
        </p:txBody>
      </p:sp>
      <p:sp>
        <p:nvSpPr>
          <p:cNvPr id="21" name="Šipka: doprava 20">
            <a:extLst>
              <a:ext uri="{FF2B5EF4-FFF2-40B4-BE49-F238E27FC236}">
                <a16:creationId xmlns:a16="http://schemas.microsoft.com/office/drawing/2014/main" id="{E40E531D-9FDC-4834-8622-D8225D3597DD}"/>
              </a:ext>
            </a:extLst>
          </p:cNvPr>
          <p:cNvSpPr/>
          <p:nvPr/>
        </p:nvSpPr>
        <p:spPr>
          <a:xfrm>
            <a:off x="257032" y="5650742"/>
            <a:ext cx="3514299" cy="90643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STRATEGIE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E041E02-76DF-4B82-B954-8A2B075D43A5}"/>
              </a:ext>
            </a:extLst>
          </p:cNvPr>
          <p:cNvSpPr txBox="1"/>
          <p:nvPr/>
        </p:nvSpPr>
        <p:spPr>
          <a:xfrm>
            <a:off x="4665142" y="325877"/>
            <a:ext cx="7274495" cy="16669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Nejčastěji využívané techniky výzkumu pro evaluaci ve stadiu plánování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23FC65E-779A-46F8-8965-E5FA0DB7F157}"/>
              </a:ext>
            </a:extLst>
          </p:cNvPr>
          <p:cNvSpPr txBox="1"/>
          <p:nvPr/>
        </p:nvSpPr>
        <p:spPr>
          <a:xfrm>
            <a:off x="4665142" y="2214759"/>
            <a:ext cx="7274495" cy="44292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360000" tIns="360000" rIns="360000" bIns="360000" rtlCol="0">
            <a:noAutofit/>
          </a:bodyPr>
          <a:lstStyle/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Zhodnocení potřeby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Zhodnocení logiky programu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Obsahová analýza, analýza diskurzu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Rozhovory</a:t>
            </a:r>
          </a:p>
          <a:p>
            <a:endParaRPr lang="cs-CZ" dirty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1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>
            <a:extLst>
              <a:ext uri="{FF2B5EF4-FFF2-40B4-BE49-F238E27FC236}">
                <a16:creationId xmlns:a16="http://schemas.microsoft.com/office/drawing/2014/main" id="{755F50A1-CD8B-47B5-A61B-0DA3E3E2BFBD}"/>
              </a:ext>
            </a:extLst>
          </p:cNvPr>
          <p:cNvSpPr txBox="1"/>
          <p:nvPr/>
        </p:nvSpPr>
        <p:spPr>
          <a:xfrm>
            <a:off x="4271749" y="417390"/>
            <a:ext cx="3671248" cy="1046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PROCESNÍ EVALUACE</a:t>
            </a:r>
          </a:p>
          <a:p>
            <a:pPr algn="ctr"/>
            <a:r>
              <a:rPr lang="cs-CZ" b="1" dirty="0">
                <a:latin typeface="Arial Black" panose="020B0A04020102020204" pitchFamily="34" charset="0"/>
              </a:rPr>
              <a:t>(otevřít </a:t>
            </a:r>
            <a:r>
              <a:rPr lang="cs-CZ" b="1" dirty="0" err="1">
                <a:latin typeface="Arial Black" panose="020B0A04020102020204" pitchFamily="34" charset="0"/>
              </a:rPr>
              <a:t>black</a:t>
            </a:r>
            <a:r>
              <a:rPr lang="cs-CZ" b="1" dirty="0">
                <a:latin typeface="Arial Black" panose="020B0A04020102020204" pitchFamily="34" charset="0"/>
              </a:rPr>
              <a:t>-box)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E34A20CE-12DD-4C11-8981-3CEB3F66B284}"/>
              </a:ext>
            </a:extLst>
          </p:cNvPr>
          <p:cNvSpPr/>
          <p:nvPr/>
        </p:nvSpPr>
        <p:spPr>
          <a:xfrm>
            <a:off x="4247812" y="1831229"/>
            <a:ext cx="4235522" cy="64435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EFEKTIVITA, VÝKON, STÁLOST KVALITY</a:t>
            </a: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7BA75804-AFE0-4DF8-BDEA-E7895E6B97F7}"/>
              </a:ext>
            </a:extLst>
          </p:cNvPr>
          <p:cNvSpPr/>
          <p:nvPr/>
        </p:nvSpPr>
        <p:spPr>
          <a:xfrm>
            <a:off x="4170415" y="2412135"/>
            <a:ext cx="3336283" cy="133065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ÚSPĚŠNOST IMPLEMENTACE</a:t>
            </a: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255F622E-EE62-457D-9DF8-A09AA622A88D}"/>
              </a:ext>
            </a:extLst>
          </p:cNvPr>
          <p:cNvSpPr/>
          <p:nvPr/>
        </p:nvSpPr>
        <p:spPr>
          <a:xfrm>
            <a:off x="5316026" y="3548830"/>
            <a:ext cx="2942298" cy="92804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NAPLNĚNÍ DÍLČÍCH CÍLŮ</a:t>
            </a: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7AEFAF34-E69C-4348-8E91-11B156EEDE10}"/>
              </a:ext>
            </a:extLst>
          </p:cNvPr>
          <p:cNvSpPr/>
          <p:nvPr/>
        </p:nvSpPr>
        <p:spPr>
          <a:xfrm>
            <a:off x="4225307" y="4432560"/>
            <a:ext cx="2887663" cy="79498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SOULAD S PLÁNEM</a:t>
            </a:r>
          </a:p>
        </p:txBody>
      </p:sp>
      <p:sp>
        <p:nvSpPr>
          <p:cNvPr id="22" name="Šipka: doprava 21">
            <a:extLst>
              <a:ext uri="{FF2B5EF4-FFF2-40B4-BE49-F238E27FC236}">
                <a16:creationId xmlns:a16="http://schemas.microsoft.com/office/drawing/2014/main" id="{31B41BCF-0CA5-47E6-969F-1109953418CD}"/>
              </a:ext>
            </a:extLst>
          </p:cNvPr>
          <p:cNvSpPr/>
          <p:nvPr/>
        </p:nvSpPr>
        <p:spPr>
          <a:xfrm>
            <a:off x="3831833" y="5138029"/>
            <a:ext cx="4560540" cy="48123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UDRŽITELNOST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9C60918-431A-4CF8-BE0C-569972C622F0}"/>
              </a:ext>
            </a:extLst>
          </p:cNvPr>
          <p:cNvSpPr/>
          <p:nvPr/>
        </p:nvSpPr>
        <p:spPr>
          <a:xfrm>
            <a:off x="3716348" y="1710744"/>
            <a:ext cx="5004881" cy="389048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PROGRAM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1EB3AE-DF5C-47A1-91D4-AD0E9AE1CAD7}"/>
              </a:ext>
            </a:extLst>
          </p:cNvPr>
          <p:cNvSpPr txBox="1"/>
          <p:nvPr/>
        </p:nvSpPr>
        <p:spPr>
          <a:xfrm>
            <a:off x="70885" y="1710744"/>
            <a:ext cx="341942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MinionPro-Regular"/>
              </a:rPr>
              <a:t>posoudit kvalitu implementace programu (Jak dobře je program</a:t>
            </a:r>
            <a:br>
              <a:rPr lang="cs-CZ" sz="1800" b="1" i="0" dirty="0">
                <a:solidFill>
                  <a:srgbClr val="000000"/>
                </a:solidFill>
                <a:effectLst/>
                <a:latin typeface="MinionPro-Regular"/>
              </a:rPr>
            </a:br>
            <a:r>
              <a:rPr lang="cs-CZ" sz="1800" b="1" i="0" dirty="0">
                <a:solidFill>
                  <a:srgbClr val="000000"/>
                </a:solidFill>
                <a:effectLst/>
                <a:latin typeface="MinionPro-Regular"/>
              </a:rPr>
              <a:t>implementován?)</a:t>
            </a:r>
          </a:p>
          <a:p>
            <a:pPr marL="342900" indent="-342900">
              <a:buAutoNum type="alphaLcParenR"/>
            </a:pPr>
            <a:endParaRPr lang="cs-CZ" b="1" dirty="0">
              <a:solidFill>
                <a:srgbClr val="000000"/>
              </a:solidFill>
              <a:latin typeface="MinionPro-Regular"/>
            </a:endParaRPr>
          </a:p>
          <a:p>
            <a:pPr marL="342900" indent="-342900">
              <a:buAutoNum type="alphaLcParenR"/>
            </a:pPr>
            <a:endParaRPr lang="cs-CZ" sz="1800" b="1" i="0" dirty="0">
              <a:solidFill>
                <a:srgbClr val="000000"/>
              </a:solidFill>
              <a:effectLst/>
              <a:latin typeface="MinionPro-Regular"/>
            </a:endParaRPr>
          </a:p>
          <a:p>
            <a:pPr marL="342900" indent="-342900">
              <a:buAutoNum type="alphaLcParenR"/>
            </a:pPr>
            <a:endParaRPr lang="cs-CZ" sz="1800" b="1" i="0" dirty="0">
              <a:solidFill>
                <a:srgbClr val="000000"/>
              </a:solidFill>
              <a:effectLst/>
              <a:latin typeface="MinionPro-Regular"/>
            </a:endParaRPr>
          </a:p>
          <a:p>
            <a:pPr marL="342900" indent="-342900">
              <a:buAutoNum type="alphaLcParenR"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MinionPro-Regular"/>
              </a:rPr>
              <a:t> zjistit faktory, které ovlivňují implementaci programu (Jaké determinanty [faktory] ovlivnily průběh a výsledek programu?)</a:t>
            </a:r>
            <a:r>
              <a:rPr lang="cs-CZ" sz="2400" b="1" dirty="0"/>
              <a:t> </a:t>
            </a:r>
          </a:p>
          <a:p>
            <a:pPr marL="342900" indent="-342900">
              <a:buAutoNum type="alphaLcParenR"/>
            </a:pPr>
            <a:endParaRPr lang="cs-CZ" sz="2400" b="1" dirty="0"/>
          </a:p>
          <a:p>
            <a:br>
              <a:rPr lang="cs-CZ" sz="2400" dirty="0"/>
            </a:br>
            <a:r>
              <a:rPr lang="cs-CZ" sz="1600" b="1" dirty="0"/>
              <a:t>(Hora 2014)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C1BF71C5-3F42-4619-B628-8C787ED39D2D}"/>
              </a:ext>
            </a:extLst>
          </p:cNvPr>
          <p:cNvSpPr/>
          <p:nvPr/>
        </p:nvSpPr>
        <p:spPr>
          <a:xfrm>
            <a:off x="8733896" y="1902221"/>
            <a:ext cx="2370162" cy="134828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VÝSTUPY</a:t>
            </a: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34BC793C-FAAA-493C-AD16-24E1BFCB0E5B}"/>
              </a:ext>
            </a:extLst>
          </p:cNvPr>
          <p:cNvSpPr/>
          <p:nvPr/>
        </p:nvSpPr>
        <p:spPr>
          <a:xfrm>
            <a:off x="8733896" y="3792156"/>
            <a:ext cx="2920621" cy="173440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DOPADY</a:t>
            </a:r>
          </a:p>
        </p:txBody>
      </p:sp>
    </p:spTree>
    <p:extLst>
      <p:ext uri="{BB962C8B-B14F-4D97-AF65-F5344CB8AC3E}">
        <p14:creationId xmlns:p14="http://schemas.microsoft.com/office/powerpoint/2010/main" val="358194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C9C60918-431A-4CF8-BE0C-569972C622F0}"/>
              </a:ext>
            </a:extLst>
          </p:cNvPr>
          <p:cNvSpPr/>
          <p:nvPr/>
        </p:nvSpPr>
        <p:spPr>
          <a:xfrm>
            <a:off x="3716348" y="1710744"/>
            <a:ext cx="5004881" cy="38904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PROGRAM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55F50A1-CD8B-47B5-A61B-0DA3E3E2BFBD}"/>
              </a:ext>
            </a:extLst>
          </p:cNvPr>
          <p:cNvSpPr txBox="1"/>
          <p:nvPr/>
        </p:nvSpPr>
        <p:spPr>
          <a:xfrm>
            <a:off x="4271749" y="417390"/>
            <a:ext cx="3671248" cy="1046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PROCESNÍ EVALUACE</a:t>
            </a:r>
          </a:p>
          <a:p>
            <a:pPr algn="ctr"/>
            <a:r>
              <a:rPr lang="cs-CZ" b="1" dirty="0">
                <a:latin typeface="Arial Black" panose="020B0A04020102020204" pitchFamily="34" charset="0"/>
              </a:rPr>
              <a:t>(otevřít </a:t>
            </a:r>
            <a:r>
              <a:rPr lang="cs-CZ" b="1" dirty="0" err="1">
                <a:latin typeface="Arial Black" panose="020B0A04020102020204" pitchFamily="34" charset="0"/>
              </a:rPr>
              <a:t>black</a:t>
            </a:r>
            <a:r>
              <a:rPr lang="cs-CZ" b="1" dirty="0">
                <a:latin typeface="Arial Black" panose="020B0A04020102020204" pitchFamily="34" charset="0"/>
              </a:rPr>
              <a:t>-box)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E34A20CE-12DD-4C11-8981-3CEB3F66B284}"/>
              </a:ext>
            </a:extLst>
          </p:cNvPr>
          <p:cNvSpPr/>
          <p:nvPr/>
        </p:nvSpPr>
        <p:spPr>
          <a:xfrm>
            <a:off x="4247812" y="1831229"/>
            <a:ext cx="4235522" cy="64435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EFEKTIVITA, VÝKON, STÁLOST KVALITY</a:t>
            </a: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7BA75804-AFE0-4DF8-BDEA-E7895E6B97F7}"/>
              </a:ext>
            </a:extLst>
          </p:cNvPr>
          <p:cNvSpPr/>
          <p:nvPr/>
        </p:nvSpPr>
        <p:spPr>
          <a:xfrm>
            <a:off x="4170415" y="2412135"/>
            <a:ext cx="3336283" cy="133065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ÚSPĚŠNOST IMPLEMENTACE</a:t>
            </a: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255F622E-EE62-457D-9DF8-A09AA622A88D}"/>
              </a:ext>
            </a:extLst>
          </p:cNvPr>
          <p:cNvSpPr/>
          <p:nvPr/>
        </p:nvSpPr>
        <p:spPr>
          <a:xfrm>
            <a:off x="5316026" y="3548830"/>
            <a:ext cx="2942298" cy="92804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NAPLNĚNÍ DÍLČÍCH CÍLŮ</a:t>
            </a: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7AEFAF34-E69C-4348-8E91-11B156EEDE10}"/>
              </a:ext>
            </a:extLst>
          </p:cNvPr>
          <p:cNvSpPr/>
          <p:nvPr/>
        </p:nvSpPr>
        <p:spPr>
          <a:xfrm>
            <a:off x="4225307" y="4432560"/>
            <a:ext cx="2887663" cy="79498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SOULAD S PLÁNEM</a:t>
            </a:r>
          </a:p>
        </p:txBody>
      </p:sp>
      <p:sp>
        <p:nvSpPr>
          <p:cNvPr id="22" name="Šipka: doprava 21">
            <a:extLst>
              <a:ext uri="{FF2B5EF4-FFF2-40B4-BE49-F238E27FC236}">
                <a16:creationId xmlns:a16="http://schemas.microsoft.com/office/drawing/2014/main" id="{31B41BCF-0CA5-47E6-969F-1109953418CD}"/>
              </a:ext>
            </a:extLst>
          </p:cNvPr>
          <p:cNvSpPr/>
          <p:nvPr/>
        </p:nvSpPr>
        <p:spPr>
          <a:xfrm>
            <a:off x="3831833" y="5138029"/>
            <a:ext cx="4560540" cy="48123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UDRŽITELNOST</a:t>
            </a:r>
          </a:p>
        </p:txBody>
      </p:sp>
      <p:sp>
        <p:nvSpPr>
          <p:cNvPr id="23" name="Šipka: doprava 22">
            <a:extLst>
              <a:ext uri="{FF2B5EF4-FFF2-40B4-BE49-F238E27FC236}">
                <a16:creationId xmlns:a16="http://schemas.microsoft.com/office/drawing/2014/main" id="{5149314C-6EE1-497F-818D-206244325AA0}"/>
              </a:ext>
            </a:extLst>
          </p:cNvPr>
          <p:cNvSpPr/>
          <p:nvPr/>
        </p:nvSpPr>
        <p:spPr>
          <a:xfrm rot="19171402">
            <a:off x="4765831" y="5756364"/>
            <a:ext cx="1965680" cy="89622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VNĚJŠÍ FAKTORY</a:t>
            </a:r>
          </a:p>
        </p:txBody>
      </p:sp>
      <p:sp>
        <p:nvSpPr>
          <p:cNvPr id="24" name="Šipka: doprava 23">
            <a:extLst>
              <a:ext uri="{FF2B5EF4-FFF2-40B4-BE49-F238E27FC236}">
                <a16:creationId xmlns:a16="http://schemas.microsoft.com/office/drawing/2014/main" id="{DE01A72B-B2CE-4CDE-81A8-4C99B851ADF6}"/>
              </a:ext>
            </a:extLst>
          </p:cNvPr>
          <p:cNvSpPr/>
          <p:nvPr/>
        </p:nvSpPr>
        <p:spPr>
          <a:xfrm rot="19171402">
            <a:off x="2852405" y="5760241"/>
            <a:ext cx="1965680" cy="89622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VNĚJŠÍ FAKTORY</a:t>
            </a:r>
          </a:p>
        </p:txBody>
      </p:sp>
      <p:sp>
        <p:nvSpPr>
          <p:cNvPr id="25" name="Šipka: doprava 24">
            <a:extLst>
              <a:ext uri="{FF2B5EF4-FFF2-40B4-BE49-F238E27FC236}">
                <a16:creationId xmlns:a16="http://schemas.microsoft.com/office/drawing/2014/main" id="{EB423B0E-80AB-4658-A759-3CCBFAED85B9}"/>
              </a:ext>
            </a:extLst>
          </p:cNvPr>
          <p:cNvSpPr/>
          <p:nvPr/>
        </p:nvSpPr>
        <p:spPr>
          <a:xfrm rot="19171402">
            <a:off x="6776483" y="5869743"/>
            <a:ext cx="1965680" cy="89622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VNĚJŠÍ FAKTORY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2AD5A70-EB31-4D5A-AF14-8C3E66A0E3F1}"/>
              </a:ext>
            </a:extLst>
          </p:cNvPr>
          <p:cNvSpPr txBox="1"/>
          <p:nvPr/>
        </p:nvSpPr>
        <p:spPr>
          <a:xfrm>
            <a:off x="70885" y="1710744"/>
            <a:ext cx="341942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MinionPro-Regular"/>
              </a:rPr>
              <a:t>posoudit kvalitu implementace programu (Jak dobře je program</a:t>
            </a:r>
            <a:br>
              <a:rPr lang="cs-CZ" sz="1800" b="1" i="0" dirty="0">
                <a:solidFill>
                  <a:srgbClr val="000000"/>
                </a:solidFill>
                <a:effectLst/>
                <a:latin typeface="MinionPro-Regular"/>
              </a:rPr>
            </a:br>
            <a:r>
              <a:rPr lang="cs-CZ" sz="1800" b="1" i="0" dirty="0">
                <a:solidFill>
                  <a:srgbClr val="000000"/>
                </a:solidFill>
                <a:effectLst/>
                <a:latin typeface="MinionPro-Regular"/>
              </a:rPr>
              <a:t>implementován?)</a:t>
            </a:r>
          </a:p>
          <a:p>
            <a:pPr marL="342900" indent="-342900">
              <a:buAutoNum type="alphaLcParenR"/>
            </a:pPr>
            <a:endParaRPr lang="cs-CZ" b="1" dirty="0">
              <a:solidFill>
                <a:srgbClr val="000000"/>
              </a:solidFill>
              <a:latin typeface="MinionPro-Regular"/>
            </a:endParaRPr>
          </a:p>
          <a:p>
            <a:pPr marL="342900" indent="-342900">
              <a:buAutoNum type="alphaLcParenR"/>
            </a:pPr>
            <a:endParaRPr lang="cs-CZ" sz="1800" b="1" i="0" dirty="0">
              <a:solidFill>
                <a:srgbClr val="000000"/>
              </a:solidFill>
              <a:effectLst/>
              <a:latin typeface="MinionPro-Regular"/>
            </a:endParaRPr>
          </a:p>
          <a:p>
            <a:pPr marL="342900" indent="-342900">
              <a:buAutoNum type="alphaLcParenR"/>
            </a:pPr>
            <a:endParaRPr lang="cs-CZ" sz="1800" b="1" i="0" dirty="0">
              <a:solidFill>
                <a:srgbClr val="000000"/>
              </a:solidFill>
              <a:effectLst/>
              <a:latin typeface="MinionPro-Regular"/>
            </a:endParaRPr>
          </a:p>
          <a:p>
            <a:pPr marL="342900" indent="-342900">
              <a:buAutoNum type="alphaLcParenR"/>
            </a:pPr>
            <a:r>
              <a:rPr lang="cs-CZ" sz="1800" b="1" i="0" dirty="0">
                <a:solidFill>
                  <a:srgbClr val="000000"/>
                </a:solidFill>
                <a:effectLst/>
                <a:latin typeface="MinionPro-Regular"/>
              </a:rPr>
              <a:t> zjistit faktory, které ovlivňují implementaci programu (Jaké determinanty [faktory] ovlivnily průběh a výsledek programu?)</a:t>
            </a:r>
            <a:r>
              <a:rPr lang="cs-CZ" sz="2400" b="1" dirty="0"/>
              <a:t> </a:t>
            </a:r>
          </a:p>
          <a:p>
            <a:pPr marL="342900" indent="-342900">
              <a:buAutoNum type="alphaLcParenR"/>
            </a:pPr>
            <a:endParaRPr lang="cs-CZ" sz="2400" b="1" dirty="0"/>
          </a:p>
          <a:p>
            <a:br>
              <a:rPr lang="cs-CZ" sz="2400" dirty="0"/>
            </a:br>
            <a:r>
              <a:rPr lang="cs-CZ" sz="1600" b="1" dirty="0"/>
              <a:t>(Hora 2014)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Šipka: doprava 26">
            <a:extLst>
              <a:ext uri="{FF2B5EF4-FFF2-40B4-BE49-F238E27FC236}">
                <a16:creationId xmlns:a16="http://schemas.microsoft.com/office/drawing/2014/main" id="{061EFF3A-2D3C-4F7B-9E56-2A90245F1C2B}"/>
              </a:ext>
            </a:extLst>
          </p:cNvPr>
          <p:cNvSpPr/>
          <p:nvPr/>
        </p:nvSpPr>
        <p:spPr>
          <a:xfrm>
            <a:off x="8038162" y="2419981"/>
            <a:ext cx="3040460" cy="167916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Vztah mezi procesy a cíli</a:t>
            </a:r>
          </a:p>
          <a:p>
            <a:pPr algn="ctr"/>
            <a:r>
              <a:rPr lang="cs-CZ" dirty="0"/>
              <a:t>Jaké procesy vedly k cílům</a:t>
            </a:r>
          </a:p>
        </p:txBody>
      </p:sp>
      <p:sp>
        <p:nvSpPr>
          <p:cNvPr id="3" name="Šipka: zahnutá doleva 2">
            <a:extLst>
              <a:ext uri="{FF2B5EF4-FFF2-40B4-BE49-F238E27FC236}">
                <a16:creationId xmlns:a16="http://schemas.microsoft.com/office/drawing/2014/main" id="{3CC98E0D-1AB2-4A6E-830D-377A7F217E85}"/>
              </a:ext>
            </a:extLst>
          </p:cNvPr>
          <p:cNvSpPr/>
          <p:nvPr/>
        </p:nvSpPr>
        <p:spPr>
          <a:xfrm rot="5591831">
            <a:off x="8421222" y="3551964"/>
            <a:ext cx="936361" cy="13212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7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79BFD29-B802-4254-A6B9-3AB65EA63C89}"/>
              </a:ext>
            </a:extLst>
          </p:cNvPr>
          <p:cNvSpPr txBox="1"/>
          <p:nvPr/>
        </p:nvSpPr>
        <p:spPr>
          <a:xfrm>
            <a:off x="406932" y="287247"/>
            <a:ext cx="1068555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0" dirty="0">
                <a:solidFill>
                  <a:srgbClr val="000000"/>
                </a:solidFill>
                <a:effectLst/>
                <a:latin typeface="MinionPro-Regular"/>
              </a:rPr>
              <a:t>Praktický (aplikační) význam procesní evaluace je podle jednotlivých autorů možné spatřovat například v následujících aplikacích:</a:t>
            </a:r>
            <a:b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</a:br>
            <a:r>
              <a:rPr lang="cs-CZ" sz="1800" b="0" i="0" dirty="0">
                <a:solidFill>
                  <a:srgbClr val="000000"/>
                </a:solidFill>
                <a:effectLst/>
                <a:latin typeface="SymbolMT"/>
              </a:rPr>
              <a:t>•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v ověření, zda byl program poskytnut cílové populaci [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MinionPro-Regular"/>
              </a:rPr>
              <a:t>Rossi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 et al. 1999]</a:t>
            </a:r>
            <a:b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</a:br>
            <a:r>
              <a:rPr lang="cs-CZ" sz="1800" b="0" i="0" dirty="0">
                <a:solidFill>
                  <a:srgbClr val="000000"/>
                </a:solidFill>
                <a:effectLst/>
                <a:latin typeface="SymbolMT"/>
              </a:rPr>
              <a:t>•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v ověření, že program skutečně proběhl [Patton 1997] a peníze byly vhodně využity [WHO 2000];</a:t>
            </a:r>
            <a:b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</a:br>
            <a:r>
              <a:rPr lang="cs-CZ" sz="1800" b="0" i="0" dirty="0">
                <a:solidFill>
                  <a:srgbClr val="000000"/>
                </a:solidFill>
                <a:effectLst/>
                <a:latin typeface="SymbolMT"/>
              </a:rPr>
              <a:t>•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v ověření stálé kvality programu [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MinionPro-Regular"/>
              </a:rPr>
              <a:t>Hughes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, Black, Kennedy 2008];</a:t>
            </a:r>
            <a:b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</a:br>
            <a:r>
              <a:rPr lang="cs-CZ" sz="1800" b="0" i="0" dirty="0">
                <a:solidFill>
                  <a:srgbClr val="000000"/>
                </a:solidFill>
                <a:effectLst/>
                <a:latin typeface="SymbolMT"/>
              </a:rPr>
              <a:t>•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v ověření efektivního výkonu programu [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MinionPro-Regular"/>
              </a:rPr>
              <a:t>Rossi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 et al. 1999];</a:t>
            </a:r>
            <a:b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</a:br>
            <a:r>
              <a:rPr lang="cs-CZ" sz="1800" b="0" i="0" dirty="0">
                <a:solidFill>
                  <a:srgbClr val="000000"/>
                </a:solidFill>
                <a:effectLst/>
                <a:latin typeface="SymbolMT"/>
              </a:rPr>
              <a:t>•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v ověření, zda program proběhl podle plánu [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MinionPro-Regular"/>
              </a:rPr>
              <a:t>Rossi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 et al. 1999];</a:t>
            </a:r>
            <a:br>
              <a:rPr lang="cs-CZ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SymbolMT"/>
              </a:rPr>
              <a:t>•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ve zjištění vztahu mezi provedením konkrétní části programu a výsledkem [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MinionPro-Regular"/>
              </a:rPr>
              <a:t>Saunders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,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MinionPro-Regular"/>
              </a:rPr>
              <a:t>Evans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,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MinionPro-Regular"/>
              </a:rPr>
              <a:t>Joshi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 2005];</a:t>
            </a:r>
            <a:b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</a:br>
            <a:r>
              <a:rPr lang="cs-CZ" sz="1800" b="0" i="0" dirty="0">
                <a:solidFill>
                  <a:srgbClr val="000000"/>
                </a:solidFill>
                <a:effectLst/>
                <a:latin typeface="SymbolMT"/>
              </a:rPr>
              <a:t>•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ve zjištění, proč program nedosáhl očekávaných výsledků;</a:t>
            </a:r>
            <a:b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</a:br>
            <a:r>
              <a:rPr lang="cs-CZ" sz="1800" b="0" i="0" dirty="0">
                <a:solidFill>
                  <a:srgbClr val="000000"/>
                </a:solidFill>
                <a:effectLst/>
                <a:latin typeface="SymbolMT"/>
              </a:rPr>
              <a:t>•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v získání podkladů pro řešení problémů identifikovaných před evaluací [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MinionPro-Regular"/>
              </a:rPr>
              <a:t>Chen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 2005]; </a:t>
            </a:r>
          </a:p>
          <a:p>
            <a:r>
              <a:rPr lang="cs-CZ" sz="1800" b="0" i="0" dirty="0">
                <a:solidFill>
                  <a:srgbClr val="000000"/>
                </a:solidFill>
                <a:effectLst/>
                <a:latin typeface="SymbolMT"/>
              </a:rPr>
              <a:t>•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v možnosti provádět dílčí změny vedoucí ke zlepšení programu [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MinionPro-Regular"/>
              </a:rPr>
              <a:t>Gelmon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,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MinionPro-Regular"/>
              </a:rPr>
              <a:t>Foucek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,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MinionPro-Regular"/>
              </a:rPr>
              <a:t>Waterbury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 2005], [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MinionPro-Regular"/>
              </a:rPr>
              <a:t>Frechtling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 et al. 2010] či při potřebě rozhodovat o zachování, rozšíření či zrušení konkrétních</a:t>
            </a:r>
            <a:b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</a:b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programů [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MinionPro-Regular"/>
              </a:rPr>
              <a:t>Rossi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 et al. 1999];</a:t>
            </a:r>
            <a:b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</a:br>
            <a:r>
              <a:rPr lang="cs-CZ" sz="1800" b="0" i="0" dirty="0">
                <a:solidFill>
                  <a:srgbClr val="000000"/>
                </a:solidFill>
                <a:effectLst/>
                <a:latin typeface="SymbolMT"/>
              </a:rPr>
              <a:t>•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v ověření funkčnosti, pokud se jedná o zkoušení nového typu programu (tvorbu tzv. pilotních programů) či o přenos osvědčeného programu do nových podmínek [WHO 2000,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MinionPro-Regular"/>
              </a:rPr>
              <a:t>Rossi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 et al. 1999];</a:t>
            </a:r>
            <a:b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</a:br>
            <a:r>
              <a:rPr lang="cs-CZ" sz="1800" b="0" i="0" dirty="0">
                <a:solidFill>
                  <a:srgbClr val="000000"/>
                </a:solidFill>
                <a:effectLst/>
                <a:latin typeface="SymbolMT"/>
              </a:rPr>
              <a:t>•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v možnosti zlepšit úsudek o udržitelnosti programu;</a:t>
            </a:r>
            <a:b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</a:br>
            <a:r>
              <a:rPr lang="cs-CZ" sz="1800" b="0" i="0" dirty="0">
                <a:solidFill>
                  <a:srgbClr val="000000"/>
                </a:solidFill>
                <a:effectLst/>
                <a:latin typeface="SymbolMT"/>
              </a:rPr>
              <a:t>•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MinionPro-Regular"/>
              </a:rPr>
              <a:t>v možnosti posílit legitimitu hodnocených programů [Winkler 2005].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AEA736-1C11-4699-AFEE-8D591C21B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486" y="4230391"/>
            <a:ext cx="1724521" cy="257494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7757F31-DADE-4D07-B73A-0228EE6DF6E7}"/>
              </a:ext>
            </a:extLst>
          </p:cNvPr>
          <p:cNvSpPr txBox="1"/>
          <p:nvPr/>
        </p:nvSpPr>
        <p:spPr>
          <a:xfrm>
            <a:off x="406932" y="5365560"/>
            <a:ext cx="209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(Hora 2014, s 64-65)</a:t>
            </a:r>
          </a:p>
        </p:txBody>
      </p:sp>
    </p:spTree>
    <p:extLst>
      <p:ext uri="{BB962C8B-B14F-4D97-AF65-F5344CB8AC3E}">
        <p14:creationId xmlns:p14="http://schemas.microsoft.com/office/powerpoint/2010/main" val="69701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6860882-1D2D-479E-8B48-F470AA7F36A1}"/>
              </a:ext>
            </a:extLst>
          </p:cNvPr>
          <p:cNvSpPr txBox="1"/>
          <p:nvPr/>
        </p:nvSpPr>
        <p:spPr>
          <a:xfrm>
            <a:off x="0" y="174381"/>
            <a:ext cx="5799347" cy="13432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posouzení kvality implementace programu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56FAD43-54E3-4536-BD7B-6868F343C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78" y="2042176"/>
            <a:ext cx="6218179" cy="338500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EBBB9BE-6244-492E-912E-7E8A8EDA3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25" y="1742627"/>
            <a:ext cx="5568947" cy="4856852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061F4F9-2EBA-4067-8E91-8FCF6BC46AFD}"/>
              </a:ext>
            </a:extLst>
          </p:cNvPr>
          <p:cNvSpPr txBox="1"/>
          <p:nvPr/>
        </p:nvSpPr>
        <p:spPr>
          <a:xfrm>
            <a:off x="6210101" y="174381"/>
            <a:ext cx="5981899" cy="13432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360000" tIns="180000" rIns="360000" rtlCol="0">
            <a:no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Zjištění faktorů ovlivňujících implementaci</a:t>
            </a:r>
          </a:p>
        </p:txBody>
      </p:sp>
    </p:spTree>
    <p:extLst>
      <p:ext uri="{BB962C8B-B14F-4D97-AF65-F5344CB8AC3E}">
        <p14:creationId xmlns:p14="http://schemas.microsoft.com/office/powerpoint/2010/main" val="6195823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642</Words>
  <Application>Microsoft Office PowerPoint</Application>
  <PresentationFormat>Širokoúhlá obrazovka</PresentationFormat>
  <Paragraphs>115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MinionPro-Regular</vt:lpstr>
      <vt:lpstr>SymbolMT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Fučík</dc:creator>
  <cp:lastModifiedBy>Petr Fučík</cp:lastModifiedBy>
  <cp:revision>1</cp:revision>
  <dcterms:created xsi:type="dcterms:W3CDTF">2021-10-12T04:25:22Z</dcterms:created>
  <dcterms:modified xsi:type="dcterms:W3CDTF">2021-10-12T08:38:01Z</dcterms:modified>
</cp:coreProperties>
</file>