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25" r:id="rId3"/>
    <p:sldId id="280" r:id="rId4"/>
    <p:sldId id="281" r:id="rId5"/>
    <p:sldId id="303" r:id="rId6"/>
    <p:sldId id="279" r:id="rId7"/>
    <p:sldId id="283" r:id="rId8"/>
    <p:sldId id="282" r:id="rId9"/>
    <p:sldId id="322" r:id="rId10"/>
    <p:sldId id="321" r:id="rId11"/>
    <p:sldId id="259" r:id="rId12"/>
    <p:sldId id="320" r:id="rId13"/>
    <p:sldId id="263" r:id="rId14"/>
    <p:sldId id="272" r:id="rId15"/>
    <p:sldId id="323" r:id="rId16"/>
    <p:sldId id="326" r:id="rId17"/>
    <p:sldId id="324" r:id="rId18"/>
    <p:sldId id="266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D6653E-E847-4900-B324-D4C5CBA69A55}" v="102" dt="2021-10-19T07:53:07.6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136" d="100"/>
          <a:sy n="136" d="100"/>
        </p:scale>
        <p:origin x="26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 Fučík" userId="44b4b668-173f-43c3-b7c8-8ef9bbe2eb38" providerId="ADAL" clId="{5AD6653E-E847-4900-B324-D4C5CBA69A55}"/>
    <pc:docChg chg="undo custSel addSld delSld modSld sldOrd">
      <pc:chgData name="Petr Fučík" userId="44b4b668-173f-43c3-b7c8-8ef9bbe2eb38" providerId="ADAL" clId="{5AD6653E-E847-4900-B324-D4C5CBA69A55}" dt="2021-10-19T08:04:07.656" v="3626"/>
      <pc:docMkLst>
        <pc:docMk/>
      </pc:docMkLst>
      <pc:sldChg chg="delSp del mod">
        <pc:chgData name="Petr Fučík" userId="44b4b668-173f-43c3-b7c8-8ef9bbe2eb38" providerId="ADAL" clId="{5AD6653E-E847-4900-B324-D4C5CBA69A55}" dt="2021-10-19T07:39:03.587" v="2987" actId="47"/>
        <pc:sldMkLst>
          <pc:docMk/>
          <pc:sldMk cId="2705284090" sldId="256"/>
        </pc:sldMkLst>
        <pc:spChg chg="del">
          <ac:chgData name="Petr Fučík" userId="44b4b668-173f-43c3-b7c8-8ef9bbe2eb38" providerId="ADAL" clId="{5AD6653E-E847-4900-B324-D4C5CBA69A55}" dt="2021-10-18T15:34:17.092" v="975" actId="478"/>
          <ac:spMkLst>
            <pc:docMk/>
            <pc:sldMk cId="2705284090" sldId="256"/>
            <ac:spMk id="6" creationId="{C9C60918-431A-4CF8-BE0C-569972C622F0}"/>
          </ac:spMkLst>
        </pc:spChg>
        <pc:spChg chg="del">
          <ac:chgData name="Petr Fučík" userId="44b4b668-173f-43c3-b7c8-8ef9bbe2eb38" providerId="ADAL" clId="{5AD6653E-E847-4900-B324-D4C5CBA69A55}" dt="2021-10-18T15:34:17.092" v="975" actId="478"/>
          <ac:spMkLst>
            <pc:docMk/>
            <pc:sldMk cId="2705284090" sldId="256"/>
            <ac:spMk id="7" creationId="{287FB907-97B3-44F7-BB06-DC38CA0EFF0F}"/>
          </ac:spMkLst>
        </pc:spChg>
        <pc:spChg chg="del">
          <ac:chgData name="Petr Fučík" userId="44b4b668-173f-43c3-b7c8-8ef9bbe2eb38" providerId="ADAL" clId="{5AD6653E-E847-4900-B324-D4C5CBA69A55}" dt="2021-10-18T15:34:17.092" v="975" actId="478"/>
          <ac:spMkLst>
            <pc:docMk/>
            <pc:sldMk cId="2705284090" sldId="256"/>
            <ac:spMk id="8" creationId="{1FCF25E6-C994-446E-A60A-2D5451356377}"/>
          </ac:spMkLst>
        </pc:spChg>
        <pc:spChg chg="del">
          <ac:chgData name="Petr Fučík" userId="44b4b668-173f-43c3-b7c8-8ef9bbe2eb38" providerId="ADAL" clId="{5AD6653E-E847-4900-B324-D4C5CBA69A55}" dt="2021-10-18T15:34:17.092" v="975" actId="478"/>
          <ac:spMkLst>
            <pc:docMk/>
            <pc:sldMk cId="2705284090" sldId="256"/>
            <ac:spMk id="9" creationId="{5454C550-8E9E-4D43-8A53-F1899823FA8C}"/>
          </ac:spMkLst>
        </pc:spChg>
        <pc:spChg chg="del">
          <ac:chgData name="Petr Fučík" userId="44b4b668-173f-43c3-b7c8-8ef9bbe2eb38" providerId="ADAL" clId="{5AD6653E-E847-4900-B324-D4C5CBA69A55}" dt="2021-10-18T15:34:17.092" v="975" actId="478"/>
          <ac:spMkLst>
            <pc:docMk/>
            <pc:sldMk cId="2705284090" sldId="256"/>
            <ac:spMk id="10" creationId="{9455CF45-EDDE-4B78-8C59-FD70F672FCE6}"/>
          </ac:spMkLst>
        </pc:spChg>
        <pc:spChg chg="del">
          <ac:chgData name="Petr Fučík" userId="44b4b668-173f-43c3-b7c8-8ef9bbe2eb38" providerId="ADAL" clId="{5AD6653E-E847-4900-B324-D4C5CBA69A55}" dt="2021-10-18T15:34:17.092" v="975" actId="478"/>
          <ac:spMkLst>
            <pc:docMk/>
            <pc:sldMk cId="2705284090" sldId="256"/>
            <ac:spMk id="12" creationId="{4B81C06C-A512-46DF-91F2-8CC85DA8673E}"/>
          </ac:spMkLst>
        </pc:spChg>
        <pc:spChg chg="del">
          <ac:chgData name="Petr Fučík" userId="44b4b668-173f-43c3-b7c8-8ef9bbe2eb38" providerId="ADAL" clId="{5AD6653E-E847-4900-B324-D4C5CBA69A55}" dt="2021-10-18T15:34:17.092" v="975" actId="478"/>
          <ac:spMkLst>
            <pc:docMk/>
            <pc:sldMk cId="2705284090" sldId="256"/>
            <ac:spMk id="15" creationId="{8345608E-38F6-4012-99C8-39B32111BA2F}"/>
          </ac:spMkLst>
        </pc:spChg>
        <pc:spChg chg="del">
          <ac:chgData name="Petr Fučík" userId="44b4b668-173f-43c3-b7c8-8ef9bbe2eb38" providerId="ADAL" clId="{5AD6653E-E847-4900-B324-D4C5CBA69A55}" dt="2021-10-18T15:34:17.092" v="975" actId="478"/>
          <ac:spMkLst>
            <pc:docMk/>
            <pc:sldMk cId="2705284090" sldId="256"/>
            <ac:spMk id="16" creationId="{57E4803E-081E-4505-98A6-DDC5293AD4F9}"/>
          </ac:spMkLst>
        </pc:spChg>
        <pc:spChg chg="del">
          <ac:chgData name="Petr Fučík" userId="44b4b668-173f-43c3-b7c8-8ef9bbe2eb38" providerId="ADAL" clId="{5AD6653E-E847-4900-B324-D4C5CBA69A55}" dt="2021-10-18T15:34:17.092" v="975" actId="478"/>
          <ac:spMkLst>
            <pc:docMk/>
            <pc:sldMk cId="2705284090" sldId="256"/>
            <ac:spMk id="19" creationId="{755F50A1-CD8B-47B5-A61B-0DA3E3E2BFBD}"/>
          </ac:spMkLst>
        </pc:spChg>
        <pc:spChg chg="del">
          <ac:chgData name="Petr Fučík" userId="44b4b668-173f-43c3-b7c8-8ef9bbe2eb38" providerId="ADAL" clId="{5AD6653E-E847-4900-B324-D4C5CBA69A55}" dt="2021-10-18T15:34:17.092" v="975" actId="478"/>
          <ac:spMkLst>
            <pc:docMk/>
            <pc:sldMk cId="2705284090" sldId="256"/>
            <ac:spMk id="20" creationId="{53795493-01CA-46B6-A9A4-BD8D43EB6149}"/>
          </ac:spMkLst>
        </pc:spChg>
        <pc:spChg chg="del">
          <ac:chgData name="Petr Fučík" userId="44b4b668-173f-43c3-b7c8-8ef9bbe2eb38" providerId="ADAL" clId="{5AD6653E-E847-4900-B324-D4C5CBA69A55}" dt="2021-10-18T15:34:17.092" v="975" actId="478"/>
          <ac:spMkLst>
            <pc:docMk/>
            <pc:sldMk cId="2705284090" sldId="256"/>
            <ac:spMk id="21" creationId="{E40E531D-9FDC-4834-8622-D8225D3597DD}"/>
          </ac:spMkLst>
        </pc:spChg>
      </pc:sldChg>
      <pc:sldChg chg="del">
        <pc:chgData name="Petr Fučík" userId="44b4b668-173f-43c3-b7c8-8ef9bbe2eb38" providerId="ADAL" clId="{5AD6653E-E847-4900-B324-D4C5CBA69A55}" dt="2021-10-18T15:34:24.122" v="976" actId="47"/>
        <pc:sldMkLst>
          <pc:docMk/>
          <pc:sldMk cId="619582394" sldId="257"/>
        </pc:sldMkLst>
      </pc:sldChg>
      <pc:sldChg chg="addSp delSp modSp mod setBg">
        <pc:chgData name="Petr Fučík" userId="44b4b668-173f-43c3-b7c8-8ef9bbe2eb38" providerId="ADAL" clId="{5AD6653E-E847-4900-B324-D4C5CBA69A55}" dt="2021-10-19T04:15:22.094" v="1063" actId="11529"/>
        <pc:sldMkLst>
          <pc:docMk/>
          <pc:sldMk cId="2816143435" sldId="258"/>
        </pc:sldMkLst>
        <pc:spChg chg="add del">
          <ac:chgData name="Petr Fučík" userId="44b4b668-173f-43c3-b7c8-8ef9bbe2eb38" providerId="ADAL" clId="{5AD6653E-E847-4900-B324-D4C5CBA69A55}" dt="2021-10-19T04:15:22.094" v="1063" actId="11529"/>
          <ac:spMkLst>
            <pc:docMk/>
            <pc:sldMk cId="2816143435" sldId="258"/>
            <ac:spMk id="2" creationId="{5D7CDFBE-DEFD-423A-BE90-3DF4A4592A6A}"/>
          </ac:spMkLst>
        </pc:spChg>
        <pc:spChg chg="mod">
          <ac:chgData name="Petr Fučík" userId="44b4b668-173f-43c3-b7c8-8ef9bbe2eb38" providerId="ADAL" clId="{5AD6653E-E847-4900-B324-D4C5CBA69A55}" dt="2021-10-18T15:18:08.672" v="618" actId="14100"/>
          <ac:spMkLst>
            <pc:docMk/>
            <pc:sldMk cId="2816143435" sldId="258"/>
            <ac:spMk id="4" creationId="{56860882-1D2D-479E-8B48-F470AA7F36A1}"/>
          </ac:spMkLst>
        </pc:spChg>
        <pc:spChg chg="mod">
          <ac:chgData name="Petr Fučík" userId="44b4b668-173f-43c3-b7c8-8ef9bbe2eb38" providerId="ADAL" clId="{5AD6653E-E847-4900-B324-D4C5CBA69A55}" dt="2021-10-18T15:17:16.680" v="617" actId="26606"/>
          <ac:spMkLst>
            <pc:docMk/>
            <pc:sldMk cId="2816143435" sldId="258"/>
            <ac:spMk id="5" creationId="{B40F764B-4B20-42DA-B2ED-2B1AD09CD848}"/>
          </ac:spMkLst>
        </pc:spChg>
        <pc:spChg chg="add del">
          <ac:chgData name="Petr Fučík" userId="44b4b668-173f-43c3-b7c8-8ef9bbe2eb38" providerId="ADAL" clId="{5AD6653E-E847-4900-B324-D4C5CBA69A55}" dt="2021-10-18T15:17:16.680" v="617" actId="26606"/>
          <ac:spMkLst>
            <pc:docMk/>
            <pc:sldMk cId="2816143435" sldId="258"/>
            <ac:spMk id="10" creationId="{F13C74B1-5B17-4795-BED0-7140497B445A}"/>
          </ac:spMkLst>
        </pc:spChg>
        <pc:spChg chg="add del">
          <ac:chgData name="Petr Fučík" userId="44b4b668-173f-43c3-b7c8-8ef9bbe2eb38" providerId="ADAL" clId="{5AD6653E-E847-4900-B324-D4C5CBA69A55}" dt="2021-10-18T15:17:16.680" v="617" actId="26606"/>
          <ac:spMkLst>
            <pc:docMk/>
            <pc:sldMk cId="2816143435" sldId="258"/>
            <ac:spMk id="12" creationId="{D4974D33-8DC5-464E-8C6D-BE58F0669C17}"/>
          </ac:spMkLst>
        </pc:spChg>
        <pc:picChg chg="add del mod">
          <ac:chgData name="Petr Fučík" userId="44b4b668-173f-43c3-b7c8-8ef9bbe2eb38" providerId="ADAL" clId="{5AD6653E-E847-4900-B324-D4C5CBA69A55}" dt="2021-10-18T15:16:42.507" v="609" actId="478"/>
          <ac:picMkLst>
            <pc:docMk/>
            <pc:sldMk cId="2816143435" sldId="258"/>
            <ac:picMk id="2" creationId="{72C4D1C1-FAC7-47EE-A135-4711F8A2C6A8}"/>
          </ac:picMkLst>
        </pc:picChg>
        <pc:picChg chg="add mod">
          <ac:chgData name="Petr Fučík" userId="44b4b668-173f-43c3-b7c8-8ef9bbe2eb38" providerId="ADAL" clId="{5AD6653E-E847-4900-B324-D4C5CBA69A55}" dt="2021-10-18T15:17:16.680" v="617" actId="26606"/>
          <ac:picMkLst>
            <pc:docMk/>
            <pc:sldMk cId="2816143435" sldId="258"/>
            <ac:picMk id="3" creationId="{2A6AA2AB-CC41-4C1E-967B-FE8C34D507C7}"/>
          </ac:picMkLst>
        </pc:picChg>
        <pc:picChg chg="del">
          <ac:chgData name="Petr Fučík" userId="44b4b668-173f-43c3-b7c8-8ef9bbe2eb38" providerId="ADAL" clId="{5AD6653E-E847-4900-B324-D4C5CBA69A55}" dt="2021-10-18T15:13:00.628" v="606" actId="478"/>
          <ac:picMkLst>
            <pc:docMk/>
            <pc:sldMk cId="2816143435" sldId="258"/>
            <ac:picMk id="1026" creationId="{311955F0-C51B-480B-8155-2419FBE48EE5}"/>
          </ac:picMkLst>
        </pc:picChg>
        <pc:picChg chg="del">
          <ac:chgData name="Petr Fučík" userId="44b4b668-173f-43c3-b7c8-8ef9bbe2eb38" providerId="ADAL" clId="{5AD6653E-E847-4900-B324-D4C5CBA69A55}" dt="2021-10-18T15:05:31.647" v="33" actId="478"/>
          <ac:picMkLst>
            <pc:docMk/>
            <pc:sldMk cId="2816143435" sldId="258"/>
            <ac:picMk id="1028" creationId="{0F84910B-2C4C-4FF4-B1AC-EF690DEAE3E6}"/>
          </ac:picMkLst>
        </pc:picChg>
      </pc:sldChg>
      <pc:sldChg chg="addSp modSp add mod">
        <pc:chgData name="Petr Fučík" userId="44b4b668-173f-43c3-b7c8-8ef9bbe2eb38" providerId="ADAL" clId="{5AD6653E-E847-4900-B324-D4C5CBA69A55}" dt="2021-10-19T04:26:01.742" v="1367" actId="20577"/>
        <pc:sldMkLst>
          <pc:docMk/>
          <pc:sldMk cId="0" sldId="259"/>
        </pc:sldMkLst>
        <pc:spChg chg="add mod">
          <ac:chgData name="Petr Fučík" userId="44b4b668-173f-43c3-b7c8-8ef9bbe2eb38" providerId="ADAL" clId="{5AD6653E-E847-4900-B324-D4C5CBA69A55}" dt="2021-10-19T04:26:01.742" v="1367" actId="20577"/>
          <ac:spMkLst>
            <pc:docMk/>
            <pc:sldMk cId="0" sldId="259"/>
            <ac:spMk id="3" creationId="{C0C37DB4-DDF1-4AE2-8CD1-C14107EC3E10}"/>
          </ac:spMkLst>
        </pc:spChg>
        <pc:spChg chg="mod">
          <ac:chgData name="Petr Fučík" userId="44b4b668-173f-43c3-b7c8-8ef9bbe2eb38" providerId="ADAL" clId="{5AD6653E-E847-4900-B324-D4C5CBA69A55}" dt="2021-10-19T04:25:30.450" v="1276" actId="1076"/>
          <ac:spMkLst>
            <pc:docMk/>
            <pc:sldMk cId="0" sldId="259"/>
            <ac:spMk id="5122" creationId="{E91797A9-702C-4C33-91C1-5BDB404156C6}"/>
          </ac:spMkLst>
        </pc:spChg>
      </pc:sldChg>
      <pc:sldChg chg="addSp modSp add mod">
        <pc:chgData name="Petr Fučík" userId="44b4b668-173f-43c3-b7c8-8ef9bbe2eb38" providerId="ADAL" clId="{5AD6653E-E847-4900-B324-D4C5CBA69A55}" dt="2021-10-19T04:26:59.205" v="1499" actId="20577"/>
        <pc:sldMkLst>
          <pc:docMk/>
          <pc:sldMk cId="0" sldId="263"/>
        </pc:sldMkLst>
        <pc:spChg chg="add mod">
          <ac:chgData name="Petr Fučík" userId="44b4b668-173f-43c3-b7c8-8ef9bbe2eb38" providerId="ADAL" clId="{5AD6653E-E847-4900-B324-D4C5CBA69A55}" dt="2021-10-19T04:26:33.959" v="1418" actId="313"/>
          <ac:spMkLst>
            <pc:docMk/>
            <pc:sldMk cId="0" sldId="263"/>
            <ac:spMk id="3" creationId="{B7B78118-7083-45BB-85F4-8C6147E019B9}"/>
          </ac:spMkLst>
        </pc:spChg>
        <pc:spChg chg="mod">
          <ac:chgData name="Petr Fučík" userId="44b4b668-173f-43c3-b7c8-8ef9bbe2eb38" providerId="ADAL" clId="{5AD6653E-E847-4900-B324-D4C5CBA69A55}" dt="2021-10-19T04:26:59.205" v="1499" actId="20577"/>
          <ac:spMkLst>
            <pc:docMk/>
            <pc:sldMk cId="0" sldId="263"/>
            <ac:spMk id="9218" creationId="{2B1C16CE-94BD-4FDA-A400-F5997A49686A}"/>
          </ac:spMkLst>
        </pc:spChg>
      </pc:sldChg>
      <pc:sldChg chg="addSp delSp modSp add mod">
        <pc:chgData name="Petr Fučík" userId="44b4b668-173f-43c3-b7c8-8ef9bbe2eb38" providerId="ADAL" clId="{5AD6653E-E847-4900-B324-D4C5CBA69A55}" dt="2021-10-19T07:39:30.078" v="3020" actId="20577"/>
        <pc:sldMkLst>
          <pc:docMk/>
          <pc:sldMk cId="0" sldId="266"/>
        </pc:sldMkLst>
        <pc:spChg chg="mod">
          <ac:chgData name="Petr Fučík" userId="44b4b668-173f-43c3-b7c8-8ef9bbe2eb38" providerId="ADAL" clId="{5AD6653E-E847-4900-B324-D4C5CBA69A55}" dt="2021-10-19T07:39:30.078" v="3020" actId="20577"/>
          <ac:spMkLst>
            <pc:docMk/>
            <pc:sldMk cId="0" sldId="266"/>
            <ac:spMk id="12292" creationId="{D68E261A-2E3A-46E3-9A1E-BEECDD0A1CC1}"/>
          </ac:spMkLst>
        </pc:spChg>
        <pc:picChg chg="add mod">
          <ac:chgData name="Petr Fučík" userId="44b4b668-173f-43c3-b7c8-8ef9bbe2eb38" providerId="ADAL" clId="{5AD6653E-E847-4900-B324-D4C5CBA69A55}" dt="2021-10-19T07:39:09.117" v="2988" actId="1076"/>
          <ac:picMkLst>
            <pc:docMk/>
            <pc:sldMk cId="0" sldId="266"/>
            <ac:picMk id="3" creationId="{BEC116DE-CBAA-4ECA-8614-AFAE465FEC2D}"/>
          </ac:picMkLst>
        </pc:picChg>
        <pc:picChg chg="add mod modCrop">
          <ac:chgData name="Petr Fučík" userId="44b4b668-173f-43c3-b7c8-8ef9bbe2eb38" providerId="ADAL" clId="{5AD6653E-E847-4900-B324-D4C5CBA69A55}" dt="2021-10-19T04:22:05.964" v="1125" actId="1076"/>
          <ac:picMkLst>
            <pc:docMk/>
            <pc:sldMk cId="0" sldId="266"/>
            <ac:picMk id="5" creationId="{B7339985-5291-4007-A95C-19E0778F2BAD}"/>
          </ac:picMkLst>
        </pc:picChg>
        <pc:picChg chg="del">
          <ac:chgData name="Petr Fučík" userId="44b4b668-173f-43c3-b7c8-8ef9bbe2eb38" providerId="ADAL" clId="{5AD6653E-E847-4900-B324-D4C5CBA69A55}" dt="2021-10-19T04:20:25.976" v="1119" actId="478"/>
          <ac:picMkLst>
            <pc:docMk/>
            <pc:sldMk cId="0" sldId="266"/>
            <ac:picMk id="12291" creationId="{DFABA1C1-951B-4462-9DBC-050D1A051378}"/>
          </ac:picMkLst>
        </pc:picChg>
      </pc:sldChg>
      <pc:sldChg chg="addSp delSp modSp del mod">
        <pc:chgData name="Petr Fučík" userId="44b4b668-173f-43c3-b7c8-8ef9bbe2eb38" providerId="ADAL" clId="{5AD6653E-E847-4900-B324-D4C5CBA69A55}" dt="2021-10-19T07:39:02.275" v="2986" actId="47"/>
        <pc:sldMkLst>
          <pc:docMk/>
          <pc:sldMk cId="3261002553" sldId="267"/>
        </pc:sldMkLst>
        <pc:picChg chg="add del mod">
          <ac:chgData name="Petr Fučík" userId="44b4b668-173f-43c3-b7c8-8ef9bbe2eb38" providerId="ADAL" clId="{5AD6653E-E847-4900-B324-D4C5CBA69A55}" dt="2021-10-18T15:34:12.107" v="972" actId="478"/>
          <ac:picMkLst>
            <pc:docMk/>
            <pc:sldMk cId="3261002553" sldId="267"/>
            <ac:picMk id="3" creationId="{87DEF84F-A273-47CF-86EC-3CD58D028889}"/>
          </ac:picMkLst>
        </pc:picChg>
        <pc:picChg chg="del">
          <ac:chgData name="Petr Fučík" userId="44b4b668-173f-43c3-b7c8-8ef9bbe2eb38" providerId="ADAL" clId="{5AD6653E-E847-4900-B324-D4C5CBA69A55}" dt="2021-10-18T15:34:12.654" v="973" actId="478"/>
          <ac:picMkLst>
            <pc:docMk/>
            <pc:sldMk cId="3261002553" sldId="267"/>
            <ac:picMk id="5" creationId="{A85DA2C2-BB63-4109-B5D0-86BEF3116E9E}"/>
          </ac:picMkLst>
        </pc:picChg>
        <pc:picChg chg="del">
          <ac:chgData name="Petr Fučík" userId="44b4b668-173f-43c3-b7c8-8ef9bbe2eb38" providerId="ADAL" clId="{5AD6653E-E847-4900-B324-D4C5CBA69A55}" dt="2021-10-18T15:34:13.263" v="974" actId="478"/>
          <ac:picMkLst>
            <pc:docMk/>
            <pc:sldMk cId="3261002553" sldId="267"/>
            <ac:picMk id="3074" creationId="{AA0D62D8-FDF8-4CF2-81D3-B13FD67A954D}"/>
          </ac:picMkLst>
        </pc:picChg>
      </pc:sldChg>
      <pc:sldChg chg="del">
        <pc:chgData name="Petr Fučík" userId="44b4b668-173f-43c3-b7c8-8ef9bbe2eb38" providerId="ADAL" clId="{5AD6653E-E847-4900-B324-D4C5CBA69A55}" dt="2021-10-18T15:34:24.122" v="976" actId="47"/>
        <pc:sldMkLst>
          <pc:docMk/>
          <pc:sldMk cId="2672979773" sldId="269"/>
        </pc:sldMkLst>
      </pc:sldChg>
      <pc:sldChg chg="del">
        <pc:chgData name="Petr Fučík" userId="44b4b668-173f-43c3-b7c8-8ef9bbe2eb38" providerId="ADAL" clId="{5AD6653E-E847-4900-B324-D4C5CBA69A55}" dt="2021-10-18T15:34:24.122" v="976" actId="47"/>
        <pc:sldMkLst>
          <pc:docMk/>
          <pc:sldMk cId="4080311137" sldId="270"/>
        </pc:sldMkLst>
      </pc:sldChg>
      <pc:sldChg chg="modSp add">
        <pc:chgData name="Petr Fučík" userId="44b4b668-173f-43c3-b7c8-8ef9bbe2eb38" providerId="ADAL" clId="{5AD6653E-E847-4900-B324-D4C5CBA69A55}" dt="2021-10-19T04:19:28.919" v="1118" actId="688"/>
        <pc:sldMkLst>
          <pc:docMk/>
          <pc:sldMk cId="0" sldId="272"/>
        </pc:sldMkLst>
        <pc:picChg chg="mod">
          <ac:chgData name="Petr Fučík" userId="44b4b668-173f-43c3-b7c8-8ef9bbe2eb38" providerId="ADAL" clId="{5AD6653E-E847-4900-B324-D4C5CBA69A55}" dt="2021-10-19T04:19:28.919" v="1118" actId="688"/>
          <ac:picMkLst>
            <pc:docMk/>
            <pc:sldMk cId="0" sldId="272"/>
            <ac:picMk id="21508" creationId="{FF545AE0-3C3E-488D-A1B2-4E95615E8392}"/>
          </ac:picMkLst>
        </pc:picChg>
      </pc:sldChg>
      <pc:sldChg chg="del">
        <pc:chgData name="Petr Fučík" userId="44b4b668-173f-43c3-b7c8-8ef9bbe2eb38" providerId="ADAL" clId="{5AD6653E-E847-4900-B324-D4C5CBA69A55}" dt="2021-10-18T15:34:24.122" v="976" actId="47"/>
        <pc:sldMkLst>
          <pc:docMk/>
          <pc:sldMk cId="1741579934" sldId="272"/>
        </pc:sldMkLst>
      </pc:sldChg>
      <pc:sldChg chg="del">
        <pc:chgData name="Petr Fučík" userId="44b4b668-173f-43c3-b7c8-8ef9bbe2eb38" providerId="ADAL" clId="{5AD6653E-E847-4900-B324-D4C5CBA69A55}" dt="2021-10-18T15:34:24.122" v="976" actId="47"/>
        <pc:sldMkLst>
          <pc:docMk/>
          <pc:sldMk cId="472717588" sldId="273"/>
        </pc:sldMkLst>
      </pc:sldChg>
      <pc:sldChg chg="del">
        <pc:chgData name="Petr Fučík" userId="44b4b668-173f-43c3-b7c8-8ef9bbe2eb38" providerId="ADAL" clId="{5AD6653E-E847-4900-B324-D4C5CBA69A55}" dt="2021-10-18T15:34:24.122" v="976" actId="47"/>
        <pc:sldMkLst>
          <pc:docMk/>
          <pc:sldMk cId="2007470583" sldId="274"/>
        </pc:sldMkLst>
      </pc:sldChg>
      <pc:sldChg chg="del">
        <pc:chgData name="Petr Fučík" userId="44b4b668-173f-43c3-b7c8-8ef9bbe2eb38" providerId="ADAL" clId="{5AD6653E-E847-4900-B324-D4C5CBA69A55}" dt="2021-10-18T15:34:24.122" v="976" actId="47"/>
        <pc:sldMkLst>
          <pc:docMk/>
          <pc:sldMk cId="3581942444" sldId="275"/>
        </pc:sldMkLst>
      </pc:sldChg>
      <pc:sldChg chg="del">
        <pc:chgData name="Petr Fučík" userId="44b4b668-173f-43c3-b7c8-8ef9bbe2eb38" providerId="ADAL" clId="{5AD6653E-E847-4900-B324-D4C5CBA69A55}" dt="2021-10-18T15:34:24.122" v="976" actId="47"/>
        <pc:sldMkLst>
          <pc:docMk/>
          <pc:sldMk cId="697018750" sldId="276"/>
        </pc:sldMkLst>
      </pc:sldChg>
      <pc:sldChg chg="del">
        <pc:chgData name="Petr Fučík" userId="44b4b668-173f-43c3-b7c8-8ef9bbe2eb38" providerId="ADAL" clId="{5AD6653E-E847-4900-B324-D4C5CBA69A55}" dt="2021-10-18T15:34:24.122" v="976" actId="47"/>
        <pc:sldMkLst>
          <pc:docMk/>
          <pc:sldMk cId="3414802335" sldId="277"/>
        </pc:sldMkLst>
      </pc:sldChg>
      <pc:sldChg chg="del">
        <pc:chgData name="Petr Fučík" userId="44b4b668-173f-43c3-b7c8-8ef9bbe2eb38" providerId="ADAL" clId="{5AD6653E-E847-4900-B324-D4C5CBA69A55}" dt="2021-10-18T15:34:24.122" v="976" actId="47"/>
        <pc:sldMkLst>
          <pc:docMk/>
          <pc:sldMk cId="3925838276" sldId="278"/>
        </pc:sldMkLst>
      </pc:sldChg>
      <pc:sldChg chg="addSp delSp modSp add mod ord">
        <pc:chgData name="Petr Fučík" userId="44b4b668-173f-43c3-b7c8-8ef9bbe2eb38" providerId="ADAL" clId="{5AD6653E-E847-4900-B324-D4C5CBA69A55}" dt="2021-10-19T04:17:14.596" v="1078"/>
        <pc:sldMkLst>
          <pc:docMk/>
          <pc:sldMk cId="2316944165" sldId="279"/>
        </pc:sldMkLst>
        <pc:spChg chg="mod">
          <ac:chgData name="Petr Fučík" userId="44b4b668-173f-43c3-b7c8-8ef9bbe2eb38" providerId="ADAL" clId="{5AD6653E-E847-4900-B324-D4C5CBA69A55}" dt="2021-10-19T04:17:03.031" v="1074" actId="1076"/>
          <ac:spMkLst>
            <pc:docMk/>
            <pc:sldMk cId="2316944165" sldId="279"/>
            <ac:spMk id="4" creationId="{56860882-1D2D-479E-8B48-F470AA7F36A1}"/>
          </ac:spMkLst>
        </pc:spChg>
        <pc:spChg chg="mod">
          <ac:chgData name="Petr Fučík" userId="44b4b668-173f-43c3-b7c8-8ef9bbe2eb38" providerId="ADAL" clId="{5AD6653E-E847-4900-B324-D4C5CBA69A55}" dt="2021-10-19T04:17:07.986" v="1075" actId="1076"/>
          <ac:spMkLst>
            <pc:docMk/>
            <pc:sldMk cId="2316944165" sldId="279"/>
            <ac:spMk id="5" creationId="{B40F764B-4B20-42DA-B2ED-2B1AD09CD848}"/>
          </ac:spMkLst>
        </pc:spChg>
        <pc:picChg chg="add mod">
          <ac:chgData name="Petr Fučík" userId="44b4b668-173f-43c3-b7c8-8ef9bbe2eb38" providerId="ADAL" clId="{5AD6653E-E847-4900-B324-D4C5CBA69A55}" dt="2021-10-19T04:17:10.772" v="1076" actId="1076"/>
          <ac:picMkLst>
            <pc:docMk/>
            <pc:sldMk cId="2316944165" sldId="279"/>
            <ac:picMk id="3" creationId="{8694541B-91E2-49E5-8597-D71E567E7946}"/>
          </ac:picMkLst>
        </pc:picChg>
        <pc:picChg chg="del">
          <ac:chgData name="Petr Fučík" userId="44b4b668-173f-43c3-b7c8-8ef9bbe2eb38" providerId="ADAL" clId="{5AD6653E-E847-4900-B324-D4C5CBA69A55}" dt="2021-10-18T15:20:02.032" v="683" actId="478"/>
          <ac:picMkLst>
            <pc:docMk/>
            <pc:sldMk cId="2316944165" sldId="279"/>
            <ac:picMk id="1026" creationId="{311955F0-C51B-480B-8155-2419FBE48EE5}"/>
          </ac:picMkLst>
        </pc:picChg>
      </pc:sldChg>
      <pc:sldChg chg="addSp delSp modSp add mod ord">
        <pc:chgData name="Petr Fučík" userId="44b4b668-173f-43c3-b7c8-8ef9bbe2eb38" providerId="ADAL" clId="{5AD6653E-E847-4900-B324-D4C5CBA69A55}" dt="2021-10-19T04:32:54.242" v="1822" actId="20577"/>
        <pc:sldMkLst>
          <pc:docMk/>
          <pc:sldMk cId="3118574133" sldId="280"/>
        </pc:sldMkLst>
        <pc:spChg chg="add mod">
          <ac:chgData name="Petr Fučík" userId="44b4b668-173f-43c3-b7c8-8ef9bbe2eb38" providerId="ADAL" clId="{5AD6653E-E847-4900-B324-D4C5CBA69A55}" dt="2021-10-19T04:28:21.123" v="1551" actId="20577"/>
          <ac:spMkLst>
            <pc:docMk/>
            <pc:sldMk cId="3118574133" sldId="280"/>
            <ac:spMk id="3" creationId="{9F3414D3-D8BA-4C39-AB88-8F1A2B1BFCBC}"/>
          </ac:spMkLst>
        </pc:spChg>
        <pc:spChg chg="add mod">
          <ac:chgData name="Petr Fučík" userId="44b4b668-173f-43c3-b7c8-8ef9bbe2eb38" providerId="ADAL" clId="{5AD6653E-E847-4900-B324-D4C5CBA69A55}" dt="2021-10-19T04:32:54.242" v="1822" actId="20577"/>
          <ac:spMkLst>
            <pc:docMk/>
            <pc:sldMk cId="3118574133" sldId="280"/>
            <ac:spMk id="4" creationId="{6D0D5F80-628A-4C35-A90E-F9684DCFFB01}"/>
          </ac:spMkLst>
        </pc:spChg>
        <pc:picChg chg="add del">
          <ac:chgData name="Petr Fučík" userId="44b4b668-173f-43c3-b7c8-8ef9bbe2eb38" providerId="ADAL" clId="{5AD6653E-E847-4900-B324-D4C5CBA69A55}" dt="2021-10-18T15:25:04.631" v="756" actId="22"/>
          <ac:picMkLst>
            <pc:docMk/>
            <pc:sldMk cId="3118574133" sldId="280"/>
            <ac:picMk id="3" creationId="{819CCCA0-123E-4264-B83A-EE55605B0F5E}"/>
          </ac:picMkLst>
        </pc:picChg>
        <pc:picChg chg="del">
          <ac:chgData name="Petr Fučík" userId="44b4b668-173f-43c3-b7c8-8ef9bbe2eb38" providerId="ADAL" clId="{5AD6653E-E847-4900-B324-D4C5CBA69A55}" dt="2021-10-18T15:24:58.040" v="753" actId="478"/>
          <ac:picMkLst>
            <pc:docMk/>
            <pc:sldMk cId="3118574133" sldId="280"/>
            <ac:picMk id="5" creationId="{A85DA2C2-BB63-4109-B5D0-86BEF3116E9E}"/>
          </ac:picMkLst>
        </pc:picChg>
        <pc:picChg chg="add mod modCrop">
          <ac:chgData name="Petr Fučík" userId="44b4b668-173f-43c3-b7c8-8ef9bbe2eb38" providerId="ADAL" clId="{5AD6653E-E847-4900-B324-D4C5CBA69A55}" dt="2021-10-19T04:28:38.890" v="1554" actId="1076"/>
          <ac:picMkLst>
            <pc:docMk/>
            <pc:sldMk cId="3118574133" sldId="280"/>
            <ac:picMk id="6" creationId="{4E686363-4DB6-4B5F-A4DA-5121B85BC28A}"/>
          </ac:picMkLst>
        </pc:picChg>
        <pc:picChg chg="del">
          <ac:chgData name="Petr Fučík" userId="44b4b668-173f-43c3-b7c8-8ef9bbe2eb38" providerId="ADAL" clId="{5AD6653E-E847-4900-B324-D4C5CBA69A55}" dt="2021-10-18T15:24:58.806" v="754" actId="478"/>
          <ac:picMkLst>
            <pc:docMk/>
            <pc:sldMk cId="3118574133" sldId="280"/>
            <ac:picMk id="3074" creationId="{AA0D62D8-FDF8-4CF2-81D3-B13FD67A954D}"/>
          </ac:picMkLst>
        </pc:picChg>
      </pc:sldChg>
      <pc:sldChg chg="addSp modSp add mod ord">
        <pc:chgData name="Petr Fučík" userId="44b4b668-173f-43c3-b7c8-8ef9bbe2eb38" providerId="ADAL" clId="{5AD6653E-E847-4900-B324-D4C5CBA69A55}" dt="2021-10-19T04:34:06.784" v="1843" actId="20577"/>
        <pc:sldMkLst>
          <pc:docMk/>
          <pc:sldMk cId="1985317442" sldId="281"/>
        </pc:sldMkLst>
        <pc:spChg chg="add mod">
          <ac:chgData name="Petr Fučík" userId="44b4b668-173f-43c3-b7c8-8ef9bbe2eb38" providerId="ADAL" clId="{5AD6653E-E847-4900-B324-D4C5CBA69A55}" dt="2021-10-19T04:34:06.784" v="1843" actId="20577"/>
          <ac:spMkLst>
            <pc:docMk/>
            <pc:sldMk cId="1985317442" sldId="281"/>
            <ac:spMk id="4" creationId="{67F59D5A-C5CC-4209-B191-2739C0212FEE}"/>
          </ac:spMkLst>
        </pc:spChg>
        <pc:picChg chg="add mod">
          <ac:chgData name="Petr Fučík" userId="44b4b668-173f-43c3-b7c8-8ef9bbe2eb38" providerId="ADAL" clId="{5AD6653E-E847-4900-B324-D4C5CBA69A55}" dt="2021-10-19T04:33:06.654" v="1825" actId="1076"/>
          <ac:picMkLst>
            <pc:docMk/>
            <pc:sldMk cId="1985317442" sldId="281"/>
            <ac:picMk id="3" creationId="{413188DD-6CB9-4D4E-A73E-7D93BF11CE72}"/>
          </ac:picMkLst>
        </pc:picChg>
      </pc:sldChg>
      <pc:sldChg chg="addSp modSp add mod">
        <pc:chgData name="Petr Fučík" userId="44b4b668-173f-43c3-b7c8-8ef9bbe2eb38" providerId="ADAL" clId="{5AD6653E-E847-4900-B324-D4C5CBA69A55}" dt="2021-10-19T08:02:26.692" v="3624" actId="1076"/>
        <pc:sldMkLst>
          <pc:docMk/>
          <pc:sldMk cId="547688524" sldId="282"/>
        </pc:sldMkLst>
        <pc:picChg chg="add mod">
          <ac:chgData name="Petr Fučík" userId="44b4b668-173f-43c3-b7c8-8ef9bbe2eb38" providerId="ADAL" clId="{5AD6653E-E847-4900-B324-D4C5CBA69A55}" dt="2021-10-19T07:53:12.749" v="3623" actId="1076"/>
          <ac:picMkLst>
            <pc:docMk/>
            <pc:sldMk cId="547688524" sldId="282"/>
            <ac:picMk id="3" creationId="{CDCB23B5-075A-44E6-8FE5-1E5E5A318AF5}"/>
          </ac:picMkLst>
        </pc:picChg>
        <pc:picChg chg="add mod">
          <ac:chgData name="Petr Fučík" userId="44b4b668-173f-43c3-b7c8-8ef9bbe2eb38" providerId="ADAL" clId="{5AD6653E-E847-4900-B324-D4C5CBA69A55}" dt="2021-10-19T08:02:26.692" v="3624" actId="1076"/>
          <ac:picMkLst>
            <pc:docMk/>
            <pc:sldMk cId="547688524" sldId="282"/>
            <ac:picMk id="5" creationId="{8273CDE3-CFEE-411E-BC5A-2296DF83093C}"/>
          </ac:picMkLst>
        </pc:picChg>
      </pc:sldChg>
      <pc:sldChg chg="addSp delSp modSp add mod ord">
        <pc:chgData name="Petr Fučík" userId="44b4b668-173f-43c3-b7c8-8ef9bbe2eb38" providerId="ADAL" clId="{5AD6653E-E847-4900-B324-D4C5CBA69A55}" dt="2021-10-19T07:52:12.968" v="3618" actId="5793"/>
        <pc:sldMkLst>
          <pc:docMk/>
          <pc:sldMk cId="2713222231" sldId="283"/>
        </pc:sldMkLst>
        <pc:spChg chg="del">
          <ac:chgData name="Petr Fučík" userId="44b4b668-173f-43c3-b7c8-8ef9bbe2eb38" providerId="ADAL" clId="{5AD6653E-E847-4900-B324-D4C5CBA69A55}" dt="2021-10-19T04:23:16.460" v="1126" actId="478"/>
          <ac:spMkLst>
            <pc:docMk/>
            <pc:sldMk cId="2713222231" sldId="283"/>
            <ac:spMk id="4" creationId="{56860882-1D2D-479E-8B48-F470AA7F36A1}"/>
          </ac:spMkLst>
        </pc:spChg>
        <pc:spChg chg="mod">
          <ac:chgData name="Petr Fučík" userId="44b4b668-173f-43c3-b7c8-8ef9bbe2eb38" providerId="ADAL" clId="{5AD6653E-E847-4900-B324-D4C5CBA69A55}" dt="2021-10-19T07:30:37.404" v="2611" actId="14100"/>
          <ac:spMkLst>
            <pc:docMk/>
            <pc:sldMk cId="2713222231" sldId="283"/>
            <ac:spMk id="5" creationId="{B40F764B-4B20-42DA-B2ED-2B1AD09CD848}"/>
          </ac:spMkLst>
        </pc:spChg>
        <pc:spChg chg="add mod">
          <ac:chgData name="Petr Fučík" userId="44b4b668-173f-43c3-b7c8-8ef9bbe2eb38" providerId="ADAL" clId="{5AD6653E-E847-4900-B324-D4C5CBA69A55}" dt="2021-10-19T04:23:28.795" v="1173" actId="20577"/>
          <ac:spMkLst>
            <pc:docMk/>
            <pc:sldMk cId="2713222231" sldId="283"/>
            <ac:spMk id="6" creationId="{B58BE2BB-DAB3-49E2-B0D9-E092A41E684E}"/>
          </ac:spMkLst>
        </pc:spChg>
        <pc:spChg chg="add mod">
          <ac:chgData name="Petr Fučík" userId="44b4b668-173f-43c3-b7c8-8ef9bbe2eb38" providerId="ADAL" clId="{5AD6653E-E847-4900-B324-D4C5CBA69A55}" dt="2021-10-19T07:52:12.968" v="3618" actId="5793"/>
          <ac:spMkLst>
            <pc:docMk/>
            <pc:sldMk cId="2713222231" sldId="283"/>
            <ac:spMk id="7" creationId="{4F5E9E9F-CBEA-4503-A5AD-E79D4C3E7833}"/>
          </ac:spMkLst>
        </pc:spChg>
        <pc:picChg chg="del">
          <ac:chgData name="Petr Fučík" userId="44b4b668-173f-43c3-b7c8-8ef9bbe2eb38" providerId="ADAL" clId="{5AD6653E-E847-4900-B324-D4C5CBA69A55}" dt="2021-10-18T15:30:54.149" v="791" actId="478"/>
          <ac:picMkLst>
            <pc:docMk/>
            <pc:sldMk cId="2713222231" sldId="283"/>
            <ac:picMk id="3" creationId="{2A6AA2AB-CC41-4C1E-967B-FE8C34D507C7}"/>
          </ac:picMkLst>
        </pc:picChg>
        <pc:picChg chg="add del mod">
          <ac:chgData name="Petr Fučík" userId="44b4b668-173f-43c3-b7c8-8ef9bbe2eb38" providerId="ADAL" clId="{5AD6653E-E847-4900-B324-D4C5CBA69A55}" dt="2021-10-19T07:43:48.918" v="3117" actId="478"/>
          <ac:picMkLst>
            <pc:docMk/>
            <pc:sldMk cId="2713222231" sldId="283"/>
            <ac:picMk id="1026" creationId="{E9ABD449-ADD7-4547-9AAE-56F8D9AAD72A}"/>
          </ac:picMkLst>
        </pc:picChg>
      </pc:sldChg>
      <pc:sldChg chg="modSp add mod ord">
        <pc:chgData name="Petr Fučík" userId="44b4b668-173f-43c3-b7c8-8ef9bbe2eb38" providerId="ADAL" clId="{5AD6653E-E847-4900-B324-D4C5CBA69A55}" dt="2021-10-19T04:16:34.129" v="1073"/>
        <pc:sldMkLst>
          <pc:docMk/>
          <pc:sldMk cId="0" sldId="303"/>
        </pc:sldMkLst>
        <pc:spChg chg="mod">
          <ac:chgData name="Petr Fučík" userId="44b4b668-173f-43c3-b7c8-8ef9bbe2eb38" providerId="ADAL" clId="{5AD6653E-E847-4900-B324-D4C5CBA69A55}" dt="2021-10-19T04:10:36.246" v="1055" actId="20577"/>
          <ac:spMkLst>
            <pc:docMk/>
            <pc:sldMk cId="0" sldId="303"/>
            <ac:spMk id="38915" creationId="{B38B70AB-6B49-486B-8E97-1FBDC54FC795}"/>
          </ac:spMkLst>
        </pc:spChg>
        <pc:picChg chg="mod">
          <ac:chgData name="Petr Fučík" userId="44b4b668-173f-43c3-b7c8-8ef9bbe2eb38" providerId="ADAL" clId="{5AD6653E-E847-4900-B324-D4C5CBA69A55}" dt="2021-10-19T04:16:01.419" v="1065" actId="1076"/>
          <ac:picMkLst>
            <pc:docMk/>
            <pc:sldMk cId="0" sldId="303"/>
            <ac:picMk id="38914" creationId="{E0750C8F-2123-4487-BE18-A5F7BC39E089}"/>
          </ac:picMkLst>
        </pc:picChg>
      </pc:sldChg>
      <pc:sldChg chg="add ord">
        <pc:chgData name="Petr Fučík" userId="44b4b668-173f-43c3-b7c8-8ef9bbe2eb38" providerId="ADAL" clId="{5AD6653E-E847-4900-B324-D4C5CBA69A55}" dt="2021-10-19T08:04:07.656" v="3626"/>
        <pc:sldMkLst>
          <pc:docMk/>
          <pc:sldMk cId="1664616668" sldId="320"/>
        </pc:sldMkLst>
      </pc:sldChg>
      <pc:sldChg chg="addSp delSp modSp add mod setBg setClrOvrMap">
        <pc:chgData name="Petr Fučík" userId="44b4b668-173f-43c3-b7c8-8ef9bbe2eb38" providerId="ADAL" clId="{5AD6653E-E847-4900-B324-D4C5CBA69A55}" dt="2021-10-19T07:38:56.909" v="2985" actId="26606"/>
        <pc:sldMkLst>
          <pc:docMk/>
          <pc:sldMk cId="0" sldId="321"/>
        </pc:sldMkLst>
        <pc:spChg chg="add mod">
          <ac:chgData name="Petr Fučík" userId="44b4b668-173f-43c3-b7c8-8ef9bbe2eb38" providerId="ADAL" clId="{5AD6653E-E847-4900-B324-D4C5CBA69A55}" dt="2021-10-19T07:38:56.909" v="2985" actId="26606"/>
          <ac:spMkLst>
            <pc:docMk/>
            <pc:sldMk cId="0" sldId="321"/>
            <ac:spMk id="3" creationId="{0DFD0E2B-B27B-40F2-9486-3FE51C7C896E}"/>
          </ac:spMkLst>
        </pc:spChg>
        <pc:spChg chg="add del">
          <ac:chgData name="Petr Fučík" userId="44b4b668-173f-43c3-b7c8-8ef9bbe2eb38" providerId="ADAL" clId="{5AD6653E-E847-4900-B324-D4C5CBA69A55}" dt="2021-10-19T07:38:33.212" v="2981" actId="26606"/>
          <ac:spMkLst>
            <pc:docMk/>
            <pc:sldMk cId="0" sldId="321"/>
            <ac:spMk id="72" creationId="{BACC6370-2D7E-4714-9D71-7542949D7D5D}"/>
          </ac:spMkLst>
        </pc:spChg>
        <pc:spChg chg="add del">
          <ac:chgData name="Petr Fučík" userId="44b4b668-173f-43c3-b7c8-8ef9bbe2eb38" providerId="ADAL" clId="{5AD6653E-E847-4900-B324-D4C5CBA69A55}" dt="2021-10-19T07:38:38.958" v="2983" actId="26606"/>
          <ac:spMkLst>
            <pc:docMk/>
            <pc:sldMk cId="0" sldId="321"/>
            <ac:spMk id="73" creationId="{CF62D2A7-8207-488C-9F46-316BA81A16C8}"/>
          </ac:spMkLst>
        </pc:spChg>
        <pc:spChg chg="add del">
          <ac:chgData name="Petr Fučík" userId="44b4b668-173f-43c3-b7c8-8ef9bbe2eb38" providerId="ADAL" clId="{5AD6653E-E847-4900-B324-D4C5CBA69A55}" dt="2021-10-19T07:38:33.212" v="2981" actId="26606"/>
          <ac:spMkLst>
            <pc:docMk/>
            <pc:sldMk cId="0" sldId="321"/>
            <ac:spMk id="74" creationId="{256B2C21-A230-48C0-8DF1-C46611373C44}"/>
          </ac:spMkLst>
        </pc:spChg>
        <pc:spChg chg="add del">
          <ac:chgData name="Petr Fučík" userId="44b4b668-173f-43c3-b7c8-8ef9bbe2eb38" providerId="ADAL" clId="{5AD6653E-E847-4900-B324-D4C5CBA69A55}" dt="2021-10-19T07:38:33.212" v="2981" actId="26606"/>
          <ac:spMkLst>
            <pc:docMk/>
            <pc:sldMk cId="0" sldId="321"/>
            <ac:spMk id="76" creationId="{3847E18C-932D-4C95-AABA-FEC7C9499AD7}"/>
          </ac:spMkLst>
        </pc:spChg>
        <pc:spChg chg="add del">
          <ac:chgData name="Petr Fučík" userId="44b4b668-173f-43c3-b7c8-8ef9bbe2eb38" providerId="ADAL" clId="{5AD6653E-E847-4900-B324-D4C5CBA69A55}" dt="2021-10-19T07:38:33.212" v="2981" actId="26606"/>
          <ac:spMkLst>
            <pc:docMk/>
            <pc:sldMk cId="0" sldId="321"/>
            <ac:spMk id="78" creationId="{3150CB11-0C61-439E-910F-5787759E72A0}"/>
          </ac:spMkLst>
        </pc:spChg>
        <pc:spChg chg="add del">
          <ac:chgData name="Petr Fučík" userId="44b4b668-173f-43c3-b7c8-8ef9bbe2eb38" providerId="ADAL" clId="{5AD6653E-E847-4900-B324-D4C5CBA69A55}" dt="2021-10-19T07:38:33.212" v="2981" actId="26606"/>
          <ac:spMkLst>
            <pc:docMk/>
            <pc:sldMk cId="0" sldId="321"/>
            <ac:spMk id="80" creationId="{43F8A58B-5155-44CE-A5FF-7647B47D0A7A}"/>
          </ac:spMkLst>
        </pc:spChg>
        <pc:spChg chg="add del">
          <ac:chgData name="Petr Fučík" userId="44b4b668-173f-43c3-b7c8-8ef9bbe2eb38" providerId="ADAL" clId="{5AD6653E-E847-4900-B324-D4C5CBA69A55}" dt="2021-10-19T07:38:33.212" v="2981" actId="26606"/>
          <ac:spMkLst>
            <pc:docMk/>
            <pc:sldMk cId="0" sldId="321"/>
            <ac:spMk id="82" creationId="{443F2ACA-E6D6-4028-82DD-F03C262D5DE6}"/>
          </ac:spMkLst>
        </pc:spChg>
        <pc:spChg chg="add del mod">
          <ac:chgData name="Petr Fučík" userId="44b4b668-173f-43c3-b7c8-8ef9bbe2eb38" providerId="ADAL" clId="{5AD6653E-E847-4900-B324-D4C5CBA69A55}" dt="2021-10-19T07:38:56.909" v="2985" actId="26606"/>
          <ac:spMkLst>
            <pc:docMk/>
            <pc:sldMk cId="0" sldId="321"/>
            <ac:spMk id="4098" creationId="{3CF5CEEA-D77B-42E7-BF47-6D807EA72F91}"/>
          </ac:spMkLst>
        </pc:spChg>
        <pc:spChg chg="add del">
          <ac:chgData name="Petr Fučík" userId="44b4b668-173f-43c3-b7c8-8ef9bbe2eb38" providerId="ADAL" clId="{5AD6653E-E847-4900-B324-D4C5CBA69A55}" dt="2021-10-19T07:38:56.909" v="2985" actId="26606"/>
          <ac:spMkLst>
            <pc:docMk/>
            <pc:sldMk cId="0" sldId="321"/>
            <ac:spMk id="4103" creationId="{CF62D2A7-8207-488C-9F46-316BA81A16C8}"/>
          </ac:spMkLst>
        </pc:spChg>
        <pc:graphicFrameChg chg="add del">
          <ac:chgData name="Petr Fučík" userId="44b4b668-173f-43c3-b7c8-8ef9bbe2eb38" providerId="ADAL" clId="{5AD6653E-E847-4900-B324-D4C5CBA69A55}" dt="2021-10-19T07:38:33.212" v="2981" actId="26606"/>
          <ac:graphicFrameMkLst>
            <pc:docMk/>
            <pc:sldMk cId="0" sldId="321"/>
            <ac:graphicFrameMk id="4100" creationId="{3F14FAB9-3A99-444B-BFB1-C7219D8ECC13}"/>
          </ac:graphicFrameMkLst>
        </pc:graphicFrameChg>
        <pc:graphicFrameChg chg="add del">
          <ac:chgData name="Petr Fučík" userId="44b4b668-173f-43c3-b7c8-8ef9bbe2eb38" providerId="ADAL" clId="{5AD6653E-E847-4900-B324-D4C5CBA69A55}" dt="2021-10-19T07:38:38.958" v="2983" actId="26606"/>
          <ac:graphicFrameMkLst>
            <pc:docMk/>
            <pc:sldMk cId="0" sldId="321"/>
            <ac:graphicFrameMk id="4102" creationId="{76EB4B18-5856-4127-95ED-D8DE13DAC836}"/>
          </ac:graphicFrameMkLst>
        </pc:graphicFrameChg>
        <pc:graphicFrameChg chg="add del">
          <ac:chgData name="Petr Fučík" userId="44b4b668-173f-43c3-b7c8-8ef9bbe2eb38" providerId="ADAL" clId="{5AD6653E-E847-4900-B324-D4C5CBA69A55}" dt="2021-10-19T07:38:56.909" v="2985" actId="26606"/>
          <ac:graphicFrameMkLst>
            <pc:docMk/>
            <pc:sldMk cId="0" sldId="321"/>
            <ac:graphicFrameMk id="4105" creationId="{76EB4B18-5856-4127-95ED-D8DE13DAC836}"/>
          </ac:graphicFrameMkLst>
        </pc:graphicFrameChg>
        <pc:picChg chg="add del">
          <ac:chgData name="Petr Fučík" userId="44b4b668-173f-43c3-b7c8-8ef9bbe2eb38" providerId="ADAL" clId="{5AD6653E-E847-4900-B324-D4C5CBA69A55}" dt="2021-10-19T07:38:38.958" v="2983" actId="26606"/>
          <ac:picMkLst>
            <pc:docMk/>
            <pc:sldMk cId="0" sldId="321"/>
            <ac:picMk id="4101" creationId="{37A31BFB-3D3E-4AB8-9D21-36E98AC5AF4C}"/>
          </ac:picMkLst>
        </pc:picChg>
        <pc:picChg chg="add del">
          <ac:chgData name="Petr Fučík" userId="44b4b668-173f-43c3-b7c8-8ef9bbe2eb38" providerId="ADAL" clId="{5AD6653E-E847-4900-B324-D4C5CBA69A55}" dt="2021-10-19T07:38:56.909" v="2985" actId="26606"/>
          <ac:picMkLst>
            <pc:docMk/>
            <pc:sldMk cId="0" sldId="321"/>
            <ac:picMk id="4104" creationId="{37A31BFB-3D3E-4AB8-9D21-36E98AC5AF4C}"/>
          </ac:picMkLst>
        </pc:picChg>
      </pc:sldChg>
      <pc:sldChg chg="addSp modSp add mod">
        <pc:chgData name="Petr Fučík" userId="44b4b668-173f-43c3-b7c8-8ef9bbe2eb38" providerId="ADAL" clId="{5AD6653E-E847-4900-B324-D4C5CBA69A55}" dt="2021-10-19T07:34:46.734" v="2976" actId="20577"/>
        <pc:sldMkLst>
          <pc:docMk/>
          <pc:sldMk cId="0" sldId="322"/>
        </pc:sldMkLst>
        <pc:spChg chg="add mod">
          <ac:chgData name="Petr Fučík" userId="44b4b668-173f-43c3-b7c8-8ef9bbe2eb38" providerId="ADAL" clId="{5AD6653E-E847-4900-B324-D4C5CBA69A55}" dt="2021-10-19T04:24:52.740" v="1273"/>
          <ac:spMkLst>
            <pc:docMk/>
            <pc:sldMk cId="0" sldId="322"/>
            <ac:spMk id="3" creationId="{3FAE5ACF-6169-4DE7-9F71-F2A278D1F450}"/>
          </ac:spMkLst>
        </pc:spChg>
        <pc:spChg chg="mod">
          <ac:chgData name="Petr Fučík" userId="44b4b668-173f-43c3-b7c8-8ef9bbe2eb38" providerId="ADAL" clId="{5AD6653E-E847-4900-B324-D4C5CBA69A55}" dt="2021-10-19T07:34:46.734" v="2976" actId="20577"/>
          <ac:spMkLst>
            <pc:docMk/>
            <pc:sldMk cId="0" sldId="322"/>
            <ac:spMk id="2052" creationId="{A1F3E0CA-FEB7-46D3-8498-8CE2426BB51F}"/>
          </ac:spMkLst>
        </pc:spChg>
      </pc:sldChg>
      <pc:sldChg chg="addSp modSp add mod">
        <pc:chgData name="Petr Fučík" userId="44b4b668-173f-43c3-b7c8-8ef9bbe2eb38" providerId="ADAL" clId="{5AD6653E-E847-4900-B324-D4C5CBA69A55}" dt="2021-10-19T07:42:48.108" v="3108" actId="1076"/>
        <pc:sldMkLst>
          <pc:docMk/>
          <pc:sldMk cId="0" sldId="323"/>
        </pc:sldMkLst>
        <pc:spChg chg="add mod">
          <ac:chgData name="Petr Fučík" userId="44b4b668-173f-43c3-b7c8-8ef9bbe2eb38" providerId="ADAL" clId="{5AD6653E-E847-4900-B324-D4C5CBA69A55}" dt="2021-10-19T07:39:54.006" v="3063" actId="20577"/>
          <ac:spMkLst>
            <pc:docMk/>
            <pc:sldMk cId="0" sldId="323"/>
            <ac:spMk id="3" creationId="{0A78B406-97ED-41EB-B481-B47EAE74F8AA}"/>
          </ac:spMkLst>
        </pc:spChg>
        <pc:spChg chg="mod">
          <ac:chgData name="Petr Fučík" userId="44b4b668-173f-43c3-b7c8-8ef9bbe2eb38" providerId="ADAL" clId="{5AD6653E-E847-4900-B324-D4C5CBA69A55}" dt="2021-10-19T07:42:32.199" v="3103" actId="1076"/>
          <ac:spMkLst>
            <pc:docMk/>
            <pc:sldMk cId="0" sldId="323"/>
            <ac:spMk id="5122" creationId="{BD97DF62-DFF5-44B0-B421-1D7E2DDE8CB1}"/>
          </ac:spMkLst>
        </pc:spChg>
        <pc:picChg chg="add mod">
          <ac:chgData name="Petr Fučík" userId="44b4b668-173f-43c3-b7c8-8ef9bbe2eb38" providerId="ADAL" clId="{5AD6653E-E847-4900-B324-D4C5CBA69A55}" dt="2021-10-19T07:41:11.306" v="3096" actId="14100"/>
          <ac:picMkLst>
            <pc:docMk/>
            <pc:sldMk cId="0" sldId="323"/>
            <ac:picMk id="3074" creationId="{CBB73E5E-3DF0-463B-82A7-9D0466FD2A7D}"/>
          </ac:picMkLst>
        </pc:picChg>
        <pc:picChg chg="add mod">
          <ac:chgData name="Petr Fučík" userId="44b4b668-173f-43c3-b7c8-8ef9bbe2eb38" providerId="ADAL" clId="{5AD6653E-E847-4900-B324-D4C5CBA69A55}" dt="2021-10-19T07:42:48.108" v="3108" actId="1076"/>
          <ac:picMkLst>
            <pc:docMk/>
            <pc:sldMk cId="0" sldId="323"/>
            <ac:picMk id="3076" creationId="{CA4C2F66-E85D-4C5B-855C-17842A8F2CDA}"/>
          </ac:picMkLst>
        </pc:picChg>
      </pc:sldChg>
      <pc:sldChg chg="add">
        <pc:chgData name="Petr Fučík" userId="44b4b668-173f-43c3-b7c8-8ef9bbe2eb38" providerId="ADAL" clId="{5AD6653E-E847-4900-B324-D4C5CBA69A55}" dt="2021-10-19T04:13:36.800" v="1061"/>
        <pc:sldMkLst>
          <pc:docMk/>
          <pc:sldMk cId="0" sldId="324"/>
        </pc:sldMkLst>
      </pc:sldChg>
      <pc:sldChg chg="add del">
        <pc:chgData name="Petr Fučík" userId="44b4b668-173f-43c3-b7c8-8ef9bbe2eb38" providerId="ADAL" clId="{5AD6653E-E847-4900-B324-D4C5CBA69A55}" dt="2021-10-19T04:16:20.964" v="1068" actId="47"/>
        <pc:sldMkLst>
          <pc:docMk/>
          <pc:sldMk cId="309980524" sldId="325"/>
        </pc:sldMkLst>
      </pc:sldChg>
      <pc:sldChg chg="addSp delSp modSp add mod">
        <pc:chgData name="Petr Fučík" userId="44b4b668-173f-43c3-b7c8-8ef9bbe2eb38" providerId="ADAL" clId="{5AD6653E-E847-4900-B324-D4C5CBA69A55}" dt="2021-10-19T07:29:44.185" v="2549" actId="5793"/>
        <pc:sldMkLst>
          <pc:docMk/>
          <pc:sldMk cId="2336432283" sldId="325"/>
        </pc:sldMkLst>
        <pc:spChg chg="mod">
          <ac:chgData name="Petr Fučík" userId="44b4b668-173f-43c3-b7c8-8ef9bbe2eb38" providerId="ADAL" clId="{5AD6653E-E847-4900-B324-D4C5CBA69A55}" dt="2021-10-19T07:14:50.156" v="1846" actId="207"/>
          <ac:spMkLst>
            <pc:docMk/>
            <pc:sldMk cId="2336432283" sldId="325"/>
            <ac:spMk id="4" creationId="{56860882-1D2D-479E-8B48-F470AA7F36A1}"/>
          </ac:spMkLst>
        </pc:spChg>
        <pc:spChg chg="mod">
          <ac:chgData name="Petr Fučík" userId="44b4b668-173f-43c3-b7c8-8ef9bbe2eb38" providerId="ADAL" clId="{5AD6653E-E847-4900-B324-D4C5CBA69A55}" dt="2021-10-19T07:29:44.185" v="2549" actId="5793"/>
          <ac:spMkLst>
            <pc:docMk/>
            <pc:sldMk cId="2336432283" sldId="325"/>
            <ac:spMk id="5" creationId="{B40F764B-4B20-42DA-B2ED-2B1AD09CD848}"/>
          </ac:spMkLst>
        </pc:spChg>
        <pc:picChg chg="del">
          <ac:chgData name="Petr Fučík" userId="44b4b668-173f-43c3-b7c8-8ef9bbe2eb38" providerId="ADAL" clId="{5AD6653E-E847-4900-B324-D4C5CBA69A55}" dt="2021-10-19T07:23:09.491" v="1847" actId="478"/>
          <ac:picMkLst>
            <pc:docMk/>
            <pc:sldMk cId="2336432283" sldId="325"/>
            <ac:picMk id="3" creationId="{2A6AA2AB-CC41-4C1E-967B-FE8C34D507C7}"/>
          </ac:picMkLst>
        </pc:picChg>
        <pc:picChg chg="add mod">
          <ac:chgData name="Petr Fučík" userId="44b4b668-173f-43c3-b7c8-8ef9bbe2eb38" providerId="ADAL" clId="{5AD6653E-E847-4900-B324-D4C5CBA69A55}" dt="2021-10-19T07:25:30.783" v="1858" actId="14100"/>
          <ac:picMkLst>
            <pc:docMk/>
            <pc:sldMk cId="2336432283" sldId="325"/>
            <ac:picMk id="6" creationId="{DAD979C6-9B3E-4146-8C40-C0326C3577B9}"/>
          </ac:picMkLst>
        </pc:picChg>
        <pc:picChg chg="add mod">
          <ac:chgData name="Petr Fučík" userId="44b4b668-173f-43c3-b7c8-8ef9bbe2eb38" providerId="ADAL" clId="{5AD6653E-E847-4900-B324-D4C5CBA69A55}" dt="2021-10-19T07:25:27.817" v="1857" actId="1076"/>
          <ac:picMkLst>
            <pc:docMk/>
            <pc:sldMk cId="2336432283" sldId="325"/>
            <ac:picMk id="7" creationId="{E7D2C183-53D2-4EC0-9329-EF2DA64ADE69}"/>
          </ac:picMkLst>
        </pc:picChg>
      </pc:sldChg>
      <pc:sldChg chg="addSp delSp modSp new mod">
        <pc:chgData name="Petr Fučík" userId="44b4b668-173f-43c3-b7c8-8ef9bbe2eb38" providerId="ADAL" clId="{5AD6653E-E847-4900-B324-D4C5CBA69A55}" dt="2021-10-19T07:43:33.361" v="3116" actId="1076"/>
        <pc:sldMkLst>
          <pc:docMk/>
          <pc:sldMk cId="3599429161" sldId="326"/>
        </pc:sldMkLst>
        <pc:spChg chg="del">
          <ac:chgData name="Petr Fučík" userId="44b4b668-173f-43c3-b7c8-8ef9bbe2eb38" providerId="ADAL" clId="{5AD6653E-E847-4900-B324-D4C5CBA69A55}" dt="2021-10-19T07:43:21.056" v="3111" actId="478"/>
          <ac:spMkLst>
            <pc:docMk/>
            <pc:sldMk cId="3599429161" sldId="326"/>
            <ac:spMk id="2" creationId="{70F100BF-DE33-4471-8030-837D5948F0BC}"/>
          </ac:spMkLst>
        </pc:spChg>
        <pc:spChg chg="del">
          <ac:chgData name="Petr Fučík" userId="44b4b668-173f-43c3-b7c8-8ef9bbe2eb38" providerId="ADAL" clId="{5AD6653E-E847-4900-B324-D4C5CBA69A55}" dt="2021-10-19T07:43:19.376" v="3110" actId="478"/>
          <ac:spMkLst>
            <pc:docMk/>
            <pc:sldMk cId="3599429161" sldId="326"/>
            <ac:spMk id="3" creationId="{23C7DE2C-C596-4909-9013-34358DABFD8B}"/>
          </ac:spMkLst>
        </pc:spChg>
        <pc:picChg chg="add mod">
          <ac:chgData name="Petr Fučík" userId="44b4b668-173f-43c3-b7c8-8ef9bbe2eb38" providerId="ADAL" clId="{5AD6653E-E847-4900-B324-D4C5CBA69A55}" dt="2021-10-19T07:43:33.361" v="3116" actId="1076"/>
          <ac:picMkLst>
            <pc:docMk/>
            <pc:sldMk cId="3599429161" sldId="326"/>
            <ac:picMk id="4098" creationId="{45C92E4B-4F46-4F6A-9068-B343F38DD1C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60DD83-7A32-417E-AEBB-7E93E45F1C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59429B3-B8AD-44CD-AC80-E01B73D4E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0E69EDA-0D8E-4113-ABED-1230300F2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0119-F91F-4311-B58A-FB6E6C436F9F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7B6010D-92C0-4D17-9A20-18ADCDC6B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53FB6B8-E576-466A-8C65-3F62B5D5B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9474-2CF7-47BF-B509-22ADCCAC0B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0978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8AA07B-CE4F-4B24-BF62-77015E369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A55A7EE-609E-4FE8-B11F-F54306E60C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3848BCD-7F7D-4EA2-95C3-E76DCD282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0119-F91F-4311-B58A-FB6E6C436F9F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A5EC1F5-F01F-43FC-8A83-3A0BE418E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2CF1D1-B7F8-4645-B1C8-06B0FE463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9474-2CF7-47BF-B509-22ADCCAC0B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0497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5AA9BF2-8EC6-4219-B46A-20E07F611A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A59F454-9037-4BDE-AF10-517B2B43AB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71D5985-5744-4494-A3DB-3733E0491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0119-F91F-4311-B58A-FB6E6C436F9F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9D04931-733E-4CE2-ACA7-4B2F6CEFC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7F55D1-58ED-4834-B0E8-1714EC7A3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9474-2CF7-47BF-B509-22ADCCAC0B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706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0DDB8B-49D7-48C0-B0D3-625B7DAA7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C127DF-F156-441F-B8FB-9D127EC3E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23F165D-76BD-4DAE-B21A-31DE8CC7B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0119-F91F-4311-B58A-FB6E6C436F9F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2A76D2C-A5F8-4746-B9B6-0C17488C0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5AA50D-08EC-4415-AE0E-EA7B2B38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9474-2CF7-47BF-B509-22ADCCAC0B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8751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7712FF-9ECE-4617-A6C5-218B6325B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655580C-022B-4419-B0BD-865882F9D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14808E-5C50-4A93-95D1-E5B745FF1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0119-F91F-4311-B58A-FB6E6C436F9F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0A5EDB-31C5-4F3D-82AD-8112B8683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438163A-2C5F-4DC0-9C5C-356EC3890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9474-2CF7-47BF-B509-22ADCCAC0B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4139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B99E30-F629-48B0-A46E-2A481B9E6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D56E61-78BA-4D2F-82D5-D4A44DDAAD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3D982DB-913C-4380-B930-9DC73AF9F4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D87BC5C-EDD2-403D-9F7E-868465B69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0119-F91F-4311-B58A-FB6E6C436F9F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1655C0D-FFD9-456C-9831-56AE92995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B1F801A-02E3-4C34-8013-246E53899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9474-2CF7-47BF-B509-22ADCCAC0B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361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C63938-FAAA-486F-AEAF-97390D598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A62433A-86E3-4100-A85D-3E26724D6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26662F3-7982-42D8-A8C3-A932EED21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862FBBE-EB0C-4150-8D56-8086745A25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3C0A046-A149-48EE-9990-9C1E3D28CD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F2A1BF5-B218-4615-9987-BFC977334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0119-F91F-4311-B58A-FB6E6C436F9F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6D24DB4-DFF7-438E-8516-33AB602CB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CB1AC31-B302-4282-91C4-3696669BF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9474-2CF7-47BF-B509-22ADCCAC0B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249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F6D75F-62EB-4E7A-A5CC-003ADD8E2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77EBBC3-262F-4835-BF8C-49A7D66E0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0119-F91F-4311-B58A-FB6E6C436F9F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BD834B6-88D7-4DC8-AD8E-022CCF8AC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5B1F623-EDB7-4B76-BE20-8916E2D66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9474-2CF7-47BF-B509-22ADCCAC0B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3939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5350472-B84A-4B41-BAD0-F2909E16D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0119-F91F-4311-B58A-FB6E6C436F9F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DDD43A5-D76B-4018-A226-B2684FDCE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55615CC-91FE-4C62-A3F7-85FD84AF1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9474-2CF7-47BF-B509-22ADCCAC0B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9741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E26DF3-2A67-4932-A2F0-203AB156E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0EAC91-CDF0-4F2A-9A74-78D418E57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21DE48B-8E52-41F3-A909-ECD0E9745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B5E3392-CA2F-4515-A6CC-0E472B362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0119-F91F-4311-B58A-FB6E6C436F9F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6DE0EA6-9FF5-464A-A624-04955B856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C725F7D-9FDC-4193-9BFB-8E5C8681E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9474-2CF7-47BF-B509-22ADCCAC0B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3882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4E43FC-4F0F-41E0-BCE7-513685017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D809ACD-8D73-4B02-8A55-2E212B04CC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1B62D72-B0ED-482A-8C02-5AA758C5E8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A9360DB-56E0-4829-88C7-1A6B7D4E6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0119-F91F-4311-B58A-FB6E6C436F9F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96A3062-1E71-4E86-89F6-6A4007A73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D6E54F4-7E9C-4759-9B00-CF400CE1E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9474-2CF7-47BF-B509-22ADCCAC0B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3308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7BD83FB-200E-4257-BEF7-5F396E33D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3721886-2C1A-473D-9476-11CFBD277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DDDF43-5850-4B0E-8723-59B600DC36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30119-F91F-4311-B58A-FB6E6C436F9F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9232F08-E322-41ED-9FEE-F97063CAB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73AF344-3640-4B72-BEF1-D0F8D1573C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49474-2CF7-47BF-B509-22ADCCAC0B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997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85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56860882-1D2D-479E-8B48-F470AA7F36A1}"/>
              </a:ext>
            </a:extLst>
          </p:cNvPr>
          <p:cNvSpPr txBox="1"/>
          <p:nvPr/>
        </p:nvSpPr>
        <p:spPr>
          <a:xfrm>
            <a:off x="360947" y="499011"/>
            <a:ext cx="11660724" cy="115733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square" lIns="360000" tIns="180000" rIns="360000" rtlCol="0">
            <a:noAutofit/>
          </a:bodyPr>
          <a:lstStyle/>
          <a:p>
            <a:r>
              <a:rPr lang="cs-CZ" sz="2800">
                <a:solidFill>
                  <a:schemeClr val="bg1"/>
                </a:solidFill>
                <a:latin typeface="Arial Black" panose="020B0A04020102020204" pitchFamily="34" charset="0"/>
              </a:rPr>
              <a:t>Techniky výzkumu pro evaluaci:</a:t>
            </a:r>
          </a:p>
          <a:p>
            <a:r>
              <a:rPr lang="cs-CZ" sz="2800">
                <a:solidFill>
                  <a:schemeClr val="bg1"/>
                </a:solidFill>
                <a:latin typeface="Arial Black" panose="020B0A04020102020204" pitchFamily="34" charset="0"/>
              </a:rPr>
              <a:t>Kvantitativní a kvalitativní přístupy</a:t>
            </a:r>
            <a:endParaRPr lang="cs-CZ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40F764B-4B20-42DA-B2ED-2B1AD09CD848}"/>
              </a:ext>
            </a:extLst>
          </p:cNvPr>
          <p:cNvSpPr txBox="1"/>
          <p:nvPr/>
        </p:nvSpPr>
        <p:spPr>
          <a:xfrm>
            <a:off x="360948" y="1778038"/>
            <a:ext cx="7283116" cy="474307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lIns="360000" tIns="360000" rIns="360000" bIns="360000" rtlCol="0">
            <a:noAutofit/>
          </a:bodyPr>
          <a:lstStyle/>
          <a:p>
            <a:r>
              <a:rPr lang="cs-CZ">
                <a:latin typeface="Arial Black" panose="020B0A04020102020204" pitchFamily="34" charset="0"/>
              </a:rPr>
              <a:t>Dosud jsme si všímali hlavně kvanitativních variant evaluace, které v souhrnu využívají techniky:</a:t>
            </a:r>
          </a:p>
          <a:p>
            <a:endParaRPr lang="cs-CZ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cs-CZ">
                <a:latin typeface="Arial Black" panose="020B0A04020102020204" pitchFamily="34" charset="0"/>
                <a:cs typeface="Arial" panose="020B0604020202020204" pitchFamily="34" charset="0"/>
              </a:rPr>
              <a:t>Experimentální</a:t>
            </a:r>
          </a:p>
          <a:p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(Obvykle pokud máme šanci ovlivnit design sběru dat, zahrnout data od kontrolních skupin, randomizovat je…)</a:t>
            </a:r>
          </a:p>
          <a:p>
            <a:endParaRPr lang="cs-CZ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cs-CZ">
                <a:latin typeface="Arial Black" panose="020B0A04020102020204" pitchFamily="34" charset="0"/>
                <a:cs typeface="Arial" panose="020B0604020202020204" pitchFamily="34" charset="0"/>
              </a:rPr>
              <a:t>Kvazi-experimentální</a:t>
            </a:r>
          </a:p>
          <a:p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(Když povaha dat naplňuje alespoň dílčí atributy experimentu – např možnost srovnání skupin, srovnání před a po…)</a:t>
            </a:r>
          </a:p>
          <a:p>
            <a:endParaRPr lang="cs-CZ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cs-CZ">
                <a:latin typeface="Arial Black" panose="020B0A04020102020204" pitchFamily="34" charset="0"/>
                <a:cs typeface="Arial" panose="020B0604020202020204" pitchFamily="34" charset="0"/>
              </a:rPr>
              <a:t>Neexperimentální</a:t>
            </a:r>
          </a:p>
          <a:p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(Když máme k dispozici pouze data měřená v jednom bodě v čase, případně bez možnosti srovnat skupiny)</a:t>
            </a:r>
          </a:p>
          <a:p>
            <a:endParaRPr lang="cs-CZ" dirty="0">
              <a:latin typeface="Arial Black" panose="020B0A04020102020204" pitchFamily="34" charset="0"/>
            </a:endParaRPr>
          </a:p>
        </p:txBody>
      </p:sp>
      <p:pic>
        <p:nvPicPr>
          <p:cNvPr id="3" name="Picture 4" descr="Cartoon: &amp;quot;Well, I guess we&amp;#39;re the control group.&amp;quot; - Humoresque Cartoons">
            <a:extLst>
              <a:ext uri="{FF2B5EF4-FFF2-40B4-BE49-F238E27FC236}">
                <a16:creationId xmlns:a16="http://schemas.microsoft.com/office/drawing/2014/main" id="{2A6AA2AB-CC41-4C1E-967B-FE8C34D50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542" y="1734670"/>
            <a:ext cx="4349061" cy="485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143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3CF5CEEA-D77B-42E7-BF47-6D807EA72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777" y="1055889"/>
            <a:ext cx="8569325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 altLang="cs-CZ" sz="2400" b="1" dirty="0"/>
          </a:p>
          <a:p>
            <a:endParaRPr lang="cs-CZ" altLang="cs-CZ" sz="2400" dirty="0"/>
          </a:p>
          <a:p>
            <a:r>
              <a:rPr lang="cs-CZ" altLang="cs-CZ" sz="2400" b="1" dirty="0"/>
              <a:t>Počet jednotek x specifičnost výpovědi o nich</a:t>
            </a:r>
          </a:p>
          <a:p>
            <a:r>
              <a:rPr lang="cs-CZ" altLang="cs-CZ" sz="2400" dirty="0"/>
              <a:t>	(oproti populační </a:t>
            </a:r>
            <a:r>
              <a:rPr lang="cs-CZ" altLang="cs-CZ" sz="2400" dirty="0" err="1"/>
              <a:t>reprezentativitě</a:t>
            </a:r>
            <a:r>
              <a:rPr lang="cs-CZ" altLang="cs-CZ" sz="2400" dirty="0"/>
              <a:t> zaměření na problém)</a:t>
            </a:r>
          </a:p>
          <a:p>
            <a:endParaRPr lang="cs-CZ" altLang="cs-CZ" sz="2400" dirty="0"/>
          </a:p>
          <a:p>
            <a:r>
              <a:rPr lang="cs-CZ" altLang="cs-CZ" sz="2400" b="1" dirty="0"/>
              <a:t>Jak se k datům dostat?</a:t>
            </a:r>
          </a:p>
          <a:p>
            <a:r>
              <a:rPr lang="cs-CZ" altLang="cs-CZ" sz="2400" dirty="0"/>
              <a:t>	(informátoři, „</a:t>
            </a:r>
            <a:r>
              <a:rPr lang="cs-CZ" altLang="cs-CZ" sz="2400" dirty="0" err="1"/>
              <a:t>gatekeepers</a:t>
            </a:r>
            <a:r>
              <a:rPr lang="cs-CZ" altLang="cs-CZ" sz="2400" dirty="0"/>
              <a:t>“, motivace)</a:t>
            </a:r>
          </a:p>
          <a:p>
            <a:endParaRPr lang="cs-CZ" altLang="cs-CZ" sz="2400" dirty="0"/>
          </a:p>
          <a:p>
            <a:r>
              <a:rPr lang="cs-CZ" altLang="cs-CZ" sz="2400" b="1" dirty="0"/>
              <a:t>Kdy vybírání jednotek končí?</a:t>
            </a:r>
          </a:p>
          <a:p>
            <a:r>
              <a:rPr lang="cs-CZ" altLang="cs-CZ" sz="2400" dirty="0"/>
              <a:t>	(teoretická saturace)</a:t>
            </a:r>
          </a:p>
          <a:p>
            <a:endParaRPr lang="cs-CZ" altLang="cs-CZ" sz="2400" dirty="0"/>
          </a:p>
          <a:p>
            <a:r>
              <a:rPr lang="cs-CZ" altLang="cs-CZ" sz="2400" b="1" dirty="0"/>
              <a:t>Různorodost vzorku</a:t>
            </a:r>
          </a:p>
          <a:p>
            <a:r>
              <a:rPr lang="cs-CZ" altLang="cs-CZ" sz="2400" dirty="0"/>
              <a:t>	(různost z hlediska příslušnosti ke skupině i expertízy)</a:t>
            </a:r>
          </a:p>
          <a:p>
            <a:endParaRPr lang="cs-CZ" altLang="cs-CZ" sz="2400" dirty="0"/>
          </a:p>
          <a:p>
            <a:endParaRPr lang="cs-CZ" altLang="cs-CZ" sz="240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DFD0E2B-B27B-40F2-9486-3FE51C7C896E}"/>
              </a:ext>
            </a:extLst>
          </p:cNvPr>
          <p:cNvSpPr txBox="1"/>
          <p:nvPr/>
        </p:nvSpPr>
        <p:spPr>
          <a:xfrm>
            <a:off x="231667" y="322548"/>
            <a:ext cx="11450996" cy="115733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lIns="360000" tIns="180000" rIns="360000" rtlCol="0">
            <a:noAutofit/>
          </a:bodyPr>
          <a:lstStyle/>
          <a:p>
            <a:r>
              <a:rPr lang="cs-CZ" sz="2800">
                <a:solidFill>
                  <a:schemeClr val="bg1"/>
                </a:solidFill>
                <a:latin typeface="Arial Black" panose="020B0A04020102020204" pitchFamily="34" charset="0"/>
              </a:rPr>
              <a:t>PRAKTICKÁ STRÁNKA VÝBĚRU DAT</a:t>
            </a:r>
            <a:endParaRPr lang="cs-CZ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E91797A9-702C-4C33-91C1-5BDB40415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963" y="653552"/>
            <a:ext cx="8569325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400" b="1" dirty="0"/>
              <a:t>TECHNIKY SBĚRU DAT</a:t>
            </a:r>
          </a:p>
          <a:p>
            <a:endParaRPr lang="cs-CZ" altLang="cs-CZ" sz="2400" b="1" dirty="0"/>
          </a:p>
          <a:p>
            <a:r>
              <a:rPr lang="cs-CZ" altLang="cs-CZ" sz="2400" b="1" u="sng" dirty="0"/>
              <a:t>Intervenující</a:t>
            </a:r>
          </a:p>
          <a:p>
            <a:r>
              <a:rPr lang="cs-CZ" altLang="cs-CZ" sz="2400" b="1" dirty="0"/>
              <a:t>	Různé formy rozhovoru - </a:t>
            </a:r>
            <a:r>
              <a:rPr lang="cs-CZ" altLang="cs-CZ" sz="2400" i="1" dirty="0"/>
              <a:t>liší se na základě:</a:t>
            </a:r>
          </a:p>
          <a:p>
            <a:r>
              <a:rPr lang="cs-CZ" altLang="cs-CZ" sz="2400" dirty="0"/>
              <a:t>		</a:t>
            </a:r>
            <a:r>
              <a:rPr lang="cs-CZ" altLang="cs-CZ" sz="2400" dirty="0" err="1"/>
              <a:t>strkuturace</a:t>
            </a:r>
            <a:r>
              <a:rPr lang="cs-CZ" altLang="cs-CZ" sz="2400" dirty="0"/>
              <a:t>, standardizace, časová osa, 				tematické vymezení – zajímavé FOCUS G.</a:t>
            </a:r>
          </a:p>
          <a:p>
            <a:r>
              <a:rPr lang="cs-CZ" altLang="cs-CZ" sz="2400" b="1" dirty="0"/>
              <a:t>	Různé formy pozorování </a:t>
            </a:r>
            <a:r>
              <a:rPr lang="cs-CZ" altLang="cs-CZ" sz="2400" dirty="0"/>
              <a:t>– liší se zejména zapojením 		výzkumníka	- PARTICIPACE</a:t>
            </a:r>
          </a:p>
          <a:p>
            <a:r>
              <a:rPr lang="cs-CZ" altLang="cs-CZ" sz="2400" b="1" dirty="0"/>
              <a:t>	Kombinace, doplňky</a:t>
            </a:r>
            <a:r>
              <a:rPr lang="cs-CZ" altLang="cs-CZ" sz="2400" dirty="0"/>
              <a:t> (deníky, videa, fotky, dopisy, 			kresby, divadlo…) – TRIANGULACE DAT</a:t>
            </a:r>
          </a:p>
          <a:p>
            <a:r>
              <a:rPr lang="cs-CZ" altLang="cs-CZ" sz="2400" b="1" u="sng" dirty="0"/>
              <a:t>Neintervenující</a:t>
            </a:r>
          </a:p>
          <a:p>
            <a:r>
              <a:rPr lang="cs-CZ" altLang="cs-CZ" sz="2400" b="1" dirty="0"/>
              <a:t>	Různé formy obsahové analýzy	</a:t>
            </a:r>
            <a:r>
              <a:rPr lang="cs-CZ" altLang="cs-CZ" sz="2400" dirty="0"/>
              <a:t> - liší se principy 			interpretace textu (hermeneutická analýza, 			zakotvená teorie…)</a:t>
            </a:r>
          </a:p>
          <a:p>
            <a:r>
              <a:rPr lang="cs-CZ" altLang="cs-CZ" sz="2400" b="1" dirty="0"/>
              <a:t>	Nezúčastněné pozorování</a:t>
            </a:r>
          </a:p>
          <a:p>
            <a:r>
              <a:rPr lang="cs-CZ" altLang="cs-CZ" sz="2400" b="1" dirty="0"/>
              <a:t>	Kombinace, doplňky </a:t>
            </a:r>
            <a:r>
              <a:rPr lang="cs-CZ" altLang="cs-CZ" sz="2400" dirty="0"/>
              <a:t>(artefakty, záznamy, stopy)</a:t>
            </a:r>
            <a:endParaRPr lang="cs-CZ" altLang="cs-CZ" sz="2400" b="1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0C37DB4-DDF1-4AE2-8CD1-C14107EC3E10}"/>
              </a:ext>
            </a:extLst>
          </p:cNvPr>
          <p:cNvSpPr txBox="1"/>
          <p:nvPr/>
        </p:nvSpPr>
        <p:spPr>
          <a:xfrm>
            <a:off x="370502" y="202805"/>
            <a:ext cx="11450996" cy="115733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lIns="360000" tIns="180000" rIns="360000" rtlCol="0">
            <a:noAutofit/>
          </a:bodyPr>
          <a:lstStyle/>
          <a:p>
            <a:r>
              <a:rPr lang="cs-CZ" sz="2800" dirty="0">
                <a:solidFill>
                  <a:schemeClr val="bg1"/>
                </a:solidFill>
                <a:latin typeface="Arial Black" panose="020B0A04020102020204" pitchFamily="34" charset="0"/>
              </a:rPr>
              <a:t>VOLBA INTERVENUJÍCÍCH A NEINTERVENUJÍCÍCH TECHNIK – V EVALUACI HRAJE PODSTATNOU ROLI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82A2A256-7C23-4E22-90F0-4DDF6B3BA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4" y="1125538"/>
            <a:ext cx="11128375" cy="521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609600" indent="-609600" eaLnBrk="1" hangingPunct="1">
              <a:spcAft>
                <a:spcPct val="20000"/>
              </a:spcAft>
              <a:buFontTx/>
              <a:buAutoNum type="arabicPeriod"/>
            </a:pPr>
            <a:r>
              <a:rPr lang="cs-CZ" altLang="cs-CZ" sz="2800" b="1" dirty="0" err="1"/>
              <a:t>Fe</a:t>
            </a:r>
            <a:r>
              <a:rPr lang="en-GB" altLang="cs-CZ" sz="2800" b="1" dirty="0" err="1"/>
              <a:t>nomenolog</a:t>
            </a:r>
            <a:r>
              <a:rPr lang="cs-CZ" altLang="cs-CZ" sz="2800" b="1" dirty="0" err="1"/>
              <a:t>ický</a:t>
            </a:r>
            <a:r>
              <a:rPr lang="cs-CZ" altLang="cs-CZ" sz="2800" b="1" dirty="0"/>
              <a:t> výzkum</a:t>
            </a:r>
            <a:r>
              <a:rPr lang="cs-CZ" altLang="cs-CZ" b="1" dirty="0"/>
              <a:t>:</a:t>
            </a:r>
            <a:r>
              <a:rPr lang="cs-CZ" altLang="cs-CZ" sz="2800" dirty="0"/>
              <a:t> text jako výsledek konstrukce reality – jaký význam/smysl je danému fenoménu přikládán interpretativní fenomenologická analýza textu</a:t>
            </a:r>
            <a:endParaRPr lang="cs-CZ" altLang="cs-CZ" sz="2800" b="1" dirty="0"/>
          </a:p>
          <a:p>
            <a:pPr marL="609600" indent="-609600" eaLnBrk="1" hangingPunct="1">
              <a:spcAft>
                <a:spcPct val="20000"/>
              </a:spcAft>
              <a:buFontTx/>
              <a:buAutoNum type="arabicPeriod"/>
            </a:pPr>
            <a:r>
              <a:rPr lang="cs-CZ" altLang="cs-CZ" sz="2800" b="1" dirty="0"/>
              <a:t>E</a:t>
            </a:r>
            <a:r>
              <a:rPr lang="en-GB" altLang="cs-CZ" sz="2800" b="1" dirty="0" err="1"/>
              <a:t>tnogra</a:t>
            </a:r>
            <a:r>
              <a:rPr lang="cs-CZ" altLang="cs-CZ" sz="2800" b="1" dirty="0" err="1"/>
              <a:t>fický</a:t>
            </a:r>
            <a:r>
              <a:rPr lang="cs-CZ" altLang="cs-CZ" sz="2800" b="1" dirty="0"/>
              <a:t> výzkum:</a:t>
            </a:r>
            <a:r>
              <a:rPr lang="cs-CZ" altLang="cs-CZ" sz="2800" dirty="0"/>
              <a:t> text zprostředkovávající kulturní vzorce, součást portfolia analyzovaných materiálů – obsahová analýza</a:t>
            </a:r>
          </a:p>
          <a:p>
            <a:pPr marL="609600" indent="-609600">
              <a:spcAft>
                <a:spcPct val="20000"/>
              </a:spcAft>
              <a:buFontTx/>
              <a:buAutoNum type="arabicPeriod"/>
            </a:pPr>
            <a:r>
              <a:rPr lang="cs-CZ" altLang="cs-CZ" sz="2800" b="1" dirty="0"/>
              <a:t>Etnometodologický výzkum: </a:t>
            </a:r>
            <a:r>
              <a:rPr lang="cs-CZ" altLang="cs-CZ" sz="2800" dirty="0"/>
              <a:t>text jako prostředek a agent konstrukce reality</a:t>
            </a:r>
            <a:r>
              <a:rPr lang="cs-CZ" altLang="cs-CZ" sz="2800" b="1" dirty="0"/>
              <a:t> </a:t>
            </a:r>
            <a:r>
              <a:rPr lang="cs-CZ" altLang="cs-CZ" sz="2800" dirty="0"/>
              <a:t>konverzační analýza, různé typy analýzy diskurzů</a:t>
            </a:r>
          </a:p>
          <a:p>
            <a:pPr marL="609600" indent="-609600" eaLnBrk="1" hangingPunct="1">
              <a:spcAft>
                <a:spcPct val="20000"/>
              </a:spcAft>
              <a:buFontTx/>
              <a:buAutoNum type="arabicPeriod"/>
            </a:pPr>
            <a:r>
              <a:rPr lang="cs-CZ" altLang="cs-CZ" sz="2800" b="1" dirty="0"/>
              <a:t>Zakotvená teorie (</a:t>
            </a:r>
            <a:r>
              <a:rPr lang="en-GB" altLang="cs-CZ" sz="2800" b="1" i="1" dirty="0"/>
              <a:t>grounded theory</a:t>
            </a:r>
            <a:r>
              <a:rPr lang="cs-CZ" altLang="cs-CZ" sz="2800" b="1" dirty="0"/>
              <a:t>): </a:t>
            </a:r>
            <a:r>
              <a:rPr lang="cs-CZ" altLang="cs-CZ" sz="2800" dirty="0"/>
              <a:t>text jako kontejner významů, sediment sociální praxe – dvojitá hermeneutika</a:t>
            </a:r>
            <a:r>
              <a:rPr lang="cs-CZ" altLang="cs-CZ" sz="2800" b="1" dirty="0"/>
              <a:t> </a:t>
            </a:r>
          </a:p>
          <a:p>
            <a:pPr marL="609600" indent="-609600" eaLnBrk="1" hangingPunct="1">
              <a:spcAft>
                <a:spcPct val="20000"/>
              </a:spcAft>
              <a:buFontTx/>
              <a:buAutoNum type="arabicPeriod"/>
            </a:pPr>
            <a:r>
              <a:rPr lang="cs-CZ" altLang="cs-CZ" sz="2800" b="1" dirty="0"/>
              <a:t>Případová studie</a:t>
            </a:r>
            <a:r>
              <a:rPr lang="en-GB" altLang="cs-CZ" sz="2800" b="1" dirty="0"/>
              <a:t> </a:t>
            </a:r>
            <a:r>
              <a:rPr lang="cs-CZ" altLang="cs-CZ" sz="2800" b="1" dirty="0"/>
              <a:t>(</a:t>
            </a:r>
            <a:r>
              <a:rPr lang="en-GB" altLang="cs-CZ" sz="2800" b="1" i="1" dirty="0"/>
              <a:t>case study</a:t>
            </a:r>
            <a:r>
              <a:rPr lang="cs-CZ" altLang="cs-CZ" sz="2800" b="1" dirty="0"/>
              <a:t>):</a:t>
            </a:r>
            <a:r>
              <a:rPr lang="cs-CZ" altLang="cs-CZ" sz="2800" dirty="0"/>
              <a:t> text jako součást portfolia materiálů k danému případu / text jako případ – velmi různorodé metody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8D087C2C-7FD2-40C4-9813-4742554B2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88913"/>
            <a:ext cx="12192000" cy="638175"/>
          </a:xfrm>
          <a:prstGeom prst="rect">
            <a:avLst/>
          </a:prstGeom>
          <a:solidFill>
            <a:schemeClr val="accent1">
              <a:alpha val="38823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chemeClr val="tx2"/>
                </a:solidFill>
                <a:latin typeface="Arial" panose="020B0604020202020204" pitchFamily="34" charset="0"/>
              </a:rPr>
              <a:t>Hlavní typy kvalitativních přístupů a jejich zacházení s texty</a:t>
            </a:r>
            <a:endParaRPr lang="cs-CZ" altLang="cs-CZ" sz="2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616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2B1C16CE-94BD-4FDA-A400-F5997A496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014" y="671691"/>
            <a:ext cx="9146243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cs-CZ" altLang="cs-CZ" b="1" dirty="0"/>
          </a:p>
          <a:p>
            <a:r>
              <a:rPr lang="cs-CZ" altLang="cs-CZ" b="1" dirty="0"/>
              <a:t>ZÁKLADNÍ POJMY ZAKOTVENÉ TEORIE:</a:t>
            </a:r>
          </a:p>
          <a:p>
            <a:endParaRPr lang="cs-CZ" altLang="cs-CZ" b="1" dirty="0"/>
          </a:p>
          <a:p>
            <a:endParaRPr lang="cs-CZ" altLang="cs-CZ" b="1" dirty="0"/>
          </a:p>
          <a:p>
            <a:r>
              <a:rPr lang="cs-CZ" altLang="cs-CZ" b="1" dirty="0"/>
              <a:t>Proces konstantního srovnávání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constant</a:t>
            </a:r>
            <a:r>
              <a:rPr lang="cs-CZ" altLang="cs-CZ" dirty="0"/>
              <a:t> </a:t>
            </a:r>
            <a:r>
              <a:rPr lang="cs-CZ" altLang="cs-CZ" dirty="0" err="1"/>
              <a:t>comparative</a:t>
            </a:r>
            <a:r>
              <a:rPr lang="cs-CZ" altLang="cs-CZ" dirty="0"/>
              <a:t> </a:t>
            </a:r>
            <a:r>
              <a:rPr lang="cs-CZ" altLang="cs-CZ" dirty="0" err="1"/>
              <a:t>method</a:t>
            </a:r>
            <a:endParaRPr lang="cs-CZ" altLang="cs-CZ" dirty="0"/>
          </a:p>
          <a:p>
            <a:endParaRPr lang="cs-CZ" altLang="cs-CZ" dirty="0"/>
          </a:p>
          <a:p>
            <a:r>
              <a:rPr lang="cs-CZ" altLang="cs-CZ" dirty="0"/>
              <a:t>Paralelní analýza dat a jejich sběr.</a:t>
            </a:r>
          </a:p>
          <a:p>
            <a:endParaRPr lang="cs-CZ" altLang="cs-CZ" dirty="0"/>
          </a:p>
          <a:p>
            <a:r>
              <a:rPr lang="cs-CZ" altLang="cs-CZ" dirty="0"/>
              <a:t>Na rozdíl od kvantitativního přístupu jsou všechny techniky terénního výzkumu</a:t>
            </a:r>
          </a:p>
          <a:p>
            <a:r>
              <a:rPr lang="cs-CZ" altLang="cs-CZ" dirty="0"/>
              <a:t>flexibilní a závislé na procesu vynořování teorie, odehrávají se ve smyčkách</a:t>
            </a:r>
          </a:p>
          <a:p>
            <a:endParaRPr lang="cs-CZ" altLang="cs-CZ" dirty="0"/>
          </a:p>
          <a:p>
            <a:r>
              <a:rPr lang="cs-CZ" altLang="cs-CZ" b="1" dirty="0"/>
              <a:t>Teoretická saturace </a:t>
            </a:r>
            <a:r>
              <a:rPr lang="cs-CZ" altLang="cs-CZ" dirty="0" err="1"/>
              <a:t>Theoretical</a:t>
            </a:r>
            <a:r>
              <a:rPr lang="cs-CZ" altLang="cs-CZ" dirty="0"/>
              <a:t> </a:t>
            </a:r>
            <a:r>
              <a:rPr lang="cs-CZ" altLang="cs-CZ" dirty="0" err="1"/>
              <a:t>saturation</a:t>
            </a:r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r>
              <a:rPr lang="cs-CZ" altLang="cs-CZ" dirty="0"/>
              <a:t>Kdy je výzkum uzavřen? (srov. kvantitativní paradigma – test hypotézy)</a:t>
            </a:r>
          </a:p>
          <a:p>
            <a:r>
              <a:rPr lang="cs-CZ" altLang="cs-CZ" dirty="0"/>
              <a:t>Proces sběru dat je řízen vynořující se teorií.</a:t>
            </a:r>
          </a:p>
          <a:p>
            <a:endParaRPr lang="cs-CZ" altLang="cs-CZ" dirty="0"/>
          </a:p>
          <a:p>
            <a:r>
              <a:rPr lang="cs-CZ" altLang="cs-CZ" dirty="0"/>
              <a:t>Teoretická saturace jako stav, kdy empirické poznatky nepřinášejí další</a:t>
            </a:r>
          </a:p>
          <a:p>
            <a:r>
              <a:rPr lang="cs-CZ" altLang="cs-CZ" dirty="0"/>
              <a:t>nutnost upravovat teoretický model (koncepty, kategorie, vztahy mezi nimi)</a:t>
            </a:r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7B78118-7083-45BB-85F4-8C6147E019B9}"/>
              </a:ext>
            </a:extLst>
          </p:cNvPr>
          <p:cNvSpPr txBox="1"/>
          <p:nvPr/>
        </p:nvSpPr>
        <p:spPr>
          <a:xfrm>
            <a:off x="370502" y="202805"/>
            <a:ext cx="11450996" cy="115733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lIns="360000" tIns="180000" rIns="360000" rtlCol="0">
            <a:noAutofit/>
          </a:bodyPr>
          <a:lstStyle/>
          <a:p>
            <a:r>
              <a:rPr lang="cs-CZ" sz="2800" dirty="0">
                <a:solidFill>
                  <a:schemeClr val="bg1"/>
                </a:solidFill>
                <a:latin typeface="Arial Black" panose="020B0A04020102020204" pitchFamily="34" charset="0"/>
              </a:rPr>
              <a:t>ZÁKLADNÍ KONCEPTY „ZAKOTVENÉ TEORIE“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>
            <a:extLst>
              <a:ext uri="{FF2B5EF4-FFF2-40B4-BE49-F238E27FC236}">
                <a16:creationId xmlns:a16="http://schemas.microsoft.com/office/drawing/2014/main" id="{FF545AE0-3C3E-488D-A1B2-4E95615E8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08" y="1052513"/>
            <a:ext cx="9251950" cy="497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9" name="Rectangle 5">
            <a:extLst>
              <a:ext uri="{FF2B5EF4-FFF2-40B4-BE49-F238E27FC236}">
                <a16:creationId xmlns:a16="http://schemas.microsoft.com/office/drawing/2014/main" id="{81E25F58-F51A-4EA0-8ADE-D22A3EB4E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260350"/>
            <a:ext cx="4572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b="1"/>
              <a:t>Analýza dat</a:t>
            </a:r>
          </a:p>
          <a:p>
            <a:endParaRPr lang="cs-CZ" altLang="cs-CZ" b="1"/>
          </a:p>
          <a:p>
            <a:r>
              <a:rPr lang="cs-CZ" altLang="cs-CZ" b="1"/>
              <a:t>Kódování</a:t>
            </a:r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705B2DEA-C420-490D-857C-A3F6D1BF7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6237288"/>
            <a:ext cx="8496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/>
              <a:t>Strauss, A. L., Corbin, J. 1999. </a:t>
            </a:r>
            <a:r>
              <a:rPr lang="cs-CZ" altLang="cs-CZ" i="1"/>
              <a:t>Základy kvalitativního výzkumu. </a:t>
            </a:r>
          </a:p>
          <a:p>
            <a:r>
              <a:rPr lang="cs-CZ" altLang="cs-CZ"/>
              <a:t>Brno: Sdružení podané ruce s. 19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Grounded theory analysis using axial and selective coding">
            <a:extLst>
              <a:ext uri="{FF2B5EF4-FFF2-40B4-BE49-F238E27FC236}">
                <a16:creationId xmlns:a16="http://schemas.microsoft.com/office/drawing/2014/main" id="{CA4C2F66-E85D-4C5B-855C-17842A8F2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677" y="4287072"/>
            <a:ext cx="7391417" cy="257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Text Box 2">
            <a:extLst>
              <a:ext uri="{FF2B5EF4-FFF2-40B4-BE49-F238E27FC236}">
                <a16:creationId xmlns:a16="http://schemas.microsoft.com/office/drawing/2014/main" id="{BD97DF62-DFF5-44B0-B421-1D7E2DDE8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542" y="708585"/>
            <a:ext cx="7221070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b="1" dirty="0"/>
              <a:t>Analýza dat</a:t>
            </a:r>
          </a:p>
          <a:p>
            <a:endParaRPr lang="cs-CZ" altLang="cs-CZ" b="1" dirty="0"/>
          </a:p>
          <a:p>
            <a:endParaRPr lang="cs-CZ" altLang="cs-CZ" b="1" dirty="0"/>
          </a:p>
          <a:p>
            <a:r>
              <a:rPr lang="cs-CZ" altLang="cs-CZ" b="1" dirty="0"/>
              <a:t>Kódování</a:t>
            </a:r>
          </a:p>
          <a:p>
            <a:endParaRPr lang="cs-CZ" altLang="cs-CZ" b="1" dirty="0"/>
          </a:p>
          <a:p>
            <a:r>
              <a:rPr lang="cs-CZ" altLang="cs-CZ" b="1" dirty="0"/>
              <a:t>Tři úrovně:</a:t>
            </a:r>
          </a:p>
          <a:p>
            <a:r>
              <a:rPr lang="cs-CZ" altLang="cs-CZ" b="1" dirty="0"/>
              <a:t>Otevřené kódování</a:t>
            </a:r>
          </a:p>
          <a:p>
            <a:r>
              <a:rPr lang="cs-CZ" altLang="cs-CZ" dirty="0"/>
              <a:t>(uchopení dat, hledání konceptů, pojmenování částí textu)</a:t>
            </a:r>
          </a:p>
          <a:p>
            <a:endParaRPr lang="cs-CZ" altLang="cs-CZ" b="1" dirty="0"/>
          </a:p>
          <a:p>
            <a:r>
              <a:rPr lang="cs-CZ" altLang="cs-CZ" b="1" dirty="0"/>
              <a:t>Axiální kódování</a:t>
            </a:r>
          </a:p>
          <a:p>
            <a:r>
              <a:rPr lang="cs-CZ" altLang="cs-CZ" dirty="0"/>
              <a:t>(hledání/vytváření sítě vztahů mezi koncepty)</a:t>
            </a:r>
          </a:p>
          <a:p>
            <a:endParaRPr lang="cs-CZ" altLang="cs-CZ" b="1" dirty="0"/>
          </a:p>
          <a:p>
            <a:r>
              <a:rPr lang="cs-CZ" altLang="cs-CZ" b="1" dirty="0"/>
              <a:t>Selektivní kódování</a:t>
            </a:r>
            <a:endParaRPr lang="cs-CZ" altLang="cs-CZ" dirty="0"/>
          </a:p>
          <a:p>
            <a:r>
              <a:rPr lang="cs-CZ" altLang="cs-CZ" dirty="0"/>
              <a:t>(rozlišení centrální kategorie, tvorba teoretického modelu)</a:t>
            </a:r>
          </a:p>
          <a:p>
            <a:endParaRPr lang="cs-CZ" altLang="cs-CZ" dirty="0"/>
          </a:p>
          <a:p>
            <a:endParaRPr lang="cs-CZ" altLang="cs-CZ" dirty="0"/>
          </a:p>
          <a:p>
            <a:r>
              <a:rPr lang="cs-CZ" altLang="cs-CZ" b="1" dirty="0"/>
              <a:t>Abstrahující postupy</a:t>
            </a:r>
          </a:p>
          <a:p>
            <a:r>
              <a:rPr lang="cs-CZ" altLang="cs-CZ" dirty="0"/>
              <a:t>Poznámky /  </a:t>
            </a:r>
            <a:r>
              <a:rPr lang="cs-CZ" altLang="cs-CZ" dirty="0" err="1"/>
              <a:t>Memos</a:t>
            </a:r>
            <a:endParaRPr lang="cs-CZ" altLang="cs-CZ" dirty="0"/>
          </a:p>
          <a:p>
            <a:r>
              <a:rPr lang="cs-CZ" altLang="cs-CZ" dirty="0"/>
              <a:t>Diagramy, matice závislostí, síťové náhledy</a:t>
            </a:r>
          </a:p>
          <a:p>
            <a:endParaRPr lang="cs-CZ" altLang="cs-CZ" dirty="0"/>
          </a:p>
          <a:p>
            <a:r>
              <a:rPr lang="cs-CZ" altLang="cs-CZ" dirty="0"/>
              <a:t>Software </a:t>
            </a:r>
            <a:r>
              <a:rPr lang="cs-CZ" altLang="cs-CZ" dirty="0" err="1"/>
              <a:t>ATLAS.ti</a:t>
            </a:r>
            <a:endParaRPr lang="cs-CZ" alt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A78B406-97ED-41EB-B481-B47EAE74F8AA}"/>
              </a:ext>
            </a:extLst>
          </p:cNvPr>
          <p:cNvSpPr txBox="1"/>
          <p:nvPr/>
        </p:nvSpPr>
        <p:spPr>
          <a:xfrm>
            <a:off x="370502" y="202805"/>
            <a:ext cx="11450996" cy="115733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lIns="360000" tIns="180000" rIns="360000" rtlCol="0">
            <a:noAutofit/>
          </a:bodyPr>
          <a:lstStyle/>
          <a:p>
            <a:r>
              <a:rPr lang="cs-CZ" sz="2800" dirty="0">
                <a:solidFill>
                  <a:schemeClr val="bg1"/>
                </a:solidFill>
                <a:latin typeface="Arial Black" panose="020B0A04020102020204" pitchFamily="34" charset="0"/>
              </a:rPr>
              <a:t>ANALÝZA DAT (ZEJMÉNA V ZAKOTVENÉ TEORII)</a:t>
            </a:r>
          </a:p>
        </p:txBody>
      </p:sp>
      <p:pic>
        <p:nvPicPr>
          <p:cNvPr id="3074" name="Picture 2" descr="Coding process Source: Own illustration | Download Scientific Diagram">
            <a:extLst>
              <a:ext uri="{FF2B5EF4-FFF2-40B4-BE49-F238E27FC236}">
                <a16:creationId xmlns:a16="http://schemas.microsoft.com/office/drawing/2014/main" id="{CBB73E5E-3DF0-463B-82A7-9D0466FD2A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" r="5434"/>
          <a:stretch/>
        </p:blipFill>
        <p:spPr bwMode="auto">
          <a:xfrm>
            <a:off x="6657862" y="1422894"/>
            <a:ext cx="5480349" cy="254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 The coding process. Starting with open coding of observations. The... |  Download Scientific Diagram">
            <a:extLst>
              <a:ext uri="{FF2B5EF4-FFF2-40B4-BE49-F238E27FC236}">
                <a16:creationId xmlns:a16="http://schemas.microsoft.com/office/drawing/2014/main" id="{45C92E4B-4F46-4F6A-9068-B343F38DD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" y="641743"/>
            <a:ext cx="8324499" cy="602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429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3117C6FB-337E-49D3-9F32-25C5A0836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260351"/>
            <a:ext cx="1841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cs-CZ" altLang="cs-CZ" b="1"/>
          </a:p>
          <a:p>
            <a:endParaRPr lang="cs-CZ" altLang="cs-CZ"/>
          </a:p>
          <a:p>
            <a:endParaRPr lang="cs-CZ" altLang="cs-CZ" b="1"/>
          </a:p>
          <a:p>
            <a:endParaRPr lang="cs-CZ" altLang="cs-CZ"/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0FC1E83B-8DA4-4568-9E55-3AF839583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9738" y="5176839"/>
            <a:ext cx="59891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Strauss, A. L., Corbin, J. 1999. </a:t>
            </a:r>
            <a:r>
              <a:rPr lang="cs-CZ" altLang="cs-CZ" i="1"/>
              <a:t>Základy kvalitativního výzkumu. </a:t>
            </a:r>
          </a:p>
          <a:p>
            <a:r>
              <a:rPr lang="cs-CZ" altLang="cs-CZ"/>
              <a:t>Brno: Sdružení podané ruce s. 19</a:t>
            </a:r>
          </a:p>
        </p:txBody>
      </p:sp>
      <p:pic>
        <p:nvPicPr>
          <p:cNvPr id="14341" name="Picture 5">
            <a:extLst>
              <a:ext uri="{FF2B5EF4-FFF2-40B4-BE49-F238E27FC236}">
                <a16:creationId xmlns:a16="http://schemas.microsoft.com/office/drawing/2014/main" id="{330C708D-B2F5-48C8-9890-0FAEC7F78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981075"/>
            <a:ext cx="8497887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>
            <a:extLst>
              <a:ext uri="{FF2B5EF4-FFF2-40B4-BE49-F238E27FC236}">
                <a16:creationId xmlns:a16="http://schemas.microsoft.com/office/drawing/2014/main" id="{D68E261A-2E3A-46E3-9A1E-BEECDD0A1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116" y="99879"/>
            <a:ext cx="73381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800" b="1" dirty="0" err="1">
                <a:latin typeface="Arial Black" panose="020B0A04020102020204" pitchFamily="34" charset="0"/>
              </a:rPr>
              <a:t>Atlas.ti</a:t>
            </a:r>
            <a:r>
              <a:rPr lang="cs-CZ" altLang="cs-CZ" sz="2800" b="1" dirty="0">
                <a:latin typeface="Arial Black" panose="020B0A04020102020204" pitchFamily="34" charset="0"/>
              </a:rPr>
              <a:t> – příklad - otevřené kódování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EC116DE-CBAA-4ECA-8614-AFAE465FE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3341"/>
            <a:ext cx="6579810" cy="370114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7339985-5291-4007-A95C-19E0778F2B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964" b="32222"/>
          <a:stretch/>
        </p:blipFill>
        <p:spPr>
          <a:xfrm>
            <a:off x="4942114" y="2090384"/>
            <a:ext cx="7075714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56860882-1D2D-479E-8B48-F470AA7F36A1}"/>
              </a:ext>
            </a:extLst>
          </p:cNvPr>
          <p:cNvSpPr txBox="1"/>
          <p:nvPr/>
        </p:nvSpPr>
        <p:spPr>
          <a:xfrm>
            <a:off x="360947" y="499011"/>
            <a:ext cx="11660724" cy="115733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lIns="360000" tIns="180000" rIns="360000" rtlCol="0">
            <a:noAutofit/>
          </a:bodyPr>
          <a:lstStyle/>
          <a:p>
            <a:r>
              <a:rPr lang="cs-CZ" sz="2800" dirty="0">
                <a:solidFill>
                  <a:schemeClr val="bg1"/>
                </a:solidFill>
                <a:latin typeface="Arial Black" panose="020B0A04020102020204" pitchFamily="34" charset="0"/>
              </a:rPr>
              <a:t>Techniky výzkumu pro evaluaci:</a:t>
            </a:r>
          </a:p>
          <a:p>
            <a:r>
              <a:rPr lang="cs-CZ" sz="2800" dirty="0">
                <a:solidFill>
                  <a:schemeClr val="bg1"/>
                </a:solidFill>
                <a:latin typeface="Arial Black" panose="020B0A04020102020204" pitchFamily="34" charset="0"/>
              </a:rPr>
              <a:t>kvalitativní přístupy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40F764B-4B20-42DA-B2ED-2B1AD09CD848}"/>
              </a:ext>
            </a:extLst>
          </p:cNvPr>
          <p:cNvSpPr txBox="1"/>
          <p:nvPr/>
        </p:nvSpPr>
        <p:spPr>
          <a:xfrm>
            <a:off x="360948" y="1778038"/>
            <a:ext cx="7283116" cy="474307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lIns="360000" tIns="360000" rIns="360000" bIns="360000" rtlCol="0">
            <a:noAutofit/>
          </a:bodyPr>
          <a:lstStyle/>
          <a:p>
            <a:r>
              <a:rPr lang="cs-CZ" dirty="0">
                <a:latin typeface="Arial Black" panose="020B0A04020102020204" pitchFamily="34" charset="0"/>
              </a:rPr>
              <a:t>Kvalitativní či interpretativní přístupy v evaluaci využijeme tam, kde má smysl proniknout do spleti významů, které přikládají různí aktéři daným jevům</a:t>
            </a:r>
          </a:p>
          <a:p>
            <a:endParaRPr lang="cs-CZ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 Black" panose="020B0A04020102020204" pitchFamily="34" charset="0"/>
                <a:cs typeface="Arial" panose="020B0604020202020204" pitchFamily="34" charset="0"/>
              </a:rPr>
              <a:t>Několik příkladů…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Může odhalit skryté zájmy zainteresovaných</a:t>
            </a:r>
          </a:p>
          <a:p>
            <a:pPr marL="285750" indent="-285750">
              <a:buFontTx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Může poukázat na diskrepance ve významu programu pro různé skupiny</a:t>
            </a:r>
          </a:p>
          <a:p>
            <a:pPr marL="285750" indent="-285750">
              <a:buFontTx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Může pomoci při plánování programu odhalením východisek u zainteresovaných</a:t>
            </a:r>
          </a:p>
          <a:p>
            <a:pPr marL="285750" indent="-285750">
              <a:buFontTx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Při realizaci programu může zúčastněné pozorování pomoci vyladit praxi implementace</a:t>
            </a:r>
          </a:p>
          <a:p>
            <a:pPr marL="285750" indent="-285750">
              <a:buFontTx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Analýza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pogramových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dokumentů může pomoci odhadnout úspěšnost programu, nebo po realizaci zpětně srovnat s jeho východisky</a:t>
            </a:r>
          </a:p>
          <a:p>
            <a:endParaRPr lang="cs-CZ" dirty="0">
              <a:latin typeface="Arial Black" panose="020B0A04020102020204" pitchFamily="34" charset="0"/>
            </a:endParaRPr>
          </a:p>
        </p:txBody>
      </p:sp>
      <p:pic>
        <p:nvPicPr>
          <p:cNvPr id="6" name="Picture 4" descr="kuchyne">
            <a:extLst>
              <a:ext uri="{FF2B5EF4-FFF2-40B4-BE49-F238E27FC236}">
                <a16:creationId xmlns:a16="http://schemas.microsoft.com/office/drawing/2014/main" id="{DAD979C6-9B3E-4146-8C40-C0326C357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780" y="1778038"/>
            <a:ext cx="3481160" cy="231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kitchst2">
            <a:extLst>
              <a:ext uri="{FF2B5EF4-FFF2-40B4-BE49-F238E27FC236}">
                <a16:creationId xmlns:a16="http://schemas.microsoft.com/office/drawing/2014/main" id="{E7D2C183-53D2-4EC0-9329-EF2DA64AD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780" y="4179421"/>
            <a:ext cx="3481160" cy="234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432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4E686363-4DB6-4B5F-A4DA-5121B85BC2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12846" r="12767"/>
          <a:stretch/>
        </p:blipFill>
        <p:spPr>
          <a:xfrm>
            <a:off x="231667" y="1940938"/>
            <a:ext cx="7217229" cy="4594514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F3414D3-D8BA-4C39-AB88-8F1A2B1BFCBC}"/>
              </a:ext>
            </a:extLst>
          </p:cNvPr>
          <p:cNvSpPr txBox="1"/>
          <p:nvPr/>
        </p:nvSpPr>
        <p:spPr>
          <a:xfrm>
            <a:off x="231667" y="322548"/>
            <a:ext cx="11450996" cy="115733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lIns="360000" tIns="180000" rIns="360000" rtlCol="0">
            <a:noAutofit/>
          </a:bodyPr>
          <a:lstStyle/>
          <a:p>
            <a:r>
              <a:rPr lang="cs-CZ" sz="2800" dirty="0">
                <a:solidFill>
                  <a:schemeClr val="bg1"/>
                </a:solidFill>
                <a:latin typeface="Arial Black" panose="020B0A04020102020204" pitchFamily="34" charset="0"/>
              </a:rPr>
              <a:t>KVALITATIVNÍ ČI INTERPRETATIVNÍ?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D0D5F80-628A-4C35-A90E-F9684DCFFB01}"/>
              </a:ext>
            </a:extLst>
          </p:cNvPr>
          <p:cNvSpPr txBox="1"/>
          <p:nvPr/>
        </p:nvSpPr>
        <p:spPr>
          <a:xfrm>
            <a:off x="7576457" y="1932969"/>
            <a:ext cx="4454550" cy="36187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lIns="360000" tIns="360000" rIns="360000" bIns="360000" rtlCol="0">
            <a:noAutofit/>
          </a:bodyPr>
          <a:lstStyle/>
          <a:p>
            <a:r>
              <a:rPr lang="cs-CZ" dirty="0" err="1">
                <a:latin typeface="Arial Black" panose="020B0A04020102020204" pitchFamily="34" charset="0"/>
                <a:cs typeface="Arial" panose="020B0604020202020204" pitchFamily="34" charset="0"/>
              </a:rPr>
              <a:t>McGee</a:t>
            </a:r>
            <a:r>
              <a:rPr lang="cs-CZ" dirty="0">
                <a:latin typeface="Arial Black" panose="020B0A04020102020204" pitchFamily="34" charset="0"/>
                <a:cs typeface="Arial" panose="020B0604020202020204" pitchFamily="34" charset="0"/>
              </a:rPr>
              <a:t>-Brown (in </a:t>
            </a:r>
            <a:r>
              <a:rPr lang="cs-CZ" dirty="0" err="1">
                <a:latin typeface="Arial Black" panose="020B0A04020102020204" pitchFamily="34" charset="0"/>
                <a:cs typeface="Arial" panose="020B0604020202020204" pitchFamily="34" charset="0"/>
              </a:rPr>
              <a:t>Payne</a:t>
            </a:r>
            <a:r>
              <a:rPr lang="cs-CZ" dirty="0">
                <a:latin typeface="Arial Black" panose="020B0A0402010202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Hovoří o interpretativním přístupu jako nadřazené kategorii, zahrnující kvalitativní (ale i jiné) přístupy.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Cílem je vyhnout se představě, že interpretativní přístupy jsou svázány pouze s nenumerickými daty a vylučují kvantifikaci.</a:t>
            </a:r>
            <a:endParaRPr lang="cs-CZ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574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13188DD-6CB9-4D4E-A73E-7D93BF11C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1526"/>
            <a:ext cx="12192000" cy="401214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67F59D5A-C5CC-4209-B191-2739C0212FEE}"/>
              </a:ext>
            </a:extLst>
          </p:cNvPr>
          <p:cNvSpPr txBox="1"/>
          <p:nvPr/>
        </p:nvSpPr>
        <p:spPr>
          <a:xfrm>
            <a:off x="413657" y="59875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latin typeface="Arial Black" panose="020B0A04020102020204" pitchFamily="34" charset="0"/>
                <a:cs typeface="Arial" panose="020B0604020202020204" pitchFamily="34" charset="0"/>
              </a:rPr>
              <a:t>(</a:t>
            </a:r>
            <a:r>
              <a:rPr lang="cs-CZ" dirty="0" err="1">
                <a:latin typeface="Arial Black" panose="020B0A04020102020204" pitchFamily="34" charset="0"/>
                <a:cs typeface="Arial" panose="020B0604020202020204" pitchFamily="34" charset="0"/>
              </a:rPr>
              <a:t>McGee</a:t>
            </a:r>
            <a:r>
              <a:rPr lang="cs-CZ" dirty="0">
                <a:latin typeface="Arial Black" panose="020B0A04020102020204" pitchFamily="34" charset="0"/>
                <a:cs typeface="Arial" panose="020B0604020202020204" pitchFamily="34" charset="0"/>
              </a:rPr>
              <a:t>-Brown 1994: 123 )</a:t>
            </a:r>
          </a:p>
        </p:txBody>
      </p:sp>
    </p:spTree>
    <p:extLst>
      <p:ext uri="{BB962C8B-B14F-4D97-AF65-F5344CB8AC3E}">
        <p14:creationId xmlns:p14="http://schemas.microsoft.com/office/powerpoint/2010/main" val="1985317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>
            <a:extLst>
              <a:ext uri="{FF2B5EF4-FFF2-40B4-BE49-F238E27FC236}">
                <a16:creationId xmlns:a16="http://schemas.microsoft.com/office/drawing/2014/main" id="{E0750C8F-2123-4487-BE18-A5F7BC39E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68" y="1265990"/>
            <a:ext cx="8805862" cy="449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5" name="Rectangle 6">
            <a:extLst>
              <a:ext uri="{FF2B5EF4-FFF2-40B4-BE49-F238E27FC236}">
                <a16:creationId xmlns:a16="http://schemas.microsoft.com/office/drawing/2014/main" id="{B38B70AB-6B49-486B-8E97-1FBDC54FC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3" y="333375"/>
            <a:ext cx="8135937" cy="638175"/>
          </a:xfrm>
          <a:prstGeom prst="rect">
            <a:avLst/>
          </a:prstGeom>
          <a:solidFill>
            <a:schemeClr val="accent1">
              <a:alpha val="38823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chemeClr val="tx2"/>
                </a:solidFill>
                <a:latin typeface="Arial" panose="020B0604020202020204" pitchFamily="34" charset="0"/>
              </a:rPr>
              <a:t>Smysl kvalitativního výzkumu - připomenutí</a:t>
            </a:r>
            <a:endParaRPr lang="cs-CZ" altLang="cs-CZ" sz="2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8916" name="Text Box 7">
            <a:extLst>
              <a:ext uri="{FF2B5EF4-FFF2-40B4-BE49-F238E27FC236}">
                <a16:creationId xmlns:a16="http://schemas.microsoft.com/office/drawing/2014/main" id="{C059131C-411D-4D63-809A-0739B8C75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3" y="5970588"/>
            <a:ext cx="87677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Ragin &amp; Amoroso. 2011. </a:t>
            </a:r>
            <a:r>
              <a:rPr lang="cs-CZ" altLang="cs-CZ" sz="1800" i="1">
                <a:latin typeface="Arial" panose="020B0604020202020204" pitchFamily="34" charset="0"/>
              </a:rPr>
              <a:t>Constructing Social Research</a:t>
            </a:r>
            <a:r>
              <a:rPr lang="cs-CZ" altLang="cs-CZ" sz="1800">
                <a:latin typeface="Arial" panose="020B0604020202020204" pitchFamily="34" charset="0"/>
              </a:rPr>
              <a:t>. Thousand Oaks: Sage p. 54</a:t>
            </a:r>
          </a:p>
        </p:txBody>
      </p:sp>
      <p:pic>
        <p:nvPicPr>
          <p:cNvPr id="38917" name="Picture 6" descr="Constructing Social Research : Charles C. Ragin : 9781483379302">
            <a:extLst>
              <a:ext uri="{FF2B5EF4-FFF2-40B4-BE49-F238E27FC236}">
                <a16:creationId xmlns:a16="http://schemas.microsoft.com/office/drawing/2014/main" id="{035A6194-98B4-4A67-A52A-1468FA75C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388" y="333375"/>
            <a:ext cx="20605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56860882-1D2D-479E-8B48-F470AA7F36A1}"/>
              </a:ext>
            </a:extLst>
          </p:cNvPr>
          <p:cNvSpPr txBox="1"/>
          <p:nvPr/>
        </p:nvSpPr>
        <p:spPr>
          <a:xfrm>
            <a:off x="231667" y="322548"/>
            <a:ext cx="11450996" cy="115733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lIns="360000" tIns="180000" rIns="360000" rtlCol="0">
            <a:noAutofit/>
          </a:bodyPr>
          <a:lstStyle/>
          <a:p>
            <a:r>
              <a:rPr lang="cs-CZ" sz="2800" dirty="0">
                <a:solidFill>
                  <a:schemeClr val="bg1"/>
                </a:solidFill>
                <a:latin typeface="Arial Black" panose="020B0A04020102020204" pitchFamily="34" charset="0"/>
              </a:rPr>
              <a:t>Techniky výzkumu pro evaluaci:</a:t>
            </a:r>
          </a:p>
          <a:p>
            <a:r>
              <a:rPr lang="cs-CZ" sz="2800" dirty="0">
                <a:solidFill>
                  <a:schemeClr val="bg1"/>
                </a:solidFill>
                <a:latin typeface="Arial Black" panose="020B0A04020102020204" pitchFamily="34" charset="0"/>
              </a:rPr>
              <a:t>Kvalitativní přístupy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40F764B-4B20-42DA-B2ED-2B1AD09CD848}"/>
              </a:ext>
            </a:extLst>
          </p:cNvPr>
          <p:cNvSpPr txBox="1"/>
          <p:nvPr/>
        </p:nvSpPr>
        <p:spPr>
          <a:xfrm>
            <a:off x="199583" y="1609597"/>
            <a:ext cx="11450996" cy="9852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lIns="360000" tIns="360000" rIns="360000" bIns="360000" rtlCol="0">
            <a:noAutofit/>
          </a:bodyPr>
          <a:lstStyle/>
          <a:p>
            <a:r>
              <a:rPr lang="cs-CZ" dirty="0">
                <a:latin typeface="Arial Black" panose="020B0A04020102020204" pitchFamily="34" charset="0"/>
              </a:rPr>
              <a:t>Kvalitativní přístup je vhodný zejména v případech, kdy nás zajímají významy, mechanismy, dění v terénu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 Black" panose="020B0A040201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694541B-91E2-49E5-8597-D71E567E7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299" y="2861100"/>
            <a:ext cx="9542930" cy="382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44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B40F764B-4B20-42DA-B2ED-2B1AD09CD848}"/>
              </a:ext>
            </a:extLst>
          </p:cNvPr>
          <p:cNvSpPr txBox="1"/>
          <p:nvPr/>
        </p:nvSpPr>
        <p:spPr>
          <a:xfrm>
            <a:off x="360948" y="1778038"/>
            <a:ext cx="5735052" cy="474307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lIns="360000" tIns="360000" rIns="360000" bIns="360000" rtlCol="0">
            <a:noAutofit/>
          </a:bodyPr>
          <a:lstStyle/>
          <a:p>
            <a:r>
              <a:rPr lang="cs-CZ" dirty="0">
                <a:latin typeface="Arial Black" panose="020B0A04020102020204" pitchFamily="34" charset="0"/>
                <a:cs typeface="Arial" panose="020B0604020202020204" pitchFamily="34" charset="0"/>
              </a:rPr>
              <a:t>Zúčastněné pozorování</a:t>
            </a:r>
          </a:p>
          <a:p>
            <a:endParaRPr lang="cs-CZ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 Black" panose="020B0A04020102020204" pitchFamily="34" charset="0"/>
                <a:cs typeface="Arial" panose="020B0604020202020204" pitchFamily="34" charset="0"/>
              </a:rPr>
              <a:t>Rozhovory</a:t>
            </a:r>
          </a:p>
          <a:p>
            <a:endParaRPr lang="cs-CZ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 Black" panose="020B0A04020102020204" pitchFamily="34" charset="0"/>
                <a:cs typeface="Arial" panose="020B0604020202020204" pitchFamily="34" charset="0"/>
              </a:rPr>
              <a:t>Skupinové rozhovory, </a:t>
            </a:r>
            <a:r>
              <a:rPr lang="cs-CZ" dirty="0" err="1">
                <a:latin typeface="Arial Black" panose="020B0A04020102020204" pitchFamily="34" charset="0"/>
                <a:cs typeface="Arial" panose="020B0604020202020204" pitchFamily="34" charset="0"/>
              </a:rPr>
              <a:t>focus</a:t>
            </a:r>
            <a:r>
              <a:rPr lang="cs-CZ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 Black" panose="020B0A04020102020204" pitchFamily="34" charset="0"/>
                <a:cs typeface="Arial" panose="020B0604020202020204" pitchFamily="34" charset="0"/>
              </a:rPr>
              <a:t>groups</a:t>
            </a:r>
            <a:endParaRPr lang="cs-CZ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 Black" panose="020B0A04020102020204" pitchFamily="34" charset="0"/>
                <a:cs typeface="Arial" panose="020B0604020202020204" pitchFamily="34" charset="0"/>
              </a:rPr>
              <a:t>Dotazníky (otevřené otázky)</a:t>
            </a:r>
          </a:p>
          <a:p>
            <a:endParaRPr lang="cs-CZ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 Black" panose="020B0A04020102020204" pitchFamily="34" charset="0"/>
                <a:cs typeface="Arial" panose="020B0604020202020204" pitchFamily="34" charset="0"/>
              </a:rPr>
              <a:t>Analýza textu</a:t>
            </a:r>
          </a:p>
          <a:p>
            <a:endParaRPr lang="cs-CZ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 Black" panose="020B0A04020102020204" pitchFamily="34" charset="0"/>
                <a:cs typeface="Arial" panose="020B0604020202020204" pitchFamily="34" charset="0"/>
              </a:rPr>
              <a:t>Analýza webu, sociálních sítí, diskusí</a:t>
            </a:r>
          </a:p>
          <a:p>
            <a:endParaRPr lang="cs-CZ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 Black" panose="020B0A04020102020204" pitchFamily="34" charset="0"/>
                <a:cs typeface="Arial" panose="020B0604020202020204" pitchFamily="34" charset="0"/>
              </a:rPr>
              <a:t>Případové studie (zahrnující předchozí)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58BE2BB-DAB3-49E2-B0D9-E092A41E684E}"/>
              </a:ext>
            </a:extLst>
          </p:cNvPr>
          <p:cNvSpPr txBox="1"/>
          <p:nvPr/>
        </p:nvSpPr>
        <p:spPr>
          <a:xfrm>
            <a:off x="231667" y="322548"/>
            <a:ext cx="11450996" cy="115733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lIns="360000" tIns="180000" rIns="360000" rtlCol="0">
            <a:noAutofit/>
          </a:bodyPr>
          <a:lstStyle/>
          <a:p>
            <a:r>
              <a:rPr lang="cs-CZ" sz="2800" dirty="0">
                <a:solidFill>
                  <a:schemeClr val="bg1"/>
                </a:solidFill>
                <a:latin typeface="Arial Black" panose="020B0A04020102020204" pitchFamily="34" charset="0"/>
              </a:rPr>
              <a:t>Techniky výzkumu pro evaluaci:</a:t>
            </a:r>
          </a:p>
          <a:p>
            <a:r>
              <a:rPr lang="cs-CZ" sz="2800" dirty="0">
                <a:solidFill>
                  <a:schemeClr val="bg1"/>
                </a:solidFill>
                <a:latin typeface="Arial Black" panose="020B0A04020102020204" pitchFamily="34" charset="0"/>
              </a:rPr>
              <a:t>Kvalitativní přístupy – typické techniky sběru dat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F5E9E9F-CBEA-4503-A5AD-E79D4C3E7833}"/>
              </a:ext>
            </a:extLst>
          </p:cNvPr>
          <p:cNvSpPr txBox="1"/>
          <p:nvPr/>
        </p:nvSpPr>
        <p:spPr>
          <a:xfrm>
            <a:off x="6268690" y="1778038"/>
            <a:ext cx="5735052" cy="47430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lIns="360000" tIns="360000" rIns="360000" bIns="360000" rtlCol="0">
            <a:noAutofit/>
          </a:bodyPr>
          <a:lstStyle/>
          <a:p>
            <a:r>
              <a:rPr lang="cs-CZ" dirty="0">
                <a:latin typeface="Arial Black" panose="020B0A04020102020204" pitchFamily="34" charset="0"/>
                <a:cs typeface="Arial" panose="020B0604020202020204" pitchFamily="34" charset="0"/>
              </a:rPr>
              <a:t>Specifika v evaluaci:</a:t>
            </a:r>
          </a:p>
          <a:p>
            <a:endParaRPr lang="cs-CZ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 Black" panose="020B0A04020102020204" pitchFamily="34" charset="0"/>
                <a:cs typeface="Arial" panose="020B0604020202020204" pitchFamily="34" charset="0"/>
              </a:rPr>
              <a:t>Vždy hraje zásadní roli kontext sítě vztahů! (to sice platí obecně, ale v evaluaci dvojnásob)</a:t>
            </a:r>
          </a:p>
          <a:p>
            <a:endParaRPr lang="cs-CZ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Rozhovory reprezentují určité typy aktérů provázané konkrétními vztahy s jinými aktéry – všichni mají určité role v programu a vidí jej z odlišné perspektivy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Texty a dokumenty mají agendu – jde často o programové texty, u nichž zkoumáme nejen obsah, ale „co dělají“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222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DCB23B5-075A-44E6-8FE5-1E5E5A318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4" y="561776"/>
            <a:ext cx="12192000" cy="168475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273CDE3-CFEE-411E-BC5A-2296DF83093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1125" y="2873846"/>
            <a:ext cx="5907037" cy="347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88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>
            <a:extLst>
              <a:ext uri="{FF2B5EF4-FFF2-40B4-BE49-F238E27FC236}">
                <a16:creationId xmlns:a16="http://schemas.microsoft.com/office/drawing/2014/main" id="{A1F3E0CA-FEB7-46D3-8498-8CE2426BB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337" y="816329"/>
            <a:ext cx="11256838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2400" b="1" dirty="0"/>
              <a:t>TECHNIKY KVALITATIVNÍHO VÝZKUMU </a:t>
            </a:r>
          </a:p>
          <a:p>
            <a:endParaRPr lang="cs-CZ" altLang="cs-CZ" sz="2400" b="1" dirty="0"/>
          </a:p>
          <a:p>
            <a:r>
              <a:rPr lang="cs-CZ" altLang="cs-CZ" sz="2400" b="1" dirty="0"/>
              <a:t>Z PRINCIPŮ, KTERÉ BYLY ZMÍNĚNY VYPLÝVAJÍ KONKRÉTNÍ </a:t>
            </a:r>
          </a:p>
          <a:p>
            <a:r>
              <a:rPr lang="cs-CZ" altLang="cs-CZ" sz="2400" b="1" dirty="0"/>
              <a:t>POSTUPY V RÁMCI TŘÍ HLAVNÍCH OBLASTÍ VÝZKUMNÉ PRAXE:</a:t>
            </a:r>
          </a:p>
          <a:p>
            <a:endParaRPr lang="cs-CZ" altLang="cs-CZ" sz="2400" dirty="0"/>
          </a:p>
          <a:p>
            <a:r>
              <a:rPr lang="cs-CZ" altLang="cs-CZ" sz="2400" b="1" dirty="0"/>
              <a:t>VÝBĚR JEDNOTEK VÝZKUMU</a:t>
            </a:r>
          </a:p>
          <a:p>
            <a:r>
              <a:rPr lang="cs-CZ" altLang="cs-CZ" sz="2400" dirty="0"/>
              <a:t>V KONTEXTU EVALUACE VÝBĚR REPREZENTUJE RŮZNÉ FORMY ZAPOJENÍ, RŮZNÉ ÚHLY POHLEDU NA PROGRAM</a:t>
            </a:r>
          </a:p>
          <a:p>
            <a:endParaRPr lang="cs-CZ" altLang="cs-CZ" sz="2400" dirty="0"/>
          </a:p>
          <a:p>
            <a:r>
              <a:rPr lang="cs-CZ" altLang="cs-CZ" sz="2400" b="1" dirty="0"/>
              <a:t>PROCES SBĚRU DAT</a:t>
            </a:r>
          </a:p>
          <a:p>
            <a:r>
              <a:rPr lang="cs-CZ" altLang="cs-CZ" sz="2400" dirty="0"/>
              <a:t>V KONTEXTU EVALUACE JE SBĚR DAT PROVÁDĚN NEJLÉPE KOMBINACÍ TECHNIK. VSTUP DO TERÉNU JE RELATIVNĚ SNADNÝ, LECKDY I VYŽÁDANÝ, K DISPOZICI MŮŽE BÝT NĚKOLIK MODALIT SBĚRU DAT PARALELNĚ</a:t>
            </a:r>
          </a:p>
          <a:p>
            <a:endParaRPr lang="cs-CZ" altLang="cs-CZ" sz="2400" dirty="0"/>
          </a:p>
          <a:p>
            <a:r>
              <a:rPr lang="cs-CZ" altLang="cs-CZ" sz="2400" b="1" dirty="0"/>
              <a:t>PROCES ANALÝZY</a:t>
            </a:r>
          </a:p>
          <a:p>
            <a:r>
              <a:rPr lang="cs-CZ" altLang="cs-CZ" sz="2400" dirty="0"/>
              <a:t>Z KOMBINACE TECHNIK ČASTO VYPLÝVÁ KOMBINACE KVALI A KVANTI ANALÝZY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FAE5ACF-6169-4DE7-9F71-F2A278D1F450}"/>
              </a:ext>
            </a:extLst>
          </p:cNvPr>
          <p:cNvSpPr txBox="1"/>
          <p:nvPr/>
        </p:nvSpPr>
        <p:spPr>
          <a:xfrm>
            <a:off x="231667" y="322548"/>
            <a:ext cx="11450996" cy="115733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lIns="360000" tIns="180000" rIns="360000" rtlCol="0">
            <a:noAutofit/>
          </a:bodyPr>
          <a:lstStyle/>
          <a:p>
            <a:r>
              <a:rPr lang="cs-CZ" sz="2800" dirty="0">
                <a:solidFill>
                  <a:schemeClr val="bg1"/>
                </a:solidFill>
                <a:latin typeface="Arial Black" panose="020B0A04020102020204" pitchFamily="34" charset="0"/>
              </a:rPr>
              <a:t>PRAKTICKÁ STRÁNKA VÝBĚRU DAT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973</Words>
  <Application>Microsoft Office PowerPoint</Application>
  <PresentationFormat>Širokoúhlá obrazovka</PresentationFormat>
  <Paragraphs>154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Fučík</dc:creator>
  <cp:lastModifiedBy>Petr Fučík</cp:lastModifiedBy>
  <cp:revision>2</cp:revision>
  <dcterms:created xsi:type="dcterms:W3CDTF">2021-10-12T04:25:22Z</dcterms:created>
  <dcterms:modified xsi:type="dcterms:W3CDTF">2021-10-19T08:04:20Z</dcterms:modified>
</cp:coreProperties>
</file>