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62"/>
  </p:notesMasterIdLst>
  <p:sldIdLst>
    <p:sldId id="256" r:id="rId6"/>
    <p:sldId id="257" r:id="rId7"/>
    <p:sldId id="258" r:id="rId8"/>
    <p:sldId id="317" r:id="rId9"/>
    <p:sldId id="259" r:id="rId10"/>
    <p:sldId id="260" r:id="rId11"/>
    <p:sldId id="385" r:id="rId12"/>
    <p:sldId id="261" r:id="rId13"/>
    <p:sldId id="263" r:id="rId14"/>
    <p:sldId id="265" r:id="rId15"/>
    <p:sldId id="266" r:id="rId16"/>
    <p:sldId id="324" r:id="rId17"/>
    <p:sldId id="267" r:id="rId18"/>
    <p:sldId id="268" r:id="rId19"/>
    <p:sldId id="269" r:id="rId20"/>
    <p:sldId id="386" r:id="rId21"/>
    <p:sldId id="275" r:id="rId22"/>
    <p:sldId id="276" r:id="rId23"/>
    <p:sldId id="376" r:id="rId24"/>
    <p:sldId id="278" r:id="rId25"/>
    <p:sldId id="279" r:id="rId26"/>
    <p:sldId id="328" r:id="rId27"/>
    <p:sldId id="280" r:id="rId28"/>
    <p:sldId id="281" r:id="rId29"/>
    <p:sldId id="282" r:id="rId30"/>
    <p:sldId id="283" r:id="rId31"/>
    <p:sldId id="284" r:id="rId32"/>
    <p:sldId id="383" r:id="rId33"/>
    <p:sldId id="327" r:id="rId34"/>
    <p:sldId id="387" r:id="rId35"/>
    <p:sldId id="334" r:id="rId36"/>
    <p:sldId id="333" r:id="rId37"/>
    <p:sldId id="332" r:id="rId38"/>
    <p:sldId id="388" r:id="rId39"/>
    <p:sldId id="323" r:id="rId40"/>
    <p:sldId id="285" r:id="rId41"/>
    <p:sldId id="286" r:id="rId42"/>
    <p:sldId id="287" r:id="rId43"/>
    <p:sldId id="329" r:id="rId44"/>
    <p:sldId id="289" r:id="rId45"/>
    <p:sldId id="290" r:id="rId46"/>
    <p:sldId id="337" r:id="rId47"/>
    <p:sldId id="336" r:id="rId48"/>
    <p:sldId id="338" r:id="rId49"/>
    <p:sldId id="293" r:id="rId50"/>
    <p:sldId id="294" r:id="rId51"/>
    <p:sldId id="296" r:id="rId52"/>
    <p:sldId id="297" r:id="rId53"/>
    <p:sldId id="298" r:id="rId54"/>
    <p:sldId id="300" r:id="rId55"/>
    <p:sldId id="313" r:id="rId56"/>
    <p:sldId id="339" r:id="rId57"/>
    <p:sldId id="302" r:id="rId58"/>
    <p:sldId id="303" r:id="rId59"/>
    <p:sldId id="304" r:id="rId60"/>
    <p:sldId id="32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0" roundtripDataSignature="AMtx7miY3kzOiIsNTk911V2ygZSAMC8e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EB1F9F16-BA9D-4C92-986C-E0A858A80586}"/>
    <pc:docChg chg="undo custSel addSld delSld modSld sldOrd">
      <pc:chgData name="Martina Nedomová" userId="6c3f62ea-cb8a-418e-9aed-243875b9760d" providerId="ADAL" clId="{EB1F9F16-BA9D-4C92-986C-E0A858A80586}" dt="2021-10-05T12:17:50.581" v="1040" actId="6549"/>
      <pc:docMkLst>
        <pc:docMk/>
      </pc:docMkLst>
      <pc:sldChg chg="modSp">
        <pc:chgData name="Martina Nedomová" userId="6c3f62ea-cb8a-418e-9aed-243875b9760d" providerId="ADAL" clId="{EB1F9F16-BA9D-4C92-986C-E0A858A80586}" dt="2021-09-14T12:34:36.062" v="888" actId="1076"/>
        <pc:sldMkLst>
          <pc:docMk/>
          <pc:sldMk cId="0" sldId="256"/>
        </pc:sldMkLst>
        <pc:spChg chg="mod">
          <ac:chgData name="Martina Nedomová" userId="6c3f62ea-cb8a-418e-9aed-243875b9760d" providerId="ADAL" clId="{EB1F9F16-BA9D-4C92-986C-E0A858A80586}" dt="2021-09-14T07:27:16.619" v="2" actId="108"/>
          <ac:spMkLst>
            <pc:docMk/>
            <pc:sldMk cId="0" sldId="256"/>
            <ac:spMk id="5" creationId="{02127912-3140-4604-A1DC-E8EF32DCB57C}"/>
          </ac:spMkLst>
        </pc:spChg>
        <pc:picChg chg="mod">
          <ac:chgData name="Martina Nedomová" userId="6c3f62ea-cb8a-418e-9aed-243875b9760d" providerId="ADAL" clId="{EB1F9F16-BA9D-4C92-986C-E0A858A80586}" dt="2021-09-14T12:34:36.062" v="888" actId="1076"/>
          <ac:picMkLst>
            <pc:docMk/>
            <pc:sldMk cId="0" sldId="256"/>
            <ac:picMk id="163" creationId="{00000000-0000-0000-0000-000000000000}"/>
          </ac:picMkLst>
        </pc:picChg>
      </pc:sldChg>
      <pc:sldChg chg="modSp">
        <pc:chgData name="Martina Nedomová" userId="6c3f62ea-cb8a-418e-9aed-243875b9760d" providerId="ADAL" clId="{EB1F9F16-BA9D-4C92-986C-E0A858A80586}" dt="2021-09-16T06:49:41.817" v="942" actId="12"/>
        <pc:sldMkLst>
          <pc:docMk/>
          <pc:sldMk cId="0" sldId="257"/>
        </pc:sldMkLst>
        <pc:spChg chg="mod">
          <ac:chgData name="Martina Nedomová" userId="6c3f62ea-cb8a-418e-9aed-243875b9760d" providerId="ADAL" clId="{EB1F9F16-BA9D-4C92-986C-E0A858A80586}" dt="2021-09-16T06:49:41.817" v="942" actId="12"/>
          <ac:spMkLst>
            <pc:docMk/>
            <pc:sldMk cId="0" sldId="257"/>
            <ac:spMk id="173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10-05T12:17:33.752" v="1035" actId="20577"/>
        <pc:sldMkLst>
          <pc:docMk/>
          <pc:sldMk cId="0" sldId="258"/>
        </pc:sldMkLst>
        <pc:spChg chg="mod">
          <ac:chgData name="Martina Nedomová" userId="6c3f62ea-cb8a-418e-9aed-243875b9760d" providerId="ADAL" clId="{EB1F9F16-BA9D-4C92-986C-E0A858A80586}" dt="2021-10-05T12:17:33.752" v="1035" actId="20577"/>
          <ac:spMkLst>
            <pc:docMk/>
            <pc:sldMk cId="0" sldId="258"/>
            <ac:spMk id="180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6T06:50:02.691" v="946" actId="12"/>
        <pc:sldMkLst>
          <pc:docMk/>
          <pc:sldMk cId="0" sldId="260"/>
        </pc:sldMkLst>
        <pc:spChg chg="mod">
          <ac:chgData name="Martina Nedomová" userId="6c3f62ea-cb8a-418e-9aed-243875b9760d" providerId="ADAL" clId="{EB1F9F16-BA9D-4C92-986C-E0A858A80586}" dt="2021-09-16T06:50:02.691" v="946" actId="12"/>
          <ac:spMkLst>
            <pc:docMk/>
            <pc:sldMk cId="0" sldId="260"/>
            <ac:spMk id="193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39:11.161" v="931" actId="20577"/>
        <pc:sldMkLst>
          <pc:docMk/>
          <pc:sldMk cId="0" sldId="261"/>
        </pc:sldMkLst>
        <pc:spChg chg="mod">
          <ac:chgData name="Martina Nedomová" userId="6c3f62ea-cb8a-418e-9aed-243875b9760d" providerId="ADAL" clId="{EB1F9F16-BA9D-4C92-986C-E0A858A80586}" dt="2021-09-14T12:39:11.161" v="931" actId="20577"/>
          <ac:spMkLst>
            <pc:docMk/>
            <pc:sldMk cId="0" sldId="261"/>
            <ac:spMk id="2" creationId="{DE69D92E-7FF3-43A4-8CCD-998A333329E0}"/>
          </ac:spMkLst>
        </pc:spChg>
      </pc:sldChg>
      <pc:sldChg chg="del">
        <pc:chgData name="Martina Nedomová" userId="6c3f62ea-cb8a-418e-9aed-243875b9760d" providerId="ADAL" clId="{EB1F9F16-BA9D-4C92-986C-E0A858A80586}" dt="2021-09-14T07:36:01.349" v="130" actId="2696"/>
        <pc:sldMkLst>
          <pc:docMk/>
          <pc:sldMk cId="0" sldId="263"/>
        </pc:sldMkLst>
      </pc:sldChg>
      <pc:sldChg chg="modSp">
        <pc:chgData name="Martina Nedomová" userId="6c3f62ea-cb8a-418e-9aed-243875b9760d" providerId="ADAL" clId="{EB1F9F16-BA9D-4C92-986C-E0A858A80586}" dt="2021-09-14T12:39:27.357" v="933" actId="14100"/>
        <pc:sldMkLst>
          <pc:docMk/>
          <pc:sldMk cId="0" sldId="267"/>
        </pc:sldMkLst>
        <pc:spChg chg="mod">
          <ac:chgData name="Martina Nedomová" userId="6c3f62ea-cb8a-418e-9aed-243875b9760d" providerId="ADAL" clId="{EB1F9F16-BA9D-4C92-986C-E0A858A80586}" dt="2021-09-14T12:39:27.357" v="933" actId="14100"/>
          <ac:spMkLst>
            <pc:docMk/>
            <pc:sldMk cId="0" sldId="267"/>
            <ac:spMk id="242" creationId="{00000000-0000-0000-0000-000000000000}"/>
          </ac:spMkLst>
        </pc:spChg>
        <pc:spChg chg="mod">
          <ac:chgData name="Martina Nedomová" userId="6c3f62ea-cb8a-418e-9aed-243875b9760d" providerId="ADAL" clId="{EB1F9F16-BA9D-4C92-986C-E0A858A80586}" dt="2021-09-14T12:07:35.020" v="735" actId="14100"/>
          <ac:spMkLst>
            <pc:docMk/>
            <pc:sldMk cId="0" sldId="267"/>
            <ac:spMk id="243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07:45:35.643" v="259" actId="207"/>
        <pc:sldMkLst>
          <pc:docMk/>
          <pc:sldMk cId="0" sldId="268"/>
        </pc:sldMkLst>
        <pc:spChg chg="mod">
          <ac:chgData name="Martina Nedomová" userId="6c3f62ea-cb8a-418e-9aed-243875b9760d" providerId="ADAL" clId="{EB1F9F16-BA9D-4C92-986C-E0A858A80586}" dt="2021-09-14T07:45:35.643" v="259" actId="207"/>
          <ac:spMkLst>
            <pc:docMk/>
            <pc:sldMk cId="0" sldId="268"/>
            <ac:spMk id="250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07:45:43.158" v="260" actId="207"/>
        <pc:sldMkLst>
          <pc:docMk/>
          <pc:sldMk cId="0" sldId="275"/>
        </pc:sldMkLst>
        <pc:spChg chg="mod">
          <ac:chgData name="Martina Nedomová" userId="6c3f62ea-cb8a-418e-9aed-243875b9760d" providerId="ADAL" clId="{EB1F9F16-BA9D-4C92-986C-E0A858A80586}" dt="2021-09-14T07:45:43.158" v="260" actId="207"/>
          <ac:spMkLst>
            <pc:docMk/>
            <pc:sldMk cId="0" sldId="275"/>
            <ac:spMk id="294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6T07:37:26.929" v="1018" actId="115"/>
        <pc:sldMkLst>
          <pc:docMk/>
          <pc:sldMk cId="0" sldId="276"/>
        </pc:sldMkLst>
        <pc:spChg chg="mod">
          <ac:chgData name="Martina Nedomová" userId="6c3f62ea-cb8a-418e-9aed-243875b9760d" providerId="ADAL" clId="{EB1F9F16-BA9D-4C92-986C-E0A858A80586}" dt="2021-09-16T07:37:26.929" v="1018" actId="115"/>
          <ac:spMkLst>
            <pc:docMk/>
            <pc:sldMk cId="0" sldId="276"/>
            <ac:spMk id="301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6T07:38:35.774" v="1019" actId="6549"/>
        <pc:sldMkLst>
          <pc:docMk/>
          <pc:sldMk cId="0" sldId="284"/>
        </pc:sldMkLst>
        <pc:spChg chg="mod">
          <ac:chgData name="Martina Nedomová" userId="6c3f62ea-cb8a-418e-9aed-243875b9760d" providerId="ADAL" clId="{EB1F9F16-BA9D-4C92-986C-E0A858A80586}" dt="2021-09-16T07:38:35.774" v="1019" actId="6549"/>
          <ac:spMkLst>
            <pc:docMk/>
            <pc:sldMk cId="0" sldId="284"/>
            <ac:spMk id="358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6T07:54:21.925" v="1020" actId="14100"/>
        <pc:sldMkLst>
          <pc:docMk/>
          <pc:sldMk cId="0" sldId="290"/>
        </pc:sldMkLst>
        <pc:spChg chg="mod">
          <ac:chgData name="Martina Nedomová" userId="6c3f62ea-cb8a-418e-9aed-243875b9760d" providerId="ADAL" clId="{EB1F9F16-BA9D-4C92-986C-E0A858A80586}" dt="2021-09-14T12:33:18.645" v="886" actId="14100"/>
          <ac:spMkLst>
            <pc:docMk/>
            <pc:sldMk cId="0" sldId="290"/>
            <ac:spMk id="405" creationId="{00000000-0000-0000-0000-000000000000}"/>
          </ac:spMkLst>
        </pc:spChg>
        <pc:spChg chg="mod">
          <ac:chgData name="Martina Nedomová" userId="6c3f62ea-cb8a-418e-9aed-243875b9760d" providerId="ADAL" clId="{EB1F9F16-BA9D-4C92-986C-E0A858A80586}" dt="2021-09-16T07:54:21.925" v="1020" actId="14100"/>
          <ac:spMkLst>
            <pc:docMk/>
            <pc:sldMk cId="0" sldId="290"/>
            <ac:spMk id="407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6T08:26:31.410" v="1034" actId="12"/>
        <pc:sldMkLst>
          <pc:docMk/>
          <pc:sldMk cId="0" sldId="294"/>
        </pc:sldMkLst>
        <pc:spChg chg="mod">
          <ac:chgData name="Martina Nedomová" userId="6c3f62ea-cb8a-418e-9aed-243875b9760d" providerId="ADAL" clId="{EB1F9F16-BA9D-4C92-986C-E0A858A80586}" dt="2021-09-16T08:26:31.410" v="1034" actId="12"/>
          <ac:spMkLst>
            <pc:docMk/>
            <pc:sldMk cId="0" sldId="294"/>
            <ac:spMk id="439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29:44.597" v="830" actId="14100"/>
        <pc:sldMkLst>
          <pc:docMk/>
          <pc:sldMk cId="0" sldId="298"/>
        </pc:sldMkLst>
        <pc:spChg chg="mod">
          <ac:chgData name="Martina Nedomová" userId="6c3f62ea-cb8a-418e-9aed-243875b9760d" providerId="ADAL" clId="{EB1F9F16-BA9D-4C92-986C-E0A858A80586}" dt="2021-09-14T12:29:44.597" v="830" actId="14100"/>
          <ac:spMkLst>
            <pc:docMk/>
            <pc:sldMk cId="0" sldId="298"/>
            <ac:spMk id="401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35:03.558" v="891" actId="6549"/>
        <pc:sldMkLst>
          <pc:docMk/>
          <pc:sldMk cId="0" sldId="304"/>
        </pc:sldMkLst>
        <pc:spChg chg="mod">
          <ac:chgData name="Martina Nedomová" userId="6c3f62ea-cb8a-418e-9aed-243875b9760d" providerId="ADAL" clId="{EB1F9F16-BA9D-4C92-986C-E0A858A80586}" dt="2021-09-14T12:35:03.558" v="891" actId="6549"/>
          <ac:spMkLst>
            <pc:docMk/>
            <pc:sldMk cId="0" sldId="304"/>
            <ac:spMk id="512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10-05T12:17:50.581" v="1040" actId="6549"/>
        <pc:sldMkLst>
          <pc:docMk/>
          <pc:sldMk cId="1505711212" sldId="317"/>
        </pc:sldMkLst>
        <pc:spChg chg="mod">
          <ac:chgData name="Martina Nedomová" userId="6c3f62ea-cb8a-418e-9aed-243875b9760d" providerId="ADAL" clId="{EB1F9F16-BA9D-4C92-986C-E0A858A80586}" dt="2021-10-05T12:17:50.581" v="1040" actId="6549"/>
          <ac:spMkLst>
            <pc:docMk/>
            <pc:sldMk cId="1505711212" sldId="317"/>
            <ac:spMk id="3" creationId="{84885670-B2C5-4731-994E-D56EC76F8738}"/>
          </ac:spMkLst>
        </pc:spChg>
      </pc:sldChg>
      <pc:sldChg chg="modSp">
        <pc:chgData name="Martina Nedomová" userId="6c3f62ea-cb8a-418e-9aed-243875b9760d" providerId="ADAL" clId="{EB1F9F16-BA9D-4C92-986C-E0A858A80586}" dt="2021-09-14T12:35:25.083" v="892" actId="20577"/>
        <pc:sldMkLst>
          <pc:docMk/>
          <pc:sldMk cId="0" sldId="326"/>
        </pc:sldMkLst>
        <pc:spChg chg="mod">
          <ac:chgData name="Martina Nedomová" userId="6c3f62ea-cb8a-418e-9aed-243875b9760d" providerId="ADAL" clId="{EB1F9F16-BA9D-4C92-986C-E0A858A80586}" dt="2021-09-14T12:35:25.083" v="892" actId="20577"/>
          <ac:spMkLst>
            <pc:docMk/>
            <pc:sldMk cId="0" sldId="326"/>
            <ac:spMk id="526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40:29.142" v="934" actId="207"/>
        <pc:sldMkLst>
          <pc:docMk/>
          <pc:sldMk cId="1022658578" sldId="327"/>
        </pc:sldMkLst>
        <pc:spChg chg="mod">
          <ac:chgData name="Martina Nedomová" userId="6c3f62ea-cb8a-418e-9aed-243875b9760d" providerId="ADAL" clId="{EB1F9F16-BA9D-4C92-986C-E0A858A80586}" dt="2021-09-14T12:40:29.142" v="934" actId="207"/>
          <ac:spMkLst>
            <pc:docMk/>
            <pc:sldMk cId="1022658578" sldId="327"/>
            <ac:spMk id="331" creationId="{00000000-0000-0000-0000-000000000000}"/>
          </ac:spMkLst>
        </pc:spChg>
        <pc:spChg chg="mod">
          <ac:chgData name="Martina Nedomová" userId="6c3f62ea-cb8a-418e-9aed-243875b9760d" providerId="ADAL" clId="{EB1F9F16-BA9D-4C92-986C-E0A858A80586}" dt="2021-09-14T12:08:42.503" v="745" actId="113"/>
          <ac:spMkLst>
            <pc:docMk/>
            <pc:sldMk cId="1022658578" sldId="327"/>
            <ac:spMk id="332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07:57:03.988" v="285" actId="20577"/>
        <pc:sldMkLst>
          <pc:docMk/>
          <pc:sldMk cId="2389040124" sldId="328"/>
        </pc:sldMkLst>
        <pc:spChg chg="mod">
          <ac:chgData name="Martina Nedomová" userId="6c3f62ea-cb8a-418e-9aed-243875b9760d" providerId="ADAL" clId="{EB1F9F16-BA9D-4C92-986C-E0A858A80586}" dt="2021-09-14T07:57:03.988" v="285" actId="20577"/>
          <ac:spMkLst>
            <pc:docMk/>
            <pc:sldMk cId="2389040124" sldId="328"/>
            <ac:spMk id="196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24:46.543" v="812" actId="313"/>
        <pc:sldMkLst>
          <pc:docMk/>
          <pc:sldMk cId="0" sldId="329"/>
        </pc:sldMkLst>
        <pc:spChg chg="mod">
          <ac:chgData name="Martina Nedomová" userId="6c3f62ea-cb8a-418e-9aed-243875b9760d" providerId="ADAL" clId="{EB1F9F16-BA9D-4C92-986C-E0A858A80586}" dt="2021-09-14T12:24:46.543" v="812" actId="313"/>
          <ac:spMkLst>
            <pc:docMk/>
            <pc:sldMk cId="0" sldId="329"/>
            <ac:spMk id="331" creationId="{00000000-0000-0000-0000-000000000000}"/>
          </ac:spMkLst>
        </pc:spChg>
      </pc:sldChg>
      <pc:sldChg chg="modSp ord">
        <pc:chgData name="Martina Nedomová" userId="6c3f62ea-cb8a-418e-9aed-243875b9760d" providerId="ADAL" clId="{EB1F9F16-BA9D-4C92-986C-E0A858A80586}" dt="2021-09-14T12:11:36.935" v="786" actId="20577"/>
        <pc:sldMkLst>
          <pc:docMk/>
          <pc:sldMk cId="1683869754" sldId="332"/>
        </pc:sldMkLst>
        <pc:spChg chg="mod">
          <ac:chgData name="Martina Nedomová" userId="6c3f62ea-cb8a-418e-9aed-243875b9760d" providerId="ADAL" clId="{EB1F9F16-BA9D-4C92-986C-E0A858A80586}" dt="2021-09-14T12:11:36.935" v="786" actId="20577"/>
          <ac:spMkLst>
            <pc:docMk/>
            <pc:sldMk cId="1683869754" sldId="332"/>
            <ac:spMk id="7" creationId="{1E3D2DB2-14AE-42DF-A387-56429E9DBA87}"/>
          </ac:spMkLst>
        </pc:spChg>
      </pc:sldChg>
      <pc:sldChg chg="ord">
        <pc:chgData name="Martina Nedomová" userId="6c3f62ea-cb8a-418e-9aed-243875b9760d" providerId="ADAL" clId="{EB1F9F16-BA9D-4C92-986C-E0A858A80586}" dt="2021-09-14T07:59:38.344" v="289"/>
        <pc:sldMkLst>
          <pc:docMk/>
          <pc:sldMk cId="1193994077" sldId="333"/>
        </pc:sldMkLst>
      </pc:sldChg>
      <pc:sldChg chg="ord">
        <pc:chgData name="Martina Nedomová" userId="6c3f62ea-cb8a-418e-9aed-243875b9760d" providerId="ADAL" clId="{EB1F9F16-BA9D-4C92-986C-E0A858A80586}" dt="2021-09-14T07:59:33.033" v="288"/>
        <pc:sldMkLst>
          <pc:docMk/>
          <pc:sldMk cId="2788981949" sldId="334"/>
        </pc:sldMkLst>
      </pc:sldChg>
      <pc:sldChg chg="modSp ord">
        <pc:chgData name="Martina Nedomová" userId="6c3f62ea-cb8a-418e-9aed-243875b9760d" providerId="ADAL" clId="{EB1F9F16-BA9D-4C92-986C-E0A858A80586}" dt="2021-09-16T08:01:21.916" v="1028" actId="20577"/>
        <pc:sldMkLst>
          <pc:docMk/>
          <pc:sldMk cId="3099906426" sldId="336"/>
        </pc:sldMkLst>
        <pc:spChg chg="mod">
          <ac:chgData name="Martina Nedomová" userId="6c3f62ea-cb8a-418e-9aed-243875b9760d" providerId="ADAL" clId="{EB1F9F16-BA9D-4C92-986C-E0A858A80586}" dt="2021-09-16T07:58:08.468" v="1021" actId="14100"/>
          <ac:spMkLst>
            <pc:docMk/>
            <pc:sldMk cId="3099906426" sldId="336"/>
            <ac:spMk id="2" creationId="{009AA955-67AA-439F-AEAC-CDC891A26458}"/>
          </ac:spMkLst>
        </pc:spChg>
        <pc:spChg chg="mod">
          <ac:chgData name="Martina Nedomová" userId="6c3f62ea-cb8a-418e-9aed-243875b9760d" providerId="ADAL" clId="{EB1F9F16-BA9D-4C92-986C-E0A858A80586}" dt="2021-09-16T08:01:21.916" v="1028" actId="20577"/>
          <ac:spMkLst>
            <pc:docMk/>
            <pc:sldMk cId="3099906426" sldId="336"/>
            <ac:spMk id="3" creationId="{630D9D3D-E55E-4C0D-B33B-CD6B9C408F11}"/>
          </ac:spMkLst>
        </pc:spChg>
      </pc:sldChg>
      <pc:sldChg chg="modSp">
        <pc:chgData name="Martina Nedomová" userId="6c3f62ea-cb8a-418e-9aed-243875b9760d" providerId="ADAL" clId="{EB1F9F16-BA9D-4C92-986C-E0A858A80586}" dt="2021-09-14T12:32:20.314" v="855" actId="20577"/>
        <pc:sldMkLst>
          <pc:docMk/>
          <pc:sldMk cId="0" sldId="337"/>
        </pc:sldMkLst>
        <pc:spChg chg="mod">
          <ac:chgData name="Martina Nedomová" userId="6c3f62ea-cb8a-418e-9aed-243875b9760d" providerId="ADAL" clId="{EB1F9F16-BA9D-4C92-986C-E0A858A80586}" dt="2021-09-14T12:32:20.314" v="855" actId="20577"/>
          <ac:spMkLst>
            <pc:docMk/>
            <pc:sldMk cId="0" sldId="337"/>
            <ac:spMk id="361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12:33:39.470" v="887" actId="20577"/>
        <pc:sldMkLst>
          <pc:docMk/>
          <pc:sldMk cId="0" sldId="338"/>
        </pc:sldMkLst>
        <pc:spChg chg="mod">
          <ac:chgData name="Martina Nedomová" userId="6c3f62ea-cb8a-418e-9aed-243875b9760d" providerId="ADAL" clId="{EB1F9F16-BA9D-4C92-986C-E0A858A80586}" dt="2021-09-14T12:33:39.470" v="887" actId="20577"/>
          <ac:spMkLst>
            <pc:docMk/>
            <pc:sldMk cId="0" sldId="338"/>
            <ac:spMk id="369" creationId="{00000000-0000-0000-0000-000000000000}"/>
          </ac:spMkLst>
        </pc:spChg>
      </pc:sldChg>
      <pc:sldChg chg="modSp">
        <pc:chgData name="Martina Nedomová" userId="6c3f62ea-cb8a-418e-9aed-243875b9760d" providerId="ADAL" clId="{EB1F9F16-BA9D-4C92-986C-E0A858A80586}" dt="2021-09-14T07:40:24.582" v="139" actId="6549"/>
        <pc:sldMkLst>
          <pc:docMk/>
          <pc:sldMk cId="913282643" sldId="376"/>
        </pc:sldMkLst>
        <pc:spChg chg="mod">
          <ac:chgData name="Martina Nedomová" userId="6c3f62ea-cb8a-418e-9aed-243875b9760d" providerId="ADAL" clId="{EB1F9F16-BA9D-4C92-986C-E0A858A80586}" dt="2021-09-14T07:40:24.582" v="139" actId="6549"/>
          <ac:spMkLst>
            <pc:docMk/>
            <pc:sldMk cId="913282643" sldId="376"/>
            <ac:spMk id="2" creationId="{C4381E29-644D-47D3-B336-84D7BC65FFD3}"/>
          </ac:spMkLst>
        </pc:spChg>
      </pc:sldChg>
      <pc:sldChg chg="modSp add">
        <pc:chgData name="Martina Nedomová" userId="6c3f62ea-cb8a-418e-9aed-243875b9760d" providerId="ADAL" clId="{EB1F9F16-BA9D-4C92-986C-E0A858A80586}" dt="2021-09-16T06:48:22.115" v="938" actId="20577"/>
        <pc:sldMkLst>
          <pc:docMk/>
          <pc:sldMk cId="2892871514" sldId="385"/>
        </pc:sldMkLst>
        <pc:spChg chg="mod">
          <ac:chgData name="Martina Nedomová" userId="6c3f62ea-cb8a-418e-9aed-243875b9760d" providerId="ADAL" clId="{EB1F9F16-BA9D-4C92-986C-E0A858A80586}" dt="2021-09-14T07:31:54.133" v="63" actId="122"/>
          <ac:spMkLst>
            <pc:docMk/>
            <pc:sldMk cId="2892871514" sldId="385"/>
            <ac:spMk id="2" creationId="{A214FE66-B518-4ABE-B30B-8FC9DC22A892}"/>
          </ac:spMkLst>
        </pc:spChg>
        <pc:spChg chg="mod">
          <ac:chgData name="Martina Nedomová" userId="6c3f62ea-cb8a-418e-9aed-243875b9760d" providerId="ADAL" clId="{EB1F9F16-BA9D-4C92-986C-E0A858A80586}" dt="2021-09-16T06:48:22.115" v="938" actId="20577"/>
          <ac:spMkLst>
            <pc:docMk/>
            <pc:sldMk cId="2892871514" sldId="385"/>
            <ac:spMk id="3" creationId="{04C62CB5-0FF6-43E4-91AD-8DCF6958A56F}"/>
          </ac:spMkLst>
        </pc:spChg>
      </pc:sldChg>
      <pc:sldChg chg="modSp">
        <pc:chgData name="Martina Nedomová" userId="6c3f62ea-cb8a-418e-9aed-243875b9760d" providerId="ADAL" clId="{EB1F9F16-BA9D-4C92-986C-E0A858A80586}" dt="2021-09-16T06:54:45.170" v="1003" actId="6549"/>
        <pc:sldMkLst>
          <pc:docMk/>
          <pc:sldMk cId="2366798487" sldId="386"/>
        </pc:sldMkLst>
        <pc:spChg chg="mod">
          <ac:chgData name="Martina Nedomová" userId="6c3f62ea-cb8a-418e-9aed-243875b9760d" providerId="ADAL" clId="{EB1F9F16-BA9D-4C92-986C-E0A858A80586}" dt="2021-09-14T07:46:16.539" v="262" actId="207"/>
          <ac:spMkLst>
            <pc:docMk/>
            <pc:sldMk cId="2366798487" sldId="386"/>
            <ac:spMk id="230" creationId="{00000000-0000-0000-0000-000000000000}"/>
          </ac:spMkLst>
        </pc:spChg>
        <pc:spChg chg="mod">
          <ac:chgData name="Martina Nedomová" userId="6c3f62ea-cb8a-418e-9aed-243875b9760d" providerId="ADAL" clId="{EB1F9F16-BA9D-4C92-986C-E0A858A80586}" dt="2021-09-16T06:54:45.170" v="1003" actId="6549"/>
          <ac:spMkLst>
            <pc:docMk/>
            <pc:sldMk cId="2366798487" sldId="386"/>
            <ac:spMk id="231" creationId="{00000000-0000-0000-0000-000000000000}"/>
          </ac:spMkLst>
        </pc:spChg>
      </pc:sldChg>
      <pc:sldChg chg="addSp delSp modSp">
        <pc:chgData name="Martina Nedomová" userId="6c3f62ea-cb8a-418e-9aed-243875b9760d" providerId="ADAL" clId="{EB1F9F16-BA9D-4C92-986C-E0A858A80586}" dt="2021-09-14T08:05:24.061" v="324" actId="208"/>
        <pc:sldMkLst>
          <pc:docMk/>
          <pc:sldMk cId="4260891919" sldId="387"/>
        </pc:sldMkLst>
        <pc:spChg chg="add mod">
          <ac:chgData name="Martina Nedomová" userId="6c3f62ea-cb8a-418e-9aed-243875b9760d" providerId="ADAL" clId="{EB1F9F16-BA9D-4C92-986C-E0A858A80586}" dt="2021-09-14T08:04:36.459" v="317" actId="14100"/>
          <ac:spMkLst>
            <pc:docMk/>
            <pc:sldMk cId="4260891919" sldId="387"/>
            <ac:spMk id="5" creationId="{39578638-51A3-4469-9E57-043BB66AAEEA}"/>
          </ac:spMkLst>
        </pc:spChg>
        <pc:spChg chg="add mod">
          <ac:chgData name="Martina Nedomová" userId="6c3f62ea-cb8a-418e-9aed-243875b9760d" providerId="ADAL" clId="{EB1F9F16-BA9D-4C92-986C-E0A858A80586}" dt="2021-09-14T08:05:09.924" v="322" actId="14100"/>
          <ac:spMkLst>
            <pc:docMk/>
            <pc:sldMk cId="4260891919" sldId="387"/>
            <ac:spMk id="7" creationId="{EF83C745-AF27-448E-A3CC-7EA7F596C720}"/>
          </ac:spMkLst>
        </pc:spChg>
        <pc:picChg chg="add mod modCrop">
          <ac:chgData name="Martina Nedomová" userId="6c3f62ea-cb8a-418e-9aed-243875b9760d" providerId="ADAL" clId="{EB1F9F16-BA9D-4C92-986C-E0A858A80586}" dt="2021-09-14T08:03:08.308" v="301" actId="1076"/>
          <ac:picMkLst>
            <pc:docMk/>
            <pc:sldMk cId="4260891919" sldId="387"/>
            <ac:picMk id="2" creationId="{889EE203-E814-4CF6-9E3D-2C195F37CDB6}"/>
          </ac:picMkLst>
        </pc:picChg>
        <pc:picChg chg="del">
          <ac:chgData name="Martina Nedomová" userId="6c3f62ea-cb8a-418e-9aed-243875b9760d" providerId="ADAL" clId="{EB1F9F16-BA9D-4C92-986C-E0A858A80586}" dt="2021-09-14T08:03:20.545" v="302" actId="478"/>
          <ac:picMkLst>
            <pc:docMk/>
            <pc:sldMk cId="4260891919" sldId="387"/>
            <ac:picMk id="3" creationId="{1658B9DC-5C06-4FF8-80C3-08664C5AB650}"/>
          </ac:picMkLst>
        </pc:picChg>
        <pc:picChg chg="add mod modCrop">
          <ac:chgData name="Martina Nedomová" userId="6c3f62ea-cb8a-418e-9aed-243875b9760d" providerId="ADAL" clId="{EB1F9F16-BA9D-4C92-986C-E0A858A80586}" dt="2021-09-14T08:04:08.631" v="310" actId="1076"/>
          <ac:picMkLst>
            <pc:docMk/>
            <pc:sldMk cId="4260891919" sldId="387"/>
            <ac:picMk id="4" creationId="{6897C17A-43A8-48A5-B4B9-249E8B249136}"/>
          </ac:picMkLst>
        </pc:picChg>
        <pc:picChg chg="del">
          <ac:chgData name="Martina Nedomová" userId="6c3f62ea-cb8a-418e-9aed-243875b9760d" providerId="ADAL" clId="{EB1F9F16-BA9D-4C92-986C-E0A858A80586}" dt="2021-09-14T08:01:57.714" v="293" actId="478"/>
          <ac:picMkLst>
            <pc:docMk/>
            <pc:sldMk cId="4260891919" sldId="387"/>
            <ac:picMk id="6" creationId="{E41DF37B-DCB6-403E-8B9A-2CE49E8AC7ED}"/>
          </ac:picMkLst>
        </pc:picChg>
        <pc:picChg chg="del">
          <ac:chgData name="Martina Nedomová" userId="6c3f62ea-cb8a-418e-9aed-243875b9760d" providerId="ADAL" clId="{EB1F9F16-BA9D-4C92-986C-E0A858A80586}" dt="2021-09-14T08:01:59.752" v="294" actId="478"/>
          <ac:picMkLst>
            <pc:docMk/>
            <pc:sldMk cId="4260891919" sldId="387"/>
            <ac:picMk id="8" creationId="{5F85ADCC-8169-46BB-87F4-3293056E5979}"/>
          </ac:picMkLst>
        </pc:picChg>
        <pc:cxnChg chg="add mod">
          <ac:chgData name="Martina Nedomová" userId="6c3f62ea-cb8a-418e-9aed-243875b9760d" providerId="ADAL" clId="{EB1F9F16-BA9D-4C92-986C-E0A858A80586}" dt="2021-09-14T08:05:24.061" v="324" actId="208"/>
          <ac:cxnSpMkLst>
            <pc:docMk/>
            <pc:sldMk cId="4260891919" sldId="387"/>
            <ac:cxnSpMk id="10" creationId="{6D127899-222C-4C98-A652-271D1947D878}"/>
          </ac:cxnSpMkLst>
        </pc:cxnChg>
      </pc:sldChg>
      <pc:sldChg chg="modSp">
        <pc:chgData name="Martina Nedomová" userId="6c3f62ea-cb8a-418e-9aed-243875b9760d" providerId="ADAL" clId="{EB1F9F16-BA9D-4C92-986C-E0A858A80586}" dt="2021-09-14T08:08:50.464" v="364" actId="20577"/>
        <pc:sldMkLst>
          <pc:docMk/>
          <pc:sldMk cId="3775147718" sldId="388"/>
        </pc:sldMkLst>
        <pc:spChg chg="mod">
          <ac:chgData name="Martina Nedomová" userId="6c3f62ea-cb8a-418e-9aed-243875b9760d" providerId="ADAL" clId="{EB1F9F16-BA9D-4C92-986C-E0A858A80586}" dt="2021-09-14T08:08:50.464" v="364" actId="20577"/>
          <ac:spMkLst>
            <pc:docMk/>
            <pc:sldMk cId="3775147718" sldId="388"/>
            <ac:spMk id="196" creationId="{00000000-0000-0000-0000-000000000000}"/>
          </ac:spMkLst>
        </pc:spChg>
      </pc:sldChg>
      <pc:sldMasterChg chg="delSldLayout">
        <pc:chgData name="Martina Nedomová" userId="6c3f62ea-cb8a-418e-9aed-243875b9760d" providerId="ADAL" clId="{EB1F9F16-BA9D-4C92-986C-E0A858A80586}" dt="2021-09-14T07:36:19.208" v="135" actId="2696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0b757c6c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60b757c6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0b757c6c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60b757c6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b1cb2fc3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70b1cb2fc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160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b1cb2fc3_0_9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70b1cb2fc3_0_9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70b1cb2fc3_0_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70b1cb2fc3_0_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70b1cb2fc3_0_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b1cb2fc3_0_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70b1cb2fc3_0_10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70b1cb2fc3_0_1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70b1cb2fc3_0_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70b1cb2fc3_0_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b1cb2fc3_0_10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70b1cb2fc3_0_10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70b1cb2fc3_0_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70b1cb2fc3_0_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70b1cb2fc3_0_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b1cb2fc3_0_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70b1cb2fc3_0_1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70b1cb2fc3_0_11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70b1cb2fc3_0_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70b1cb2fc3_0_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70b1cb2fc3_0_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b1cb2fc3_0_1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70b1cb2fc3_0_1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70b1cb2fc3_0_1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70b1cb2fc3_0_1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70b1cb2fc3_0_1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70b1cb2fc3_0_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70b1cb2fc3_0_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70b1cb2fc3_0_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b1cb2fc3_0_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70b1cb2fc3_0_1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70b1cb2fc3_0_1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70b1cb2fc3_0_1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b1cb2fc3_0_1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70b1cb2fc3_0_1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70b1cb2fc3_0_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b1cb2fc3_0_1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70b1cb2fc3_0_13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70b1cb2fc3_0_13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70b1cb2fc3_0_1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70b1cb2fc3_0_1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70b1cb2fc3_0_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b1cb2fc3_0_1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70b1cb2fc3_0_1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70b1cb2fc3_0_1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70b1cb2fc3_0_1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70b1cb2fc3_0_1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70b1cb2fc3_0_1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b1cb2fc3_0_1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70b1cb2fc3_0_15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70b1cb2fc3_0_1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70b1cb2fc3_0_1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70b1cb2fc3_0_1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b1cb2fc3_0_157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70b1cb2fc3_0_15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70b1cb2fc3_0_1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70b1cb2fc3_0_1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70b1cb2fc3_0_1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b1cb2fc3_0_8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70b1cb2fc3_0_8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70b1cb2fc3_0_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70b1cb2fc3_0_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70b1cb2fc3_0_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ss/kspsp/mvplzszz/dp_pokyn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jaksipujcit.php?podsekce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" TargetMode="External"/><Relationship Id="rId4" Type="http://schemas.openxmlformats.org/officeDocument/2006/relationships/hyperlink" Target="http://knihovna.fss.muni.cz/jaksipujcit.php?podsekce=6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zdroje.php?podsekce=72" TargetMode="External"/><Relationship Id="rId13" Type="http://schemas.openxmlformats.org/officeDocument/2006/relationships/hyperlink" Target="https://www.taylorfrancis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leph.nkp.cz/F/?func=file&amp;file_name=find-b&amp;local_base=skc" TargetMode="External"/><Relationship Id="rId12" Type="http://schemas.openxmlformats.org/officeDocument/2006/relationships/hyperlink" Target="http://sk.sagepub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11" Type="http://schemas.openxmlformats.org/officeDocument/2006/relationships/hyperlink" Target="https://web.a.ebscohost.com/ehost/search/basic?vid=1&amp;sid=e802cd9a-a418-4386-a9a8-6bc65913a3c5%40sessionmgr4006" TargetMode="External"/><Relationship Id="rId5" Type="http://schemas.openxmlformats.org/officeDocument/2006/relationships/hyperlink" Target="https://www.knihovny.cz/" TargetMode="External"/><Relationship Id="rId10" Type="http://schemas.openxmlformats.org/officeDocument/2006/relationships/hyperlink" Target="http://knihovna.fss.muni.cz/ezdroje.php" TargetMode="External"/><Relationship Id="rId4" Type="http://schemas.openxmlformats.org/officeDocument/2006/relationships/hyperlink" Target="https://katalog.muni.cz/" TargetMode="External"/><Relationship Id="rId9" Type="http://schemas.openxmlformats.org/officeDocument/2006/relationships/hyperlink" Target="https://knihovna.fss.muni.cz/ezdroje.php?podsekce=7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&amp;ukol=1&amp;subukol=1&amp;id=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s://knihovna.fss.muni.cz/ezdroje.php?podsekce=&amp;ukol=1&amp;subukol=1&amp;id=7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zdroje.php?podsekce=&amp;ukol=1&amp;subukol=1&amp;id=16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upsv.cz/" TargetMode="External"/><Relationship Id="rId5" Type="http://schemas.openxmlformats.org/officeDocument/2006/relationships/hyperlink" Target="http://socialnirevue.cz/" TargetMode="External"/><Relationship Id="rId4" Type="http://schemas.openxmlformats.org/officeDocument/2006/relationships/hyperlink" Target="http://socialniprace.cz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zdroje.php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hryno.global2.vic.edu.au/2010/05/08/deep-web-vs-surface-web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35386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584616" y="2097824"/>
            <a:ext cx="8148283" cy="14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bakalářské studenty SPSP</a:t>
            </a:r>
            <a:endParaRPr sz="40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4392119" y="5393651"/>
            <a:ext cx="475188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Ing. Martina Nedomová,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02127912-3140-4604-A1DC-E8EF32DCB57C}"/>
              </a:ext>
            </a:extLst>
          </p:cNvPr>
          <p:cNvSpPr txBox="1"/>
          <p:nvPr/>
        </p:nvSpPr>
        <p:spPr>
          <a:xfrm>
            <a:off x="389744" y="5639513"/>
            <a:ext cx="3147934" cy="74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4. 10. 2021</a:t>
            </a:r>
            <a:endParaRPr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13ab93460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13ab93460_0_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4000" dirty="0"/>
          </a:p>
        </p:txBody>
      </p:sp>
      <p:sp>
        <p:nvSpPr>
          <p:cNvPr id="230" name="Google Shape;23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❑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b757c6c1_0_7"/>
          <p:cNvSpPr txBox="1">
            <a:spLocks noGrp="1"/>
          </p:cNvSpPr>
          <p:nvPr>
            <p:ph type="title"/>
          </p:nvPr>
        </p:nvSpPr>
        <p:spPr>
          <a:xfrm>
            <a:off x="568171" y="640908"/>
            <a:ext cx="81497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 dirty="0"/>
          </a:p>
        </p:txBody>
      </p:sp>
      <p:sp>
        <p:nvSpPr>
          <p:cNvPr id="243" name="Google Shape;243;g60b757c6c1_0_7"/>
          <p:cNvSpPr txBox="1"/>
          <p:nvPr/>
        </p:nvSpPr>
        <p:spPr>
          <a:xfrm>
            <a:off x="452761" y="2236925"/>
            <a:ext cx="8265112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Psaní závěrečné práce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b757c6c1_0_13"/>
          <p:cNvSpPr txBox="1">
            <a:spLocks noGrp="1"/>
          </p:cNvSpPr>
          <p:nvPr>
            <p:ph type="title"/>
          </p:nvPr>
        </p:nvSpPr>
        <p:spPr>
          <a:xfrm>
            <a:off x="494675" y="640908"/>
            <a:ext cx="813417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8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etapy přípravy písemné práce</a:t>
            </a: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g60b757c6c1_0_13"/>
          <p:cNvSpPr txBox="1"/>
          <p:nvPr/>
        </p:nvSpPr>
        <p:spPr>
          <a:xfrm>
            <a:off x="177650" y="1813810"/>
            <a:ext cx="8880900" cy="493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453" y="-17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5ffc877e4a_0_4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Volba tématu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Podívat se do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Archivu závěrečných prací IS MU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Případně na práce jiných univerzit: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Vysokoškolské kvalifikační práce 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266330" y="1468829"/>
            <a:ext cx="8442664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(více položek lze vybrat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přes </a:t>
            </a:r>
            <a:r>
              <a:rPr lang="cs-CZ" sz="2400" b="0" i="0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ctrl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algn="just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Vyhledávat závěrečné práce lze též zahraničních  databázích vysokoškolských prací 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DART </a:t>
            </a:r>
            <a:r>
              <a:rPr lang="cs-CZ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Dissertations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Theses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(viz 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slidy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dále). Vyzkoušejte si a porovnejte s Archivem v 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18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79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5ffc877e4a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5ffc877e4a_0_84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29413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3400" dirty="0"/>
          </a:p>
        </p:txBody>
      </p:sp>
      <p:sp>
        <p:nvSpPr>
          <p:cNvPr id="294" name="Google Shape;294;g5ffc877e4a_0_84"/>
          <p:cNvSpPr txBox="1"/>
          <p:nvPr/>
        </p:nvSpPr>
        <p:spPr>
          <a:xfrm>
            <a:off x="177650" y="1700011"/>
            <a:ext cx="8880900" cy="504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0a5cf5ecd_0_0"/>
          <p:cNvSpPr txBox="1">
            <a:spLocks noGrp="1"/>
          </p:cNvSpPr>
          <p:nvPr>
            <p:ph type="title"/>
          </p:nvPr>
        </p:nvSpPr>
        <p:spPr>
          <a:xfrm>
            <a:off x="584616" y="640908"/>
            <a:ext cx="7598159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301" name="Google Shape;301;g60a5cf5ecd_0_0"/>
          <p:cNvSpPr txBox="1"/>
          <p:nvPr/>
        </p:nvSpPr>
        <p:spPr>
          <a:xfrm>
            <a:off x="257452" y="1329109"/>
            <a:ext cx="8407154" cy="516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informačními zdroji 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Hledání dokumentů, které souvisí se zvoleným tématem.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Získání dokumentů*: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Výpůjčka z knihovny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Výpůjčka/dodání dokumentu z jiné knihovny v </a:t>
            </a:r>
          </a:p>
          <a:p>
            <a:pPr marL="469900"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cs-CZ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600" b="0" i="0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ČR/zahraničí -   MVS/MMVS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E-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prezenčka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, Copy on 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Demand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(</a:t>
            </a:r>
            <a:r>
              <a:rPr lang="cs-CZ" sz="26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CoD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)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Licencované databáze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Internet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363984" y="1474496"/>
            <a:ext cx="83982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1318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1318" lvl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1318" lvl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1318" lvl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knih</a:t>
            </a:r>
            <a:endParaRPr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0b1cb2fc3_0_82"/>
          <p:cNvSpPr txBox="1">
            <a:spLocks noGrp="1"/>
          </p:cNvSpPr>
          <p:nvPr>
            <p:ph type="title"/>
          </p:nvPr>
        </p:nvSpPr>
        <p:spPr>
          <a:xfrm>
            <a:off x="599607" y="640908"/>
            <a:ext cx="758316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Cvičení</a:t>
            </a:r>
            <a:endParaRPr sz="4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8;g613ab93460_0_66">
            <a:extLst>
              <a:ext uri="{FF2B5EF4-FFF2-40B4-BE49-F238E27FC236}">
                <a16:creationId xmlns:a16="http://schemas.microsoft.com/office/drawing/2014/main" id="{D86156C3-91F4-4126-A6F3-24808B231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60a5cf5ecd_0_31"/>
          <p:cNvSpPr txBox="1"/>
          <p:nvPr/>
        </p:nvSpPr>
        <p:spPr>
          <a:xfrm>
            <a:off x="122775" y="704537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cs-CZ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(databáze)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zdroje I.</a:t>
            </a:r>
            <a:endParaRPr sz="4000" dirty="0"/>
          </a:p>
        </p:txBody>
      </p:sp>
      <p:sp>
        <p:nvSpPr>
          <p:cNvPr id="330" name="Google Shape;330;g60a5cf5ecd_0_44"/>
          <p:cNvSpPr txBox="1"/>
          <p:nvPr/>
        </p:nvSpPr>
        <p:spPr>
          <a:xfrm>
            <a:off x="177650" y="1751750"/>
            <a:ext cx="8471675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komerční (licencované)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 </a:t>
            </a:r>
            <a:endParaRPr sz="4000" dirty="0"/>
          </a:p>
        </p:txBody>
      </p:sp>
      <p:sp>
        <p:nvSpPr>
          <p:cNvPr id="337" name="Google Shape;337;g60a5cf5ecd_0_51"/>
          <p:cNvSpPr txBox="1"/>
          <p:nvPr/>
        </p:nvSpPr>
        <p:spPr>
          <a:xfrm>
            <a:off x="419724" y="1751750"/>
            <a:ext cx="8409483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Google Shape;344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 úplatu - 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 studenty MU zdarma ☺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informace jsou 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prověřené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(prochází recenzním řízením)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články většinou dostupné dříve než v tištěné podobě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doporučený zdroj pro psaní seminárních a závěrečných prací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60a5cf5ec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0a5cf5ecd_0_221"/>
          <p:cNvSpPr txBox="1">
            <a:spLocks noGrp="1"/>
          </p:cNvSpPr>
          <p:nvPr>
            <p:ph type="title"/>
          </p:nvPr>
        </p:nvSpPr>
        <p:spPr>
          <a:xfrm>
            <a:off x="217125" y="640908"/>
            <a:ext cx="871701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351" name="Google Shape;351;g60a5cf5ecd_0_221"/>
          <p:cNvSpPr txBox="1"/>
          <p:nvPr/>
        </p:nvSpPr>
        <p:spPr>
          <a:xfrm>
            <a:off x="217125" y="1723876"/>
            <a:ext cx="8880900" cy="47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stránky knihovny FSS MU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http://knihovna.fss.muni.cz/ezdroje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k oborům vyučovaným na FSS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Portál elektronických informačních zdrojů MU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http://ezdroje.muni.cz/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i z dalších oborů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60a5cf5ecd_0_65"/>
          <p:cNvSpPr txBox="1">
            <a:spLocks noGrp="1"/>
          </p:cNvSpPr>
          <p:nvPr>
            <p:ph type="title"/>
          </p:nvPr>
        </p:nvSpPr>
        <p:spPr>
          <a:xfrm>
            <a:off x="296074" y="399245"/>
            <a:ext cx="8577469" cy="92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 se dostanu k licencovaným zdrojům mimo počítačovou síť univerzity?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" name="Google Shape;358;g60a5cf5ecd_0_65"/>
          <p:cNvSpPr txBox="1"/>
          <p:nvPr/>
        </p:nvSpPr>
        <p:spPr>
          <a:xfrm>
            <a:off x="131550" y="2188563"/>
            <a:ext cx="8880900" cy="42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Nastavte si na počítači 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vzdálený přístup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OpenVPN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Shibboleth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Ezproxy</a:t>
            </a:r>
            <a:endParaRPr lang="cs-CZ"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endParaRPr lang="cs-CZ"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>
              <a:solidFill>
                <a:srgbClr val="00B0F0"/>
              </a:solidFill>
            </a:endParaRPr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65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praktických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online cvičení na citace a rešerše.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4. 10.      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14. 10. 2021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– 17:40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EIZ I.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21. 10. 2021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přednáška na citace </a:t>
            </a:r>
          </a:p>
          <a:p>
            <a:pPr marL="838200" lvl="1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ČT 4. 11.   2021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II.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89EE203-E814-4CF6-9E3D-2C195F37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1" t="9051" r="14952" b="35372"/>
          <a:stretch/>
        </p:blipFill>
        <p:spPr>
          <a:xfrm>
            <a:off x="2503503" y="3746377"/>
            <a:ext cx="6223247" cy="28586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897C17A-43A8-48A5-B4B9-249E8B24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9" t="9913" r="18932" b="29849"/>
          <a:stretch/>
        </p:blipFill>
        <p:spPr>
          <a:xfrm>
            <a:off x="79899" y="13315"/>
            <a:ext cx="5761608" cy="309830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9578638-51A3-4469-9E57-043BB66AAEEA}"/>
              </a:ext>
            </a:extLst>
          </p:cNvPr>
          <p:cNvSpPr/>
          <p:nvPr/>
        </p:nvSpPr>
        <p:spPr>
          <a:xfrm>
            <a:off x="79899" y="807869"/>
            <a:ext cx="1145219" cy="488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F83C745-AF27-448E-A3CC-7EA7F596C720}"/>
              </a:ext>
            </a:extLst>
          </p:cNvPr>
          <p:cNvSpPr/>
          <p:nvPr/>
        </p:nvSpPr>
        <p:spPr>
          <a:xfrm>
            <a:off x="2601157" y="4065972"/>
            <a:ext cx="1580226" cy="3195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D127899-222C-4C98-A652-271D1947D878}"/>
              </a:ext>
            </a:extLst>
          </p:cNvPr>
          <p:cNvCxnSpPr>
            <a:stCxn id="7" idx="6"/>
          </p:cNvCxnSpPr>
          <p:nvPr/>
        </p:nvCxnSpPr>
        <p:spPr>
          <a:xfrm>
            <a:off x="4181383" y="4225771"/>
            <a:ext cx="1384916" cy="1597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91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C5E6F44-2C12-415A-94D0-709B1C77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4" y="1029810"/>
            <a:ext cx="8356387" cy="549620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627C098-7CAE-4EE0-A015-172A3C0D693F}"/>
              </a:ext>
            </a:extLst>
          </p:cNvPr>
          <p:cNvSpPr/>
          <p:nvPr/>
        </p:nvSpPr>
        <p:spPr>
          <a:xfrm>
            <a:off x="3222594" y="4767309"/>
            <a:ext cx="994300" cy="3639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30C6FDC-F3B9-438A-BDCA-B7740CAA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35"/>
            <a:ext cx="9144000" cy="52558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 (např. datem vydání).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C68B11A-C04D-4E91-9A92-BF5D54C6A348}"/>
              </a:ext>
            </a:extLst>
          </p:cNvPr>
          <p:cNvSpPr/>
          <p:nvPr/>
        </p:nvSpPr>
        <p:spPr>
          <a:xfrm>
            <a:off x="6809174" y="283336"/>
            <a:ext cx="1305018" cy="879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 </a:t>
            </a:r>
          </a:p>
        </p:txBody>
      </p:sp>
    </p:spTree>
    <p:extLst>
      <p:ext uri="{BB962C8B-B14F-4D97-AF65-F5344CB8AC3E}">
        <p14:creationId xmlns:p14="http://schemas.microsoft.com/office/powerpoint/2010/main" val="3775147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0a5cf5ecd_0_72"/>
          <p:cNvSpPr txBox="1">
            <a:spLocks noGrp="1"/>
          </p:cNvSpPr>
          <p:nvPr>
            <p:ph type="title"/>
          </p:nvPr>
        </p:nvSpPr>
        <p:spPr>
          <a:xfrm>
            <a:off x="296075" y="221675"/>
            <a:ext cx="8578102" cy="10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 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65" name="Google Shape;365;g60a5cf5ecd_0_72"/>
          <p:cNvSpPr txBox="1"/>
          <p:nvPr/>
        </p:nvSpPr>
        <p:spPr>
          <a:xfrm>
            <a:off x="131550" y="21267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60a5cf5ecd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hledat odborné časopisy? I.</a:t>
            </a:r>
            <a:endParaRPr sz="3600" dirty="0"/>
          </a:p>
        </p:txBody>
      </p:sp>
      <p:sp>
        <p:nvSpPr>
          <p:cNvPr id="375" name="Google Shape;375;g60a5cf5ecd_0_81"/>
          <p:cNvSpPr txBox="1"/>
          <p:nvPr/>
        </p:nvSpPr>
        <p:spPr>
          <a:xfrm>
            <a:off x="360150" y="1635000"/>
            <a:ext cx="8512512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EBSCO 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JSTOR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ScienceDirect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Wiley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 </a:t>
            </a:r>
            <a:r>
              <a:rPr lang="cs-CZ" sz="3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Library</a:t>
            </a:r>
            <a:endParaRPr sz="3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hromadně prostřednictvím </a:t>
            </a:r>
            <a:r>
              <a:rPr lang="cs-CZ" sz="2400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discovery</a:t>
            </a: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 III.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Journals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(DOAJ)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adresář FT vědec. a akad. časopisů s otevřeným přístupem, přes 10.000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299" algn="just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Centra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abstraktová a fulltextová databáze článků uveřejněných ve vědeckých časopisech z oblasti humanitních a společenských věd vycházejících v ČR, SR, v Maďarsku, Polsku, atd. 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599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9596"/>
            <a:ext cx="7886700" cy="5857367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r>
              <a:rPr lang="cs-CZ" sz="1700" dirty="0"/>
              <a:t>V PS 2021 počítáme s kontaktní výukou. Pokud se během semestru změní epidemiologická situace, bude veškera výuka převedena do online podoby na platformě MS </a:t>
            </a:r>
            <a:r>
              <a:rPr lang="cs-CZ" sz="1700" dirty="0" err="1"/>
              <a:t>Teams</a:t>
            </a:r>
            <a:r>
              <a:rPr lang="cs-CZ" sz="1700" dirty="0"/>
              <a:t>. V takovém případě budete o této skutečnosti informování emailem. 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 to  Read  (and  Understand) 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  Social  Science  Journal  Article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60a5cf5ecd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60a5cf5ecd_0_112"/>
          <p:cNvSpPr txBox="1">
            <a:spLocks noGrp="1"/>
          </p:cNvSpPr>
          <p:nvPr>
            <p:ph type="title"/>
          </p:nvPr>
        </p:nvSpPr>
        <p:spPr>
          <a:xfrm>
            <a:off x="296075" y="381740"/>
            <a:ext cx="7886700" cy="65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6" name="Google Shape;406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60a5cf5ecd_0_112"/>
          <p:cNvSpPr txBox="1"/>
          <p:nvPr/>
        </p:nvSpPr>
        <p:spPr>
          <a:xfrm>
            <a:off x="210275" y="1154097"/>
            <a:ext cx="8640900" cy="551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Katalogy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Katalog MU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Aleph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Souborné katalogy –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knihovny.cz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,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7"/>
              </a:rPr>
              <a:t>CASLIN</a:t>
            </a:r>
            <a:endParaRPr lang="cs-CZ" sz="2800" b="1" i="0" u="sng" strike="noStrike" cap="none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E-kniha na 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počkání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(DDA)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nline 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knihovna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Bookport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Ebsco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Service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Licencované databáze 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Ebsco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eBooks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2"/>
              </a:rPr>
              <a:t>Sage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2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2"/>
              </a:rPr>
              <a:t>Knowledge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Taylor&amp;Francis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eBooks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3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OAPEN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Library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recenzovaných knih (OA), přes 4000 knih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Books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48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33032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7445"/>
          </a:xfrm>
        </p:spPr>
        <p:txBody>
          <a:bodyPr/>
          <a:lstStyle/>
          <a:p>
            <a:r>
              <a:rPr lang="cs-CZ" sz="36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Cvičení</a:t>
            </a:r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17" y="1564368"/>
            <a:ext cx="8119478" cy="49285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600" dirty="0"/>
              <a:t>Dohledejte si knihu </a:t>
            </a:r>
            <a:r>
              <a:rPr lang="cs-CZ" sz="2600" b="1" dirty="0"/>
              <a:t>MATOUŠEK, Oldřich, Pavla KODYMOVÁ a Jana KOLÁČKOVÁ, </a:t>
            </a:r>
            <a:r>
              <a:rPr lang="cs-CZ" sz="2600" b="1" dirty="0" err="1"/>
              <a:t>ed</a:t>
            </a:r>
            <a:r>
              <a:rPr lang="cs-CZ" sz="2600" b="1" dirty="0"/>
              <a:t>. </a:t>
            </a:r>
            <a:r>
              <a:rPr lang="cs-CZ" sz="2600" b="1" i="1" dirty="0"/>
              <a:t>Sociální práce v praxi: specifika různých cílových skupin a práce s nimi</a:t>
            </a:r>
            <a:r>
              <a:rPr lang="cs-CZ" sz="2600" b="1" dirty="0"/>
              <a:t>.</a:t>
            </a:r>
            <a:r>
              <a:rPr lang="cs-CZ" sz="2600" dirty="0"/>
              <a:t> a podívejte se, které knihovny MU ji mají ve fondu. Je dostupná i na FSS? A pokud ano, je právě půjčená? Existuje též ve formě e-</a:t>
            </a:r>
            <a:r>
              <a:rPr lang="cs-CZ" sz="2600" dirty="0" err="1"/>
              <a:t>prezenčky</a:t>
            </a:r>
            <a:r>
              <a:rPr lang="cs-CZ" sz="26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Anopress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Monitoring Online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NEWTON Media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slovenská mediální databáze, retrospektiva do roku 1998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79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/>
          </a:p>
        </p:txBody>
      </p:sp>
      <p:sp>
        <p:nvSpPr>
          <p:cNvPr id="430" name="Google Shape;430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60a5cf5ecd_0_126"/>
          <p:cNvSpPr txBox="1"/>
          <p:nvPr/>
        </p:nvSpPr>
        <p:spPr>
          <a:xfrm>
            <a:off x="210275" y="1764406"/>
            <a:ext cx="8640900" cy="536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 závěrečných prací MU –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Theses</a:t>
            </a:r>
            <a:endParaRPr lang="cs-CZ" sz="24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>
                <a:hlinkClick r:id="rId5"/>
              </a:rPr>
              <a:t>DART – </a:t>
            </a:r>
            <a:r>
              <a:rPr lang="cs-CZ" altLang="cs-CZ" sz="2400" b="1" dirty="0" err="1">
                <a:hlinkClick r:id="rId5"/>
              </a:rPr>
              <a:t>Europe</a:t>
            </a:r>
            <a:r>
              <a:rPr lang="cs-CZ" altLang="cs-CZ" sz="2400" b="1" dirty="0">
                <a:hlinkClick r:id="rId5"/>
              </a:rPr>
              <a:t> E-</a:t>
            </a:r>
            <a:r>
              <a:rPr lang="cs-CZ" altLang="cs-CZ" sz="2400" b="1" dirty="0" err="1">
                <a:hlinkClick r:id="rId5"/>
              </a:rPr>
              <a:t>theses</a:t>
            </a:r>
            <a:r>
              <a:rPr lang="cs-CZ" altLang="cs-CZ" sz="2400" b="1" dirty="0">
                <a:hlinkClick r:id="rId5"/>
              </a:rPr>
              <a:t> </a:t>
            </a:r>
            <a:r>
              <a:rPr lang="cs-CZ" altLang="cs-CZ" sz="2400" b="1" dirty="0" err="1">
                <a:hlinkClick r:id="rId5"/>
              </a:rPr>
              <a:t>Portal</a:t>
            </a:r>
            <a:endParaRPr lang="cs-CZ" altLang="cs-CZ" sz="2400" b="1" dirty="0"/>
          </a:p>
          <a:p>
            <a:pPr>
              <a:defRPr/>
            </a:pPr>
            <a:endParaRPr lang="cs-CZ" altLang="cs-CZ" sz="2400" b="1" dirty="0"/>
          </a:p>
          <a:p>
            <a:pPr>
              <a:defRPr/>
            </a:pPr>
            <a:endParaRPr lang="cs-CZ" altLang="cs-CZ" sz="11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2400" b="1" dirty="0" err="1">
                <a:hlinkClick r:id="rId6"/>
              </a:rPr>
              <a:t>ProQuest</a:t>
            </a:r>
            <a:r>
              <a:rPr lang="cs-CZ" sz="2400" b="1" dirty="0">
                <a:hlinkClick r:id="rId6"/>
              </a:rPr>
              <a:t>® </a:t>
            </a:r>
            <a:r>
              <a:rPr lang="cs-CZ" sz="2400" b="1" dirty="0" err="1">
                <a:hlinkClick r:id="rId6"/>
              </a:rPr>
              <a:t>Dissertations</a:t>
            </a:r>
            <a:r>
              <a:rPr lang="cs-CZ" sz="2400" b="1" dirty="0">
                <a:hlinkClick r:id="rId6"/>
              </a:rPr>
              <a:t> &amp; </a:t>
            </a:r>
            <a:r>
              <a:rPr lang="cs-CZ" sz="2400" b="1" dirty="0" err="1">
                <a:hlinkClick r:id="rId6"/>
              </a:rPr>
              <a:t>Theses</a:t>
            </a:r>
            <a:r>
              <a:rPr lang="cs-CZ" sz="2400" b="1" dirty="0">
                <a:hlinkClick r:id="rId6"/>
              </a:rPr>
              <a:t> (PQDT OPEN)</a:t>
            </a:r>
            <a:r>
              <a:rPr lang="cs-CZ" sz="2400" b="1" dirty="0"/>
              <a:t> </a:t>
            </a:r>
            <a:r>
              <a:rPr lang="cs-CZ" sz="2400" dirty="0"/>
              <a:t>- 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revue 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Virtual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Reference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Library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>
                <a:solidFill>
                  <a:srgbClr val="0000FF"/>
                </a:solidFill>
                <a:hlinkClick r:id="rId5"/>
              </a:rPr>
              <a:t>Eurostat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informacemi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1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1000"/>
              <a:buChar char="❖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606490"/>
            <a:ext cx="7886700" cy="9510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69833"/>
            <a:ext cx="7886700" cy="3407130"/>
          </a:xfrm>
        </p:spPr>
        <p:txBody>
          <a:bodyPr/>
          <a:lstStyle/>
          <a:p>
            <a:r>
              <a:rPr lang="cs-CZ" sz="4800" dirty="0">
                <a:hlinkClick r:id="rId2"/>
              </a:rPr>
              <a:t>Elektronické zdroje na MU</a:t>
            </a:r>
            <a:endParaRPr lang="cs-CZ" sz="4800" dirty="0"/>
          </a:p>
          <a:p>
            <a:r>
              <a:rPr lang="cs-CZ" sz="4800" dirty="0">
                <a:hlinkClick r:id="rId3"/>
              </a:rPr>
              <a:t>Vzdálený přístup</a:t>
            </a:r>
            <a:endParaRPr lang="cs-CZ" sz="4800" dirty="0"/>
          </a:p>
          <a:p>
            <a:r>
              <a:rPr lang="cs-CZ" sz="4800" dirty="0">
                <a:hlinkClick r:id="rId4"/>
              </a:rPr>
              <a:t>Knihovna FSS MU - </a:t>
            </a:r>
            <a:r>
              <a:rPr lang="cs-CZ" sz="4800" dirty="0" err="1">
                <a:hlinkClick r:id="rId4"/>
              </a:rPr>
              <a:t>ezdroje</a:t>
            </a:r>
            <a:endParaRPr lang="cs-CZ" sz="4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60a5cf5ecd_0_207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03" name="Google Shape;503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7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KATUŠČÁK, D., B. DROBÍKOVÁ, R. PAPÍK. </a:t>
            </a:r>
            <a:r>
              <a:rPr lang="cs-CZ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psát závěrečné a kvalifikační práce.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Nitra: Enigma, 2008, 161 s. ISBN 978-80-89132-70-6.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BOTHMA, Theo. </a:t>
            </a:r>
            <a:r>
              <a:rPr lang="cs-CZ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Navigating information literacy: your information society survival toolkit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3rd ed. Cape Town: Pearson Education, 2011, 208 s. ISBN 9781775782278. 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60a5cf5ecd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60a5cf5ecd_0_214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600"/>
          </a:p>
        </p:txBody>
      </p:sp>
      <p:sp>
        <p:nvSpPr>
          <p:cNvPr id="511" name="Google Shape;511;g60a5cf5ecd_0_21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14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cs-CZ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http://cathryno.global2.vic.edu.au/2010/05/08/deep-web-vs-surface-web/</a:t>
            </a:r>
            <a:r>
              <a:rPr lang="cs-CZ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cs-CZ" sz="18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Nedomová.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13ab93460_0_0"/>
          <p:cNvSpPr txBox="1">
            <a:spLocks noGrp="1"/>
          </p:cNvSpPr>
          <p:nvPr>
            <p:ph type="body" idx="1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69D92E-7FF3-43A4-8CCD-998A333329E0}"/>
              </a:ext>
            </a:extLst>
          </p:cNvPr>
          <p:cNvSpPr txBox="1"/>
          <p:nvPr/>
        </p:nvSpPr>
        <p:spPr>
          <a:xfrm>
            <a:off x="412124" y="5872766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kern="1200" dirty="0">
                <a:solidFill>
                  <a:prstClr val="black"/>
                </a:solidFill>
                <a:latin typeface="Calibri"/>
              </a:rPr>
              <a:t>Zdroj: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Fishscale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kern="1200" dirty="0" err="1">
                <a:solidFill>
                  <a:prstClr val="black"/>
                </a:solidFill>
                <a:latin typeface="Calibri"/>
              </a:rPr>
              <a:t>Academicness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137" name="Google Shape;137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3" ma:contentTypeDescription="Vytvoří nový dokument" ma:contentTypeScope="" ma:versionID="d2793d5e7a7e31b9c730d6a98e35fa75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3c8f6c0ab30a791defe0890a592943de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C12C3E-F761-4B03-BE3A-F4143D69C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DE404-9C3C-4A2C-B097-B246643E5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358CD-5A5F-4B97-9575-216ACA06A9CD}">
  <ds:schemaRefs>
    <ds:schemaRef ds:uri="http://schemas.microsoft.com/office/infopath/2007/PartnerControls"/>
    <ds:schemaRef ds:uri="http://schemas.microsoft.com/office/2006/documentManagement/types"/>
    <ds:schemaRef ds:uri="dcbe863f-a8b4-4616-855d-8d3fff3c62bf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760918a-8e2c-472e-aaca-b785e18a22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2190</Words>
  <Application>Microsoft Office PowerPoint</Application>
  <PresentationFormat>Předvádění na obrazovce (4:3)</PresentationFormat>
  <Paragraphs>364</Paragraphs>
  <Slides>56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Motiv Office</vt:lpstr>
      <vt:lpstr>Základy práce s informačními zdroji pro bakalářské studenty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Cvičení </vt:lpstr>
      <vt:lpstr>Základní etapy přípravy písemné práce</vt:lpstr>
      <vt:lpstr>Informační průzkum</vt:lpstr>
      <vt:lpstr>E-prezenčka</vt:lpstr>
      <vt:lpstr>Cvičení</vt:lpstr>
      <vt:lpstr>Prezentace aplikace PowerPoint</vt:lpstr>
      <vt:lpstr>Prezentace aplikace PowerPoint</vt:lpstr>
      <vt:lpstr>Licencované zdroje I.</vt:lpstr>
      <vt:lpstr>Druhy databází 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Informační zdroje</vt:lpstr>
      <vt:lpstr>Kde začít : vyhledávače, discovery systémy a vědecké sítě</vt:lpstr>
      <vt:lpstr>Kde hledat odborné časopisy? I.</vt:lpstr>
      <vt:lpstr>Kde hledat odborné časopisy? II.</vt:lpstr>
      <vt:lpstr>Kde hledat odborné časopisy III.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další oborové zdroje?</vt:lpstr>
      <vt:lpstr>Kde hledat referenční díla?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Literatura</vt:lpstr>
      <vt:lpstr>Obrázky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SPSP</dc:title>
  <dc:creator>Aneta Pilátová</dc:creator>
  <cp:lastModifiedBy>Martina Nedomová</cp:lastModifiedBy>
  <cp:revision>28</cp:revision>
  <dcterms:created xsi:type="dcterms:W3CDTF">2019-07-22T10:37:01Z</dcterms:created>
  <dcterms:modified xsi:type="dcterms:W3CDTF">2021-10-05T12:18:17Z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