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5" r:id="rId9"/>
    <p:sldId id="269" r:id="rId10"/>
    <p:sldId id="270" r:id="rId11"/>
    <p:sldId id="271" r:id="rId12"/>
    <p:sldId id="274" r:id="rId13"/>
    <p:sldId id="325" r:id="rId14"/>
    <p:sldId id="275" r:id="rId15"/>
    <p:sldId id="323" r:id="rId16"/>
    <p:sldId id="283" r:id="rId17"/>
    <p:sldId id="284" r:id="rId18"/>
    <p:sldId id="285" r:id="rId19"/>
    <p:sldId id="286" r:id="rId20"/>
    <p:sldId id="288" r:id="rId21"/>
    <p:sldId id="291" r:id="rId22"/>
    <p:sldId id="294" r:id="rId23"/>
    <p:sldId id="321" r:id="rId24"/>
    <p:sldId id="292" r:id="rId25"/>
    <p:sldId id="295" r:id="rId26"/>
    <p:sldId id="324" r:id="rId27"/>
    <p:sldId id="300" r:id="rId28"/>
    <p:sldId id="301" r:id="rId29"/>
    <p:sldId id="305" r:id="rId30"/>
    <p:sldId id="307" r:id="rId31"/>
    <p:sldId id="311" r:id="rId32"/>
    <p:sldId id="306" r:id="rId33"/>
    <p:sldId id="308" r:id="rId34"/>
    <p:sldId id="309" r:id="rId35"/>
    <p:sldId id="310" r:id="rId36"/>
    <p:sldId id="314" r:id="rId37"/>
    <p:sldId id="315" r:id="rId38"/>
    <p:sldId id="316" r:id="rId39"/>
    <p:sldId id="312" r:id="rId40"/>
    <p:sldId id="313" r:id="rId41"/>
    <p:sldId id="318" r:id="rId42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FB0CB6B-F19C-4D64-BF70-A0416EE4E5F0}" v="36" dt="2022-12-14T09:33:10.42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microsoft.com/office/2016/11/relationships/changesInfo" Target="changesInfos/changesInfo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er Spáč" userId="2e8d26cd-55d7-4d78-8227-1866407259d9" providerId="ADAL" clId="{3B0E1227-BB59-474F-BDEB-4654EEFED761}"/>
    <pc:docChg chg="undo custSel addSld delSld modSld">
      <pc:chgData name="Peter Spáč" userId="2e8d26cd-55d7-4d78-8227-1866407259d9" providerId="ADAL" clId="{3B0E1227-BB59-474F-BDEB-4654EEFED761}" dt="2022-11-28T08:52:18.873" v="440" actId="20577"/>
      <pc:docMkLst>
        <pc:docMk/>
      </pc:docMkLst>
      <pc:sldChg chg="modSp">
        <pc:chgData name="Peter Spáč" userId="2e8d26cd-55d7-4d78-8227-1866407259d9" providerId="ADAL" clId="{3B0E1227-BB59-474F-BDEB-4654EEFED761}" dt="2022-11-28T08:05:09.684" v="0" actId="20577"/>
        <pc:sldMkLst>
          <pc:docMk/>
          <pc:sldMk cId="1027643764" sldId="256"/>
        </pc:sldMkLst>
        <pc:spChg chg="mod">
          <ac:chgData name="Peter Spáč" userId="2e8d26cd-55d7-4d78-8227-1866407259d9" providerId="ADAL" clId="{3B0E1227-BB59-474F-BDEB-4654EEFED761}" dt="2022-11-28T08:05:09.684" v="0" actId="20577"/>
          <ac:spMkLst>
            <pc:docMk/>
            <pc:sldMk cId="1027643764" sldId="256"/>
            <ac:spMk id="3" creationId="{1E89A035-1AFB-434B-AAD1-3F6DAD12F85A}"/>
          </ac:spMkLst>
        </pc:spChg>
      </pc:sldChg>
      <pc:sldChg chg="modSp">
        <pc:chgData name="Peter Spáč" userId="2e8d26cd-55d7-4d78-8227-1866407259d9" providerId="ADAL" clId="{3B0E1227-BB59-474F-BDEB-4654EEFED761}" dt="2022-11-28T08:52:18.873" v="440" actId="20577"/>
        <pc:sldMkLst>
          <pc:docMk/>
          <pc:sldMk cId="2873996153" sldId="258"/>
        </pc:sldMkLst>
        <pc:spChg chg="mod">
          <ac:chgData name="Peter Spáč" userId="2e8d26cd-55d7-4d78-8227-1866407259d9" providerId="ADAL" clId="{3B0E1227-BB59-474F-BDEB-4654EEFED761}" dt="2022-11-28T08:52:18.873" v="440" actId="20577"/>
          <ac:spMkLst>
            <pc:docMk/>
            <pc:sldMk cId="2873996153" sldId="258"/>
            <ac:spMk id="3" creationId="{E9A33934-B013-44A1-B537-F5B221C729FB}"/>
          </ac:spMkLst>
        </pc:spChg>
      </pc:sldChg>
      <pc:sldChg chg="del">
        <pc:chgData name="Peter Spáč" userId="2e8d26cd-55d7-4d78-8227-1866407259d9" providerId="ADAL" clId="{3B0E1227-BB59-474F-BDEB-4654EEFED761}" dt="2022-11-28T08:08:45.177" v="7" actId="2696"/>
        <pc:sldMkLst>
          <pc:docMk/>
          <pc:sldMk cId="1826484425" sldId="267"/>
        </pc:sldMkLst>
      </pc:sldChg>
      <pc:sldChg chg="del">
        <pc:chgData name="Peter Spáč" userId="2e8d26cd-55d7-4d78-8227-1866407259d9" providerId="ADAL" clId="{3B0E1227-BB59-474F-BDEB-4654EEFED761}" dt="2022-11-28T08:08:45.963" v="8" actId="2696"/>
        <pc:sldMkLst>
          <pc:docMk/>
          <pc:sldMk cId="3547139541" sldId="268"/>
        </pc:sldMkLst>
      </pc:sldChg>
      <pc:sldChg chg="modSp">
        <pc:chgData name="Peter Spáč" userId="2e8d26cd-55d7-4d78-8227-1866407259d9" providerId="ADAL" clId="{3B0E1227-BB59-474F-BDEB-4654EEFED761}" dt="2022-11-28T08:08:26.898" v="5" actId="20577"/>
        <pc:sldMkLst>
          <pc:docMk/>
          <pc:sldMk cId="147760874" sldId="269"/>
        </pc:sldMkLst>
        <pc:spChg chg="mod">
          <ac:chgData name="Peter Spáč" userId="2e8d26cd-55d7-4d78-8227-1866407259d9" providerId="ADAL" clId="{3B0E1227-BB59-474F-BDEB-4654EEFED761}" dt="2022-11-28T08:08:26.898" v="5" actId="20577"/>
          <ac:spMkLst>
            <pc:docMk/>
            <pc:sldMk cId="147760874" sldId="269"/>
            <ac:spMk id="3" creationId="{FB25250D-FF51-4C22-87C0-D0FD5A160D0A}"/>
          </ac:spMkLst>
        </pc:spChg>
      </pc:sldChg>
      <pc:sldChg chg="del">
        <pc:chgData name="Peter Spáč" userId="2e8d26cd-55d7-4d78-8227-1866407259d9" providerId="ADAL" clId="{3B0E1227-BB59-474F-BDEB-4654EEFED761}" dt="2022-11-28T08:08:44.127" v="6" actId="2696"/>
        <pc:sldMkLst>
          <pc:docMk/>
          <pc:sldMk cId="3484317973" sldId="272"/>
        </pc:sldMkLst>
      </pc:sldChg>
      <pc:sldChg chg="del">
        <pc:chgData name="Peter Spáč" userId="2e8d26cd-55d7-4d78-8227-1866407259d9" providerId="ADAL" clId="{3B0E1227-BB59-474F-BDEB-4654EEFED761}" dt="2022-11-28T08:08:48.170" v="9" actId="2696"/>
        <pc:sldMkLst>
          <pc:docMk/>
          <pc:sldMk cId="4123578834" sldId="273"/>
        </pc:sldMkLst>
      </pc:sldChg>
      <pc:sldChg chg="modSp">
        <pc:chgData name="Peter Spáč" userId="2e8d26cd-55d7-4d78-8227-1866407259d9" providerId="ADAL" clId="{3B0E1227-BB59-474F-BDEB-4654EEFED761}" dt="2022-11-28T08:16:45.533" v="419" actId="20577"/>
        <pc:sldMkLst>
          <pc:docMk/>
          <pc:sldMk cId="36960316" sldId="274"/>
        </pc:sldMkLst>
        <pc:spChg chg="mod">
          <ac:chgData name="Peter Spáč" userId="2e8d26cd-55d7-4d78-8227-1866407259d9" providerId="ADAL" clId="{3B0E1227-BB59-474F-BDEB-4654EEFED761}" dt="2022-11-28T08:08:50.514" v="10" actId="20577"/>
          <ac:spMkLst>
            <pc:docMk/>
            <pc:sldMk cId="36960316" sldId="274"/>
            <ac:spMk id="2" creationId="{87A81622-39A7-4319-9FD7-E8107FF5EC62}"/>
          </ac:spMkLst>
        </pc:spChg>
        <pc:spChg chg="mod">
          <ac:chgData name="Peter Spáč" userId="2e8d26cd-55d7-4d78-8227-1866407259d9" providerId="ADAL" clId="{3B0E1227-BB59-474F-BDEB-4654EEFED761}" dt="2022-11-28T08:16:45.533" v="419" actId="20577"/>
          <ac:spMkLst>
            <pc:docMk/>
            <pc:sldMk cId="36960316" sldId="274"/>
            <ac:spMk id="3" creationId="{94E86410-33AF-47DA-B48D-E197126BFBD1}"/>
          </ac:spMkLst>
        </pc:spChg>
      </pc:sldChg>
      <pc:sldChg chg="modSp">
        <pc:chgData name="Peter Spáč" userId="2e8d26cd-55d7-4d78-8227-1866407259d9" providerId="ADAL" clId="{3B0E1227-BB59-474F-BDEB-4654EEFED761}" dt="2022-11-28T08:08:55.444" v="11" actId="20577"/>
        <pc:sldMkLst>
          <pc:docMk/>
          <pc:sldMk cId="1702284115" sldId="275"/>
        </pc:sldMkLst>
        <pc:spChg chg="mod">
          <ac:chgData name="Peter Spáč" userId="2e8d26cd-55d7-4d78-8227-1866407259d9" providerId="ADAL" clId="{3B0E1227-BB59-474F-BDEB-4654EEFED761}" dt="2022-11-28T08:08:55.444" v="11" actId="20577"/>
          <ac:spMkLst>
            <pc:docMk/>
            <pc:sldMk cId="1702284115" sldId="275"/>
            <ac:spMk id="2" creationId="{ADC56CB9-9612-4BA7-893B-A393CE067761}"/>
          </ac:spMkLst>
        </pc:spChg>
      </pc:sldChg>
      <pc:sldChg chg="modSp">
        <pc:chgData name="Peter Spáč" userId="2e8d26cd-55d7-4d78-8227-1866407259d9" providerId="ADAL" clId="{3B0E1227-BB59-474F-BDEB-4654EEFED761}" dt="2022-11-28T08:18:17.842" v="422" actId="6549"/>
        <pc:sldMkLst>
          <pc:docMk/>
          <pc:sldMk cId="3415005615" sldId="284"/>
        </pc:sldMkLst>
        <pc:spChg chg="mod">
          <ac:chgData name="Peter Spáč" userId="2e8d26cd-55d7-4d78-8227-1866407259d9" providerId="ADAL" clId="{3B0E1227-BB59-474F-BDEB-4654EEFED761}" dt="2022-11-28T08:18:17.842" v="422" actId="6549"/>
          <ac:spMkLst>
            <pc:docMk/>
            <pc:sldMk cId="3415005615" sldId="284"/>
            <ac:spMk id="3" creationId="{9B032227-783A-42C7-8B87-182892DE4385}"/>
          </ac:spMkLst>
        </pc:spChg>
      </pc:sldChg>
      <pc:sldChg chg="add">
        <pc:chgData name="Peter Spáč" userId="2e8d26cd-55d7-4d78-8227-1866407259d9" providerId="ADAL" clId="{3B0E1227-BB59-474F-BDEB-4654EEFED761}" dt="2022-11-28T08:17:20.891" v="421"/>
        <pc:sldMkLst>
          <pc:docMk/>
          <pc:sldMk cId="2037318370" sldId="325"/>
        </pc:sldMkLst>
      </pc:sldChg>
      <pc:sldChg chg="addSp modSp add del">
        <pc:chgData name="Peter Spáč" userId="2e8d26cd-55d7-4d78-8227-1866407259d9" providerId="ADAL" clId="{3B0E1227-BB59-474F-BDEB-4654EEFED761}" dt="2022-11-28T08:17:19.519" v="420" actId="2696"/>
        <pc:sldMkLst>
          <pc:docMk/>
          <pc:sldMk cId="3802499257" sldId="325"/>
        </pc:sldMkLst>
        <pc:spChg chg="mod">
          <ac:chgData name="Peter Spáč" userId="2e8d26cd-55d7-4d78-8227-1866407259d9" providerId="ADAL" clId="{3B0E1227-BB59-474F-BDEB-4654EEFED761}" dt="2022-11-28T08:12:06.620" v="212" actId="1035"/>
          <ac:spMkLst>
            <pc:docMk/>
            <pc:sldMk cId="3802499257" sldId="325"/>
            <ac:spMk id="2" creationId="{18324071-F251-4546-8468-2BB813368B81}"/>
          </ac:spMkLst>
        </pc:spChg>
        <pc:spChg chg="add mod">
          <ac:chgData name="Peter Spáč" userId="2e8d26cd-55d7-4d78-8227-1866407259d9" providerId="ADAL" clId="{3B0E1227-BB59-474F-BDEB-4654EEFED761}" dt="2022-11-28T08:14:57.761" v="381" actId="20577"/>
          <ac:spMkLst>
            <pc:docMk/>
            <pc:sldMk cId="3802499257" sldId="325"/>
            <ac:spMk id="5" creationId="{B3926A3B-877E-4977-AD22-F1F6CBCC1CD7}"/>
          </ac:spMkLst>
        </pc:spChg>
        <pc:graphicFrameChg chg="mod modGraphic">
          <ac:chgData name="Peter Spáč" userId="2e8d26cd-55d7-4d78-8227-1866407259d9" providerId="ADAL" clId="{3B0E1227-BB59-474F-BDEB-4654EEFED761}" dt="2022-11-28T08:15:26.636" v="384" actId="403"/>
          <ac:graphicFrameMkLst>
            <pc:docMk/>
            <pc:sldMk cId="3802499257" sldId="325"/>
            <ac:graphicFrameMk id="4" creationId="{F5D8110C-2E2A-455B-BF55-9C069B81FC18}"/>
          </ac:graphicFrameMkLst>
        </pc:graphicFrameChg>
      </pc:sldChg>
    </pc:docChg>
  </pc:docChgLst>
  <pc:docChgLst>
    <pc:chgData name="Peter" userId="2e8d26cd-55d7-4d78-8227-1866407259d9" providerId="ADAL" clId="{9FB0CB6B-F19C-4D64-BF70-A0416EE4E5F0}"/>
    <pc:docChg chg="modSld">
      <pc:chgData name="Peter" userId="2e8d26cd-55d7-4d78-8227-1866407259d9" providerId="ADAL" clId="{9FB0CB6B-F19C-4D64-BF70-A0416EE4E5F0}" dt="2022-12-14T09:33:10.421" v="35"/>
      <pc:docMkLst>
        <pc:docMk/>
      </pc:docMkLst>
      <pc:sldChg chg="modAnim">
        <pc:chgData name="Peter" userId="2e8d26cd-55d7-4d78-8227-1866407259d9" providerId="ADAL" clId="{9FB0CB6B-F19C-4D64-BF70-A0416EE4E5F0}" dt="2022-12-14T09:32:50.599" v="6"/>
        <pc:sldMkLst>
          <pc:docMk/>
          <pc:sldMk cId="1325491549" sldId="288"/>
        </pc:sldMkLst>
      </pc:sldChg>
      <pc:sldChg chg="modAnim">
        <pc:chgData name="Peter" userId="2e8d26cd-55d7-4d78-8227-1866407259d9" providerId="ADAL" clId="{9FB0CB6B-F19C-4D64-BF70-A0416EE4E5F0}" dt="2022-12-14T09:32:53.645" v="11"/>
        <pc:sldMkLst>
          <pc:docMk/>
          <pc:sldMk cId="3448998084" sldId="291"/>
        </pc:sldMkLst>
      </pc:sldChg>
      <pc:sldChg chg="modAnim">
        <pc:chgData name="Peter" userId="2e8d26cd-55d7-4d78-8227-1866407259d9" providerId="ADAL" clId="{9FB0CB6B-F19C-4D64-BF70-A0416EE4E5F0}" dt="2022-12-14T09:33:02.586" v="21"/>
        <pc:sldMkLst>
          <pc:docMk/>
          <pc:sldMk cId="4020026722" sldId="292"/>
        </pc:sldMkLst>
      </pc:sldChg>
      <pc:sldChg chg="modAnim">
        <pc:chgData name="Peter" userId="2e8d26cd-55d7-4d78-8227-1866407259d9" providerId="ADAL" clId="{9FB0CB6B-F19C-4D64-BF70-A0416EE4E5F0}" dt="2022-12-14T09:32:56.509" v="13"/>
        <pc:sldMkLst>
          <pc:docMk/>
          <pc:sldMk cId="3858753635" sldId="294"/>
        </pc:sldMkLst>
      </pc:sldChg>
      <pc:sldChg chg="modAnim">
        <pc:chgData name="Peter" userId="2e8d26cd-55d7-4d78-8227-1866407259d9" providerId="ADAL" clId="{9FB0CB6B-F19C-4D64-BF70-A0416EE4E5F0}" dt="2022-12-14T09:33:05.749" v="27"/>
        <pc:sldMkLst>
          <pc:docMk/>
          <pc:sldMk cId="1343682967" sldId="295"/>
        </pc:sldMkLst>
      </pc:sldChg>
      <pc:sldChg chg="modAnim">
        <pc:chgData name="Peter" userId="2e8d26cd-55d7-4d78-8227-1866407259d9" providerId="ADAL" clId="{9FB0CB6B-F19C-4D64-BF70-A0416EE4E5F0}" dt="2022-12-14T09:33:10.421" v="35"/>
        <pc:sldMkLst>
          <pc:docMk/>
          <pc:sldMk cId="2250216906" sldId="300"/>
        </pc:sldMkLst>
      </pc:sldChg>
      <pc:sldChg chg="modAnim">
        <pc:chgData name="Peter" userId="2e8d26cd-55d7-4d78-8227-1866407259d9" providerId="ADAL" clId="{9FB0CB6B-F19C-4D64-BF70-A0416EE4E5F0}" dt="2022-12-14T09:33:00.021" v="17"/>
        <pc:sldMkLst>
          <pc:docMk/>
          <pc:sldMk cId="891112011" sldId="321"/>
        </pc:sldMkLst>
      </pc:sldChg>
      <pc:sldChg chg="modAnim">
        <pc:chgData name="Peter" userId="2e8d26cd-55d7-4d78-8227-1866407259d9" providerId="ADAL" clId="{9FB0CB6B-F19C-4D64-BF70-A0416EE4E5F0}" dt="2022-12-14T09:32:44.373" v="1"/>
        <pc:sldMkLst>
          <pc:docMk/>
          <pc:sldMk cId="4142535040" sldId="32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ACE67D-341F-46AD-9C41-A752B05445FE}" type="datetimeFigureOut">
              <a:rPr lang="sk-SK" smtClean="0"/>
              <a:t>14. 12. 2022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6AB9C4-1919-4FFF-BC5F-E046CEFDC59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00759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E6AB9C4-1919-4FFF-BC5F-E046CEFDC593}" type="slidenum">
              <a:rPr kumimoji="0" lang="sk-SK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sk-SK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705973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6AB9C4-1919-4FFF-BC5F-E046CEFDC593}" type="slidenum">
              <a:rPr lang="sk-SK" smtClean="0"/>
              <a:t>27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479848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E0A41F-E0AA-4DA2-95DF-ADC2D8FAFD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768255B-6C65-48CF-9979-C5079F07DF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CB24E7C5-1218-4B71-8AB1-16A73AC5F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14. 12. 2022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CD920E7E-6AEA-45CB-9E22-389D7D3A4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A87D376A-2722-48E9-B0BD-A6CE0D3D4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0537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4171C1-0EEE-4573-8E8D-C72613E613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zvislý text 2">
            <a:extLst>
              <a:ext uri="{FF2B5EF4-FFF2-40B4-BE49-F238E27FC236}">
                <a16:creationId xmlns:a16="http://schemas.microsoft.com/office/drawing/2014/main" id="{C803E327-FABC-4449-920E-6AEDC855EA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52CF4664-FEBA-4D1B-8483-E72C17F62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14. 12. 2022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8699E78E-8C05-41F5-9C54-1668BB33C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C78F62ED-1B1E-4C50-9295-FD861047D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0890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1E362C65-FD43-423F-94D8-A861330AE7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zvislý text 2">
            <a:extLst>
              <a:ext uri="{FF2B5EF4-FFF2-40B4-BE49-F238E27FC236}">
                <a16:creationId xmlns:a16="http://schemas.microsoft.com/office/drawing/2014/main" id="{21584779-E6A9-4845-AB88-C853499115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874291DD-516B-4360-A50C-BF6E9EBC2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14. 12. 2022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4D8A327F-87C8-41F4-91D0-302787EAB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058AE40E-91C3-4F5D-A1E0-49544212E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68000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39211B-761A-4A3D-A62E-137677518E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9DA62B0-979A-4F1F-8176-C5A350B813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C990E6AB-8653-4DB2-8EA0-3506E0D7E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14. 12. 2022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0772F202-2F01-44FA-BA9B-7479C2542A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29A53539-C06A-408B-876D-8E6F94816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75899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63DD4C-68CD-43E6-B3DD-7090896034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D149469F-2B68-4DAD-AE1C-487D87547B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9864B8D2-DA9E-4A3A-9434-60B7C1EBB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14. 12. 2022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1B6A0D6F-4D7A-442D-B376-46DF8E5A4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1996A6B6-047F-4F09-933E-DDB5A3362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11841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CAD6E2-1656-4E1B-9E02-0682F510C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0C60BEE-8AAE-4EC6-BD62-2FB7D9791F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89FDBF25-756D-4C71-924B-F6A6122B6A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7D92223A-D8B2-4127-BE42-868AC1766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14. 12. 2022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ECE9FA7C-5979-43BC-A4F0-4FDE29E4A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3272A0AD-C960-4C34-803E-FAAD23A3D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1457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A5148A-E97E-4AC4-9391-CFF35D7FC1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CAF11FC5-087A-486D-95C0-B34B92C6FA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C78F68E4-1E67-45AC-8BFE-9BA4B438AE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text 4">
            <a:extLst>
              <a:ext uri="{FF2B5EF4-FFF2-40B4-BE49-F238E27FC236}">
                <a16:creationId xmlns:a16="http://schemas.microsoft.com/office/drawing/2014/main" id="{3C46BBAE-7D6F-4686-8B92-1096F207EC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48E22028-8A3E-49A5-A1EB-906E5A8DF5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D12B3635-90BB-42F5-B2EB-6B996A200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14. 12. 2022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A3F34247-4A08-46FB-BC3A-A4750F2C6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BF0EE758-484D-494C-A5B6-E0DA66D62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89514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080457-EF37-44F1-A0C7-A21B7D880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7B604DCE-4D9F-4877-8E2D-5D2AD10E1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14. 12. 2022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DF92F990-B042-4BE3-B900-1C4D02830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7E760057-FC4C-4E38-8EC4-93EAF338F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51265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77CDE72E-72DF-4441-8B86-EEB0CA5CE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14. 12. 2022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47F11E13-0D5A-4391-9B61-36012E729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A7126F4B-7E6E-48CB-8082-E36DAD7BF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37592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F57CEA-8800-4F23-B24C-BF43D932DD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7280B26-23CA-4D8D-A701-147FE3A725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text 3">
            <a:extLst>
              <a:ext uri="{FF2B5EF4-FFF2-40B4-BE49-F238E27FC236}">
                <a16:creationId xmlns:a16="http://schemas.microsoft.com/office/drawing/2014/main" id="{228E08EA-0DE8-45AF-B684-CFCCE8442C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6E448F86-6BE0-49AB-ACEC-055D6F8DD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14. 12. 2022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1AB765CF-DDF1-40F0-923C-3A1945B5D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8C7F1FE9-4854-415A-8021-7EBF4E21D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72319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D93A3D-779B-4BBD-B770-79BF20215E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9E775516-8FDB-4EFE-854D-66A3BE4FAA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objekt pre text 3">
            <a:extLst>
              <a:ext uri="{FF2B5EF4-FFF2-40B4-BE49-F238E27FC236}">
                <a16:creationId xmlns:a16="http://schemas.microsoft.com/office/drawing/2014/main" id="{2E9BD81B-DE69-4BFD-AA2C-6DE98BC26F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49443447-128B-4088-817D-76DA44737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14. 12. 2022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B2EDAFE9-B9C3-414A-BE6C-9D954319A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5EBDCBEB-8729-43AF-9C69-513288E25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91505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4B16E121-A81D-4DFD-86F4-386184319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DF3D1D73-3464-4C00-B39E-6E1D757843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B4123E64-0CC4-4FFC-B39C-9127BFA622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CBE7F2-8E08-45F0-9BE0-177DFD88A1E8}" type="datetimeFigureOut">
              <a:rPr lang="sk-SK" smtClean="0"/>
              <a:t>14. 12. 2022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06AD57A9-2602-476C-B3C6-9BBDCB9A17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520385DB-2176-48AC-8109-B1B631EEA6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91569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22FCA0-685B-4E24-A883-71AECD3EB1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dirty="0" err="1"/>
              <a:t>Descriptives</a:t>
            </a:r>
            <a:r>
              <a:rPr lang="en-US" sz="4400" dirty="0"/>
              <a:t>, Crosstabs, Correlation</a:t>
            </a:r>
            <a:endParaRPr lang="sk-SK" sz="44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E89A035-1AFB-434B-AAD1-3F6DAD12F8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789057"/>
            <a:ext cx="9144000" cy="1064232"/>
          </a:xfrm>
        </p:spPr>
        <p:txBody>
          <a:bodyPr/>
          <a:lstStyle/>
          <a:p>
            <a:r>
              <a:rPr lang="en-US" dirty="0"/>
              <a:t>Methodology of Conflict and Democracy Studies</a:t>
            </a:r>
          </a:p>
          <a:p>
            <a:r>
              <a:rPr lang="en-US" dirty="0"/>
              <a:t>November 2</a:t>
            </a:r>
            <a:r>
              <a:rPr lang="sk-SK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10276437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C3031D-DDE1-4A5D-87E3-84DF4C9191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1) </a:t>
            </a:r>
            <a:r>
              <a:rPr lang="en-US" dirty="0"/>
              <a:t>Histogram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B7A5DEA-468F-4369-AF79-153E7954BB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Analyze &gt; Descriptive Statistics &gt; Frequencies</a:t>
            </a:r>
          </a:p>
          <a:p>
            <a:endParaRPr lang="en-US" dirty="0"/>
          </a:p>
          <a:p>
            <a:r>
              <a:rPr lang="en-US" dirty="0"/>
              <a:t>In ‘Charts’ choose ‘Histogram’</a:t>
            </a:r>
          </a:p>
          <a:p>
            <a:endParaRPr lang="en-US" dirty="0"/>
          </a:p>
          <a:p>
            <a:r>
              <a:rPr lang="en-US" dirty="0"/>
              <a:t>Select ‘Show normal curve on histogram’ to draw a line corresponding to normal distribution</a:t>
            </a:r>
          </a:p>
        </p:txBody>
      </p:sp>
    </p:spTree>
    <p:extLst>
      <p:ext uri="{BB962C8B-B14F-4D97-AF65-F5344CB8AC3E}">
        <p14:creationId xmlns:p14="http://schemas.microsoft.com/office/powerpoint/2010/main" val="5136437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ok 2">
            <a:extLst>
              <a:ext uri="{FF2B5EF4-FFF2-40B4-BE49-F238E27FC236}">
                <a16:creationId xmlns:a16="http://schemas.microsoft.com/office/drawing/2014/main" id="{46ACAC1A-9DD6-46AB-985A-F8157929E3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50" y="0"/>
            <a:ext cx="11620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15854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A81622-39A7-4319-9FD7-E8107FF5E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</a:t>
            </a:r>
            <a:r>
              <a:rPr lang="sk-SK" dirty="0"/>
              <a:t>) </a:t>
            </a:r>
            <a:r>
              <a:rPr lang="en-US" dirty="0"/>
              <a:t>Statistical Tests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4E86410-33AF-47DA-B48D-E197126BFB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Kolmogorov-Smirnov (Shapiro-Wilk)</a:t>
            </a:r>
          </a:p>
          <a:p>
            <a:pPr lvl="1"/>
            <a:r>
              <a:rPr lang="en-US" dirty="0"/>
              <a:t>Both test the null hypothesis that your data are normally distributed</a:t>
            </a:r>
          </a:p>
          <a:p>
            <a:endParaRPr lang="en-US" dirty="0"/>
          </a:p>
          <a:p>
            <a:r>
              <a:rPr lang="en-US" dirty="0"/>
              <a:t>Results:</a:t>
            </a:r>
          </a:p>
          <a:p>
            <a:pPr lvl="1"/>
            <a:r>
              <a:rPr lang="en-US" dirty="0"/>
              <a:t>Significant (p &lt;= 0.05) – we reject the null hypothesis</a:t>
            </a:r>
          </a:p>
          <a:p>
            <a:pPr lvl="1"/>
            <a:r>
              <a:rPr lang="en-US" dirty="0"/>
              <a:t>Not significant (p &gt; 0.05) – we keep the null hypothesis</a:t>
            </a:r>
          </a:p>
          <a:p>
            <a:endParaRPr lang="en-US" dirty="0"/>
          </a:p>
          <a:p>
            <a:r>
              <a:rPr lang="en-US" dirty="0"/>
              <a:t>With large samples the tests tend to lead to significant results without meaningful reason</a:t>
            </a:r>
            <a:r>
              <a:rPr lang="sk-SK" dirty="0"/>
              <a:t> </a:t>
            </a:r>
            <a:r>
              <a:rPr lang="sk-SK" dirty="0">
                <a:sym typeface="Wingdings" panose="05000000000000000000" pitchFamily="2" charset="2"/>
              </a:rPr>
              <a:t></a:t>
            </a:r>
            <a:r>
              <a:rPr lang="en-US" dirty="0">
                <a:sym typeface="Wingdings" panose="05000000000000000000" pitchFamily="2" charset="2"/>
              </a:rPr>
              <a:t> use histogram instead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69603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324071-F251-4546-8468-2BB813368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1588"/>
            <a:ext cx="10515600" cy="1325563"/>
          </a:xfrm>
        </p:spPr>
        <p:txBody>
          <a:bodyPr/>
          <a:lstStyle/>
          <a:p>
            <a:r>
              <a:rPr lang="en-US" dirty="0"/>
              <a:t>How to </a:t>
            </a:r>
            <a:r>
              <a:rPr lang="en-US" i="1" dirty="0"/>
              <a:t>read</a:t>
            </a:r>
            <a:r>
              <a:rPr lang="en-US" dirty="0"/>
              <a:t> the significance in SPSS outputs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F5D8110C-2E2A-455B-BF55-9C069B81FC1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591165"/>
          <a:ext cx="105156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3376391873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165870717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SPSS output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Significance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99446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,900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23117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,750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25 %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71441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,500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4264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,200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80 %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9156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,100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90 %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61685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,050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95 %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43465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,010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99 %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83956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,001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99.9 %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86903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1" dirty="0"/>
                        <a:t>&gt;</a:t>
                      </a:r>
                      <a:r>
                        <a:rPr lang="en-US" b="1" dirty="0"/>
                        <a:t> 99.9 %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9671277"/>
                  </a:ext>
                </a:extLst>
              </a:tr>
            </a:tbl>
          </a:graphicData>
        </a:graphic>
      </p:graphicFrame>
      <p:sp>
        <p:nvSpPr>
          <p:cNvPr id="5" name="Zástupný objekt pre obsah 2">
            <a:extLst>
              <a:ext uri="{FF2B5EF4-FFF2-40B4-BE49-F238E27FC236}">
                <a16:creationId xmlns:a16="http://schemas.microsoft.com/office/drawing/2014/main" id="{B3926A3B-877E-4977-AD22-F1F6CBCC1CD7}"/>
              </a:ext>
            </a:extLst>
          </p:cNvPr>
          <p:cNvSpPr txBox="1">
            <a:spLocks/>
          </p:cNvSpPr>
          <p:nvPr/>
        </p:nvSpPr>
        <p:spPr>
          <a:xfrm>
            <a:off x="838200" y="5580186"/>
            <a:ext cx="10515600" cy="118622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sk-SK" dirty="0"/>
              <a:t>= (1 – SPSS output) * 100 </a:t>
            </a:r>
          </a:p>
          <a:p>
            <a:pPr marL="0" indent="0" algn="ctr">
              <a:buNone/>
            </a:pPr>
            <a:endParaRPr lang="sk-SK" dirty="0"/>
          </a:p>
          <a:p>
            <a:pPr marL="0" indent="0" algn="ctr">
              <a:buNone/>
            </a:pPr>
            <a:r>
              <a:rPr lang="en-US" dirty="0"/>
              <a:t>Example: </a:t>
            </a:r>
            <a:r>
              <a:rPr lang="sk-SK" dirty="0"/>
              <a:t>(1 – 0.234) * 100 = 0.766 * 100 = 76.6 %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73183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C56CB9-9612-4BA7-893B-A393CE0677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</a:t>
            </a:r>
            <a:r>
              <a:rPr lang="sk-SK" dirty="0"/>
              <a:t>) </a:t>
            </a:r>
            <a:r>
              <a:rPr lang="en-US" dirty="0"/>
              <a:t>Statistical Tests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1CD831B-BA5C-4A32-BD88-7967EBCC6E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Analyze &gt; Descriptive Statistics &gt; Explore</a:t>
            </a:r>
          </a:p>
          <a:p>
            <a:endParaRPr lang="en-US" dirty="0"/>
          </a:p>
          <a:p>
            <a:r>
              <a:rPr lang="en-US" dirty="0"/>
              <a:t>Place variable of your interest into ‘Dependent List’</a:t>
            </a:r>
          </a:p>
          <a:p>
            <a:endParaRPr lang="en-US" dirty="0"/>
          </a:p>
          <a:p>
            <a:r>
              <a:rPr lang="en-US" dirty="0"/>
              <a:t>In ‘Plots’ select ‘Normality plots with tests’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7022841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ok 3">
            <a:extLst>
              <a:ext uri="{FF2B5EF4-FFF2-40B4-BE49-F238E27FC236}">
                <a16:creationId xmlns:a16="http://schemas.microsoft.com/office/drawing/2014/main" id="{08F97A32-569D-443F-8913-8FB143D0B3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2297" y="2227429"/>
            <a:ext cx="8867405" cy="2403141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3" name="Voľný tvar: obrazec 2">
            <a:extLst>
              <a:ext uri="{FF2B5EF4-FFF2-40B4-BE49-F238E27FC236}">
                <a16:creationId xmlns:a16="http://schemas.microsoft.com/office/drawing/2014/main" id="{AE64DA8F-E445-47BA-AC62-8B22B94CCE2E}"/>
              </a:ext>
            </a:extLst>
          </p:cNvPr>
          <p:cNvSpPr/>
          <p:nvPr/>
        </p:nvSpPr>
        <p:spPr>
          <a:xfrm>
            <a:off x="5791791" y="3676080"/>
            <a:ext cx="904973" cy="452486"/>
          </a:xfrm>
          <a:custGeom>
            <a:avLst/>
            <a:gdLst>
              <a:gd name="connsiteX0" fmla="*/ 754144 w 904973"/>
              <a:gd name="connsiteY0" fmla="*/ 94268 h 452486"/>
              <a:gd name="connsiteX1" fmla="*/ 659876 w 904973"/>
              <a:gd name="connsiteY1" fmla="*/ 65987 h 452486"/>
              <a:gd name="connsiteX2" fmla="*/ 603315 w 904973"/>
              <a:gd name="connsiteY2" fmla="*/ 28280 h 452486"/>
              <a:gd name="connsiteX3" fmla="*/ 556181 w 904973"/>
              <a:gd name="connsiteY3" fmla="*/ 18853 h 452486"/>
              <a:gd name="connsiteX4" fmla="*/ 499620 w 904973"/>
              <a:gd name="connsiteY4" fmla="*/ 0 h 452486"/>
              <a:gd name="connsiteX5" fmla="*/ 75414 w 904973"/>
              <a:gd name="connsiteY5" fmla="*/ 9427 h 452486"/>
              <a:gd name="connsiteX6" fmla="*/ 47134 w 904973"/>
              <a:gd name="connsiteY6" fmla="*/ 18853 h 452486"/>
              <a:gd name="connsiteX7" fmla="*/ 0 w 904973"/>
              <a:gd name="connsiteY7" fmla="*/ 103695 h 452486"/>
              <a:gd name="connsiteX8" fmla="*/ 18853 w 904973"/>
              <a:gd name="connsiteY8" fmla="*/ 226243 h 452486"/>
              <a:gd name="connsiteX9" fmla="*/ 37707 w 904973"/>
              <a:gd name="connsiteY9" fmla="*/ 301658 h 452486"/>
              <a:gd name="connsiteX10" fmla="*/ 56561 w 904973"/>
              <a:gd name="connsiteY10" fmla="*/ 329938 h 452486"/>
              <a:gd name="connsiteX11" fmla="*/ 94268 w 904973"/>
              <a:gd name="connsiteY11" fmla="*/ 377072 h 452486"/>
              <a:gd name="connsiteX12" fmla="*/ 141402 w 904973"/>
              <a:gd name="connsiteY12" fmla="*/ 414779 h 452486"/>
              <a:gd name="connsiteX13" fmla="*/ 169682 w 904973"/>
              <a:gd name="connsiteY13" fmla="*/ 433633 h 452486"/>
              <a:gd name="connsiteX14" fmla="*/ 263950 w 904973"/>
              <a:gd name="connsiteY14" fmla="*/ 452486 h 452486"/>
              <a:gd name="connsiteX15" fmla="*/ 499620 w 904973"/>
              <a:gd name="connsiteY15" fmla="*/ 433633 h 452486"/>
              <a:gd name="connsiteX16" fmla="*/ 527901 w 904973"/>
              <a:gd name="connsiteY16" fmla="*/ 424206 h 452486"/>
              <a:gd name="connsiteX17" fmla="*/ 659876 w 904973"/>
              <a:gd name="connsiteY17" fmla="*/ 405352 h 452486"/>
              <a:gd name="connsiteX18" fmla="*/ 697583 w 904973"/>
              <a:gd name="connsiteY18" fmla="*/ 386499 h 452486"/>
              <a:gd name="connsiteX19" fmla="*/ 735290 w 904973"/>
              <a:gd name="connsiteY19" fmla="*/ 377072 h 452486"/>
              <a:gd name="connsiteX20" fmla="*/ 791851 w 904973"/>
              <a:gd name="connsiteY20" fmla="*/ 358218 h 452486"/>
              <a:gd name="connsiteX21" fmla="*/ 820132 w 904973"/>
              <a:gd name="connsiteY21" fmla="*/ 348792 h 452486"/>
              <a:gd name="connsiteX22" fmla="*/ 876693 w 904973"/>
              <a:gd name="connsiteY22" fmla="*/ 292231 h 452486"/>
              <a:gd name="connsiteX23" fmla="*/ 904973 w 904973"/>
              <a:gd name="connsiteY23" fmla="*/ 263950 h 452486"/>
              <a:gd name="connsiteX24" fmla="*/ 867266 w 904973"/>
              <a:gd name="connsiteY24" fmla="*/ 141402 h 452486"/>
              <a:gd name="connsiteX25" fmla="*/ 838985 w 904973"/>
              <a:gd name="connsiteY25" fmla="*/ 122548 h 452486"/>
              <a:gd name="connsiteX26" fmla="*/ 820132 w 904973"/>
              <a:gd name="connsiteY26" fmla="*/ 94268 h 452486"/>
              <a:gd name="connsiteX27" fmla="*/ 735290 w 904973"/>
              <a:gd name="connsiteY27" fmla="*/ 47134 h 452486"/>
              <a:gd name="connsiteX28" fmla="*/ 707010 w 904973"/>
              <a:gd name="connsiteY28" fmla="*/ 28280 h 452486"/>
              <a:gd name="connsiteX29" fmla="*/ 527901 w 904973"/>
              <a:gd name="connsiteY29" fmla="*/ 9427 h 452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904973" h="452486">
                <a:moveTo>
                  <a:pt x="754144" y="94268"/>
                </a:moveTo>
                <a:cubicBezTo>
                  <a:pt x="700921" y="85397"/>
                  <a:pt x="702033" y="91282"/>
                  <a:pt x="659876" y="65987"/>
                </a:cubicBezTo>
                <a:cubicBezTo>
                  <a:pt x="640446" y="54329"/>
                  <a:pt x="625534" y="32724"/>
                  <a:pt x="603315" y="28280"/>
                </a:cubicBezTo>
                <a:cubicBezTo>
                  <a:pt x="587604" y="25138"/>
                  <a:pt x="571639" y="23069"/>
                  <a:pt x="556181" y="18853"/>
                </a:cubicBezTo>
                <a:cubicBezTo>
                  <a:pt x="537008" y="13624"/>
                  <a:pt x="499620" y="0"/>
                  <a:pt x="499620" y="0"/>
                </a:cubicBezTo>
                <a:lnTo>
                  <a:pt x="75414" y="9427"/>
                </a:lnTo>
                <a:cubicBezTo>
                  <a:pt x="65486" y="9841"/>
                  <a:pt x="54160" y="11827"/>
                  <a:pt x="47134" y="18853"/>
                </a:cubicBezTo>
                <a:cubicBezTo>
                  <a:pt x="14720" y="51267"/>
                  <a:pt x="11854" y="68133"/>
                  <a:pt x="0" y="103695"/>
                </a:cubicBezTo>
                <a:cubicBezTo>
                  <a:pt x="14841" y="237259"/>
                  <a:pt x="713" y="144610"/>
                  <a:pt x="18853" y="226243"/>
                </a:cubicBezTo>
                <a:cubicBezTo>
                  <a:pt x="23155" y="245603"/>
                  <a:pt x="27600" y="281445"/>
                  <a:pt x="37707" y="301658"/>
                </a:cubicBezTo>
                <a:cubicBezTo>
                  <a:pt x="42774" y="311791"/>
                  <a:pt x="50276" y="320511"/>
                  <a:pt x="56561" y="329938"/>
                </a:cubicBezTo>
                <a:cubicBezTo>
                  <a:pt x="74911" y="384993"/>
                  <a:pt x="51629" y="334433"/>
                  <a:pt x="94268" y="377072"/>
                </a:cubicBezTo>
                <a:cubicBezTo>
                  <a:pt x="136908" y="419712"/>
                  <a:pt x="86344" y="396426"/>
                  <a:pt x="141402" y="414779"/>
                </a:cubicBezTo>
                <a:cubicBezTo>
                  <a:pt x="150829" y="421064"/>
                  <a:pt x="159269" y="429170"/>
                  <a:pt x="169682" y="433633"/>
                </a:cubicBezTo>
                <a:cubicBezTo>
                  <a:pt x="187582" y="441305"/>
                  <a:pt x="251186" y="450359"/>
                  <a:pt x="263950" y="452486"/>
                </a:cubicBezTo>
                <a:cubicBezTo>
                  <a:pt x="324107" y="448948"/>
                  <a:pt x="430471" y="446206"/>
                  <a:pt x="499620" y="433633"/>
                </a:cubicBezTo>
                <a:cubicBezTo>
                  <a:pt x="509397" y="431855"/>
                  <a:pt x="518115" y="425933"/>
                  <a:pt x="527901" y="424206"/>
                </a:cubicBezTo>
                <a:cubicBezTo>
                  <a:pt x="571663" y="416483"/>
                  <a:pt x="659876" y="405352"/>
                  <a:pt x="659876" y="405352"/>
                </a:cubicBezTo>
                <a:cubicBezTo>
                  <a:pt x="672445" y="399068"/>
                  <a:pt x="684425" y="391433"/>
                  <a:pt x="697583" y="386499"/>
                </a:cubicBezTo>
                <a:cubicBezTo>
                  <a:pt x="709714" y="381950"/>
                  <a:pt x="722881" y="380795"/>
                  <a:pt x="735290" y="377072"/>
                </a:cubicBezTo>
                <a:cubicBezTo>
                  <a:pt x="754325" y="371361"/>
                  <a:pt x="772997" y="364502"/>
                  <a:pt x="791851" y="358218"/>
                </a:cubicBezTo>
                <a:lnTo>
                  <a:pt x="820132" y="348792"/>
                </a:lnTo>
                <a:lnTo>
                  <a:pt x="876693" y="292231"/>
                </a:lnTo>
                <a:lnTo>
                  <a:pt x="904973" y="263950"/>
                </a:lnTo>
                <a:cubicBezTo>
                  <a:pt x="896399" y="178215"/>
                  <a:pt x="916956" y="182810"/>
                  <a:pt x="867266" y="141402"/>
                </a:cubicBezTo>
                <a:cubicBezTo>
                  <a:pt x="858562" y="134149"/>
                  <a:pt x="848412" y="128833"/>
                  <a:pt x="838985" y="122548"/>
                </a:cubicBezTo>
                <a:cubicBezTo>
                  <a:pt x="832701" y="113121"/>
                  <a:pt x="828658" y="101728"/>
                  <a:pt x="820132" y="94268"/>
                </a:cubicBezTo>
                <a:cubicBezTo>
                  <a:pt x="780238" y="59361"/>
                  <a:pt x="774133" y="60082"/>
                  <a:pt x="735290" y="47134"/>
                </a:cubicBezTo>
                <a:cubicBezTo>
                  <a:pt x="725863" y="40849"/>
                  <a:pt x="717839" y="31612"/>
                  <a:pt x="707010" y="28280"/>
                </a:cubicBezTo>
                <a:cubicBezTo>
                  <a:pt x="627713" y="3881"/>
                  <a:pt x="607101" y="9427"/>
                  <a:pt x="527901" y="9427"/>
                </a:cubicBezTo>
              </a:path>
            </a:pathLst>
          </a:cu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5" name="Voľný tvar: obrazec 4">
            <a:extLst>
              <a:ext uri="{FF2B5EF4-FFF2-40B4-BE49-F238E27FC236}">
                <a16:creationId xmlns:a16="http://schemas.microsoft.com/office/drawing/2014/main" id="{DFD730BA-44D2-4709-9898-1745B1BD799B}"/>
              </a:ext>
            </a:extLst>
          </p:cNvPr>
          <p:cNvSpPr/>
          <p:nvPr/>
        </p:nvSpPr>
        <p:spPr>
          <a:xfrm>
            <a:off x="9529364" y="3676080"/>
            <a:ext cx="904973" cy="452486"/>
          </a:xfrm>
          <a:custGeom>
            <a:avLst/>
            <a:gdLst>
              <a:gd name="connsiteX0" fmla="*/ 754144 w 904973"/>
              <a:gd name="connsiteY0" fmla="*/ 94268 h 452486"/>
              <a:gd name="connsiteX1" fmla="*/ 659876 w 904973"/>
              <a:gd name="connsiteY1" fmla="*/ 65987 h 452486"/>
              <a:gd name="connsiteX2" fmla="*/ 603315 w 904973"/>
              <a:gd name="connsiteY2" fmla="*/ 28280 h 452486"/>
              <a:gd name="connsiteX3" fmla="*/ 556181 w 904973"/>
              <a:gd name="connsiteY3" fmla="*/ 18853 h 452486"/>
              <a:gd name="connsiteX4" fmla="*/ 499620 w 904973"/>
              <a:gd name="connsiteY4" fmla="*/ 0 h 452486"/>
              <a:gd name="connsiteX5" fmla="*/ 75414 w 904973"/>
              <a:gd name="connsiteY5" fmla="*/ 9427 h 452486"/>
              <a:gd name="connsiteX6" fmla="*/ 47134 w 904973"/>
              <a:gd name="connsiteY6" fmla="*/ 18853 h 452486"/>
              <a:gd name="connsiteX7" fmla="*/ 0 w 904973"/>
              <a:gd name="connsiteY7" fmla="*/ 103695 h 452486"/>
              <a:gd name="connsiteX8" fmla="*/ 18853 w 904973"/>
              <a:gd name="connsiteY8" fmla="*/ 226243 h 452486"/>
              <a:gd name="connsiteX9" fmla="*/ 37707 w 904973"/>
              <a:gd name="connsiteY9" fmla="*/ 301658 h 452486"/>
              <a:gd name="connsiteX10" fmla="*/ 56561 w 904973"/>
              <a:gd name="connsiteY10" fmla="*/ 329938 h 452486"/>
              <a:gd name="connsiteX11" fmla="*/ 94268 w 904973"/>
              <a:gd name="connsiteY11" fmla="*/ 377072 h 452486"/>
              <a:gd name="connsiteX12" fmla="*/ 141402 w 904973"/>
              <a:gd name="connsiteY12" fmla="*/ 414779 h 452486"/>
              <a:gd name="connsiteX13" fmla="*/ 169682 w 904973"/>
              <a:gd name="connsiteY13" fmla="*/ 433633 h 452486"/>
              <a:gd name="connsiteX14" fmla="*/ 263950 w 904973"/>
              <a:gd name="connsiteY14" fmla="*/ 452486 h 452486"/>
              <a:gd name="connsiteX15" fmla="*/ 499620 w 904973"/>
              <a:gd name="connsiteY15" fmla="*/ 433633 h 452486"/>
              <a:gd name="connsiteX16" fmla="*/ 527901 w 904973"/>
              <a:gd name="connsiteY16" fmla="*/ 424206 h 452486"/>
              <a:gd name="connsiteX17" fmla="*/ 659876 w 904973"/>
              <a:gd name="connsiteY17" fmla="*/ 405352 h 452486"/>
              <a:gd name="connsiteX18" fmla="*/ 697583 w 904973"/>
              <a:gd name="connsiteY18" fmla="*/ 386499 h 452486"/>
              <a:gd name="connsiteX19" fmla="*/ 735290 w 904973"/>
              <a:gd name="connsiteY19" fmla="*/ 377072 h 452486"/>
              <a:gd name="connsiteX20" fmla="*/ 791851 w 904973"/>
              <a:gd name="connsiteY20" fmla="*/ 358218 h 452486"/>
              <a:gd name="connsiteX21" fmla="*/ 820132 w 904973"/>
              <a:gd name="connsiteY21" fmla="*/ 348792 h 452486"/>
              <a:gd name="connsiteX22" fmla="*/ 876693 w 904973"/>
              <a:gd name="connsiteY22" fmla="*/ 292231 h 452486"/>
              <a:gd name="connsiteX23" fmla="*/ 904973 w 904973"/>
              <a:gd name="connsiteY23" fmla="*/ 263950 h 452486"/>
              <a:gd name="connsiteX24" fmla="*/ 867266 w 904973"/>
              <a:gd name="connsiteY24" fmla="*/ 141402 h 452486"/>
              <a:gd name="connsiteX25" fmla="*/ 838985 w 904973"/>
              <a:gd name="connsiteY25" fmla="*/ 122548 h 452486"/>
              <a:gd name="connsiteX26" fmla="*/ 820132 w 904973"/>
              <a:gd name="connsiteY26" fmla="*/ 94268 h 452486"/>
              <a:gd name="connsiteX27" fmla="*/ 735290 w 904973"/>
              <a:gd name="connsiteY27" fmla="*/ 47134 h 452486"/>
              <a:gd name="connsiteX28" fmla="*/ 707010 w 904973"/>
              <a:gd name="connsiteY28" fmla="*/ 28280 h 452486"/>
              <a:gd name="connsiteX29" fmla="*/ 527901 w 904973"/>
              <a:gd name="connsiteY29" fmla="*/ 9427 h 452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904973" h="452486">
                <a:moveTo>
                  <a:pt x="754144" y="94268"/>
                </a:moveTo>
                <a:cubicBezTo>
                  <a:pt x="700921" y="85397"/>
                  <a:pt x="702033" y="91282"/>
                  <a:pt x="659876" y="65987"/>
                </a:cubicBezTo>
                <a:cubicBezTo>
                  <a:pt x="640446" y="54329"/>
                  <a:pt x="625534" y="32724"/>
                  <a:pt x="603315" y="28280"/>
                </a:cubicBezTo>
                <a:cubicBezTo>
                  <a:pt x="587604" y="25138"/>
                  <a:pt x="571639" y="23069"/>
                  <a:pt x="556181" y="18853"/>
                </a:cubicBezTo>
                <a:cubicBezTo>
                  <a:pt x="537008" y="13624"/>
                  <a:pt x="499620" y="0"/>
                  <a:pt x="499620" y="0"/>
                </a:cubicBezTo>
                <a:lnTo>
                  <a:pt x="75414" y="9427"/>
                </a:lnTo>
                <a:cubicBezTo>
                  <a:pt x="65486" y="9841"/>
                  <a:pt x="54160" y="11827"/>
                  <a:pt x="47134" y="18853"/>
                </a:cubicBezTo>
                <a:cubicBezTo>
                  <a:pt x="14720" y="51267"/>
                  <a:pt x="11854" y="68133"/>
                  <a:pt x="0" y="103695"/>
                </a:cubicBezTo>
                <a:cubicBezTo>
                  <a:pt x="14841" y="237259"/>
                  <a:pt x="713" y="144610"/>
                  <a:pt x="18853" y="226243"/>
                </a:cubicBezTo>
                <a:cubicBezTo>
                  <a:pt x="23155" y="245603"/>
                  <a:pt x="27600" y="281445"/>
                  <a:pt x="37707" y="301658"/>
                </a:cubicBezTo>
                <a:cubicBezTo>
                  <a:pt x="42774" y="311791"/>
                  <a:pt x="50276" y="320511"/>
                  <a:pt x="56561" y="329938"/>
                </a:cubicBezTo>
                <a:cubicBezTo>
                  <a:pt x="74911" y="384993"/>
                  <a:pt x="51629" y="334433"/>
                  <a:pt x="94268" y="377072"/>
                </a:cubicBezTo>
                <a:cubicBezTo>
                  <a:pt x="136908" y="419712"/>
                  <a:pt x="86344" y="396426"/>
                  <a:pt x="141402" y="414779"/>
                </a:cubicBezTo>
                <a:cubicBezTo>
                  <a:pt x="150829" y="421064"/>
                  <a:pt x="159269" y="429170"/>
                  <a:pt x="169682" y="433633"/>
                </a:cubicBezTo>
                <a:cubicBezTo>
                  <a:pt x="187582" y="441305"/>
                  <a:pt x="251186" y="450359"/>
                  <a:pt x="263950" y="452486"/>
                </a:cubicBezTo>
                <a:cubicBezTo>
                  <a:pt x="324107" y="448948"/>
                  <a:pt x="430471" y="446206"/>
                  <a:pt x="499620" y="433633"/>
                </a:cubicBezTo>
                <a:cubicBezTo>
                  <a:pt x="509397" y="431855"/>
                  <a:pt x="518115" y="425933"/>
                  <a:pt x="527901" y="424206"/>
                </a:cubicBezTo>
                <a:cubicBezTo>
                  <a:pt x="571663" y="416483"/>
                  <a:pt x="659876" y="405352"/>
                  <a:pt x="659876" y="405352"/>
                </a:cubicBezTo>
                <a:cubicBezTo>
                  <a:pt x="672445" y="399068"/>
                  <a:pt x="684425" y="391433"/>
                  <a:pt x="697583" y="386499"/>
                </a:cubicBezTo>
                <a:cubicBezTo>
                  <a:pt x="709714" y="381950"/>
                  <a:pt x="722881" y="380795"/>
                  <a:pt x="735290" y="377072"/>
                </a:cubicBezTo>
                <a:cubicBezTo>
                  <a:pt x="754325" y="371361"/>
                  <a:pt x="772997" y="364502"/>
                  <a:pt x="791851" y="358218"/>
                </a:cubicBezTo>
                <a:lnTo>
                  <a:pt x="820132" y="348792"/>
                </a:lnTo>
                <a:lnTo>
                  <a:pt x="876693" y="292231"/>
                </a:lnTo>
                <a:lnTo>
                  <a:pt x="904973" y="263950"/>
                </a:lnTo>
                <a:cubicBezTo>
                  <a:pt x="896399" y="178215"/>
                  <a:pt x="916956" y="182810"/>
                  <a:pt x="867266" y="141402"/>
                </a:cubicBezTo>
                <a:cubicBezTo>
                  <a:pt x="858562" y="134149"/>
                  <a:pt x="848412" y="128833"/>
                  <a:pt x="838985" y="122548"/>
                </a:cubicBezTo>
                <a:cubicBezTo>
                  <a:pt x="832701" y="113121"/>
                  <a:pt x="828658" y="101728"/>
                  <a:pt x="820132" y="94268"/>
                </a:cubicBezTo>
                <a:cubicBezTo>
                  <a:pt x="780238" y="59361"/>
                  <a:pt x="774133" y="60082"/>
                  <a:pt x="735290" y="47134"/>
                </a:cubicBezTo>
                <a:cubicBezTo>
                  <a:pt x="725863" y="40849"/>
                  <a:pt x="717839" y="31612"/>
                  <a:pt x="707010" y="28280"/>
                </a:cubicBezTo>
                <a:cubicBezTo>
                  <a:pt x="627713" y="3881"/>
                  <a:pt x="607101" y="9427"/>
                  <a:pt x="527901" y="9427"/>
                </a:cubicBezTo>
              </a:path>
            </a:pathLst>
          </a:cu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425350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F6B84F-5FB1-4F4C-A0EF-EC643901D8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Association of Two Variables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D42252C-C923-41DA-8298-A0DDD09C52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Depends on types of variables</a:t>
            </a:r>
          </a:p>
          <a:p>
            <a:endParaRPr lang="en-US" dirty="0"/>
          </a:p>
          <a:p>
            <a:r>
              <a:rPr lang="en-US" dirty="0"/>
              <a:t>Crosstabs:</a:t>
            </a:r>
          </a:p>
          <a:p>
            <a:pPr lvl="1"/>
            <a:r>
              <a:rPr lang="en-US" dirty="0"/>
              <a:t>Suitable for two categorical variables</a:t>
            </a:r>
          </a:p>
          <a:p>
            <a:pPr lvl="1"/>
            <a:r>
              <a:rPr lang="en-US" dirty="0"/>
              <a:t>Low amount of categories in your variables (but at least two per variable)</a:t>
            </a:r>
          </a:p>
          <a:p>
            <a:endParaRPr lang="en-US" dirty="0"/>
          </a:p>
          <a:p>
            <a:r>
              <a:rPr lang="en-US" dirty="0"/>
              <a:t>Correlation:</a:t>
            </a:r>
          </a:p>
          <a:p>
            <a:pPr lvl="1"/>
            <a:r>
              <a:rPr lang="en-US" dirty="0"/>
              <a:t>Two scale variables, scale and ordinal, two ordinal variables</a:t>
            </a:r>
          </a:p>
          <a:p>
            <a:pPr lvl="1"/>
            <a:r>
              <a:rPr lang="en-US" dirty="0"/>
              <a:t>Specific case – scale and binary variable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6634493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B24A6E-CEB8-45F7-8C4A-CB1C041A4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Crosstabs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B032227-783A-42C7-8B87-182892DE43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Contingency tables</a:t>
            </a:r>
          </a:p>
          <a:p>
            <a:endParaRPr lang="en-US" dirty="0"/>
          </a:p>
          <a:p>
            <a:r>
              <a:rPr lang="en-US" dirty="0"/>
              <a:t>Describe interaction of two categorical variables</a:t>
            </a:r>
          </a:p>
          <a:p>
            <a:endParaRPr lang="en-US" dirty="0"/>
          </a:p>
          <a:p>
            <a:r>
              <a:rPr lang="en-US" dirty="0"/>
              <a:t>Age groups of people v. turnout in election (yes/no)</a:t>
            </a:r>
          </a:p>
          <a:p>
            <a:endParaRPr lang="en-US" dirty="0"/>
          </a:p>
          <a:p>
            <a:r>
              <a:rPr lang="en-US" dirty="0"/>
              <a:t>Allow generalization to population</a:t>
            </a:r>
          </a:p>
          <a:p>
            <a:endParaRPr lang="en-US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4150056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CB55D1-9D5A-48BF-8090-0F4A6713C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Crosstabs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61C9545-2347-4FBA-8540-30D6478E1C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Analyze &gt; Descriptive statistics &gt; Crosstabs</a:t>
            </a:r>
          </a:p>
          <a:p>
            <a:endParaRPr lang="en-US" dirty="0"/>
          </a:p>
          <a:p>
            <a:r>
              <a:rPr lang="en-US" dirty="0"/>
              <a:t>Select variables for Columns and Rows</a:t>
            </a:r>
          </a:p>
          <a:p>
            <a:endParaRPr lang="en-US" dirty="0"/>
          </a:p>
          <a:p>
            <a:r>
              <a:rPr lang="en-US" dirty="0"/>
              <a:t>Features:</a:t>
            </a:r>
          </a:p>
          <a:p>
            <a:pPr lvl="1"/>
            <a:r>
              <a:rPr lang="en-US" dirty="0"/>
              <a:t>Cells – counts, percentages, residuals</a:t>
            </a:r>
          </a:p>
          <a:p>
            <a:pPr lvl="1"/>
            <a:r>
              <a:rPr lang="en-US" dirty="0"/>
              <a:t>Statistics – Chi-square, Cramer’s V</a:t>
            </a:r>
          </a:p>
          <a:p>
            <a:endParaRPr lang="en-US" dirty="0"/>
          </a:p>
          <a:p>
            <a:r>
              <a:rPr lang="en-US" dirty="0"/>
              <a:t>Try not to fill your crosstab with too many features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1853108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03DC3E-7487-4AB0-93AB-7779F1F6D8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Counts: Observed</a:t>
            </a:r>
            <a:br>
              <a:rPr lang="en-US" dirty="0"/>
            </a:br>
            <a:endParaRPr lang="sk-SK" dirty="0"/>
          </a:p>
        </p:txBody>
      </p:sp>
      <p:pic>
        <p:nvPicPr>
          <p:cNvPr id="10" name="Zástupný objekt pre obsah 4">
            <a:extLst>
              <a:ext uri="{FF2B5EF4-FFF2-40B4-BE49-F238E27FC236}">
                <a16:creationId xmlns:a16="http://schemas.microsoft.com/office/drawing/2014/main" id="{75C83EC5-FE8A-472D-B10E-969D45C64DE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93101" y="2178432"/>
            <a:ext cx="7205797" cy="4314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4131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9D9D66-AFB2-4FC8-AD0D-EF52FFC55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Aim of this lecture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2994443-51B6-42E3-A8DB-20D1FEFD89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to obtain basic information about your data</a:t>
            </a:r>
          </a:p>
          <a:p>
            <a:endParaRPr lang="en-US" dirty="0"/>
          </a:p>
          <a:p>
            <a:r>
              <a:rPr lang="en-US" dirty="0"/>
              <a:t>Control of the assumptions</a:t>
            </a:r>
          </a:p>
          <a:p>
            <a:endParaRPr lang="en-US" dirty="0"/>
          </a:p>
          <a:p>
            <a:r>
              <a:rPr lang="en-US" dirty="0"/>
              <a:t>Association of two variables:</a:t>
            </a:r>
          </a:p>
          <a:p>
            <a:pPr lvl="1"/>
            <a:r>
              <a:rPr lang="en-US" dirty="0"/>
              <a:t>Crosstabs (Contingency tables)</a:t>
            </a:r>
          </a:p>
          <a:p>
            <a:pPr lvl="1"/>
            <a:r>
              <a:rPr lang="en-US"/>
              <a:t>Correlation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77748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03DC3E-7487-4AB0-93AB-7779F1F6D8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/>
              <a:t>Counts: Observed</a:t>
            </a:r>
            <a:br>
              <a:rPr lang="en-US" sz="4000" dirty="0"/>
            </a:br>
            <a:r>
              <a:rPr lang="en-US" sz="4000" dirty="0"/>
              <a:t>Percentages: Row</a:t>
            </a:r>
            <a:br>
              <a:rPr lang="en-US" dirty="0"/>
            </a:br>
            <a:endParaRPr lang="sk-SK" dirty="0"/>
          </a:p>
        </p:txBody>
      </p:sp>
      <p:pic>
        <p:nvPicPr>
          <p:cNvPr id="5" name="Zástupný objekt pre obsah 4">
            <a:extLst>
              <a:ext uri="{FF2B5EF4-FFF2-40B4-BE49-F238E27FC236}">
                <a16:creationId xmlns:a16="http://schemas.microsoft.com/office/drawing/2014/main" id="{375EC58F-E87B-4A4A-83A7-B66F1AF30DE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16082" y="1998485"/>
            <a:ext cx="6934922" cy="4402315"/>
          </a:xfrm>
          <a:prstGeom prst="rect">
            <a:avLst/>
          </a:prstGeom>
        </p:spPr>
      </p:pic>
      <p:sp>
        <p:nvSpPr>
          <p:cNvPr id="7" name="Voľný tvar: obrazec 6">
            <a:extLst>
              <a:ext uri="{FF2B5EF4-FFF2-40B4-BE49-F238E27FC236}">
                <a16:creationId xmlns:a16="http://schemas.microsoft.com/office/drawing/2014/main" id="{9460C80C-1CB5-4EFC-95FA-6AAEA78D61AE}"/>
              </a:ext>
            </a:extLst>
          </p:cNvPr>
          <p:cNvSpPr/>
          <p:nvPr/>
        </p:nvSpPr>
        <p:spPr>
          <a:xfrm>
            <a:off x="7975076" y="3619892"/>
            <a:ext cx="1244338" cy="424339"/>
          </a:xfrm>
          <a:custGeom>
            <a:avLst/>
            <a:gdLst>
              <a:gd name="connsiteX0" fmla="*/ 197963 w 1244338"/>
              <a:gd name="connsiteY0" fmla="*/ 320512 h 424339"/>
              <a:gd name="connsiteX1" fmla="*/ 245097 w 1244338"/>
              <a:gd name="connsiteY1" fmla="*/ 358219 h 424339"/>
              <a:gd name="connsiteX2" fmla="*/ 273378 w 1244338"/>
              <a:gd name="connsiteY2" fmla="*/ 367646 h 424339"/>
              <a:gd name="connsiteX3" fmla="*/ 311085 w 1244338"/>
              <a:gd name="connsiteY3" fmla="*/ 386500 h 424339"/>
              <a:gd name="connsiteX4" fmla="*/ 358219 w 1244338"/>
              <a:gd name="connsiteY4" fmla="*/ 395927 h 424339"/>
              <a:gd name="connsiteX5" fmla="*/ 395926 w 1244338"/>
              <a:gd name="connsiteY5" fmla="*/ 405353 h 424339"/>
              <a:gd name="connsiteX6" fmla="*/ 424206 w 1244338"/>
              <a:gd name="connsiteY6" fmla="*/ 414780 h 424339"/>
              <a:gd name="connsiteX7" fmla="*/ 471340 w 1244338"/>
              <a:gd name="connsiteY7" fmla="*/ 424207 h 424339"/>
              <a:gd name="connsiteX8" fmla="*/ 1008668 w 1244338"/>
              <a:gd name="connsiteY8" fmla="*/ 414780 h 424339"/>
              <a:gd name="connsiteX9" fmla="*/ 1065229 w 1244338"/>
              <a:gd name="connsiteY9" fmla="*/ 395927 h 424339"/>
              <a:gd name="connsiteX10" fmla="*/ 1121790 w 1244338"/>
              <a:gd name="connsiteY10" fmla="*/ 348793 h 424339"/>
              <a:gd name="connsiteX11" fmla="*/ 1187778 w 1244338"/>
              <a:gd name="connsiteY11" fmla="*/ 273378 h 424339"/>
              <a:gd name="connsiteX12" fmla="*/ 1216058 w 1244338"/>
              <a:gd name="connsiteY12" fmla="*/ 207390 h 424339"/>
              <a:gd name="connsiteX13" fmla="*/ 1244338 w 1244338"/>
              <a:gd name="connsiteY13" fmla="*/ 141403 h 424339"/>
              <a:gd name="connsiteX14" fmla="*/ 1216058 w 1244338"/>
              <a:gd name="connsiteY14" fmla="*/ 65988 h 424339"/>
              <a:gd name="connsiteX15" fmla="*/ 1159497 w 1244338"/>
              <a:gd name="connsiteY15" fmla="*/ 47135 h 424339"/>
              <a:gd name="connsiteX16" fmla="*/ 1093510 w 1244338"/>
              <a:gd name="connsiteY16" fmla="*/ 28281 h 424339"/>
              <a:gd name="connsiteX17" fmla="*/ 942681 w 1244338"/>
              <a:gd name="connsiteY17" fmla="*/ 18854 h 424339"/>
              <a:gd name="connsiteX18" fmla="*/ 876693 w 1244338"/>
              <a:gd name="connsiteY18" fmla="*/ 9428 h 424339"/>
              <a:gd name="connsiteX19" fmla="*/ 216817 w 1244338"/>
              <a:gd name="connsiteY19" fmla="*/ 9428 h 424339"/>
              <a:gd name="connsiteX20" fmla="*/ 179110 w 1244338"/>
              <a:gd name="connsiteY20" fmla="*/ 18854 h 424339"/>
              <a:gd name="connsiteX21" fmla="*/ 113122 w 1244338"/>
              <a:gd name="connsiteY21" fmla="*/ 37708 h 424339"/>
              <a:gd name="connsiteX22" fmla="*/ 84842 w 1244338"/>
              <a:gd name="connsiteY22" fmla="*/ 56562 h 424339"/>
              <a:gd name="connsiteX23" fmla="*/ 47134 w 1244338"/>
              <a:gd name="connsiteY23" fmla="*/ 113122 h 424339"/>
              <a:gd name="connsiteX24" fmla="*/ 28281 w 1244338"/>
              <a:gd name="connsiteY24" fmla="*/ 141403 h 424339"/>
              <a:gd name="connsiteX25" fmla="*/ 18854 w 1244338"/>
              <a:gd name="connsiteY25" fmla="*/ 169683 h 424339"/>
              <a:gd name="connsiteX26" fmla="*/ 0 w 1244338"/>
              <a:gd name="connsiteY26" fmla="*/ 245098 h 424339"/>
              <a:gd name="connsiteX27" fmla="*/ 9427 w 1244338"/>
              <a:gd name="connsiteY27" fmla="*/ 320512 h 424339"/>
              <a:gd name="connsiteX28" fmla="*/ 37708 w 1244338"/>
              <a:gd name="connsiteY28" fmla="*/ 348793 h 424339"/>
              <a:gd name="connsiteX29" fmla="*/ 94268 w 1244338"/>
              <a:gd name="connsiteY29" fmla="*/ 377073 h 424339"/>
              <a:gd name="connsiteX30" fmla="*/ 179110 w 1244338"/>
              <a:gd name="connsiteY30" fmla="*/ 395927 h 424339"/>
              <a:gd name="connsiteX31" fmla="*/ 235670 w 1244338"/>
              <a:gd name="connsiteY31" fmla="*/ 405353 h 424339"/>
              <a:gd name="connsiteX32" fmla="*/ 329938 w 1244338"/>
              <a:gd name="connsiteY32" fmla="*/ 414780 h 424339"/>
              <a:gd name="connsiteX33" fmla="*/ 377072 w 1244338"/>
              <a:gd name="connsiteY33" fmla="*/ 424207 h 424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1244338" h="424339">
                <a:moveTo>
                  <a:pt x="197963" y="320512"/>
                </a:moveTo>
                <a:cubicBezTo>
                  <a:pt x="213674" y="333081"/>
                  <a:pt x="228035" y="347555"/>
                  <a:pt x="245097" y="358219"/>
                </a:cubicBezTo>
                <a:cubicBezTo>
                  <a:pt x="253524" y="363486"/>
                  <a:pt x="264245" y="363732"/>
                  <a:pt x="273378" y="367646"/>
                </a:cubicBezTo>
                <a:cubicBezTo>
                  <a:pt x="286294" y="373182"/>
                  <a:pt x="297754" y="382056"/>
                  <a:pt x="311085" y="386500"/>
                </a:cubicBezTo>
                <a:cubicBezTo>
                  <a:pt x="326285" y="391567"/>
                  <a:pt x="342578" y="392451"/>
                  <a:pt x="358219" y="395927"/>
                </a:cubicBezTo>
                <a:cubicBezTo>
                  <a:pt x="370866" y="398737"/>
                  <a:pt x="383469" y="401794"/>
                  <a:pt x="395926" y="405353"/>
                </a:cubicBezTo>
                <a:cubicBezTo>
                  <a:pt x="405480" y="408083"/>
                  <a:pt x="414566" y="412370"/>
                  <a:pt x="424206" y="414780"/>
                </a:cubicBezTo>
                <a:cubicBezTo>
                  <a:pt x="439750" y="418666"/>
                  <a:pt x="455629" y="421065"/>
                  <a:pt x="471340" y="424207"/>
                </a:cubicBezTo>
                <a:cubicBezTo>
                  <a:pt x="650449" y="421065"/>
                  <a:pt x="829734" y="423301"/>
                  <a:pt x="1008668" y="414780"/>
                </a:cubicBezTo>
                <a:cubicBezTo>
                  <a:pt x="1028519" y="413835"/>
                  <a:pt x="1065229" y="395927"/>
                  <a:pt x="1065229" y="395927"/>
                </a:cubicBezTo>
                <a:cubicBezTo>
                  <a:pt x="1090367" y="379168"/>
                  <a:pt x="1102249" y="373918"/>
                  <a:pt x="1121790" y="348793"/>
                </a:cubicBezTo>
                <a:cubicBezTo>
                  <a:pt x="1181010" y="272653"/>
                  <a:pt x="1133029" y="309877"/>
                  <a:pt x="1187778" y="273378"/>
                </a:cubicBezTo>
                <a:cubicBezTo>
                  <a:pt x="1214837" y="165135"/>
                  <a:pt x="1177000" y="298523"/>
                  <a:pt x="1216058" y="207390"/>
                </a:cubicBezTo>
                <a:cubicBezTo>
                  <a:pt x="1252583" y="122166"/>
                  <a:pt x="1197005" y="212404"/>
                  <a:pt x="1244338" y="141403"/>
                </a:cubicBezTo>
                <a:cubicBezTo>
                  <a:pt x="1240536" y="122390"/>
                  <a:pt x="1238252" y="79859"/>
                  <a:pt x="1216058" y="65988"/>
                </a:cubicBezTo>
                <a:cubicBezTo>
                  <a:pt x="1199205" y="55455"/>
                  <a:pt x="1178351" y="53419"/>
                  <a:pt x="1159497" y="47135"/>
                </a:cubicBezTo>
                <a:cubicBezTo>
                  <a:pt x="1142269" y="41392"/>
                  <a:pt x="1110421" y="29972"/>
                  <a:pt x="1093510" y="28281"/>
                </a:cubicBezTo>
                <a:cubicBezTo>
                  <a:pt x="1043386" y="23268"/>
                  <a:pt x="992957" y="21996"/>
                  <a:pt x="942681" y="18854"/>
                </a:cubicBezTo>
                <a:cubicBezTo>
                  <a:pt x="920685" y="15712"/>
                  <a:pt x="898878" y="10660"/>
                  <a:pt x="876693" y="9428"/>
                </a:cubicBezTo>
                <a:cubicBezTo>
                  <a:pt x="580518" y="-7026"/>
                  <a:pt x="544656" y="1432"/>
                  <a:pt x="216817" y="9428"/>
                </a:cubicBezTo>
                <a:cubicBezTo>
                  <a:pt x="204248" y="12570"/>
                  <a:pt x="191567" y="15295"/>
                  <a:pt x="179110" y="18854"/>
                </a:cubicBezTo>
                <a:cubicBezTo>
                  <a:pt x="84403" y="45912"/>
                  <a:pt x="231051" y="8225"/>
                  <a:pt x="113122" y="37708"/>
                </a:cubicBezTo>
                <a:cubicBezTo>
                  <a:pt x="103695" y="43993"/>
                  <a:pt x="92303" y="48036"/>
                  <a:pt x="84842" y="56562"/>
                </a:cubicBezTo>
                <a:cubicBezTo>
                  <a:pt x="69921" y="73615"/>
                  <a:pt x="59703" y="94268"/>
                  <a:pt x="47134" y="113122"/>
                </a:cubicBezTo>
                <a:cubicBezTo>
                  <a:pt x="40849" y="122549"/>
                  <a:pt x="31864" y="130655"/>
                  <a:pt x="28281" y="141403"/>
                </a:cubicBezTo>
                <a:cubicBezTo>
                  <a:pt x="25139" y="150830"/>
                  <a:pt x="21264" y="160043"/>
                  <a:pt x="18854" y="169683"/>
                </a:cubicBezTo>
                <a:lnTo>
                  <a:pt x="0" y="245098"/>
                </a:lnTo>
                <a:cubicBezTo>
                  <a:pt x="3142" y="270236"/>
                  <a:pt x="769" y="296704"/>
                  <a:pt x="9427" y="320512"/>
                </a:cubicBezTo>
                <a:cubicBezTo>
                  <a:pt x="13983" y="333041"/>
                  <a:pt x="27466" y="340258"/>
                  <a:pt x="37708" y="348793"/>
                </a:cubicBezTo>
                <a:cubicBezTo>
                  <a:pt x="59262" y="366754"/>
                  <a:pt x="68391" y="369679"/>
                  <a:pt x="94268" y="377073"/>
                </a:cubicBezTo>
                <a:cubicBezTo>
                  <a:pt x="120743" y="384637"/>
                  <a:pt x="152386" y="391068"/>
                  <a:pt x="179110" y="395927"/>
                </a:cubicBezTo>
                <a:cubicBezTo>
                  <a:pt x="197915" y="399346"/>
                  <a:pt x="216704" y="402982"/>
                  <a:pt x="235670" y="405353"/>
                </a:cubicBezTo>
                <a:cubicBezTo>
                  <a:pt x="267006" y="409270"/>
                  <a:pt x="298515" y="411638"/>
                  <a:pt x="329938" y="414780"/>
                </a:cubicBezTo>
                <a:cubicBezTo>
                  <a:pt x="364181" y="426194"/>
                  <a:pt x="348282" y="424207"/>
                  <a:pt x="377072" y="424207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9" name="Voľný tvar: obrazec 8">
            <a:extLst>
              <a:ext uri="{FF2B5EF4-FFF2-40B4-BE49-F238E27FC236}">
                <a16:creationId xmlns:a16="http://schemas.microsoft.com/office/drawing/2014/main" id="{D42C0B9F-E19D-45DE-A742-2DC9ADE2B1B7}"/>
              </a:ext>
            </a:extLst>
          </p:cNvPr>
          <p:cNvSpPr/>
          <p:nvPr/>
        </p:nvSpPr>
        <p:spPr>
          <a:xfrm>
            <a:off x="8006666" y="4353598"/>
            <a:ext cx="1244338" cy="424339"/>
          </a:xfrm>
          <a:custGeom>
            <a:avLst/>
            <a:gdLst>
              <a:gd name="connsiteX0" fmla="*/ 197963 w 1244338"/>
              <a:gd name="connsiteY0" fmla="*/ 320512 h 424339"/>
              <a:gd name="connsiteX1" fmla="*/ 245097 w 1244338"/>
              <a:gd name="connsiteY1" fmla="*/ 358219 h 424339"/>
              <a:gd name="connsiteX2" fmla="*/ 273378 w 1244338"/>
              <a:gd name="connsiteY2" fmla="*/ 367646 h 424339"/>
              <a:gd name="connsiteX3" fmla="*/ 311085 w 1244338"/>
              <a:gd name="connsiteY3" fmla="*/ 386500 h 424339"/>
              <a:gd name="connsiteX4" fmla="*/ 358219 w 1244338"/>
              <a:gd name="connsiteY4" fmla="*/ 395927 h 424339"/>
              <a:gd name="connsiteX5" fmla="*/ 395926 w 1244338"/>
              <a:gd name="connsiteY5" fmla="*/ 405353 h 424339"/>
              <a:gd name="connsiteX6" fmla="*/ 424206 w 1244338"/>
              <a:gd name="connsiteY6" fmla="*/ 414780 h 424339"/>
              <a:gd name="connsiteX7" fmla="*/ 471340 w 1244338"/>
              <a:gd name="connsiteY7" fmla="*/ 424207 h 424339"/>
              <a:gd name="connsiteX8" fmla="*/ 1008668 w 1244338"/>
              <a:gd name="connsiteY8" fmla="*/ 414780 h 424339"/>
              <a:gd name="connsiteX9" fmla="*/ 1065229 w 1244338"/>
              <a:gd name="connsiteY9" fmla="*/ 395927 h 424339"/>
              <a:gd name="connsiteX10" fmla="*/ 1121790 w 1244338"/>
              <a:gd name="connsiteY10" fmla="*/ 348793 h 424339"/>
              <a:gd name="connsiteX11" fmla="*/ 1187778 w 1244338"/>
              <a:gd name="connsiteY11" fmla="*/ 273378 h 424339"/>
              <a:gd name="connsiteX12" fmla="*/ 1216058 w 1244338"/>
              <a:gd name="connsiteY12" fmla="*/ 207390 h 424339"/>
              <a:gd name="connsiteX13" fmla="*/ 1244338 w 1244338"/>
              <a:gd name="connsiteY13" fmla="*/ 141403 h 424339"/>
              <a:gd name="connsiteX14" fmla="*/ 1216058 w 1244338"/>
              <a:gd name="connsiteY14" fmla="*/ 65988 h 424339"/>
              <a:gd name="connsiteX15" fmla="*/ 1159497 w 1244338"/>
              <a:gd name="connsiteY15" fmla="*/ 47135 h 424339"/>
              <a:gd name="connsiteX16" fmla="*/ 1093510 w 1244338"/>
              <a:gd name="connsiteY16" fmla="*/ 28281 h 424339"/>
              <a:gd name="connsiteX17" fmla="*/ 942681 w 1244338"/>
              <a:gd name="connsiteY17" fmla="*/ 18854 h 424339"/>
              <a:gd name="connsiteX18" fmla="*/ 876693 w 1244338"/>
              <a:gd name="connsiteY18" fmla="*/ 9428 h 424339"/>
              <a:gd name="connsiteX19" fmla="*/ 216817 w 1244338"/>
              <a:gd name="connsiteY19" fmla="*/ 9428 h 424339"/>
              <a:gd name="connsiteX20" fmla="*/ 179110 w 1244338"/>
              <a:gd name="connsiteY20" fmla="*/ 18854 h 424339"/>
              <a:gd name="connsiteX21" fmla="*/ 113122 w 1244338"/>
              <a:gd name="connsiteY21" fmla="*/ 37708 h 424339"/>
              <a:gd name="connsiteX22" fmla="*/ 84842 w 1244338"/>
              <a:gd name="connsiteY22" fmla="*/ 56562 h 424339"/>
              <a:gd name="connsiteX23" fmla="*/ 47134 w 1244338"/>
              <a:gd name="connsiteY23" fmla="*/ 113122 h 424339"/>
              <a:gd name="connsiteX24" fmla="*/ 28281 w 1244338"/>
              <a:gd name="connsiteY24" fmla="*/ 141403 h 424339"/>
              <a:gd name="connsiteX25" fmla="*/ 18854 w 1244338"/>
              <a:gd name="connsiteY25" fmla="*/ 169683 h 424339"/>
              <a:gd name="connsiteX26" fmla="*/ 0 w 1244338"/>
              <a:gd name="connsiteY26" fmla="*/ 245098 h 424339"/>
              <a:gd name="connsiteX27" fmla="*/ 9427 w 1244338"/>
              <a:gd name="connsiteY27" fmla="*/ 320512 h 424339"/>
              <a:gd name="connsiteX28" fmla="*/ 37708 w 1244338"/>
              <a:gd name="connsiteY28" fmla="*/ 348793 h 424339"/>
              <a:gd name="connsiteX29" fmla="*/ 94268 w 1244338"/>
              <a:gd name="connsiteY29" fmla="*/ 377073 h 424339"/>
              <a:gd name="connsiteX30" fmla="*/ 179110 w 1244338"/>
              <a:gd name="connsiteY30" fmla="*/ 395927 h 424339"/>
              <a:gd name="connsiteX31" fmla="*/ 235670 w 1244338"/>
              <a:gd name="connsiteY31" fmla="*/ 405353 h 424339"/>
              <a:gd name="connsiteX32" fmla="*/ 329938 w 1244338"/>
              <a:gd name="connsiteY32" fmla="*/ 414780 h 424339"/>
              <a:gd name="connsiteX33" fmla="*/ 377072 w 1244338"/>
              <a:gd name="connsiteY33" fmla="*/ 424207 h 424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1244338" h="424339">
                <a:moveTo>
                  <a:pt x="197963" y="320512"/>
                </a:moveTo>
                <a:cubicBezTo>
                  <a:pt x="213674" y="333081"/>
                  <a:pt x="228035" y="347555"/>
                  <a:pt x="245097" y="358219"/>
                </a:cubicBezTo>
                <a:cubicBezTo>
                  <a:pt x="253524" y="363486"/>
                  <a:pt x="264245" y="363732"/>
                  <a:pt x="273378" y="367646"/>
                </a:cubicBezTo>
                <a:cubicBezTo>
                  <a:pt x="286294" y="373182"/>
                  <a:pt x="297754" y="382056"/>
                  <a:pt x="311085" y="386500"/>
                </a:cubicBezTo>
                <a:cubicBezTo>
                  <a:pt x="326285" y="391567"/>
                  <a:pt x="342578" y="392451"/>
                  <a:pt x="358219" y="395927"/>
                </a:cubicBezTo>
                <a:cubicBezTo>
                  <a:pt x="370866" y="398737"/>
                  <a:pt x="383469" y="401794"/>
                  <a:pt x="395926" y="405353"/>
                </a:cubicBezTo>
                <a:cubicBezTo>
                  <a:pt x="405480" y="408083"/>
                  <a:pt x="414566" y="412370"/>
                  <a:pt x="424206" y="414780"/>
                </a:cubicBezTo>
                <a:cubicBezTo>
                  <a:pt x="439750" y="418666"/>
                  <a:pt x="455629" y="421065"/>
                  <a:pt x="471340" y="424207"/>
                </a:cubicBezTo>
                <a:cubicBezTo>
                  <a:pt x="650449" y="421065"/>
                  <a:pt x="829734" y="423301"/>
                  <a:pt x="1008668" y="414780"/>
                </a:cubicBezTo>
                <a:cubicBezTo>
                  <a:pt x="1028519" y="413835"/>
                  <a:pt x="1065229" y="395927"/>
                  <a:pt x="1065229" y="395927"/>
                </a:cubicBezTo>
                <a:cubicBezTo>
                  <a:pt x="1090367" y="379168"/>
                  <a:pt x="1102249" y="373918"/>
                  <a:pt x="1121790" y="348793"/>
                </a:cubicBezTo>
                <a:cubicBezTo>
                  <a:pt x="1181010" y="272653"/>
                  <a:pt x="1133029" y="309877"/>
                  <a:pt x="1187778" y="273378"/>
                </a:cubicBezTo>
                <a:cubicBezTo>
                  <a:pt x="1214837" y="165135"/>
                  <a:pt x="1177000" y="298523"/>
                  <a:pt x="1216058" y="207390"/>
                </a:cubicBezTo>
                <a:cubicBezTo>
                  <a:pt x="1252583" y="122166"/>
                  <a:pt x="1197005" y="212404"/>
                  <a:pt x="1244338" y="141403"/>
                </a:cubicBezTo>
                <a:cubicBezTo>
                  <a:pt x="1240536" y="122390"/>
                  <a:pt x="1238252" y="79859"/>
                  <a:pt x="1216058" y="65988"/>
                </a:cubicBezTo>
                <a:cubicBezTo>
                  <a:pt x="1199205" y="55455"/>
                  <a:pt x="1178351" y="53419"/>
                  <a:pt x="1159497" y="47135"/>
                </a:cubicBezTo>
                <a:cubicBezTo>
                  <a:pt x="1142269" y="41392"/>
                  <a:pt x="1110421" y="29972"/>
                  <a:pt x="1093510" y="28281"/>
                </a:cubicBezTo>
                <a:cubicBezTo>
                  <a:pt x="1043386" y="23268"/>
                  <a:pt x="992957" y="21996"/>
                  <a:pt x="942681" y="18854"/>
                </a:cubicBezTo>
                <a:cubicBezTo>
                  <a:pt x="920685" y="15712"/>
                  <a:pt x="898878" y="10660"/>
                  <a:pt x="876693" y="9428"/>
                </a:cubicBezTo>
                <a:cubicBezTo>
                  <a:pt x="580518" y="-7026"/>
                  <a:pt x="544656" y="1432"/>
                  <a:pt x="216817" y="9428"/>
                </a:cubicBezTo>
                <a:cubicBezTo>
                  <a:pt x="204248" y="12570"/>
                  <a:pt x="191567" y="15295"/>
                  <a:pt x="179110" y="18854"/>
                </a:cubicBezTo>
                <a:cubicBezTo>
                  <a:pt x="84403" y="45912"/>
                  <a:pt x="231051" y="8225"/>
                  <a:pt x="113122" y="37708"/>
                </a:cubicBezTo>
                <a:cubicBezTo>
                  <a:pt x="103695" y="43993"/>
                  <a:pt x="92303" y="48036"/>
                  <a:pt x="84842" y="56562"/>
                </a:cubicBezTo>
                <a:cubicBezTo>
                  <a:pt x="69921" y="73615"/>
                  <a:pt x="59703" y="94268"/>
                  <a:pt x="47134" y="113122"/>
                </a:cubicBezTo>
                <a:cubicBezTo>
                  <a:pt x="40849" y="122549"/>
                  <a:pt x="31864" y="130655"/>
                  <a:pt x="28281" y="141403"/>
                </a:cubicBezTo>
                <a:cubicBezTo>
                  <a:pt x="25139" y="150830"/>
                  <a:pt x="21264" y="160043"/>
                  <a:pt x="18854" y="169683"/>
                </a:cubicBezTo>
                <a:lnTo>
                  <a:pt x="0" y="245098"/>
                </a:lnTo>
                <a:cubicBezTo>
                  <a:pt x="3142" y="270236"/>
                  <a:pt x="769" y="296704"/>
                  <a:pt x="9427" y="320512"/>
                </a:cubicBezTo>
                <a:cubicBezTo>
                  <a:pt x="13983" y="333041"/>
                  <a:pt x="27466" y="340258"/>
                  <a:pt x="37708" y="348793"/>
                </a:cubicBezTo>
                <a:cubicBezTo>
                  <a:pt x="59262" y="366754"/>
                  <a:pt x="68391" y="369679"/>
                  <a:pt x="94268" y="377073"/>
                </a:cubicBezTo>
                <a:cubicBezTo>
                  <a:pt x="120743" y="384637"/>
                  <a:pt x="152386" y="391068"/>
                  <a:pt x="179110" y="395927"/>
                </a:cubicBezTo>
                <a:cubicBezTo>
                  <a:pt x="197915" y="399346"/>
                  <a:pt x="216704" y="402982"/>
                  <a:pt x="235670" y="405353"/>
                </a:cubicBezTo>
                <a:cubicBezTo>
                  <a:pt x="267006" y="409270"/>
                  <a:pt x="298515" y="411638"/>
                  <a:pt x="329938" y="414780"/>
                </a:cubicBezTo>
                <a:cubicBezTo>
                  <a:pt x="364181" y="426194"/>
                  <a:pt x="348282" y="424207"/>
                  <a:pt x="377072" y="424207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1" name="Voľný tvar: obrazec 10">
            <a:extLst>
              <a:ext uri="{FF2B5EF4-FFF2-40B4-BE49-F238E27FC236}">
                <a16:creationId xmlns:a16="http://schemas.microsoft.com/office/drawing/2014/main" id="{FA33E934-6564-4799-B050-057B9DD0C648}"/>
              </a:ext>
            </a:extLst>
          </p:cNvPr>
          <p:cNvSpPr/>
          <p:nvPr/>
        </p:nvSpPr>
        <p:spPr>
          <a:xfrm>
            <a:off x="7975076" y="5165029"/>
            <a:ext cx="1244338" cy="424339"/>
          </a:xfrm>
          <a:custGeom>
            <a:avLst/>
            <a:gdLst>
              <a:gd name="connsiteX0" fmla="*/ 197963 w 1244338"/>
              <a:gd name="connsiteY0" fmla="*/ 320512 h 424339"/>
              <a:gd name="connsiteX1" fmla="*/ 245097 w 1244338"/>
              <a:gd name="connsiteY1" fmla="*/ 358219 h 424339"/>
              <a:gd name="connsiteX2" fmla="*/ 273378 w 1244338"/>
              <a:gd name="connsiteY2" fmla="*/ 367646 h 424339"/>
              <a:gd name="connsiteX3" fmla="*/ 311085 w 1244338"/>
              <a:gd name="connsiteY3" fmla="*/ 386500 h 424339"/>
              <a:gd name="connsiteX4" fmla="*/ 358219 w 1244338"/>
              <a:gd name="connsiteY4" fmla="*/ 395927 h 424339"/>
              <a:gd name="connsiteX5" fmla="*/ 395926 w 1244338"/>
              <a:gd name="connsiteY5" fmla="*/ 405353 h 424339"/>
              <a:gd name="connsiteX6" fmla="*/ 424206 w 1244338"/>
              <a:gd name="connsiteY6" fmla="*/ 414780 h 424339"/>
              <a:gd name="connsiteX7" fmla="*/ 471340 w 1244338"/>
              <a:gd name="connsiteY7" fmla="*/ 424207 h 424339"/>
              <a:gd name="connsiteX8" fmla="*/ 1008668 w 1244338"/>
              <a:gd name="connsiteY8" fmla="*/ 414780 h 424339"/>
              <a:gd name="connsiteX9" fmla="*/ 1065229 w 1244338"/>
              <a:gd name="connsiteY9" fmla="*/ 395927 h 424339"/>
              <a:gd name="connsiteX10" fmla="*/ 1121790 w 1244338"/>
              <a:gd name="connsiteY10" fmla="*/ 348793 h 424339"/>
              <a:gd name="connsiteX11" fmla="*/ 1187778 w 1244338"/>
              <a:gd name="connsiteY11" fmla="*/ 273378 h 424339"/>
              <a:gd name="connsiteX12" fmla="*/ 1216058 w 1244338"/>
              <a:gd name="connsiteY12" fmla="*/ 207390 h 424339"/>
              <a:gd name="connsiteX13" fmla="*/ 1244338 w 1244338"/>
              <a:gd name="connsiteY13" fmla="*/ 141403 h 424339"/>
              <a:gd name="connsiteX14" fmla="*/ 1216058 w 1244338"/>
              <a:gd name="connsiteY14" fmla="*/ 65988 h 424339"/>
              <a:gd name="connsiteX15" fmla="*/ 1159497 w 1244338"/>
              <a:gd name="connsiteY15" fmla="*/ 47135 h 424339"/>
              <a:gd name="connsiteX16" fmla="*/ 1093510 w 1244338"/>
              <a:gd name="connsiteY16" fmla="*/ 28281 h 424339"/>
              <a:gd name="connsiteX17" fmla="*/ 942681 w 1244338"/>
              <a:gd name="connsiteY17" fmla="*/ 18854 h 424339"/>
              <a:gd name="connsiteX18" fmla="*/ 876693 w 1244338"/>
              <a:gd name="connsiteY18" fmla="*/ 9428 h 424339"/>
              <a:gd name="connsiteX19" fmla="*/ 216817 w 1244338"/>
              <a:gd name="connsiteY19" fmla="*/ 9428 h 424339"/>
              <a:gd name="connsiteX20" fmla="*/ 179110 w 1244338"/>
              <a:gd name="connsiteY20" fmla="*/ 18854 h 424339"/>
              <a:gd name="connsiteX21" fmla="*/ 113122 w 1244338"/>
              <a:gd name="connsiteY21" fmla="*/ 37708 h 424339"/>
              <a:gd name="connsiteX22" fmla="*/ 84842 w 1244338"/>
              <a:gd name="connsiteY22" fmla="*/ 56562 h 424339"/>
              <a:gd name="connsiteX23" fmla="*/ 47134 w 1244338"/>
              <a:gd name="connsiteY23" fmla="*/ 113122 h 424339"/>
              <a:gd name="connsiteX24" fmla="*/ 28281 w 1244338"/>
              <a:gd name="connsiteY24" fmla="*/ 141403 h 424339"/>
              <a:gd name="connsiteX25" fmla="*/ 18854 w 1244338"/>
              <a:gd name="connsiteY25" fmla="*/ 169683 h 424339"/>
              <a:gd name="connsiteX26" fmla="*/ 0 w 1244338"/>
              <a:gd name="connsiteY26" fmla="*/ 245098 h 424339"/>
              <a:gd name="connsiteX27" fmla="*/ 9427 w 1244338"/>
              <a:gd name="connsiteY27" fmla="*/ 320512 h 424339"/>
              <a:gd name="connsiteX28" fmla="*/ 37708 w 1244338"/>
              <a:gd name="connsiteY28" fmla="*/ 348793 h 424339"/>
              <a:gd name="connsiteX29" fmla="*/ 94268 w 1244338"/>
              <a:gd name="connsiteY29" fmla="*/ 377073 h 424339"/>
              <a:gd name="connsiteX30" fmla="*/ 179110 w 1244338"/>
              <a:gd name="connsiteY30" fmla="*/ 395927 h 424339"/>
              <a:gd name="connsiteX31" fmla="*/ 235670 w 1244338"/>
              <a:gd name="connsiteY31" fmla="*/ 405353 h 424339"/>
              <a:gd name="connsiteX32" fmla="*/ 329938 w 1244338"/>
              <a:gd name="connsiteY32" fmla="*/ 414780 h 424339"/>
              <a:gd name="connsiteX33" fmla="*/ 377072 w 1244338"/>
              <a:gd name="connsiteY33" fmla="*/ 424207 h 424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1244338" h="424339">
                <a:moveTo>
                  <a:pt x="197963" y="320512"/>
                </a:moveTo>
                <a:cubicBezTo>
                  <a:pt x="213674" y="333081"/>
                  <a:pt x="228035" y="347555"/>
                  <a:pt x="245097" y="358219"/>
                </a:cubicBezTo>
                <a:cubicBezTo>
                  <a:pt x="253524" y="363486"/>
                  <a:pt x="264245" y="363732"/>
                  <a:pt x="273378" y="367646"/>
                </a:cubicBezTo>
                <a:cubicBezTo>
                  <a:pt x="286294" y="373182"/>
                  <a:pt x="297754" y="382056"/>
                  <a:pt x="311085" y="386500"/>
                </a:cubicBezTo>
                <a:cubicBezTo>
                  <a:pt x="326285" y="391567"/>
                  <a:pt x="342578" y="392451"/>
                  <a:pt x="358219" y="395927"/>
                </a:cubicBezTo>
                <a:cubicBezTo>
                  <a:pt x="370866" y="398737"/>
                  <a:pt x="383469" y="401794"/>
                  <a:pt x="395926" y="405353"/>
                </a:cubicBezTo>
                <a:cubicBezTo>
                  <a:pt x="405480" y="408083"/>
                  <a:pt x="414566" y="412370"/>
                  <a:pt x="424206" y="414780"/>
                </a:cubicBezTo>
                <a:cubicBezTo>
                  <a:pt x="439750" y="418666"/>
                  <a:pt x="455629" y="421065"/>
                  <a:pt x="471340" y="424207"/>
                </a:cubicBezTo>
                <a:cubicBezTo>
                  <a:pt x="650449" y="421065"/>
                  <a:pt x="829734" y="423301"/>
                  <a:pt x="1008668" y="414780"/>
                </a:cubicBezTo>
                <a:cubicBezTo>
                  <a:pt x="1028519" y="413835"/>
                  <a:pt x="1065229" y="395927"/>
                  <a:pt x="1065229" y="395927"/>
                </a:cubicBezTo>
                <a:cubicBezTo>
                  <a:pt x="1090367" y="379168"/>
                  <a:pt x="1102249" y="373918"/>
                  <a:pt x="1121790" y="348793"/>
                </a:cubicBezTo>
                <a:cubicBezTo>
                  <a:pt x="1181010" y="272653"/>
                  <a:pt x="1133029" y="309877"/>
                  <a:pt x="1187778" y="273378"/>
                </a:cubicBezTo>
                <a:cubicBezTo>
                  <a:pt x="1214837" y="165135"/>
                  <a:pt x="1177000" y="298523"/>
                  <a:pt x="1216058" y="207390"/>
                </a:cubicBezTo>
                <a:cubicBezTo>
                  <a:pt x="1252583" y="122166"/>
                  <a:pt x="1197005" y="212404"/>
                  <a:pt x="1244338" y="141403"/>
                </a:cubicBezTo>
                <a:cubicBezTo>
                  <a:pt x="1240536" y="122390"/>
                  <a:pt x="1238252" y="79859"/>
                  <a:pt x="1216058" y="65988"/>
                </a:cubicBezTo>
                <a:cubicBezTo>
                  <a:pt x="1199205" y="55455"/>
                  <a:pt x="1178351" y="53419"/>
                  <a:pt x="1159497" y="47135"/>
                </a:cubicBezTo>
                <a:cubicBezTo>
                  <a:pt x="1142269" y="41392"/>
                  <a:pt x="1110421" y="29972"/>
                  <a:pt x="1093510" y="28281"/>
                </a:cubicBezTo>
                <a:cubicBezTo>
                  <a:pt x="1043386" y="23268"/>
                  <a:pt x="992957" y="21996"/>
                  <a:pt x="942681" y="18854"/>
                </a:cubicBezTo>
                <a:cubicBezTo>
                  <a:pt x="920685" y="15712"/>
                  <a:pt x="898878" y="10660"/>
                  <a:pt x="876693" y="9428"/>
                </a:cubicBezTo>
                <a:cubicBezTo>
                  <a:pt x="580518" y="-7026"/>
                  <a:pt x="544656" y="1432"/>
                  <a:pt x="216817" y="9428"/>
                </a:cubicBezTo>
                <a:cubicBezTo>
                  <a:pt x="204248" y="12570"/>
                  <a:pt x="191567" y="15295"/>
                  <a:pt x="179110" y="18854"/>
                </a:cubicBezTo>
                <a:cubicBezTo>
                  <a:pt x="84403" y="45912"/>
                  <a:pt x="231051" y="8225"/>
                  <a:pt x="113122" y="37708"/>
                </a:cubicBezTo>
                <a:cubicBezTo>
                  <a:pt x="103695" y="43993"/>
                  <a:pt x="92303" y="48036"/>
                  <a:pt x="84842" y="56562"/>
                </a:cubicBezTo>
                <a:cubicBezTo>
                  <a:pt x="69921" y="73615"/>
                  <a:pt x="59703" y="94268"/>
                  <a:pt x="47134" y="113122"/>
                </a:cubicBezTo>
                <a:cubicBezTo>
                  <a:pt x="40849" y="122549"/>
                  <a:pt x="31864" y="130655"/>
                  <a:pt x="28281" y="141403"/>
                </a:cubicBezTo>
                <a:cubicBezTo>
                  <a:pt x="25139" y="150830"/>
                  <a:pt x="21264" y="160043"/>
                  <a:pt x="18854" y="169683"/>
                </a:cubicBezTo>
                <a:lnTo>
                  <a:pt x="0" y="245098"/>
                </a:lnTo>
                <a:cubicBezTo>
                  <a:pt x="3142" y="270236"/>
                  <a:pt x="769" y="296704"/>
                  <a:pt x="9427" y="320512"/>
                </a:cubicBezTo>
                <a:cubicBezTo>
                  <a:pt x="13983" y="333041"/>
                  <a:pt x="27466" y="340258"/>
                  <a:pt x="37708" y="348793"/>
                </a:cubicBezTo>
                <a:cubicBezTo>
                  <a:pt x="59262" y="366754"/>
                  <a:pt x="68391" y="369679"/>
                  <a:pt x="94268" y="377073"/>
                </a:cubicBezTo>
                <a:cubicBezTo>
                  <a:pt x="120743" y="384637"/>
                  <a:pt x="152386" y="391068"/>
                  <a:pt x="179110" y="395927"/>
                </a:cubicBezTo>
                <a:cubicBezTo>
                  <a:pt x="197915" y="399346"/>
                  <a:pt x="216704" y="402982"/>
                  <a:pt x="235670" y="405353"/>
                </a:cubicBezTo>
                <a:cubicBezTo>
                  <a:pt x="267006" y="409270"/>
                  <a:pt x="298515" y="411638"/>
                  <a:pt x="329938" y="414780"/>
                </a:cubicBezTo>
                <a:cubicBezTo>
                  <a:pt x="364181" y="426194"/>
                  <a:pt x="348282" y="424207"/>
                  <a:pt x="377072" y="424207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8" name="Voľný tvar: obrazec 7">
            <a:extLst>
              <a:ext uri="{FF2B5EF4-FFF2-40B4-BE49-F238E27FC236}">
                <a16:creationId xmlns:a16="http://schemas.microsoft.com/office/drawing/2014/main" id="{0FA5EBE9-7B34-4192-86D5-990DFB0F3CB4}"/>
              </a:ext>
            </a:extLst>
          </p:cNvPr>
          <p:cNvSpPr/>
          <p:nvPr/>
        </p:nvSpPr>
        <p:spPr>
          <a:xfrm>
            <a:off x="5882326" y="3667027"/>
            <a:ext cx="904973" cy="452486"/>
          </a:xfrm>
          <a:custGeom>
            <a:avLst/>
            <a:gdLst>
              <a:gd name="connsiteX0" fmla="*/ 754144 w 904973"/>
              <a:gd name="connsiteY0" fmla="*/ 94268 h 452486"/>
              <a:gd name="connsiteX1" fmla="*/ 659876 w 904973"/>
              <a:gd name="connsiteY1" fmla="*/ 65987 h 452486"/>
              <a:gd name="connsiteX2" fmla="*/ 603315 w 904973"/>
              <a:gd name="connsiteY2" fmla="*/ 28280 h 452486"/>
              <a:gd name="connsiteX3" fmla="*/ 556181 w 904973"/>
              <a:gd name="connsiteY3" fmla="*/ 18853 h 452486"/>
              <a:gd name="connsiteX4" fmla="*/ 499620 w 904973"/>
              <a:gd name="connsiteY4" fmla="*/ 0 h 452486"/>
              <a:gd name="connsiteX5" fmla="*/ 75414 w 904973"/>
              <a:gd name="connsiteY5" fmla="*/ 9427 h 452486"/>
              <a:gd name="connsiteX6" fmla="*/ 47134 w 904973"/>
              <a:gd name="connsiteY6" fmla="*/ 18853 h 452486"/>
              <a:gd name="connsiteX7" fmla="*/ 0 w 904973"/>
              <a:gd name="connsiteY7" fmla="*/ 103695 h 452486"/>
              <a:gd name="connsiteX8" fmla="*/ 18853 w 904973"/>
              <a:gd name="connsiteY8" fmla="*/ 226243 h 452486"/>
              <a:gd name="connsiteX9" fmla="*/ 37707 w 904973"/>
              <a:gd name="connsiteY9" fmla="*/ 301658 h 452486"/>
              <a:gd name="connsiteX10" fmla="*/ 56561 w 904973"/>
              <a:gd name="connsiteY10" fmla="*/ 329938 h 452486"/>
              <a:gd name="connsiteX11" fmla="*/ 94268 w 904973"/>
              <a:gd name="connsiteY11" fmla="*/ 377072 h 452486"/>
              <a:gd name="connsiteX12" fmla="*/ 141402 w 904973"/>
              <a:gd name="connsiteY12" fmla="*/ 414779 h 452486"/>
              <a:gd name="connsiteX13" fmla="*/ 169682 w 904973"/>
              <a:gd name="connsiteY13" fmla="*/ 433633 h 452486"/>
              <a:gd name="connsiteX14" fmla="*/ 263950 w 904973"/>
              <a:gd name="connsiteY14" fmla="*/ 452486 h 452486"/>
              <a:gd name="connsiteX15" fmla="*/ 499620 w 904973"/>
              <a:gd name="connsiteY15" fmla="*/ 433633 h 452486"/>
              <a:gd name="connsiteX16" fmla="*/ 527901 w 904973"/>
              <a:gd name="connsiteY16" fmla="*/ 424206 h 452486"/>
              <a:gd name="connsiteX17" fmla="*/ 659876 w 904973"/>
              <a:gd name="connsiteY17" fmla="*/ 405352 h 452486"/>
              <a:gd name="connsiteX18" fmla="*/ 697583 w 904973"/>
              <a:gd name="connsiteY18" fmla="*/ 386499 h 452486"/>
              <a:gd name="connsiteX19" fmla="*/ 735290 w 904973"/>
              <a:gd name="connsiteY19" fmla="*/ 377072 h 452486"/>
              <a:gd name="connsiteX20" fmla="*/ 791851 w 904973"/>
              <a:gd name="connsiteY20" fmla="*/ 358218 h 452486"/>
              <a:gd name="connsiteX21" fmla="*/ 820132 w 904973"/>
              <a:gd name="connsiteY21" fmla="*/ 348792 h 452486"/>
              <a:gd name="connsiteX22" fmla="*/ 876693 w 904973"/>
              <a:gd name="connsiteY22" fmla="*/ 292231 h 452486"/>
              <a:gd name="connsiteX23" fmla="*/ 904973 w 904973"/>
              <a:gd name="connsiteY23" fmla="*/ 263950 h 452486"/>
              <a:gd name="connsiteX24" fmla="*/ 867266 w 904973"/>
              <a:gd name="connsiteY24" fmla="*/ 141402 h 452486"/>
              <a:gd name="connsiteX25" fmla="*/ 838985 w 904973"/>
              <a:gd name="connsiteY25" fmla="*/ 122548 h 452486"/>
              <a:gd name="connsiteX26" fmla="*/ 820132 w 904973"/>
              <a:gd name="connsiteY26" fmla="*/ 94268 h 452486"/>
              <a:gd name="connsiteX27" fmla="*/ 735290 w 904973"/>
              <a:gd name="connsiteY27" fmla="*/ 47134 h 452486"/>
              <a:gd name="connsiteX28" fmla="*/ 707010 w 904973"/>
              <a:gd name="connsiteY28" fmla="*/ 28280 h 452486"/>
              <a:gd name="connsiteX29" fmla="*/ 527901 w 904973"/>
              <a:gd name="connsiteY29" fmla="*/ 9427 h 452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904973" h="452486">
                <a:moveTo>
                  <a:pt x="754144" y="94268"/>
                </a:moveTo>
                <a:cubicBezTo>
                  <a:pt x="700921" y="85397"/>
                  <a:pt x="702033" y="91282"/>
                  <a:pt x="659876" y="65987"/>
                </a:cubicBezTo>
                <a:cubicBezTo>
                  <a:pt x="640446" y="54329"/>
                  <a:pt x="625534" y="32724"/>
                  <a:pt x="603315" y="28280"/>
                </a:cubicBezTo>
                <a:cubicBezTo>
                  <a:pt x="587604" y="25138"/>
                  <a:pt x="571639" y="23069"/>
                  <a:pt x="556181" y="18853"/>
                </a:cubicBezTo>
                <a:cubicBezTo>
                  <a:pt x="537008" y="13624"/>
                  <a:pt x="499620" y="0"/>
                  <a:pt x="499620" y="0"/>
                </a:cubicBezTo>
                <a:lnTo>
                  <a:pt x="75414" y="9427"/>
                </a:lnTo>
                <a:cubicBezTo>
                  <a:pt x="65486" y="9841"/>
                  <a:pt x="54160" y="11827"/>
                  <a:pt x="47134" y="18853"/>
                </a:cubicBezTo>
                <a:cubicBezTo>
                  <a:pt x="14720" y="51267"/>
                  <a:pt x="11854" y="68133"/>
                  <a:pt x="0" y="103695"/>
                </a:cubicBezTo>
                <a:cubicBezTo>
                  <a:pt x="14841" y="237259"/>
                  <a:pt x="713" y="144610"/>
                  <a:pt x="18853" y="226243"/>
                </a:cubicBezTo>
                <a:cubicBezTo>
                  <a:pt x="23155" y="245603"/>
                  <a:pt x="27600" y="281445"/>
                  <a:pt x="37707" y="301658"/>
                </a:cubicBezTo>
                <a:cubicBezTo>
                  <a:pt x="42774" y="311791"/>
                  <a:pt x="50276" y="320511"/>
                  <a:pt x="56561" y="329938"/>
                </a:cubicBezTo>
                <a:cubicBezTo>
                  <a:pt x="74911" y="384993"/>
                  <a:pt x="51629" y="334433"/>
                  <a:pt x="94268" y="377072"/>
                </a:cubicBezTo>
                <a:cubicBezTo>
                  <a:pt x="136908" y="419712"/>
                  <a:pt x="86344" y="396426"/>
                  <a:pt x="141402" y="414779"/>
                </a:cubicBezTo>
                <a:cubicBezTo>
                  <a:pt x="150829" y="421064"/>
                  <a:pt x="159269" y="429170"/>
                  <a:pt x="169682" y="433633"/>
                </a:cubicBezTo>
                <a:cubicBezTo>
                  <a:pt x="187582" y="441305"/>
                  <a:pt x="251186" y="450359"/>
                  <a:pt x="263950" y="452486"/>
                </a:cubicBezTo>
                <a:cubicBezTo>
                  <a:pt x="324107" y="448948"/>
                  <a:pt x="430471" y="446206"/>
                  <a:pt x="499620" y="433633"/>
                </a:cubicBezTo>
                <a:cubicBezTo>
                  <a:pt x="509397" y="431855"/>
                  <a:pt x="518115" y="425933"/>
                  <a:pt x="527901" y="424206"/>
                </a:cubicBezTo>
                <a:cubicBezTo>
                  <a:pt x="571663" y="416483"/>
                  <a:pt x="659876" y="405352"/>
                  <a:pt x="659876" y="405352"/>
                </a:cubicBezTo>
                <a:cubicBezTo>
                  <a:pt x="672445" y="399068"/>
                  <a:pt x="684425" y="391433"/>
                  <a:pt x="697583" y="386499"/>
                </a:cubicBezTo>
                <a:cubicBezTo>
                  <a:pt x="709714" y="381950"/>
                  <a:pt x="722881" y="380795"/>
                  <a:pt x="735290" y="377072"/>
                </a:cubicBezTo>
                <a:cubicBezTo>
                  <a:pt x="754325" y="371361"/>
                  <a:pt x="772997" y="364502"/>
                  <a:pt x="791851" y="358218"/>
                </a:cubicBezTo>
                <a:lnTo>
                  <a:pt x="820132" y="348792"/>
                </a:lnTo>
                <a:lnTo>
                  <a:pt x="876693" y="292231"/>
                </a:lnTo>
                <a:lnTo>
                  <a:pt x="904973" y="263950"/>
                </a:lnTo>
                <a:cubicBezTo>
                  <a:pt x="896399" y="178215"/>
                  <a:pt x="916956" y="182810"/>
                  <a:pt x="867266" y="141402"/>
                </a:cubicBezTo>
                <a:cubicBezTo>
                  <a:pt x="858562" y="134149"/>
                  <a:pt x="848412" y="128833"/>
                  <a:pt x="838985" y="122548"/>
                </a:cubicBezTo>
                <a:cubicBezTo>
                  <a:pt x="832701" y="113121"/>
                  <a:pt x="828658" y="101728"/>
                  <a:pt x="820132" y="94268"/>
                </a:cubicBezTo>
                <a:cubicBezTo>
                  <a:pt x="780238" y="59361"/>
                  <a:pt x="774133" y="60082"/>
                  <a:pt x="735290" y="47134"/>
                </a:cubicBezTo>
                <a:cubicBezTo>
                  <a:pt x="725863" y="40849"/>
                  <a:pt x="717839" y="31612"/>
                  <a:pt x="707010" y="28280"/>
                </a:cubicBezTo>
                <a:cubicBezTo>
                  <a:pt x="627713" y="3881"/>
                  <a:pt x="607101" y="9427"/>
                  <a:pt x="527901" y="9427"/>
                </a:cubicBezTo>
              </a:path>
            </a:pathLst>
          </a:cu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2" name="Voľný tvar: obrazec 11">
            <a:extLst>
              <a:ext uri="{FF2B5EF4-FFF2-40B4-BE49-F238E27FC236}">
                <a16:creationId xmlns:a16="http://schemas.microsoft.com/office/drawing/2014/main" id="{1D5FDEF9-223D-4BFD-942D-2DA6BB8E4A17}"/>
              </a:ext>
            </a:extLst>
          </p:cNvPr>
          <p:cNvSpPr/>
          <p:nvPr/>
        </p:nvSpPr>
        <p:spPr>
          <a:xfrm>
            <a:off x="7038513" y="3667027"/>
            <a:ext cx="904973" cy="452486"/>
          </a:xfrm>
          <a:custGeom>
            <a:avLst/>
            <a:gdLst>
              <a:gd name="connsiteX0" fmla="*/ 754144 w 904973"/>
              <a:gd name="connsiteY0" fmla="*/ 94268 h 452486"/>
              <a:gd name="connsiteX1" fmla="*/ 659876 w 904973"/>
              <a:gd name="connsiteY1" fmla="*/ 65987 h 452486"/>
              <a:gd name="connsiteX2" fmla="*/ 603315 w 904973"/>
              <a:gd name="connsiteY2" fmla="*/ 28280 h 452486"/>
              <a:gd name="connsiteX3" fmla="*/ 556181 w 904973"/>
              <a:gd name="connsiteY3" fmla="*/ 18853 h 452486"/>
              <a:gd name="connsiteX4" fmla="*/ 499620 w 904973"/>
              <a:gd name="connsiteY4" fmla="*/ 0 h 452486"/>
              <a:gd name="connsiteX5" fmla="*/ 75414 w 904973"/>
              <a:gd name="connsiteY5" fmla="*/ 9427 h 452486"/>
              <a:gd name="connsiteX6" fmla="*/ 47134 w 904973"/>
              <a:gd name="connsiteY6" fmla="*/ 18853 h 452486"/>
              <a:gd name="connsiteX7" fmla="*/ 0 w 904973"/>
              <a:gd name="connsiteY7" fmla="*/ 103695 h 452486"/>
              <a:gd name="connsiteX8" fmla="*/ 18853 w 904973"/>
              <a:gd name="connsiteY8" fmla="*/ 226243 h 452486"/>
              <a:gd name="connsiteX9" fmla="*/ 37707 w 904973"/>
              <a:gd name="connsiteY9" fmla="*/ 301658 h 452486"/>
              <a:gd name="connsiteX10" fmla="*/ 56561 w 904973"/>
              <a:gd name="connsiteY10" fmla="*/ 329938 h 452486"/>
              <a:gd name="connsiteX11" fmla="*/ 94268 w 904973"/>
              <a:gd name="connsiteY11" fmla="*/ 377072 h 452486"/>
              <a:gd name="connsiteX12" fmla="*/ 141402 w 904973"/>
              <a:gd name="connsiteY12" fmla="*/ 414779 h 452486"/>
              <a:gd name="connsiteX13" fmla="*/ 169682 w 904973"/>
              <a:gd name="connsiteY13" fmla="*/ 433633 h 452486"/>
              <a:gd name="connsiteX14" fmla="*/ 263950 w 904973"/>
              <a:gd name="connsiteY14" fmla="*/ 452486 h 452486"/>
              <a:gd name="connsiteX15" fmla="*/ 499620 w 904973"/>
              <a:gd name="connsiteY15" fmla="*/ 433633 h 452486"/>
              <a:gd name="connsiteX16" fmla="*/ 527901 w 904973"/>
              <a:gd name="connsiteY16" fmla="*/ 424206 h 452486"/>
              <a:gd name="connsiteX17" fmla="*/ 659876 w 904973"/>
              <a:gd name="connsiteY17" fmla="*/ 405352 h 452486"/>
              <a:gd name="connsiteX18" fmla="*/ 697583 w 904973"/>
              <a:gd name="connsiteY18" fmla="*/ 386499 h 452486"/>
              <a:gd name="connsiteX19" fmla="*/ 735290 w 904973"/>
              <a:gd name="connsiteY19" fmla="*/ 377072 h 452486"/>
              <a:gd name="connsiteX20" fmla="*/ 791851 w 904973"/>
              <a:gd name="connsiteY20" fmla="*/ 358218 h 452486"/>
              <a:gd name="connsiteX21" fmla="*/ 820132 w 904973"/>
              <a:gd name="connsiteY21" fmla="*/ 348792 h 452486"/>
              <a:gd name="connsiteX22" fmla="*/ 876693 w 904973"/>
              <a:gd name="connsiteY22" fmla="*/ 292231 h 452486"/>
              <a:gd name="connsiteX23" fmla="*/ 904973 w 904973"/>
              <a:gd name="connsiteY23" fmla="*/ 263950 h 452486"/>
              <a:gd name="connsiteX24" fmla="*/ 867266 w 904973"/>
              <a:gd name="connsiteY24" fmla="*/ 141402 h 452486"/>
              <a:gd name="connsiteX25" fmla="*/ 838985 w 904973"/>
              <a:gd name="connsiteY25" fmla="*/ 122548 h 452486"/>
              <a:gd name="connsiteX26" fmla="*/ 820132 w 904973"/>
              <a:gd name="connsiteY26" fmla="*/ 94268 h 452486"/>
              <a:gd name="connsiteX27" fmla="*/ 735290 w 904973"/>
              <a:gd name="connsiteY27" fmla="*/ 47134 h 452486"/>
              <a:gd name="connsiteX28" fmla="*/ 707010 w 904973"/>
              <a:gd name="connsiteY28" fmla="*/ 28280 h 452486"/>
              <a:gd name="connsiteX29" fmla="*/ 527901 w 904973"/>
              <a:gd name="connsiteY29" fmla="*/ 9427 h 452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904973" h="452486">
                <a:moveTo>
                  <a:pt x="754144" y="94268"/>
                </a:moveTo>
                <a:cubicBezTo>
                  <a:pt x="700921" y="85397"/>
                  <a:pt x="702033" y="91282"/>
                  <a:pt x="659876" y="65987"/>
                </a:cubicBezTo>
                <a:cubicBezTo>
                  <a:pt x="640446" y="54329"/>
                  <a:pt x="625534" y="32724"/>
                  <a:pt x="603315" y="28280"/>
                </a:cubicBezTo>
                <a:cubicBezTo>
                  <a:pt x="587604" y="25138"/>
                  <a:pt x="571639" y="23069"/>
                  <a:pt x="556181" y="18853"/>
                </a:cubicBezTo>
                <a:cubicBezTo>
                  <a:pt x="537008" y="13624"/>
                  <a:pt x="499620" y="0"/>
                  <a:pt x="499620" y="0"/>
                </a:cubicBezTo>
                <a:lnTo>
                  <a:pt x="75414" y="9427"/>
                </a:lnTo>
                <a:cubicBezTo>
                  <a:pt x="65486" y="9841"/>
                  <a:pt x="54160" y="11827"/>
                  <a:pt x="47134" y="18853"/>
                </a:cubicBezTo>
                <a:cubicBezTo>
                  <a:pt x="14720" y="51267"/>
                  <a:pt x="11854" y="68133"/>
                  <a:pt x="0" y="103695"/>
                </a:cubicBezTo>
                <a:cubicBezTo>
                  <a:pt x="14841" y="237259"/>
                  <a:pt x="713" y="144610"/>
                  <a:pt x="18853" y="226243"/>
                </a:cubicBezTo>
                <a:cubicBezTo>
                  <a:pt x="23155" y="245603"/>
                  <a:pt x="27600" y="281445"/>
                  <a:pt x="37707" y="301658"/>
                </a:cubicBezTo>
                <a:cubicBezTo>
                  <a:pt x="42774" y="311791"/>
                  <a:pt x="50276" y="320511"/>
                  <a:pt x="56561" y="329938"/>
                </a:cubicBezTo>
                <a:cubicBezTo>
                  <a:pt x="74911" y="384993"/>
                  <a:pt x="51629" y="334433"/>
                  <a:pt x="94268" y="377072"/>
                </a:cubicBezTo>
                <a:cubicBezTo>
                  <a:pt x="136908" y="419712"/>
                  <a:pt x="86344" y="396426"/>
                  <a:pt x="141402" y="414779"/>
                </a:cubicBezTo>
                <a:cubicBezTo>
                  <a:pt x="150829" y="421064"/>
                  <a:pt x="159269" y="429170"/>
                  <a:pt x="169682" y="433633"/>
                </a:cubicBezTo>
                <a:cubicBezTo>
                  <a:pt x="187582" y="441305"/>
                  <a:pt x="251186" y="450359"/>
                  <a:pt x="263950" y="452486"/>
                </a:cubicBezTo>
                <a:cubicBezTo>
                  <a:pt x="324107" y="448948"/>
                  <a:pt x="430471" y="446206"/>
                  <a:pt x="499620" y="433633"/>
                </a:cubicBezTo>
                <a:cubicBezTo>
                  <a:pt x="509397" y="431855"/>
                  <a:pt x="518115" y="425933"/>
                  <a:pt x="527901" y="424206"/>
                </a:cubicBezTo>
                <a:cubicBezTo>
                  <a:pt x="571663" y="416483"/>
                  <a:pt x="659876" y="405352"/>
                  <a:pt x="659876" y="405352"/>
                </a:cubicBezTo>
                <a:cubicBezTo>
                  <a:pt x="672445" y="399068"/>
                  <a:pt x="684425" y="391433"/>
                  <a:pt x="697583" y="386499"/>
                </a:cubicBezTo>
                <a:cubicBezTo>
                  <a:pt x="709714" y="381950"/>
                  <a:pt x="722881" y="380795"/>
                  <a:pt x="735290" y="377072"/>
                </a:cubicBezTo>
                <a:cubicBezTo>
                  <a:pt x="754325" y="371361"/>
                  <a:pt x="772997" y="364502"/>
                  <a:pt x="791851" y="358218"/>
                </a:cubicBezTo>
                <a:lnTo>
                  <a:pt x="820132" y="348792"/>
                </a:lnTo>
                <a:lnTo>
                  <a:pt x="876693" y="292231"/>
                </a:lnTo>
                <a:lnTo>
                  <a:pt x="904973" y="263950"/>
                </a:lnTo>
                <a:cubicBezTo>
                  <a:pt x="896399" y="178215"/>
                  <a:pt x="916956" y="182810"/>
                  <a:pt x="867266" y="141402"/>
                </a:cubicBezTo>
                <a:cubicBezTo>
                  <a:pt x="858562" y="134149"/>
                  <a:pt x="848412" y="128833"/>
                  <a:pt x="838985" y="122548"/>
                </a:cubicBezTo>
                <a:cubicBezTo>
                  <a:pt x="832701" y="113121"/>
                  <a:pt x="828658" y="101728"/>
                  <a:pt x="820132" y="94268"/>
                </a:cubicBezTo>
                <a:cubicBezTo>
                  <a:pt x="780238" y="59361"/>
                  <a:pt x="774133" y="60082"/>
                  <a:pt x="735290" y="47134"/>
                </a:cubicBezTo>
                <a:cubicBezTo>
                  <a:pt x="725863" y="40849"/>
                  <a:pt x="717839" y="31612"/>
                  <a:pt x="707010" y="28280"/>
                </a:cubicBezTo>
                <a:cubicBezTo>
                  <a:pt x="627713" y="3881"/>
                  <a:pt x="607101" y="9427"/>
                  <a:pt x="527901" y="9427"/>
                </a:cubicBezTo>
              </a:path>
            </a:pathLst>
          </a:cu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254915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03DC3E-7487-4AB0-93AB-7779F1F6D8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/>
              <a:t>Counts: Observed</a:t>
            </a:r>
            <a:br>
              <a:rPr lang="en-US" sz="4000" dirty="0"/>
            </a:br>
            <a:r>
              <a:rPr lang="en-US" sz="4000" dirty="0"/>
              <a:t>Percentages: Column</a:t>
            </a:r>
            <a:br>
              <a:rPr lang="en-US" dirty="0"/>
            </a:br>
            <a:endParaRPr lang="sk-SK" dirty="0"/>
          </a:p>
        </p:txBody>
      </p:sp>
      <p:pic>
        <p:nvPicPr>
          <p:cNvPr id="6" name="Zástupný objekt pre obsah 5">
            <a:extLst>
              <a:ext uri="{FF2B5EF4-FFF2-40B4-BE49-F238E27FC236}">
                <a16:creationId xmlns:a16="http://schemas.microsoft.com/office/drawing/2014/main" id="{2244EBB8-456C-46A9-92D6-993664F7896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56997" y="1998485"/>
            <a:ext cx="7878006" cy="4277576"/>
          </a:xfrm>
          <a:prstGeom prst="rect">
            <a:avLst/>
          </a:prstGeom>
        </p:spPr>
      </p:pic>
      <p:sp>
        <p:nvSpPr>
          <p:cNvPr id="7" name="Voľný tvar: obrazec 6">
            <a:extLst>
              <a:ext uri="{FF2B5EF4-FFF2-40B4-BE49-F238E27FC236}">
                <a16:creationId xmlns:a16="http://schemas.microsoft.com/office/drawing/2014/main" id="{9460C80C-1CB5-4EFC-95FA-6AAEA78D61AE}"/>
              </a:ext>
            </a:extLst>
          </p:cNvPr>
          <p:cNvSpPr/>
          <p:nvPr/>
        </p:nvSpPr>
        <p:spPr>
          <a:xfrm>
            <a:off x="6551629" y="5774235"/>
            <a:ext cx="1244338" cy="424339"/>
          </a:xfrm>
          <a:custGeom>
            <a:avLst/>
            <a:gdLst>
              <a:gd name="connsiteX0" fmla="*/ 197963 w 1244338"/>
              <a:gd name="connsiteY0" fmla="*/ 320512 h 424339"/>
              <a:gd name="connsiteX1" fmla="*/ 245097 w 1244338"/>
              <a:gd name="connsiteY1" fmla="*/ 358219 h 424339"/>
              <a:gd name="connsiteX2" fmla="*/ 273378 w 1244338"/>
              <a:gd name="connsiteY2" fmla="*/ 367646 h 424339"/>
              <a:gd name="connsiteX3" fmla="*/ 311085 w 1244338"/>
              <a:gd name="connsiteY3" fmla="*/ 386500 h 424339"/>
              <a:gd name="connsiteX4" fmla="*/ 358219 w 1244338"/>
              <a:gd name="connsiteY4" fmla="*/ 395927 h 424339"/>
              <a:gd name="connsiteX5" fmla="*/ 395926 w 1244338"/>
              <a:gd name="connsiteY5" fmla="*/ 405353 h 424339"/>
              <a:gd name="connsiteX6" fmla="*/ 424206 w 1244338"/>
              <a:gd name="connsiteY6" fmla="*/ 414780 h 424339"/>
              <a:gd name="connsiteX7" fmla="*/ 471340 w 1244338"/>
              <a:gd name="connsiteY7" fmla="*/ 424207 h 424339"/>
              <a:gd name="connsiteX8" fmla="*/ 1008668 w 1244338"/>
              <a:gd name="connsiteY8" fmla="*/ 414780 h 424339"/>
              <a:gd name="connsiteX9" fmla="*/ 1065229 w 1244338"/>
              <a:gd name="connsiteY9" fmla="*/ 395927 h 424339"/>
              <a:gd name="connsiteX10" fmla="*/ 1121790 w 1244338"/>
              <a:gd name="connsiteY10" fmla="*/ 348793 h 424339"/>
              <a:gd name="connsiteX11" fmla="*/ 1187778 w 1244338"/>
              <a:gd name="connsiteY11" fmla="*/ 273378 h 424339"/>
              <a:gd name="connsiteX12" fmla="*/ 1216058 w 1244338"/>
              <a:gd name="connsiteY12" fmla="*/ 207390 h 424339"/>
              <a:gd name="connsiteX13" fmla="*/ 1244338 w 1244338"/>
              <a:gd name="connsiteY13" fmla="*/ 141403 h 424339"/>
              <a:gd name="connsiteX14" fmla="*/ 1216058 w 1244338"/>
              <a:gd name="connsiteY14" fmla="*/ 65988 h 424339"/>
              <a:gd name="connsiteX15" fmla="*/ 1159497 w 1244338"/>
              <a:gd name="connsiteY15" fmla="*/ 47135 h 424339"/>
              <a:gd name="connsiteX16" fmla="*/ 1093510 w 1244338"/>
              <a:gd name="connsiteY16" fmla="*/ 28281 h 424339"/>
              <a:gd name="connsiteX17" fmla="*/ 942681 w 1244338"/>
              <a:gd name="connsiteY17" fmla="*/ 18854 h 424339"/>
              <a:gd name="connsiteX18" fmla="*/ 876693 w 1244338"/>
              <a:gd name="connsiteY18" fmla="*/ 9428 h 424339"/>
              <a:gd name="connsiteX19" fmla="*/ 216817 w 1244338"/>
              <a:gd name="connsiteY19" fmla="*/ 9428 h 424339"/>
              <a:gd name="connsiteX20" fmla="*/ 179110 w 1244338"/>
              <a:gd name="connsiteY20" fmla="*/ 18854 h 424339"/>
              <a:gd name="connsiteX21" fmla="*/ 113122 w 1244338"/>
              <a:gd name="connsiteY21" fmla="*/ 37708 h 424339"/>
              <a:gd name="connsiteX22" fmla="*/ 84842 w 1244338"/>
              <a:gd name="connsiteY22" fmla="*/ 56562 h 424339"/>
              <a:gd name="connsiteX23" fmla="*/ 47134 w 1244338"/>
              <a:gd name="connsiteY23" fmla="*/ 113122 h 424339"/>
              <a:gd name="connsiteX24" fmla="*/ 28281 w 1244338"/>
              <a:gd name="connsiteY24" fmla="*/ 141403 h 424339"/>
              <a:gd name="connsiteX25" fmla="*/ 18854 w 1244338"/>
              <a:gd name="connsiteY25" fmla="*/ 169683 h 424339"/>
              <a:gd name="connsiteX26" fmla="*/ 0 w 1244338"/>
              <a:gd name="connsiteY26" fmla="*/ 245098 h 424339"/>
              <a:gd name="connsiteX27" fmla="*/ 9427 w 1244338"/>
              <a:gd name="connsiteY27" fmla="*/ 320512 h 424339"/>
              <a:gd name="connsiteX28" fmla="*/ 37708 w 1244338"/>
              <a:gd name="connsiteY28" fmla="*/ 348793 h 424339"/>
              <a:gd name="connsiteX29" fmla="*/ 94268 w 1244338"/>
              <a:gd name="connsiteY29" fmla="*/ 377073 h 424339"/>
              <a:gd name="connsiteX30" fmla="*/ 179110 w 1244338"/>
              <a:gd name="connsiteY30" fmla="*/ 395927 h 424339"/>
              <a:gd name="connsiteX31" fmla="*/ 235670 w 1244338"/>
              <a:gd name="connsiteY31" fmla="*/ 405353 h 424339"/>
              <a:gd name="connsiteX32" fmla="*/ 329938 w 1244338"/>
              <a:gd name="connsiteY32" fmla="*/ 414780 h 424339"/>
              <a:gd name="connsiteX33" fmla="*/ 377072 w 1244338"/>
              <a:gd name="connsiteY33" fmla="*/ 424207 h 424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1244338" h="424339">
                <a:moveTo>
                  <a:pt x="197963" y="320512"/>
                </a:moveTo>
                <a:cubicBezTo>
                  <a:pt x="213674" y="333081"/>
                  <a:pt x="228035" y="347555"/>
                  <a:pt x="245097" y="358219"/>
                </a:cubicBezTo>
                <a:cubicBezTo>
                  <a:pt x="253524" y="363486"/>
                  <a:pt x="264245" y="363732"/>
                  <a:pt x="273378" y="367646"/>
                </a:cubicBezTo>
                <a:cubicBezTo>
                  <a:pt x="286294" y="373182"/>
                  <a:pt x="297754" y="382056"/>
                  <a:pt x="311085" y="386500"/>
                </a:cubicBezTo>
                <a:cubicBezTo>
                  <a:pt x="326285" y="391567"/>
                  <a:pt x="342578" y="392451"/>
                  <a:pt x="358219" y="395927"/>
                </a:cubicBezTo>
                <a:cubicBezTo>
                  <a:pt x="370866" y="398737"/>
                  <a:pt x="383469" y="401794"/>
                  <a:pt x="395926" y="405353"/>
                </a:cubicBezTo>
                <a:cubicBezTo>
                  <a:pt x="405480" y="408083"/>
                  <a:pt x="414566" y="412370"/>
                  <a:pt x="424206" y="414780"/>
                </a:cubicBezTo>
                <a:cubicBezTo>
                  <a:pt x="439750" y="418666"/>
                  <a:pt x="455629" y="421065"/>
                  <a:pt x="471340" y="424207"/>
                </a:cubicBezTo>
                <a:cubicBezTo>
                  <a:pt x="650449" y="421065"/>
                  <a:pt x="829734" y="423301"/>
                  <a:pt x="1008668" y="414780"/>
                </a:cubicBezTo>
                <a:cubicBezTo>
                  <a:pt x="1028519" y="413835"/>
                  <a:pt x="1065229" y="395927"/>
                  <a:pt x="1065229" y="395927"/>
                </a:cubicBezTo>
                <a:cubicBezTo>
                  <a:pt x="1090367" y="379168"/>
                  <a:pt x="1102249" y="373918"/>
                  <a:pt x="1121790" y="348793"/>
                </a:cubicBezTo>
                <a:cubicBezTo>
                  <a:pt x="1181010" y="272653"/>
                  <a:pt x="1133029" y="309877"/>
                  <a:pt x="1187778" y="273378"/>
                </a:cubicBezTo>
                <a:cubicBezTo>
                  <a:pt x="1214837" y="165135"/>
                  <a:pt x="1177000" y="298523"/>
                  <a:pt x="1216058" y="207390"/>
                </a:cubicBezTo>
                <a:cubicBezTo>
                  <a:pt x="1252583" y="122166"/>
                  <a:pt x="1197005" y="212404"/>
                  <a:pt x="1244338" y="141403"/>
                </a:cubicBezTo>
                <a:cubicBezTo>
                  <a:pt x="1240536" y="122390"/>
                  <a:pt x="1238252" y="79859"/>
                  <a:pt x="1216058" y="65988"/>
                </a:cubicBezTo>
                <a:cubicBezTo>
                  <a:pt x="1199205" y="55455"/>
                  <a:pt x="1178351" y="53419"/>
                  <a:pt x="1159497" y="47135"/>
                </a:cubicBezTo>
                <a:cubicBezTo>
                  <a:pt x="1142269" y="41392"/>
                  <a:pt x="1110421" y="29972"/>
                  <a:pt x="1093510" y="28281"/>
                </a:cubicBezTo>
                <a:cubicBezTo>
                  <a:pt x="1043386" y="23268"/>
                  <a:pt x="992957" y="21996"/>
                  <a:pt x="942681" y="18854"/>
                </a:cubicBezTo>
                <a:cubicBezTo>
                  <a:pt x="920685" y="15712"/>
                  <a:pt x="898878" y="10660"/>
                  <a:pt x="876693" y="9428"/>
                </a:cubicBezTo>
                <a:cubicBezTo>
                  <a:pt x="580518" y="-7026"/>
                  <a:pt x="544656" y="1432"/>
                  <a:pt x="216817" y="9428"/>
                </a:cubicBezTo>
                <a:cubicBezTo>
                  <a:pt x="204248" y="12570"/>
                  <a:pt x="191567" y="15295"/>
                  <a:pt x="179110" y="18854"/>
                </a:cubicBezTo>
                <a:cubicBezTo>
                  <a:pt x="84403" y="45912"/>
                  <a:pt x="231051" y="8225"/>
                  <a:pt x="113122" y="37708"/>
                </a:cubicBezTo>
                <a:cubicBezTo>
                  <a:pt x="103695" y="43993"/>
                  <a:pt x="92303" y="48036"/>
                  <a:pt x="84842" y="56562"/>
                </a:cubicBezTo>
                <a:cubicBezTo>
                  <a:pt x="69921" y="73615"/>
                  <a:pt x="59703" y="94268"/>
                  <a:pt x="47134" y="113122"/>
                </a:cubicBezTo>
                <a:cubicBezTo>
                  <a:pt x="40849" y="122549"/>
                  <a:pt x="31864" y="130655"/>
                  <a:pt x="28281" y="141403"/>
                </a:cubicBezTo>
                <a:cubicBezTo>
                  <a:pt x="25139" y="150830"/>
                  <a:pt x="21264" y="160043"/>
                  <a:pt x="18854" y="169683"/>
                </a:cubicBezTo>
                <a:lnTo>
                  <a:pt x="0" y="245098"/>
                </a:lnTo>
                <a:cubicBezTo>
                  <a:pt x="3142" y="270236"/>
                  <a:pt x="769" y="296704"/>
                  <a:pt x="9427" y="320512"/>
                </a:cubicBezTo>
                <a:cubicBezTo>
                  <a:pt x="13983" y="333041"/>
                  <a:pt x="27466" y="340258"/>
                  <a:pt x="37708" y="348793"/>
                </a:cubicBezTo>
                <a:cubicBezTo>
                  <a:pt x="59262" y="366754"/>
                  <a:pt x="68391" y="369679"/>
                  <a:pt x="94268" y="377073"/>
                </a:cubicBezTo>
                <a:cubicBezTo>
                  <a:pt x="120743" y="384637"/>
                  <a:pt x="152386" y="391068"/>
                  <a:pt x="179110" y="395927"/>
                </a:cubicBezTo>
                <a:cubicBezTo>
                  <a:pt x="197915" y="399346"/>
                  <a:pt x="216704" y="402982"/>
                  <a:pt x="235670" y="405353"/>
                </a:cubicBezTo>
                <a:cubicBezTo>
                  <a:pt x="267006" y="409270"/>
                  <a:pt x="298515" y="411638"/>
                  <a:pt x="329938" y="414780"/>
                </a:cubicBezTo>
                <a:cubicBezTo>
                  <a:pt x="364181" y="426194"/>
                  <a:pt x="348282" y="424207"/>
                  <a:pt x="377072" y="424207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5" name="Voľný tvar: obrazec 4">
            <a:extLst>
              <a:ext uri="{FF2B5EF4-FFF2-40B4-BE49-F238E27FC236}">
                <a16:creationId xmlns:a16="http://schemas.microsoft.com/office/drawing/2014/main" id="{29EAFC05-8296-43DD-8CEB-E9AB15FBFF60}"/>
              </a:ext>
            </a:extLst>
          </p:cNvPr>
          <p:cNvSpPr/>
          <p:nvPr/>
        </p:nvSpPr>
        <p:spPr>
          <a:xfrm>
            <a:off x="7671147" y="5774234"/>
            <a:ext cx="1244338" cy="424339"/>
          </a:xfrm>
          <a:custGeom>
            <a:avLst/>
            <a:gdLst>
              <a:gd name="connsiteX0" fmla="*/ 197963 w 1244338"/>
              <a:gd name="connsiteY0" fmla="*/ 320512 h 424339"/>
              <a:gd name="connsiteX1" fmla="*/ 245097 w 1244338"/>
              <a:gd name="connsiteY1" fmla="*/ 358219 h 424339"/>
              <a:gd name="connsiteX2" fmla="*/ 273378 w 1244338"/>
              <a:gd name="connsiteY2" fmla="*/ 367646 h 424339"/>
              <a:gd name="connsiteX3" fmla="*/ 311085 w 1244338"/>
              <a:gd name="connsiteY3" fmla="*/ 386500 h 424339"/>
              <a:gd name="connsiteX4" fmla="*/ 358219 w 1244338"/>
              <a:gd name="connsiteY4" fmla="*/ 395927 h 424339"/>
              <a:gd name="connsiteX5" fmla="*/ 395926 w 1244338"/>
              <a:gd name="connsiteY5" fmla="*/ 405353 h 424339"/>
              <a:gd name="connsiteX6" fmla="*/ 424206 w 1244338"/>
              <a:gd name="connsiteY6" fmla="*/ 414780 h 424339"/>
              <a:gd name="connsiteX7" fmla="*/ 471340 w 1244338"/>
              <a:gd name="connsiteY7" fmla="*/ 424207 h 424339"/>
              <a:gd name="connsiteX8" fmla="*/ 1008668 w 1244338"/>
              <a:gd name="connsiteY8" fmla="*/ 414780 h 424339"/>
              <a:gd name="connsiteX9" fmla="*/ 1065229 w 1244338"/>
              <a:gd name="connsiteY9" fmla="*/ 395927 h 424339"/>
              <a:gd name="connsiteX10" fmla="*/ 1121790 w 1244338"/>
              <a:gd name="connsiteY10" fmla="*/ 348793 h 424339"/>
              <a:gd name="connsiteX11" fmla="*/ 1187778 w 1244338"/>
              <a:gd name="connsiteY11" fmla="*/ 273378 h 424339"/>
              <a:gd name="connsiteX12" fmla="*/ 1216058 w 1244338"/>
              <a:gd name="connsiteY12" fmla="*/ 207390 h 424339"/>
              <a:gd name="connsiteX13" fmla="*/ 1244338 w 1244338"/>
              <a:gd name="connsiteY13" fmla="*/ 141403 h 424339"/>
              <a:gd name="connsiteX14" fmla="*/ 1216058 w 1244338"/>
              <a:gd name="connsiteY14" fmla="*/ 65988 h 424339"/>
              <a:gd name="connsiteX15" fmla="*/ 1159497 w 1244338"/>
              <a:gd name="connsiteY15" fmla="*/ 47135 h 424339"/>
              <a:gd name="connsiteX16" fmla="*/ 1093510 w 1244338"/>
              <a:gd name="connsiteY16" fmla="*/ 28281 h 424339"/>
              <a:gd name="connsiteX17" fmla="*/ 942681 w 1244338"/>
              <a:gd name="connsiteY17" fmla="*/ 18854 h 424339"/>
              <a:gd name="connsiteX18" fmla="*/ 876693 w 1244338"/>
              <a:gd name="connsiteY18" fmla="*/ 9428 h 424339"/>
              <a:gd name="connsiteX19" fmla="*/ 216817 w 1244338"/>
              <a:gd name="connsiteY19" fmla="*/ 9428 h 424339"/>
              <a:gd name="connsiteX20" fmla="*/ 179110 w 1244338"/>
              <a:gd name="connsiteY20" fmla="*/ 18854 h 424339"/>
              <a:gd name="connsiteX21" fmla="*/ 113122 w 1244338"/>
              <a:gd name="connsiteY21" fmla="*/ 37708 h 424339"/>
              <a:gd name="connsiteX22" fmla="*/ 84842 w 1244338"/>
              <a:gd name="connsiteY22" fmla="*/ 56562 h 424339"/>
              <a:gd name="connsiteX23" fmla="*/ 47134 w 1244338"/>
              <a:gd name="connsiteY23" fmla="*/ 113122 h 424339"/>
              <a:gd name="connsiteX24" fmla="*/ 28281 w 1244338"/>
              <a:gd name="connsiteY24" fmla="*/ 141403 h 424339"/>
              <a:gd name="connsiteX25" fmla="*/ 18854 w 1244338"/>
              <a:gd name="connsiteY25" fmla="*/ 169683 h 424339"/>
              <a:gd name="connsiteX26" fmla="*/ 0 w 1244338"/>
              <a:gd name="connsiteY26" fmla="*/ 245098 h 424339"/>
              <a:gd name="connsiteX27" fmla="*/ 9427 w 1244338"/>
              <a:gd name="connsiteY27" fmla="*/ 320512 h 424339"/>
              <a:gd name="connsiteX28" fmla="*/ 37708 w 1244338"/>
              <a:gd name="connsiteY28" fmla="*/ 348793 h 424339"/>
              <a:gd name="connsiteX29" fmla="*/ 94268 w 1244338"/>
              <a:gd name="connsiteY29" fmla="*/ 377073 h 424339"/>
              <a:gd name="connsiteX30" fmla="*/ 179110 w 1244338"/>
              <a:gd name="connsiteY30" fmla="*/ 395927 h 424339"/>
              <a:gd name="connsiteX31" fmla="*/ 235670 w 1244338"/>
              <a:gd name="connsiteY31" fmla="*/ 405353 h 424339"/>
              <a:gd name="connsiteX32" fmla="*/ 329938 w 1244338"/>
              <a:gd name="connsiteY32" fmla="*/ 414780 h 424339"/>
              <a:gd name="connsiteX33" fmla="*/ 377072 w 1244338"/>
              <a:gd name="connsiteY33" fmla="*/ 424207 h 424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1244338" h="424339">
                <a:moveTo>
                  <a:pt x="197963" y="320512"/>
                </a:moveTo>
                <a:cubicBezTo>
                  <a:pt x="213674" y="333081"/>
                  <a:pt x="228035" y="347555"/>
                  <a:pt x="245097" y="358219"/>
                </a:cubicBezTo>
                <a:cubicBezTo>
                  <a:pt x="253524" y="363486"/>
                  <a:pt x="264245" y="363732"/>
                  <a:pt x="273378" y="367646"/>
                </a:cubicBezTo>
                <a:cubicBezTo>
                  <a:pt x="286294" y="373182"/>
                  <a:pt x="297754" y="382056"/>
                  <a:pt x="311085" y="386500"/>
                </a:cubicBezTo>
                <a:cubicBezTo>
                  <a:pt x="326285" y="391567"/>
                  <a:pt x="342578" y="392451"/>
                  <a:pt x="358219" y="395927"/>
                </a:cubicBezTo>
                <a:cubicBezTo>
                  <a:pt x="370866" y="398737"/>
                  <a:pt x="383469" y="401794"/>
                  <a:pt x="395926" y="405353"/>
                </a:cubicBezTo>
                <a:cubicBezTo>
                  <a:pt x="405480" y="408083"/>
                  <a:pt x="414566" y="412370"/>
                  <a:pt x="424206" y="414780"/>
                </a:cubicBezTo>
                <a:cubicBezTo>
                  <a:pt x="439750" y="418666"/>
                  <a:pt x="455629" y="421065"/>
                  <a:pt x="471340" y="424207"/>
                </a:cubicBezTo>
                <a:cubicBezTo>
                  <a:pt x="650449" y="421065"/>
                  <a:pt x="829734" y="423301"/>
                  <a:pt x="1008668" y="414780"/>
                </a:cubicBezTo>
                <a:cubicBezTo>
                  <a:pt x="1028519" y="413835"/>
                  <a:pt x="1065229" y="395927"/>
                  <a:pt x="1065229" y="395927"/>
                </a:cubicBezTo>
                <a:cubicBezTo>
                  <a:pt x="1090367" y="379168"/>
                  <a:pt x="1102249" y="373918"/>
                  <a:pt x="1121790" y="348793"/>
                </a:cubicBezTo>
                <a:cubicBezTo>
                  <a:pt x="1181010" y="272653"/>
                  <a:pt x="1133029" y="309877"/>
                  <a:pt x="1187778" y="273378"/>
                </a:cubicBezTo>
                <a:cubicBezTo>
                  <a:pt x="1214837" y="165135"/>
                  <a:pt x="1177000" y="298523"/>
                  <a:pt x="1216058" y="207390"/>
                </a:cubicBezTo>
                <a:cubicBezTo>
                  <a:pt x="1252583" y="122166"/>
                  <a:pt x="1197005" y="212404"/>
                  <a:pt x="1244338" y="141403"/>
                </a:cubicBezTo>
                <a:cubicBezTo>
                  <a:pt x="1240536" y="122390"/>
                  <a:pt x="1238252" y="79859"/>
                  <a:pt x="1216058" y="65988"/>
                </a:cubicBezTo>
                <a:cubicBezTo>
                  <a:pt x="1199205" y="55455"/>
                  <a:pt x="1178351" y="53419"/>
                  <a:pt x="1159497" y="47135"/>
                </a:cubicBezTo>
                <a:cubicBezTo>
                  <a:pt x="1142269" y="41392"/>
                  <a:pt x="1110421" y="29972"/>
                  <a:pt x="1093510" y="28281"/>
                </a:cubicBezTo>
                <a:cubicBezTo>
                  <a:pt x="1043386" y="23268"/>
                  <a:pt x="992957" y="21996"/>
                  <a:pt x="942681" y="18854"/>
                </a:cubicBezTo>
                <a:cubicBezTo>
                  <a:pt x="920685" y="15712"/>
                  <a:pt x="898878" y="10660"/>
                  <a:pt x="876693" y="9428"/>
                </a:cubicBezTo>
                <a:cubicBezTo>
                  <a:pt x="580518" y="-7026"/>
                  <a:pt x="544656" y="1432"/>
                  <a:pt x="216817" y="9428"/>
                </a:cubicBezTo>
                <a:cubicBezTo>
                  <a:pt x="204248" y="12570"/>
                  <a:pt x="191567" y="15295"/>
                  <a:pt x="179110" y="18854"/>
                </a:cubicBezTo>
                <a:cubicBezTo>
                  <a:pt x="84403" y="45912"/>
                  <a:pt x="231051" y="8225"/>
                  <a:pt x="113122" y="37708"/>
                </a:cubicBezTo>
                <a:cubicBezTo>
                  <a:pt x="103695" y="43993"/>
                  <a:pt x="92303" y="48036"/>
                  <a:pt x="84842" y="56562"/>
                </a:cubicBezTo>
                <a:cubicBezTo>
                  <a:pt x="69921" y="73615"/>
                  <a:pt x="59703" y="94268"/>
                  <a:pt x="47134" y="113122"/>
                </a:cubicBezTo>
                <a:cubicBezTo>
                  <a:pt x="40849" y="122549"/>
                  <a:pt x="31864" y="130655"/>
                  <a:pt x="28281" y="141403"/>
                </a:cubicBezTo>
                <a:cubicBezTo>
                  <a:pt x="25139" y="150830"/>
                  <a:pt x="21264" y="160043"/>
                  <a:pt x="18854" y="169683"/>
                </a:cubicBezTo>
                <a:lnTo>
                  <a:pt x="0" y="245098"/>
                </a:lnTo>
                <a:cubicBezTo>
                  <a:pt x="3142" y="270236"/>
                  <a:pt x="769" y="296704"/>
                  <a:pt x="9427" y="320512"/>
                </a:cubicBezTo>
                <a:cubicBezTo>
                  <a:pt x="13983" y="333041"/>
                  <a:pt x="27466" y="340258"/>
                  <a:pt x="37708" y="348793"/>
                </a:cubicBezTo>
                <a:cubicBezTo>
                  <a:pt x="59262" y="366754"/>
                  <a:pt x="68391" y="369679"/>
                  <a:pt x="94268" y="377073"/>
                </a:cubicBezTo>
                <a:cubicBezTo>
                  <a:pt x="120743" y="384637"/>
                  <a:pt x="152386" y="391068"/>
                  <a:pt x="179110" y="395927"/>
                </a:cubicBezTo>
                <a:cubicBezTo>
                  <a:pt x="197915" y="399346"/>
                  <a:pt x="216704" y="402982"/>
                  <a:pt x="235670" y="405353"/>
                </a:cubicBezTo>
                <a:cubicBezTo>
                  <a:pt x="267006" y="409270"/>
                  <a:pt x="298515" y="411638"/>
                  <a:pt x="329938" y="414780"/>
                </a:cubicBezTo>
                <a:cubicBezTo>
                  <a:pt x="364181" y="426194"/>
                  <a:pt x="348282" y="424207"/>
                  <a:pt x="377072" y="424207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8" name="Voľný tvar: obrazec 7">
            <a:extLst>
              <a:ext uri="{FF2B5EF4-FFF2-40B4-BE49-F238E27FC236}">
                <a16:creationId xmlns:a16="http://schemas.microsoft.com/office/drawing/2014/main" id="{735B2C0E-B034-4C34-A152-7F8001C6E8C2}"/>
              </a:ext>
            </a:extLst>
          </p:cNvPr>
          <p:cNvSpPr/>
          <p:nvPr/>
        </p:nvSpPr>
        <p:spPr>
          <a:xfrm>
            <a:off x="6766174" y="3582186"/>
            <a:ext cx="904973" cy="452486"/>
          </a:xfrm>
          <a:custGeom>
            <a:avLst/>
            <a:gdLst>
              <a:gd name="connsiteX0" fmla="*/ 754144 w 904973"/>
              <a:gd name="connsiteY0" fmla="*/ 94268 h 452486"/>
              <a:gd name="connsiteX1" fmla="*/ 659876 w 904973"/>
              <a:gd name="connsiteY1" fmla="*/ 65987 h 452486"/>
              <a:gd name="connsiteX2" fmla="*/ 603315 w 904973"/>
              <a:gd name="connsiteY2" fmla="*/ 28280 h 452486"/>
              <a:gd name="connsiteX3" fmla="*/ 556181 w 904973"/>
              <a:gd name="connsiteY3" fmla="*/ 18853 h 452486"/>
              <a:gd name="connsiteX4" fmla="*/ 499620 w 904973"/>
              <a:gd name="connsiteY4" fmla="*/ 0 h 452486"/>
              <a:gd name="connsiteX5" fmla="*/ 75414 w 904973"/>
              <a:gd name="connsiteY5" fmla="*/ 9427 h 452486"/>
              <a:gd name="connsiteX6" fmla="*/ 47134 w 904973"/>
              <a:gd name="connsiteY6" fmla="*/ 18853 h 452486"/>
              <a:gd name="connsiteX7" fmla="*/ 0 w 904973"/>
              <a:gd name="connsiteY7" fmla="*/ 103695 h 452486"/>
              <a:gd name="connsiteX8" fmla="*/ 18853 w 904973"/>
              <a:gd name="connsiteY8" fmla="*/ 226243 h 452486"/>
              <a:gd name="connsiteX9" fmla="*/ 37707 w 904973"/>
              <a:gd name="connsiteY9" fmla="*/ 301658 h 452486"/>
              <a:gd name="connsiteX10" fmla="*/ 56561 w 904973"/>
              <a:gd name="connsiteY10" fmla="*/ 329938 h 452486"/>
              <a:gd name="connsiteX11" fmla="*/ 94268 w 904973"/>
              <a:gd name="connsiteY11" fmla="*/ 377072 h 452486"/>
              <a:gd name="connsiteX12" fmla="*/ 141402 w 904973"/>
              <a:gd name="connsiteY12" fmla="*/ 414779 h 452486"/>
              <a:gd name="connsiteX13" fmla="*/ 169682 w 904973"/>
              <a:gd name="connsiteY13" fmla="*/ 433633 h 452486"/>
              <a:gd name="connsiteX14" fmla="*/ 263950 w 904973"/>
              <a:gd name="connsiteY14" fmla="*/ 452486 h 452486"/>
              <a:gd name="connsiteX15" fmla="*/ 499620 w 904973"/>
              <a:gd name="connsiteY15" fmla="*/ 433633 h 452486"/>
              <a:gd name="connsiteX16" fmla="*/ 527901 w 904973"/>
              <a:gd name="connsiteY16" fmla="*/ 424206 h 452486"/>
              <a:gd name="connsiteX17" fmla="*/ 659876 w 904973"/>
              <a:gd name="connsiteY17" fmla="*/ 405352 h 452486"/>
              <a:gd name="connsiteX18" fmla="*/ 697583 w 904973"/>
              <a:gd name="connsiteY18" fmla="*/ 386499 h 452486"/>
              <a:gd name="connsiteX19" fmla="*/ 735290 w 904973"/>
              <a:gd name="connsiteY19" fmla="*/ 377072 h 452486"/>
              <a:gd name="connsiteX20" fmla="*/ 791851 w 904973"/>
              <a:gd name="connsiteY20" fmla="*/ 358218 h 452486"/>
              <a:gd name="connsiteX21" fmla="*/ 820132 w 904973"/>
              <a:gd name="connsiteY21" fmla="*/ 348792 h 452486"/>
              <a:gd name="connsiteX22" fmla="*/ 876693 w 904973"/>
              <a:gd name="connsiteY22" fmla="*/ 292231 h 452486"/>
              <a:gd name="connsiteX23" fmla="*/ 904973 w 904973"/>
              <a:gd name="connsiteY23" fmla="*/ 263950 h 452486"/>
              <a:gd name="connsiteX24" fmla="*/ 867266 w 904973"/>
              <a:gd name="connsiteY24" fmla="*/ 141402 h 452486"/>
              <a:gd name="connsiteX25" fmla="*/ 838985 w 904973"/>
              <a:gd name="connsiteY25" fmla="*/ 122548 h 452486"/>
              <a:gd name="connsiteX26" fmla="*/ 820132 w 904973"/>
              <a:gd name="connsiteY26" fmla="*/ 94268 h 452486"/>
              <a:gd name="connsiteX27" fmla="*/ 735290 w 904973"/>
              <a:gd name="connsiteY27" fmla="*/ 47134 h 452486"/>
              <a:gd name="connsiteX28" fmla="*/ 707010 w 904973"/>
              <a:gd name="connsiteY28" fmla="*/ 28280 h 452486"/>
              <a:gd name="connsiteX29" fmla="*/ 527901 w 904973"/>
              <a:gd name="connsiteY29" fmla="*/ 9427 h 452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904973" h="452486">
                <a:moveTo>
                  <a:pt x="754144" y="94268"/>
                </a:moveTo>
                <a:cubicBezTo>
                  <a:pt x="700921" y="85397"/>
                  <a:pt x="702033" y="91282"/>
                  <a:pt x="659876" y="65987"/>
                </a:cubicBezTo>
                <a:cubicBezTo>
                  <a:pt x="640446" y="54329"/>
                  <a:pt x="625534" y="32724"/>
                  <a:pt x="603315" y="28280"/>
                </a:cubicBezTo>
                <a:cubicBezTo>
                  <a:pt x="587604" y="25138"/>
                  <a:pt x="571639" y="23069"/>
                  <a:pt x="556181" y="18853"/>
                </a:cubicBezTo>
                <a:cubicBezTo>
                  <a:pt x="537008" y="13624"/>
                  <a:pt x="499620" y="0"/>
                  <a:pt x="499620" y="0"/>
                </a:cubicBezTo>
                <a:lnTo>
                  <a:pt x="75414" y="9427"/>
                </a:lnTo>
                <a:cubicBezTo>
                  <a:pt x="65486" y="9841"/>
                  <a:pt x="54160" y="11827"/>
                  <a:pt x="47134" y="18853"/>
                </a:cubicBezTo>
                <a:cubicBezTo>
                  <a:pt x="14720" y="51267"/>
                  <a:pt x="11854" y="68133"/>
                  <a:pt x="0" y="103695"/>
                </a:cubicBezTo>
                <a:cubicBezTo>
                  <a:pt x="14841" y="237259"/>
                  <a:pt x="713" y="144610"/>
                  <a:pt x="18853" y="226243"/>
                </a:cubicBezTo>
                <a:cubicBezTo>
                  <a:pt x="23155" y="245603"/>
                  <a:pt x="27600" y="281445"/>
                  <a:pt x="37707" y="301658"/>
                </a:cubicBezTo>
                <a:cubicBezTo>
                  <a:pt x="42774" y="311791"/>
                  <a:pt x="50276" y="320511"/>
                  <a:pt x="56561" y="329938"/>
                </a:cubicBezTo>
                <a:cubicBezTo>
                  <a:pt x="74911" y="384993"/>
                  <a:pt x="51629" y="334433"/>
                  <a:pt x="94268" y="377072"/>
                </a:cubicBezTo>
                <a:cubicBezTo>
                  <a:pt x="136908" y="419712"/>
                  <a:pt x="86344" y="396426"/>
                  <a:pt x="141402" y="414779"/>
                </a:cubicBezTo>
                <a:cubicBezTo>
                  <a:pt x="150829" y="421064"/>
                  <a:pt x="159269" y="429170"/>
                  <a:pt x="169682" y="433633"/>
                </a:cubicBezTo>
                <a:cubicBezTo>
                  <a:pt x="187582" y="441305"/>
                  <a:pt x="251186" y="450359"/>
                  <a:pt x="263950" y="452486"/>
                </a:cubicBezTo>
                <a:cubicBezTo>
                  <a:pt x="324107" y="448948"/>
                  <a:pt x="430471" y="446206"/>
                  <a:pt x="499620" y="433633"/>
                </a:cubicBezTo>
                <a:cubicBezTo>
                  <a:pt x="509397" y="431855"/>
                  <a:pt x="518115" y="425933"/>
                  <a:pt x="527901" y="424206"/>
                </a:cubicBezTo>
                <a:cubicBezTo>
                  <a:pt x="571663" y="416483"/>
                  <a:pt x="659876" y="405352"/>
                  <a:pt x="659876" y="405352"/>
                </a:cubicBezTo>
                <a:cubicBezTo>
                  <a:pt x="672445" y="399068"/>
                  <a:pt x="684425" y="391433"/>
                  <a:pt x="697583" y="386499"/>
                </a:cubicBezTo>
                <a:cubicBezTo>
                  <a:pt x="709714" y="381950"/>
                  <a:pt x="722881" y="380795"/>
                  <a:pt x="735290" y="377072"/>
                </a:cubicBezTo>
                <a:cubicBezTo>
                  <a:pt x="754325" y="371361"/>
                  <a:pt x="772997" y="364502"/>
                  <a:pt x="791851" y="358218"/>
                </a:cubicBezTo>
                <a:lnTo>
                  <a:pt x="820132" y="348792"/>
                </a:lnTo>
                <a:lnTo>
                  <a:pt x="876693" y="292231"/>
                </a:lnTo>
                <a:lnTo>
                  <a:pt x="904973" y="263950"/>
                </a:lnTo>
                <a:cubicBezTo>
                  <a:pt x="896399" y="178215"/>
                  <a:pt x="916956" y="182810"/>
                  <a:pt x="867266" y="141402"/>
                </a:cubicBezTo>
                <a:cubicBezTo>
                  <a:pt x="858562" y="134149"/>
                  <a:pt x="848412" y="128833"/>
                  <a:pt x="838985" y="122548"/>
                </a:cubicBezTo>
                <a:cubicBezTo>
                  <a:pt x="832701" y="113121"/>
                  <a:pt x="828658" y="101728"/>
                  <a:pt x="820132" y="94268"/>
                </a:cubicBezTo>
                <a:cubicBezTo>
                  <a:pt x="780238" y="59361"/>
                  <a:pt x="774133" y="60082"/>
                  <a:pt x="735290" y="47134"/>
                </a:cubicBezTo>
                <a:cubicBezTo>
                  <a:pt x="725863" y="40849"/>
                  <a:pt x="717839" y="31612"/>
                  <a:pt x="707010" y="28280"/>
                </a:cubicBezTo>
                <a:cubicBezTo>
                  <a:pt x="627713" y="3881"/>
                  <a:pt x="607101" y="9427"/>
                  <a:pt x="527901" y="9427"/>
                </a:cubicBezTo>
              </a:path>
            </a:pathLst>
          </a:cu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9" name="Voľný tvar: obrazec 8">
            <a:extLst>
              <a:ext uri="{FF2B5EF4-FFF2-40B4-BE49-F238E27FC236}">
                <a16:creationId xmlns:a16="http://schemas.microsoft.com/office/drawing/2014/main" id="{58A99E57-5C85-4BA9-9EFE-443D962E5D7B}"/>
              </a:ext>
            </a:extLst>
          </p:cNvPr>
          <p:cNvSpPr/>
          <p:nvPr/>
        </p:nvSpPr>
        <p:spPr>
          <a:xfrm>
            <a:off x="6785028" y="4342469"/>
            <a:ext cx="904973" cy="452486"/>
          </a:xfrm>
          <a:custGeom>
            <a:avLst/>
            <a:gdLst>
              <a:gd name="connsiteX0" fmla="*/ 754144 w 904973"/>
              <a:gd name="connsiteY0" fmla="*/ 94268 h 452486"/>
              <a:gd name="connsiteX1" fmla="*/ 659876 w 904973"/>
              <a:gd name="connsiteY1" fmla="*/ 65987 h 452486"/>
              <a:gd name="connsiteX2" fmla="*/ 603315 w 904973"/>
              <a:gd name="connsiteY2" fmla="*/ 28280 h 452486"/>
              <a:gd name="connsiteX3" fmla="*/ 556181 w 904973"/>
              <a:gd name="connsiteY3" fmla="*/ 18853 h 452486"/>
              <a:gd name="connsiteX4" fmla="*/ 499620 w 904973"/>
              <a:gd name="connsiteY4" fmla="*/ 0 h 452486"/>
              <a:gd name="connsiteX5" fmla="*/ 75414 w 904973"/>
              <a:gd name="connsiteY5" fmla="*/ 9427 h 452486"/>
              <a:gd name="connsiteX6" fmla="*/ 47134 w 904973"/>
              <a:gd name="connsiteY6" fmla="*/ 18853 h 452486"/>
              <a:gd name="connsiteX7" fmla="*/ 0 w 904973"/>
              <a:gd name="connsiteY7" fmla="*/ 103695 h 452486"/>
              <a:gd name="connsiteX8" fmla="*/ 18853 w 904973"/>
              <a:gd name="connsiteY8" fmla="*/ 226243 h 452486"/>
              <a:gd name="connsiteX9" fmla="*/ 37707 w 904973"/>
              <a:gd name="connsiteY9" fmla="*/ 301658 h 452486"/>
              <a:gd name="connsiteX10" fmla="*/ 56561 w 904973"/>
              <a:gd name="connsiteY10" fmla="*/ 329938 h 452486"/>
              <a:gd name="connsiteX11" fmla="*/ 94268 w 904973"/>
              <a:gd name="connsiteY11" fmla="*/ 377072 h 452486"/>
              <a:gd name="connsiteX12" fmla="*/ 141402 w 904973"/>
              <a:gd name="connsiteY12" fmla="*/ 414779 h 452486"/>
              <a:gd name="connsiteX13" fmla="*/ 169682 w 904973"/>
              <a:gd name="connsiteY13" fmla="*/ 433633 h 452486"/>
              <a:gd name="connsiteX14" fmla="*/ 263950 w 904973"/>
              <a:gd name="connsiteY14" fmla="*/ 452486 h 452486"/>
              <a:gd name="connsiteX15" fmla="*/ 499620 w 904973"/>
              <a:gd name="connsiteY15" fmla="*/ 433633 h 452486"/>
              <a:gd name="connsiteX16" fmla="*/ 527901 w 904973"/>
              <a:gd name="connsiteY16" fmla="*/ 424206 h 452486"/>
              <a:gd name="connsiteX17" fmla="*/ 659876 w 904973"/>
              <a:gd name="connsiteY17" fmla="*/ 405352 h 452486"/>
              <a:gd name="connsiteX18" fmla="*/ 697583 w 904973"/>
              <a:gd name="connsiteY18" fmla="*/ 386499 h 452486"/>
              <a:gd name="connsiteX19" fmla="*/ 735290 w 904973"/>
              <a:gd name="connsiteY19" fmla="*/ 377072 h 452486"/>
              <a:gd name="connsiteX20" fmla="*/ 791851 w 904973"/>
              <a:gd name="connsiteY20" fmla="*/ 358218 h 452486"/>
              <a:gd name="connsiteX21" fmla="*/ 820132 w 904973"/>
              <a:gd name="connsiteY21" fmla="*/ 348792 h 452486"/>
              <a:gd name="connsiteX22" fmla="*/ 876693 w 904973"/>
              <a:gd name="connsiteY22" fmla="*/ 292231 h 452486"/>
              <a:gd name="connsiteX23" fmla="*/ 904973 w 904973"/>
              <a:gd name="connsiteY23" fmla="*/ 263950 h 452486"/>
              <a:gd name="connsiteX24" fmla="*/ 867266 w 904973"/>
              <a:gd name="connsiteY24" fmla="*/ 141402 h 452486"/>
              <a:gd name="connsiteX25" fmla="*/ 838985 w 904973"/>
              <a:gd name="connsiteY25" fmla="*/ 122548 h 452486"/>
              <a:gd name="connsiteX26" fmla="*/ 820132 w 904973"/>
              <a:gd name="connsiteY26" fmla="*/ 94268 h 452486"/>
              <a:gd name="connsiteX27" fmla="*/ 735290 w 904973"/>
              <a:gd name="connsiteY27" fmla="*/ 47134 h 452486"/>
              <a:gd name="connsiteX28" fmla="*/ 707010 w 904973"/>
              <a:gd name="connsiteY28" fmla="*/ 28280 h 452486"/>
              <a:gd name="connsiteX29" fmla="*/ 527901 w 904973"/>
              <a:gd name="connsiteY29" fmla="*/ 9427 h 452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904973" h="452486">
                <a:moveTo>
                  <a:pt x="754144" y="94268"/>
                </a:moveTo>
                <a:cubicBezTo>
                  <a:pt x="700921" y="85397"/>
                  <a:pt x="702033" y="91282"/>
                  <a:pt x="659876" y="65987"/>
                </a:cubicBezTo>
                <a:cubicBezTo>
                  <a:pt x="640446" y="54329"/>
                  <a:pt x="625534" y="32724"/>
                  <a:pt x="603315" y="28280"/>
                </a:cubicBezTo>
                <a:cubicBezTo>
                  <a:pt x="587604" y="25138"/>
                  <a:pt x="571639" y="23069"/>
                  <a:pt x="556181" y="18853"/>
                </a:cubicBezTo>
                <a:cubicBezTo>
                  <a:pt x="537008" y="13624"/>
                  <a:pt x="499620" y="0"/>
                  <a:pt x="499620" y="0"/>
                </a:cubicBezTo>
                <a:lnTo>
                  <a:pt x="75414" y="9427"/>
                </a:lnTo>
                <a:cubicBezTo>
                  <a:pt x="65486" y="9841"/>
                  <a:pt x="54160" y="11827"/>
                  <a:pt x="47134" y="18853"/>
                </a:cubicBezTo>
                <a:cubicBezTo>
                  <a:pt x="14720" y="51267"/>
                  <a:pt x="11854" y="68133"/>
                  <a:pt x="0" y="103695"/>
                </a:cubicBezTo>
                <a:cubicBezTo>
                  <a:pt x="14841" y="237259"/>
                  <a:pt x="713" y="144610"/>
                  <a:pt x="18853" y="226243"/>
                </a:cubicBezTo>
                <a:cubicBezTo>
                  <a:pt x="23155" y="245603"/>
                  <a:pt x="27600" y="281445"/>
                  <a:pt x="37707" y="301658"/>
                </a:cubicBezTo>
                <a:cubicBezTo>
                  <a:pt x="42774" y="311791"/>
                  <a:pt x="50276" y="320511"/>
                  <a:pt x="56561" y="329938"/>
                </a:cubicBezTo>
                <a:cubicBezTo>
                  <a:pt x="74911" y="384993"/>
                  <a:pt x="51629" y="334433"/>
                  <a:pt x="94268" y="377072"/>
                </a:cubicBezTo>
                <a:cubicBezTo>
                  <a:pt x="136908" y="419712"/>
                  <a:pt x="86344" y="396426"/>
                  <a:pt x="141402" y="414779"/>
                </a:cubicBezTo>
                <a:cubicBezTo>
                  <a:pt x="150829" y="421064"/>
                  <a:pt x="159269" y="429170"/>
                  <a:pt x="169682" y="433633"/>
                </a:cubicBezTo>
                <a:cubicBezTo>
                  <a:pt x="187582" y="441305"/>
                  <a:pt x="251186" y="450359"/>
                  <a:pt x="263950" y="452486"/>
                </a:cubicBezTo>
                <a:cubicBezTo>
                  <a:pt x="324107" y="448948"/>
                  <a:pt x="430471" y="446206"/>
                  <a:pt x="499620" y="433633"/>
                </a:cubicBezTo>
                <a:cubicBezTo>
                  <a:pt x="509397" y="431855"/>
                  <a:pt x="518115" y="425933"/>
                  <a:pt x="527901" y="424206"/>
                </a:cubicBezTo>
                <a:cubicBezTo>
                  <a:pt x="571663" y="416483"/>
                  <a:pt x="659876" y="405352"/>
                  <a:pt x="659876" y="405352"/>
                </a:cubicBezTo>
                <a:cubicBezTo>
                  <a:pt x="672445" y="399068"/>
                  <a:pt x="684425" y="391433"/>
                  <a:pt x="697583" y="386499"/>
                </a:cubicBezTo>
                <a:cubicBezTo>
                  <a:pt x="709714" y="381950"/>
                  <a:pt x="722881" y="380795"/>
                  <a:pt x="735290" y="377072"/>
                </a:cubicBezTo>
                <a:cubicBezTo>
                  <a:pt x="754325" y="371361"/>
                  <a:pt x="772997" y="364502"/>
                  <a:pt x="791851" y="358218"/>
                </a:cubicBezTo>
                <a:lnTo>
                  <a:pt x="820132" y="348792"/>
                </a:lnTo>
                <a:lnTo>
                  <a:pt x="876693" y="292231"/>
                </a:lnTo>
                <a:lnTo>
                  <a:pt x="904973" y="263950"/>
                </a:lnTo>
                <a:cubicBezTo>
                  <a:pt x="896399" y="178215"/>
                  <a:pt x="916956" y="182810"/>
                  <a:pt x="867266" y="141402"/>
                </a:cubicBezTo>
                <a:cubicBezTo>
                  <a:pt x="858562" y="134149"/>
                  <a:pt x="848412" y="128833"/>
                  <a:pt x="838985" y="122548"/>
                </a:cubicBezTo>
                <a:cubicBezTo>
                  <a:pt x="832701" y="113121"/>
                  <a:pt x="828658" y="101728"/>
                  <a:pt x="820132" y="94268"/>
                </a:cubicBezTo>
                <a:cubicBezTo>
                  <a:pt x="780238" y="59361"/>
                  <a:pt x="774133" y="60082"/>
                  <a:pt x="735290" y="47134"/>
                </a:cubicBezTo>
                <a:cubicBezTo>
                  <a:pt x="725863" y="40849"/>
                  <a:pt x="717839" y="31612"/>
                  <a:pt x="707010" y="28280"/>
                </a:cubicBezTo>
                <a:cubicBezTo>
                  <a:pt x="627713" y="3881"/>
                  <a:pt x="607101" y="9427"/>
                  <a:pt x="527901" y="9427"/>
                </a:cubicBezTo>
              </a:path>
            </a:pathLst>
          </a:cu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0" name="Voľný tvar: obrazec 9">
            <a:extLst>
              <a:ext uri="{FF2B5EF4-FFF2-40B4-BE49-F238E27FC236}">
                <a16:creationId xmlns:a16="http://schemas.microsoft.com/office/drawing/2014/main" id="{56475F0F-92E6-434A-980C-47B22A5C02AF}"/>
              </a:ext>
            </a:extLst>
          </p:cNvPr>
          <p:cNvSpPr/>
          <p:nvPr/>
        </p:nvSpPr>
        <p:spPr>
          <a:xfrm>
            <a:off x="6785027" y="5058351"/>
            <a:ext cx="904973" cy="452486"/>
          </a:xfrm>
          <a:custGeom>
            <a:avLst/>
            <a:gdLst>
              <a:gd name="connsiteX0" fmla="*/ 754144 w 904973"/>
              <a:gd name="connsiteY0" fmla="*/ 94268 h 452486"/>
              <a:gd name="connsiteX1" fmla="*/ 659876 w 904973"/>
              <a:gd name="connsiteY1" fmla="*/ 65987 h 452486"/>
              <a:gd name="connsiteX2" fmla="*/ 603315 w 904973"/>
              <a:gd name="connsiteY2" fmla="*/ 28280 h 452486"/>
              <a:gd name="connsiteX3" fmla="*/ 556181 w 904973"/>
              <a:gd name="connsiteY3" fmla="*/ 18853 h 452486"/>
              <a:gd name="connsiteX4" fmla="*/ 499620 w 904973"/>
              <a:gd name="connsiteY4" fmla="*/ 0 h 452486"/>
              <a:gd name="connsiteX5" fmla="*/ 75414 w 904973"/>
              <a:gd name="connsiteY5" fmla="*/ 9427 h 452486"/>
              <a:gd name="connsiteX6" fmla="*/ 47134 w 904973"/>
              <a:gd name="connsiteY6" fmla="*/ 18853 h 452486"/>
              <a:gd name="connsiteX7" fmla="*/ 0 w 904973"/>
              <a:gd name="connsiteY7" fmla="*/ 103695 h 452486"/>
              <a:gd name="connsiteX8" fmla="*/ 18853 w 904973"/>
              <a:gd name="connsiteY8" fmla="*/ 226243 h 452486"/>
              <a:gd name="connsiteX9" fmla="*/ 37707 w 904973"/>
              <a:gd name="connsiteY9" fmla="*/ 301658 h 452486"/>
              <a:gd name="connsiteX10" fmla="*/ 56561 w 904973"/>
              <a:gd name="connsiteY10" fmla="*/ 329938 h 452486"/>
              <a:gd name="connsiteX11" fmla="*/ 94268 w 904973"/>
              <a:gd name="connsiteY11" fmla="*/ 377072 h 452486"/>
              <a:gd name="connsiteX12" fmla="*/ 141402 w 904973"/>
              <a:gd name="connsiteY12" fmla="*/ 414779 h 452486"/>
              <a:gd name="connsiteX13" fmla="*/ 169682 w 904973"/>
              <a:gd name="connsiteY13" fmla="*/ 433633 h 452486"/>
              <a:gd name="connsiteX14" fmla="*/ 263950 w 904973"/>
              <a:gd name="connsiteY14" fmla="*/ 452486 h 452486"/>
              <a:gd name="connsiteX15" fmla="*/ 499620 w 904973"/>
              <a:gd name="connsiteY15" fmla="*/ 433633 h 452486"/>
              <a:gd name="connsiteX16" fmla="*/ 527901 w 904973"/>
              <a:gd name="connsiteY16" fmla="*/ 424206 h 452486"/>
              <a:gd name="connsiteX17" fmla="*/ 659876 w 904973"/>
              <a:gd name="connsiteY17" fmla="*/ 405352 h 452486"/>
              <a:gd name="connsiteX18" fmla="*/ 697583 w 904973"/>
              <a:gd name="connsiteY18" fmla="*/ 386499 h 452486"/>
              <a:gd name="connsiteX19" fmla="*/ 735290 w 904973"/>
              <a:gd name="connsiteY19" fmla="*/ 377072 h 452486"/>
              <a:gd name="connsiteX20" fmla="*/ 791851 w 904973"/>
              <a:gd name="connsiteY20" fmla="*/ 358218 h 452486"/>
              <a:gd name="connsiteX21" fmla="*/ 820132 w 904973"/>
              <a:gd name="connsiteY21" fmla="*/ 348792 h 452486"/>
              <a:gd name="connsiteX22" fmla="*/ 876693 w 904973"/>
              <a:gd name="connsiteY22" fmla="*/ 292231 h 452486"/>
              <a:gd name="connsiteX23" fmla="*/ 904973 w 904973"/>
              <a:gd name="connsiteY23" fmla="*/ 263950 h 452486"/>
              <a:gd name="connsiteX24" fmla="*/ 867266 w 904973"/>
              <a:gd name="connsiteY24" fmla="*/ 141402 h 452486"/>
              <a:gd name="connsiteX25" fmla="*/ 838985 w 904973"/>
              <a:gd name="connsiteY25" fmla="*/ 122548 h 452486"/>
              <a:gd name="connsiteX26" fmla="*/ 820132 w 904973"/>
              <a:gd name="connsiteY26" fmla="*/ 94268 h 452486"/>
              <a:gd name="connsiteX27" fmla="*/ 735290 w 904973"/>
              <a:gd name="connsiteY27" fmla="*/ 47134 h 452486"/>
              <a:gd name="connsiteX28" fmla="*/ 707010 w 904973"/>
              <a:gd name="connsiteY28" fmla="*/ 28280 h 452486"/>
              <a:gd name="connsiteX29" fmla="*/ 527901 w 904973"/>
              <a:gd name="connsiteY29" fmla="*/ 9427 h 452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904973" h="452486">
                <a:moveTo>
                  <a:pt x="754144" y="94268"/>
                </a:moveTo>
                <a:cubicBezTo>
                  <a:pt x="700921" y="85397"/>
                  <a:pt x="702033" y="91282"/>
                  <a:pt x="659876" y="65987"/>
                </a:cubicBezTo>
                <a:cubicBezTo>
                  <a:pt x="640446" y="54329"/>
                  <a:pt x="625534" y="32724"/>
                  <a:pt x="603315" y="28280"/>
                </a:cubicBezTo>
                <a:cubicBezTo>
                  <a:pt x="587604" y="25138"/>
                  <a:pt x="571639" y="23069"/>
                  <a:pt x="556181" y="18853"/>
                </a:cubicBezTo>
                <a:cubicBezTo>
                  <a:pt x="537008" y="13624"/>
                  <a:pt x="499620" y="0"/>
                  <a:pt x="499620" y="0"/>
                </a:cubicBezTo>
                <a:lnTo>
                  <a:pt x="75414" y="9427"/>
                </a:lnTo>
                <a:cubicBezTo>
                  <a:pt x="65486" y="9841"/>
                  <a:pt x="54160" y="11827"/>
                  <a:pt x="47134" y="18853"/>
                </a:cubicBezTo>
                <a:cubicBezTo>
                  <a:pt x="14720" y="51267"/>
                  <a:pt x="11854" y="68133"/>
                  <a:pt x="0" y="103695"/>
                </a:cubicBezTo>
                <a:cubicBezTo>
                  <a:pt x="14841" y="237259"/>
                  <a:pt x="713" y="144610"/>
                  <a:pt x="18853" y="226243"/>
                </a:cubicBezTo>
                <a:cubicBezTo>
                  <a:pt x="23155" y="245603"/>
                  <a:pt x="27600" y="281445"/>
                  <a:pt x="37707" y="301658"/>
                </a:cubicBezTo>
                <a:cubicBezTo>
                  <a:pt x="42774" y="311791"/>
                  <a:pt x="50276" y="320511"/>
                  <a:pt x="56561" y="329938"/>
                </a:cubicBezTo>
                <a:cubicBezTo>
                  <a:pt x="74911" y="384993"/>
                  <a:pt x="51629" y="334433"/>
                  <a:pt x="94268" y="377072"/>
                </a:cubicBezTo>
                <a:cubicBezTo>
                  <a:pt x="136908" y="419712"/>
                  <a:pt x="86344" y="396426"/>
                  <a:pt x="141402" y="414779"/>
                </a:cubicBezTo>
                <a:cubicBezTo>
                  <a:pt x="150829" y="421064"/>
                  <a:pt x="159269" y="429170"/>
                  <a:pt x="169682" y="433633"/>
                </a:cubicBezTo>
                <a:cubicBezTo>
                  <a:pt x="187582" y="441305"/>
                  <a:pt x="251186" y="450359"/>
                  <a:pt x="263950" y="452486"/>
                </a:cubicBezTo>
                <a:cubicBezTo>
                  <a:pt x="324107" y="448948"/>
                  <a:pt x="430471" y="446206"/>
                  <a:pt x="499620" y="433633"/>
                </a:cubicBezTo>
                <a:cubicBezTo>
                  <a:pt x="509397" y="431855"/>
                  <a:pt x="518115" y="425933"/>
                  <a:pt x="527901" y="424206"/>
                </a:cubicBezTo>
                <a:cubicBezTo>
                  <a:pt x="571663" y="416483"/>
                  <a:pt x="659876" y="405352"/>
                  <a:pt x="659876" y="405352"/>
                </a:cubicBezTo>
                <a:cubicBezTo>
                  <a:pt x="672445" y="399068"/>
                  <a:pt x="684425" y="391433"/>
                  <a:pt x="697583" y="386499"/>
                </a:cubicBezTo>
                <a:cubicBezTo>
                  <a:pt x="709714" y="381950"/>
                  <a:pt x="722881" y="380795"/>
                  <a:pt x="735290" y="377072"/>
                </a:cubicBezTo>
                <a:cubicBezTo>
                  <a:pt x="754325" y="371361"/>
                  <a:pt x="772997" y="364502"/>
                  <a:pt x="791851" y="358218"/>
                </a:cubicBezTo>
                <a:lnTo>
                  <a:pt x="820132" y="348792"/>
                </a:lnTo>
                <a:lnTo>
                  <a:pt x="876693" y="292231"/>
                </a:lnTo>
                <a:lnTo>
                  <a:pt x="904973" y="263950"/>
                </a:lnTo>
                <a:cubicBezTo>
                  <a:pt x="896399" y="178215"/>
                  <a:pt x="916956" y="182810"/>
                  <a:pt x="867266" y="141402"/>
                </a:cubicBezTo>
                <a:cubicBezTo>
                  <a:pt x="858562" y="134149"/>
                  <a:pt x="848412" y="128833"/>
                  <a:pt x="838985" y="122548"/>
                </a:cubicBezTo>
                <a:cubicBezTo>
                  <a:pt x="832701" y="113121"/>
                  <a:pt x="828658" y="101728"/>
                  <a:pt x="820132" y="94268"/>
                </a:cubicBezTo>
                <a:cubicBezTo>
                  <a:pt x="780238" y="59361"/>
                  <a:pt x="774133" y="60082"/>
                  <a:pt x="735290" y="47134"/>
                </a:cubicBezTo>
                <a:cubicBezTo>
                  <a:pt x="725863" y="40849"/>
                  <a:pt x="717839" y="31612"/>
                  <a:pt x="707010" y="28280"/>
                </a:cubicBezTo>
                <a:cubicBezTo>
                  <a:pt x="627713" y="3881"/>
                  <a:pt x="607101" y="9427"/>
                  <a:pt x="527901" y="9427"/>
                </a:cubicBezTo>
              </a:path>
            </a:pathLst>
          </a:cu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489980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03DC3E-7487-4AB0-93AB-7779F1F6D8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/>
              <a:t>Counts: Observed</a:t>
            </a:r>
            <a:br>
              <a:rPr lang="en-US" sz="4000" dirty="0"/>
            </a:br>
            <a:r>
              <a:rPr lang="en-US" sz="4000" dirty="0"/>
              <a:t>Percentages: Row</a:t>
            </a:r>
            <a:br>
              <a:rPr lang="en-US" dirty="0"/>
            </a:br>
            <a:endParaRPr lang="sk-SK" dirty="0"/>
          </a:p>
        </p:txBody>
      </p:sp>
      <p:pic>
        <p:nvPicPr>
          <p:cNvPr id="5" name="Zástupný objekt pre obsah 4">
            <a:extLst>
              <a:ext uri="{FF2B5EF4-FFF2-40B4-BE49-F238E27FC236}">
                <a16:creationId xmlns:a16="http://schemas.microsoft.com/office/drawing/2014/main" id="{375EC58F-E87B-4A4A-83A7-B66F1AF30DE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16082" y="1998485"/>
            <a:ext cx="6934922" cy="4402315"/>
          </a:xfrm>
          <a:prstGeom prst="rect">
            <a:avLst/>
          </a:prstGeom>
        </p:spPr>
      </p:pic>
      <p:sp>
        <p:nvSpPr>
          <p:cNvPr id="7" name="Voľný tvar: obrazec 6">
            <a:extLst>
              <a:ext uri="{FF2B5EF4-FFF2-40B4-BE49-F238E27FC236}">
                <a16:creationId xmlns:a16="http://schemas.microsoft.com/office/drawing/2014/main" id="{9460C80C-1CB5-4EFC-95FA-6AAEA78D61AE}"/>
              </a:ext>
            </a:extLst>
          </p:cNvPr>
          <p:cNvSpPr/>
          <p:nvPr/>
        </p:nvSpPr>
        <p:spPr>
          <a:xfrm>
            <a:off x="6868830" y="5897165"/>
            <a:ext cx="1244338" cy="424339"/>
          </a:xfrm>
          <a:custGeom>
            <a:avLst/>
            <a:gdLst>
              <a:gd name="connsiteX0" fmla="*/ 197963 w 1244338"/>
              <a:gd name="connsiteY0" fmla="*/ 320512 h 424339"/>
              <a:gd name="connsiteX1" fmla="*/ 245097 w 1244338"/>
              <a:gd name="connsiteY1" fmla="*/ 358219 h 424339"/>
              <a:gd name="connsiteX2" fmla="*/ 273378 w 1244338"/>
              <a:gd name="connsiteY2" fmla="*/ 367646 h 424339"/>
              <a:gd name="connsiteX3" fmla="*/ 311085 w 1244338"/>
              <a:gd name="connsiteY3" fmla="*/ 386500 h 424339"/>
              <a:gd name="connsiteX4" fmla="*/ 358219 w 1244338"/>
              <a:gd name="connsiteY4" fmla="*/ 395927 h 424339"/>
              <a:gd name="connsiteX5" fmla="*/ 395926 w 1244338"/>
              <a:gd name="connsiteY5" fmla="*/ 405353 h 424339"/>
              <a:gd name="connsiteX6" fmla="*/ 424206 w 1244338"/>
              <a:gd name="connsiteY6" fmla="*/ 414780 h 424339"/>
              <a:gd name="connsiteX7" fmla="*/ 471340 w 1244338"/>
              <a:gd name="connsiteY7" fmla="*/ 424207 h 424339"/>
              <a:gd name="connsiteX8" fmla="*/ 1008668 w 1244338"/>
              <a:gd name="connsiteY8" fmla="*/ 414780 h 424339"/>
              <a:gd name="connsiteX9" fmla="*/ 1065229 w 1244338"/>
              <a:gd name="connsiteY9" fmla="*/ 395927 h 424339"/>
              <a:gd name="connsiteX10" fmla="*/ 1121790 w 1244338"/>
              <a:gd name="connsiteY10" fmla="*/ 348793 h 424339"/>
              <a:gd name="connsiteX11" fmla="*/ 1187778 w 1244338"/>
              <a:gd name="connsiteY11" fmla="*/ 273378 h 424339"/>
              <a:gd name="connsiteX12" fmla="*/ 1216058 w 1244338"/>
              <a:gd name="connsiteY12" fmla="*/ 207390 h 424339"/>
              <a:gd name="connsiteX13" fmla="*/ 1244338 w 1244338"/>
              <a:gd name="connsiteY13" fmla="*/ 141403 h 424339"/>
              <a:gd name="connsiteX14" fmla="*/ 1216058 w 1244338"/>
              <a:gd name="connsiteY14" fmla="*/ 65988 h 424339"/>
              <a:gd name="connsiteX15" fmla="*/ 1159497 w 1244338"/>
              <a:gd name="connsiteY15" fmla="*/ 47135 h 424339"/>
              <a:gd name="connsiteX16" fmla="*/ 1093510 w 1244338"/>
              <a:gd name="connsiteY16" fmla="*/ 28281 h 424339"/>
              <a:gd name="connsiteX17" fmla="*/ 942681 w 1244338"/>
              <a:gd name="connsiteY17" fmla="*/ 18854 h 424339"/>
              <a:gd name="connsiteX18" fmla="*/ 876693 w 1244338"/>
              <a:gd name="connsiteY18" fmla="*/ 9428 h 424339"/>
              <a:gd name="connsiteX19" fmla="*/ 216817 w 1244338"/>
              <a:gd name="connsiteY19" fmla="*/ 9428 h 424339"/>
              <a:gd name="connsiteX20" fmla="*/ 179110 w 1244338"/>
              <a:gd name="connsiteY20" fmla="*/ 18854 h 424339"/>
              <a:gd name="connsiteX21" fmla="*/ 113122 w 1244338"/>
              <a:gd name="connsiteY21" fmla="*/ 37708 h 424339"/>
              <a:gd name="connsiteX22" fmla="*/ 84842 w 1244338"/>
              <a:gd name="connsiteY22" fmla="*/ 56562 h 424339"/>
              <a:gd name="connsiteX23" fmla="*/ 47134 w 1244338"/>
              <a:gd name="connsiteY23" fmla="*/ 113122 h 424339"/>
              <a:gd name="connsiteX24" fmla="*/ 28281 w 1244338"/>
              <a:gd name="connsiteY24" fmla="*/ 141403 h 424339"/>
              <a:gd name="connsiteX25" fmla="*/ 18854 w 1244338"/>
              <a:gd name="connsiteY25" fmla="*/ 169683 h 424339"/>
              <a:gd name="connsiteX26" fmla="*/ 0 w 1244338"/>
              <a:gd name="connsiteY26" fmla="*/ 245098 h 424339"/>
              <a:gd name="connsiteX27" fmla="*/ 9427 w 1244338"/>
              <a:gd name="connsiteY27" fmla="*/ 320512 h 424339"/>
              <a:gd name="connsiteX28" fmla="*/ 37708 w 1244338"/>
              <a:gd name="connsiteY28" fmla="*/ 348793 h 424339"/>
              <a:gd name="connsiteX29" fmla="*/ 94268 w 1244338"/>
              <a:gd name="connsiteY29" fmla="*/ 377073 h 424339"/>
              <a:gd name="connsiteX30" fmla="*/ 179110 w 1244338"/>
              <a:gd name="connsiteY30" fmla="*/ 395927 h 424339"/>
              <a:gd name="connsiteX31" fmla="*/ 235670 w 1244338"/>
              <a:gd name="connsiteY31" fmla="*/ 405353 h 424339"/>
              <a:gd name="connsiteX32" fmla="*/ 329938 w 1244338"/>
              <a:gd name="connsiteY32" fmla="*/ 414780 h 424339"/>
              <a:gd name="connsiteX33" fmla="*/ 377072 w 1244338"/>
              <a:gd name="connsiteY33" fmla="*/ 424207 h 424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1244338" h="424339">
                <a:moveTo>
                  <a:pt x="197963" y="320512"/>
                </a:moveTo>
                <a:cubicBezTo>
                  <a:pt x="213674" y="333081"/>
                  <a:pt x="228035" y="347555"/>
                  <a:pt x="245097" y="358219"/>
                </a:cubicBezTo>
                <a:cubicBezTo>
                  <a:pt x="253524" y="363486"/>
                  <a:pt x="264245" y="363732"/>
                  <a:pt x="273378" y="367646"/>
                </a:cubicBezTo>
                <a:cubicBezTo>
                  <a:pt x="286294" y="373182"/>
                  <a:pt x="297754" y="382056"/>
                  <a:pt x="311085" y="386500"/>
                </a:cubicBezTo>
                <a:cubicBezTo>
                  <a:pt x="326285" y="391567"/>
                  <a:pt x="342578" y="392451"/>
                  <a:pt x="358219" y="395927"/>
                </a:cubicBezTo>
                <a:cubicBezTo>
                  <a:pt x="370866" y="398737"/>
                  <a:pt x="383469" y="401794"/>
                  <a:pt x="395926" y="405353"/>
                </a:cubicBezTo>
                <a:cubicBezTo>
                  <a:pt x="405480" y="408083"/>
                  <a:pt x="414566" y="412370"/>
                  <a:pt x="424206" y="414780"/>
                </a:cubicBezTo>
                <a:cubicBezTo>
                  <a:pt x="439750" y="418666"/>
                  <a:pt x="455629" y="421065"/>
                  <a:pt x="471340" y="424207"/>
                </a:cubicBezTo>
                <a:cubicBezTo>
                  <a:pt x="650449" y="421065"/>
                  <a:pt x="829734" y="423301"/>
                  <a:pt x="1008668" y="414780"/>
                </a:cubicBezTo>
                <a:cubicBezTo>
                  <a:pt x="1028519" y="413835"/>
                  <a:pt x="1065229" y="395927"/>
                  <a:pt x="1065229" y="395927"/>
                </a:cubicBezTo>
                <a:cubicBezTo>
                  <a:pt x="1090367" y="379168"/>
                  <a:pt x="1102249" y="373918"/>
                  <a:pt x="1121790" y="348793"/>
                </a:cubicBezTo>
                <a:cubicBezTo>
                  <a:pt x="1181010" y="272653"/>
                  <a:pt x="1133029" y="309877"/>
                  <a:pt x="1187778" y="273378"/>
                </a:cubicBezTo>
                <a:cubicBezTo>
                  <a:pt x="1214837" y="165135"/>
                  <a:pt x="1177000" y="298523"/>
                  <a:pt x="1216058" y="207390"/>
                </a:cubicBezTo>
                <a:cubicBezTo>
                  <a:pt x="1252583" y="122166"/>
                  <a:pt x="1197005" y="212404"/>
                  <a:pt x="1244338" y="141403"/>
                </a:cubicBezTo>
                <a:cubicBezTo>
                  <a:pt x="1240536" y="122390"/>
                  <a:pt x="1238252" y="79859"/>
                  <a:pt x="1216058" y="65988"/>
                </a:cubicBezTo>
                <a:cubicBezTo>
                  <a:pt x="1199205" y="55455"/>
                  <a:pt x="1178351" y="53419"/>
                  <a:pt x="1159497" y="47135"/>
                </a:cubicBezTo>
                <a:cubicBezTo>
                  <a:pt x="1142269" y="41392"/>
                  <a:pt x="1110421" y="29972"/>
                  <a:pt x="1093510" y="28281"/>
                </a:cubicBezTo>
                <a:cubicBezTo>
                  <a:pt x="1043386" y="23268"/>
                  <a:pt x="992957" y="21996"/>
                  <a:pt x="942681" y="18854"/>
                </a:cubicBezTo>
                <a:cubicBezTo>
                  <a:pt x="920685" y="15712"/>
                  <a:pt x="898878" y="10660"/>
                  <a:pt x="876693" y="9428"/>
                </a:cubicBezTo>
                <a:cubicBezTo>
                  <a:pt x="580518" y="-7026"/>
                  <a:pt x="544656" y="1432"/>
                  <a:pt x="216817" y="9428"/>
                </a:cubicBezTo>
                <a:cubicBezTo>
                  <a:pt x="204248" y="12570"/>
                  <a:pt x="191567" y="15295"/>
                  <a:pt x="179110" y="18854"/>
                </a:cubicBezTo>
                <a:cubicBezTo>
                  <a:pt x="84403" y="45912"/>
                  <a:pt x="231051" y="8225"/>
                  <a:pt x="113122" y="37708"/>
                </a:cubicBezTo>
                <a:cubicBezTo>
                  <a:pt x="103695" y="43993"/>
                  <a:pt x="92303" y="48036"/>
                  <a:pt x="84842" y="56562"/>
                </a:cubicBezTo>
                <a:cubicBezTo>
                  <a:pt x="69921" y="73615"/>
                  <a:pt x="59703" y="94268"/>
                  <a:pt x="47134" y="113122"/>
                </a:cubicBezTo>
                <a:cubicBezTo>
                  <a:pt x="40849" y="122549"/>
                  <a:pt x="31864" y="130655"/>
                  <a:pt x="28281" y="141403"/>
                </a:cubicBezTo>
                <a:cubicBezTo>
                  <a:pt x="25139" y="150830"/>
                  <a:pt x="21264" y="160043"/>
                  <a:pt x="18854" y="169683"/>
                </a:cubicBezTo>
                <a:lnTo>
                  <a:pt x="0" y="245098"/>
                </a:lnTo>
                <a:cubicBezTo>
                  <a:pt x="3142" y="270236"/>
                  <a:pt x="769" y="296704"/>
                  <a:pt x="9427" y="320512"/>
                </a:cubicBezTo>
                <a:cubicBezTo>
                  <a:pt x="13983" y="333041"/>
                  <a:pt x="27466" y="340258"/>
                  <a:pt x="37708" y="348793"/>
                </a:cubicBezTo>
                <a:cubicBezTo>
                  <a:pt x="59262" y="366754"/>
                  <a:pt x="68391" y="369679"/>
                  <a:pt x="94268" y="377073"/>
                </a:cubicBezTo>
                <a:cubicBezTo>
                  <a:pt x="120743" y="384637"/>
                  <a:pt x="152386" y="391068"/>
                  <a:pt x="179110" y="395927"/>
                </a:cubicBezTo>
                <a:cubicBezTo>
                  <a:pt x="197915" y="399346"/>
                  <a:pt x="216704" y="402982"/>
                  <a:pt x="235670" y="405353"/>
                </a:cubicBezTo>
                <a:cubicBezTo>
                  <a:pt x="267006" y="409270"/>
                  <a:pt x="298515" y="411638"/>
                  <a:pt x="329938" y="414780"/>
                </a:cubicBezTo>
                <a:cubicBezTo>
                  <a:pt x="364181" y="426194"/>
                  <a:pt x="348282" y="424207"/>
                  <a:pt x="377072" y="424207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8" name="Voľný tvar: obrazec 7">
            <a:extLst>
              <a:ext uri="{FF2B5EF4-FFF2-40B4-BE49-F238E27FC236}">
                <a16:creationId xmlns:a16="http://schemas.microsoft.com/office/drawing/2014/main" id="{0FA5EBE9-7B34-4192-86D5-990DFB0F3CB4}"/>
              </a:ext>
            </a:extLst>
          </p:cNvPr>
          <p:cNvSpPr/>
          <p:nvPr/>
        </p:nvSpPr>
        <p:spPr>
          <a:xfrm>
            <a:off x="7038512" y="4417883"/>
            <a:ext cx="904973" cy="452486"/>
          </a:xfrm>
          <a:custGeom>
            <a:avLst/>
            <a:gdLst>
              <a:gd name="connsiteX0" fmla="*/ 754144 w 904973"/>
              <a:gd name="connsiteY0" fmla="*/ 94268 h 452486"/>
              <a:gd name="connsiteX1" fmla="*/ 659876 w 904973"/>
              <a:gd name="connsiteY1" fmla="*/ 65987 h 452486"/>
              <a:gd name="connsiteX2" fmla="*/ 603315 w 904973"/>
              <a:gd name="connsiteY2" fmla="*/ 28280 h 452486"/>
              <a:gd name="connsiteX3" fmla="*/ 556181 w 904973"/>
              <a:gd name="connsiteY3" fmla="*/ 18853 h 452486"/>
              <a:gd name="connsiteX4" fmla="*/ 499620 w 904973"/>
              <a:gd name="connsiteY4" fmla="*/ 0 h 452486"/>
              <a:gd name="connsiteX5" fmla="*/ 75414 w 904973"/>
              <a:gd name="connsiteY5" fmla="*/ 9427 h 452486"/>
              <a:gd name="connsiteX6" fmla="*/ 47134 w 904973"/>
              <a:gd name="connsiteY6" fmla="*/ 18853 h 452486"/>
              <a:gd name="connsiteX7" fmla="*/ 0 w 904973"/>
              <a:gd name="connsiteY7" fmla="*/ 103695 h 452486"/>
              <a:gd name="connsiteX8" fmla="*/ 18853 w 904973"/>
              <a:gd name="connsiteY8" fmla="*/ 226243 h 452486"/>
              <a:gd name="connsiteX9" fmla="*/ 37707 w 904973"/>
              <a:gd name="connsiteY9" fmla="*/ 301658 h 452486"/>
              <a:gd name="connsiteX10" fmla="*/ 56561 w 904973"/>
              <a:gd name="connsiteY10" fmla="*/ 329938 h 452486"/>
              <a:gd name="connsiteX11" fmla="*/ 94268 w 904973"/>
              <a:gd name="connsiteY11" fmla="*/ 377072 h 452486"/>
              <a:gd name="connsiteX12" fmla="*/ 141402 w 904973"/>
              <a:gd name="connsiteY12" fmla="*/ 414779 h 452486"/>
              <a:gd name="connsiteX13" fmla="*/ 169682 w 904973"/>
              <a:gd name="connsiteY13" fmla="*/ 433633 h 452486"/>
              <a:gd name="connsiteX14" fmla="*/ 263950 w 904973"/>
              <a:gd name="connsiteY14" fmla="*/ 452486 h 452486"/>
              <a:gd name="connsiteX15" fmla="*/ 499620 w 904973"/>
              <a:gd name="connsiteY15" fmla="*/ 433633 h 452486"/>
              <a:gd name="connsiteX16" fmla="*/ 527901 w 904973"/>
              <a:gd name="connsiteY16" fmla="*/ 424206 h 452486"/>
              <a:gd name="connsiteX17" fmla="*/ 659876 w 904973"/>
              <a:gd name="connsiteY17" fmla="*/ 405352 h 452486"/>
              <a:gd name="connsiteX18" fmla="*/ 697583 w 904973"/>
              <a:gd name="connsiteY18" fmla="*/ 386499 h 452486"/>
              <a:gd name="connsiteX19" fmla="*/ 735290 w 904973"/>
              <a:gd name="connsiteY19" fmla="*/ 377072 h 452486"/>
              <a:gd name="connsiteX20" fmla="*/ 791851 w 904973"/>
              <a:gd name="connsiteY20" fmla="*/ 358218 h 452486"/>
              <a:gd name="connsiteX21" fmla="*/ 820132 w 904973"/>
              <a:gd name="connsiteY21" fmla="*/ 348792 h 452486"/>
              <a:gd name="connsiteX22" fmla="*/ 876693 w 904973"/>
              <a:gd name="connsiteY22" fmla="*/ 292231 h 452486"/>
              <a:gd name="connsiteX23" fmla="*/ 904973 w 904973"/>
              <a:gd name="connsiteY23" fmla="*/ 263950 h 452486"/>
              <a:gd name="connsiteX24" fmla="*/ 867266 w 904973"/>
              <a:gd name="connsiteY24" fmla="*/ 141402 h 452486"/>
              <a:gd name="connsiteX25" fmla="*/ 838985 w 904973"/>
              <a:gd name="connsiteY25" fmla="*/ 122548 h 452486"/>
              <a:gd name="connsiteX26" fmla="*/ 820132 w 904973"/>
              <a:gd name="connsiteY26" fmla="*/ 94268 h 452486"/>
              <a:gd name="connsiteX27" fmla="*/ 735290 w 904973"/>
              <a:gd name="connsiteY27" fmla="*/ 47134 h 452486"/>
              <a:gd name="connsiteX28" fmla="*/ 707010 w 904973"/>
              <a:gd name="connsiteY28" fmla="*/ 28280 h 452486"/>
              <a:gd name="connsiteX29" fmla="*/ 527901 w 904973"/>
              <a:gd name="connsiteY29" fmla="*/ 9427 h 452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904973" h="452486">
                <a:moveTo>
                  <a:pt x="754144" y="94268"/>
                </a:moveTo>
                <a:cubicBezTo>
                  <a:pt x="700921" y="85397"/>
                  <a:pt x="702033" y="91282"/>
                  <a:pt x="659876" y="65987"/>
                </a:cubicBezTo>
                <a:cubicBezTo>
                  <a:pt x="640446" y="54329"/>
                  <a:pt x="625534" y="32724"/>
                  <a:pt x="603315" y="28280"/>
                </a:cubicBezTo>
                <a:cubicBezTo>
                  <a:pt x="587604" y="25138"/>
                  <a:pt x="571639" y="23069"/>
                  <a:pt x="556181" y="18853"/>
                </a:cubicBezTo>
                <a:cubicBezTo>
                  <a:pt x="537008" y="13624"/>
                  <a:pt x="499620" y="0"/>
                  <a:pt x="499620" y="0"/>
                </a:cubicBezTo>
                <a:lnTo>
                  <a:pt x="75414" y="9427"/>
                </a:lnTo>
                <a:cubicBezTo>
                  <a:pt x="65486" y="9841"/>
                  <a:pt x="54160" y="11827"/>
                  <a:pt x="47134" y="18853"/>
                </a:cubicBezTo>
                <a:cubicBezTo>
                  <a:pt x="14720" y="51267"/>
                  <a:pt x="11854" y="68133"/>
                  <a:pt x="0" y="103695"/>
                </a:cubicBezTo>
                <a:cubicBezTo>
                  <a:pt x="14841" y="237259"/>
                  <a:pt x="713" y="144610"/>
                  <a:pt x="18853" y="226243"/>
                </a:cubicBezTo>
                <a:cubicBezTo>
                  <a:pt x="23155" y="245603"/>
                  <a:pt x="27600" y="281445"/>
                  <a:pt x="37707" y="301658"/>
                </a:cubicBezTo>
                <a:cubicBezTo>
                  <a:pt x="42774" y="311791"/>
                  <a:pt x="50276" y="320511"/>
                  <a:pt x="56561" y="329938"/>
                </a:cubicBezTo>
                <a:cubicBezTo>
                  <a:pt x="74911" y="384993"/>
                  <a:pt x="51629" y="334433"/>
                  <a:pt x="94268" y="377072"/>
                </a:cubicBezTo>
                <a:cubicBezTo>
                  <a:pt x="136908" y="419712"/>
                  <a:pt x="86344" y="396426"/>
                  <a:pt x="141402" y="414779"/>
                </a:cubicBezTo>
                <a:cubicBezTo>
                  <a:pt x="150829" y="421064"/>
                  <a:pt x="159269" y="429170"/>
                  <a:pt x="169682" y="433633"/>
                </a:cubicBezTo>
                <a:cubicBezTo>
                  <a:pt x="187582" y="441305"/>
                  <a:pt x="251186" y="450359"/>
                  <a:pt x="263950" y="452486"/>
                </a:cubicBezTo>
                <a:cubicBezTo>
                  <a:pt x="324107" y="448948"/>
                  <a:pt x="430471" y="446206"/>
                  <a:pt x="499620" y="433633"/>
                </a:cubicBezTo>
                <a:cubicBezTo>
                  <a:pt x="509397" y="431855"/>
                  <a:pt x="518115" y="425933"/>
                  <a:pt x="527901" y="424206"/>
                </a:cubicBezTo>
                <a:cubicBezTo>
                  <a:pt x="571663" y="416483"/>
                  <a:pt x="659876" y="405352"/>
                  <a:pt x="659876" y="405352"/>
                </a:cubicBezTo>
                <a:cubicBezTo>
                  <a:pt x="672445" y="399068"/>
                  <a:pt x="684425" y="391433"/>
                  <a:pt x="697583" y="386499"/>
                </a:cubicBezTo>
                <a:cubicBezTo>
                  <a:pt x="709714" y="381950"/>
                  <a:pt x="722881" y="380795"/>
                  <a:pt x="735290" y="377072"/>
                </a:cubicBezTo>
                <a:cubicBezTo>
                  <a:pt x="754325" y="371361"/>
                  <a:pt x="772997" y="364502"/>
                  <a:pt x="791851" y="358218"/>
                </a:cubicBezTo>
                <a:lnTo>
                  <a:pt x="820132" y="348792"/>
                </a:lnTo>
                <a:lnTo>
                  <a:pt x="876693" y="292231"/>
                </a:lnTo>
                <a:lnTo>
                  <a:pt x="904973" y="263950"/>
                </a:lnTo>
                <a:cubicBezTo>
                  <a:pt x="896399" y="178215"/>
                  <a:pt x="916956" y="182810"/>
                  <a:pt x="867266" y="141402"/>
                </a:cubicBezTo>
                <a:cubicBezTo>
                  <a:pt x="858562" y="134149"/>
                  <a:pt x="848412" y="128833"/>
                  <a:pt x="838985" y="122548"/>
                </a:cubicBezTo>
                <a:cubicBezTo>
                  <a:pt x="832701" y="113121"/>
                  <a:pt x="828658" y="101728"/>
                  <a:pt x="820132" y="94268"/>
                </a:cubicBezTo>
                <a:cubicBezTo>
                  <a:pt x="780238" y="59361"/>
                  <a:pt x="774133" y="60082"/>
                  <a:pt x="735290" y="47134"/>
                </a:cubicBezTo>
                <a:cubicBezTo>
                  <a:pt x="725863" y="40849"/>
                  <a:pt x="717839" y="31612"/>
                  <a:pt x="707010" y="28280"/>
                </a:cubicBezTo>
                <a:cubicBezTo>
                  <a:pt x="627713" y="3881"/>
                  <a:pt x="607101" y="9427"/>
                  <a:pt x="527901" y="9427"/>
                </a:cubicBezTo>
              </a:path>
            </a:pathLst>
          </a:custGeom>
          <a:noFill/>
          <a:ln w="571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/>
          </a:p>
        </p:txBody>
      </p:sp>
      <p:sp>
        <p:nvSpPr>
          <p:cNvPr id="12" name="Voľný tvar: obrazec 11">
            <a:extLst>
              <a:ext uri="{FF2B5EF4-FFF2-40B4-BE49-F238E27FC236}">
                <a16:creationId xmlns:a16="http://schemas.microsoft.com/office/drawing/2014/main" id="{1D5FDEF9-223D-4BFD-942D-2DA6BB8E4A17}"/>
              </a:ext>
            </a:extLst>
          </p:cNvPr>
          <p:cNvSpPr/>
          <p:nvPr/>
        </p:nvSpPr>
        <p:spPr>
          <a:xfrm>
            <a:off x="7038513" y="3667027"/>
            <a:ext cx="904973" cy="452486"/>
          </a:xfrm>
          <a:custGeom>
            <a:avLst/>
            <a:gdLst>
              <a:gd name="connsiteX0" fmla="*/ 754144 w 904973"/>
              <a:gd name="connsiteY0" fmla="*/ 94268 h 452486"/>
              <a:gd name="connsiteX1" fmla="*/ 659876 w 904973"/>
              <a:gd name="connsiteY1" fmla="*/ 65987 h 452486"/>
              <a:gd name="connsiteX2" fmla="*/ 603315 w 904973"/>
              <a:gd name="connsiteY2" fmla="*/ 28280 h 452486"/>
              <a:gd name="connsiteX3" fmla="*/ 556181 w 904973"/>
              <a:gd name="connsiteY3" fmla="*/ 18853 h 452486"/>
              <a:gd name="connsiteX4" fmla="*/ 499620 w 904973"/>
              <a:gd name="connsiteY4" fmla="*/ 0 h 452486"/>
              <a:gd name="connsiteX5" fmla="*/ 75414 w 904973"/>
              <a:gd name="connsiteY5" fmla="*/ 9427 h 452486"/>
              <a:gd name="connsiteX6" fmla="*/ 47134 w 904973"/>
              <a:gd name="connsiteY6" fmla="*/ 18853 h 452486"/>
              <a:gd name="connsiteX7" fmla="*/ 0 w 904973"/>
              <a:gd name="connsiteY7" fmla="*/ 103695 h 452486"/>
              <a:gd name="connsiteX8" fmla="*/ 18853 w 904973"/>
              <a:gd name="connsiteY8" fmla="*/ 226243 h 452486"/>
              <a:gd name="connsiteX9" fmla="*/ 37707 w 904973"/>
              <a:gd name="connsiteY9" fmla="*/ 301658 h 452486"/>
              <a:gd name="connsiteX10" fmla="*/ 56561 w 904973"/>
              <a:gd name="connsiteY10" fmla="*/ 329938 h 452486"/>
              <a:gd name="connsiteX11" fmla="*/ 94268 w 904973"/>
              <a:gd name="connsiteY11" fmla="*/ 377072 h 452486"/>
              <a:gd name="connsiteX12" fmla="*/ 141402 w 904973"/>
              <a:gd name="connsiteY12" fmla="*/ 414779 h 452486"/>
              <a:gd name="connsiteX13" fmla="*/ 169682 w 904973"/>
              <a:gd name="connsiteY13" fmla="*/ 433633 h 452486"/>
              <a:gd name="connsiteX14" fmla="*/ 263950 w 904973"/>
              <a:gd name="connsiteY14" fmla="*/ 452486 h 452486"/>
              <a:gd name="connsiteX15" fmla="*/ 499620 w 904973"/>
              <a:gd name="connsiteY15" fmla="*/ 433633 h 452486"/>
              <a:gd name="connsiteX16" fmla="*/ 527901 w 904973"/>
              <a:gd name="connsiteY16" fmla="*/ 424206 h 452486"/>
              <a:gd name="connsiteX17" fmla="*/ 659876 w 904973"/>
              <a:gd name="connsiteY17" fmla="*/ 405352 h 452486"/>
              <a:gd name="connsiteX18" fmla="*/ 697583 w 904973"/>
              <a:gd name="connsiteY18" fmla="*/ 386499 h 452486"/>
              <a:gd name="connsiteX19" fmla="*/ 735290 w 904973"/>
              <a:gd name="connsiteY19" fmla="*/ 377072 h 452486"/>
              <a:gd name="connsiteX20" fmla="*/ 791851 w 904973"/>
              <a:gd name="connsiteY20" fmla="*/ 358218 h 452486"/>
              <a:gd name="connsiteX21" fmla="*/ 820132 w 904973"/>
              <a:gd name="connsiteY21" fmla="*/ 348792 h 452486"/>
              <a:gd name="connsiteX22" fmla="*/ 876693 w 904973"/>
              <a:gd name="connsiteY22" fmla="*/ 292231 h 452486"/>
              <a:gd name="connsiteX23" fmla="*/ 904973 w 904973"/>
              <a:gd name="connsiteY23" fmla="*/ 263950 h 452486"/>
              <a:gd name="connsiteX24" fmla="*/ 867266 w 904973"/>
              <a:gd name="connsiteY24" fmla="*/ 141402 h 452486"/>
              <a:gd name="connsiteX25" fmla="*/ 838985 w 904973"/>
              <a:gd name="connsiteY25" fmla="*/ 122548 h 452486"/>
              <a:gd name="connsiteX26" fmla="*/ 820132 w 904973"/>
              <a:gd name="connsiteY26" fmla="*/ 94268 h 452486"/>
              <a:gd name="connsiteX27" fmla="*/ 735290 w 904973"/>
              <a:gd name="connsiteY27" fmla="*/ 47134 h 452486"/>
              <a:gd name="connsiteX28" fmla="*/ 707010 w 904973"/>
              <a:gd name="connsiteY28" fmla="*/ 28280 h 452486"/>
              <a:gd name="connsiteX29" fmla="*/ 527901 w 904973"/>
              <a:gd name="connsiteY29" fmla="*/ 9427 h 452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904973" h="452486">
                <a:moveTo>
                  <a:pt x="754144" y="94268"/>
                </a:moveTo>
                <a:cubicBezTo>
                  <a:pt x="700921" y="85397"/>
                  <a:pt x="702033" y="91282"/>
                  <a:pt x="659876" y="65987"/>
                </a:cubicBezTo>
                <a:cubicBezTo>
                  <a:pt x="640446" y="54329"/>
                  <a:pt x="625534" y="32724"/>
                  <a:pt x="603315" y="28280"/>
                </a:cubicBezTo>
                <a:cubicBezTo>
                  <a:pt x="587604" y="25138"/>
                  <a:pt x="571639" y="23069"/>
                  <a:pt x="556181" y="18853"/>
                </a:cubicBezTo>
                <a:cubicBezTo>
                  <a:pt x="537008" y="13624"/>
                  <a:pt x="499620" y="0"/>
                  <a:pt x="499620" y="0"/>
                </a:cubicBezTo>
                <a:lnTo>
                  <a:pt x="75414" y="9427"/>
                </a:lnTo>
                <a:cubicBezTo>
                  <a:pt x="65486" y="9841"/>
                  <a:pt x="54160" y="11827"/>
                  <a:pt x="47134" y="18853"/>
                </a:cubicBezTo>
                <a:cubicBezTo>
                  <a:pt x="14720" y="51267"/>
                  <a:pt x="11854" y="68133"/>
                  <a:pt x="0" y="103695"/>
                </a:cubicBezTo>
                <a:cubicBezTo>
                  <a:pt x="14841" y="237259"/>
                  <a:pt x="713" y="144610"/>
                  <a:pt x="18853" y="226243"/>
                </a:cubicBezTo>
                <a:cubicBezTo>
                  <a:pt x="23155" y="245603"/>
                  <a:pt x="27600" y="281445"/>
                  <a:pt x="37707" y="301658"/>
                </a:cubicBezTo>
                <a:cubicBezTo>
                  <a:pt x="42774" y="311791"/>
                  <a:pt x="50276" y="320511"/>
                  <a:pt x="56561" y="329938"/>
                </a:cubicBezTo>
                <a:cubicBezTo>
                  <a:pt x="74911" y="384993"/>
                  <a:pt x="51629" y="334433"/>
                  <a:pt x="94268" y="377072"/>
                </a:cubicBezTo>
                <a:cubicBezTo>
                  <a:pt x="136908" y="419712"/>
                  <a:pt x="86344" y="396426"/>
                  <a:pt x="141402" y="414779"/>
                </a:cubicBezTo>
                <a:cubicBezTo>
                  <a:pt x="150829" y="421064"/>
                  <a:pt x="159269" y="429170"/>
                  <a:pt x="169682" y="433633"/>
                </a:cubicBezTo>
                <a:cubicBezTo>
                  <a:pt x="187582" y="441305"/>
                  <a:pt x="251186" y="450359"/>
                  <a:pt x="263950" y="452486"/>
                </a:cubicBezTo>
                <a:cubicBezTo>
                  <a:pt x="324107" y="448948"/>
                  <a:pt x="430471" y="446206"/>
                  <a:pt x="499620" y="433633"/>
                </a:cubicBezTo>
                <a:cubicBezTo>
                  <a:pt x="509397" y="431855"/>
                  <a:pt x="518115" y="425933"/>
                  <a:pt x="527901" y="424206"/>
                </a:cubicBezTo>
                <a:cubicBezTo>
                  <a:pt x="571663" y="416483"/>
                  <a:pt x="659876" y="405352"/>
                  <a:pt x="659876" y="405352"/>
                </a:cubicBezTo>
                <a:cubicBezTo>
                  <a:pt x="672445" y="399068"/>
                  <a:pt x="684425" y="391433"/>
                  <a:pt x="697583" y="386499"/>
                </a:cubicBezTo>
                <a:cubicBezTo>
                  <a:pt x="709714" y="381950"/>
                  <a:pt x="722881" y="380795"/>
                  <a:pt x="735290" y="377072"/>
                </a:cubicBezTo>
                <a:cubicBezTo>
                  <a:pt x="754325" y="371361"/>
                  <a:pt x="772997" y="364502"/>
                  <a:pt x="791851" y="358218"/>
                </a:cubicBezTo>
                <a:lnTo>
                  <a:pt x="820132" y="348792"/>
                </a:lnTo>
                <a:lnTo>
                  <a:pt x="876693" y="292231"/>
                </a:lnTo>
                <a:lnTo>
                  <a:pt x="904973" y="263950"/>
                </a:lnTo>
                <a:cubicBezTo>
                  <a:pt x="896399" y="178215"/>
                  <a:pt x="916956" y="182810"/>
                  <a:pt x="867266" y="141402"/>
                </a:cubicBezTo>
                <a:cubicBezTo>
                  <a:pt x="858562" y="134149"/>
                  <a:pt x="848412" y="128833"/>
                  <a:pt x="838985" y="122548"/>
                </a:cubicBezTo>
                <a:cubicBezTo>
                  <a:pt x="832701" y="113121"/>
                  <a:pt x="828658" y="101728"/>
                  <a:pt x="820132" y="94268"/>
                </a:cubicBezTo>
                <a:cubicBezTo>
                  <a:pt x="780238" y="59361"/>
                  <a:pt x="774133" y="60082"/>
                  <a:pt x="735290" y="47134"/>
                </a:cubicBezTo>
                <a:cubicBezTo>
                  <a:pt x="725863" y="40849"/>
                  <a:pt x="717839" y="31612"/>
                  <a:pt x="707010" y="28280"/>
                </a:cubicBezTo>
                <a:cubicBezTo>
                  <a:pt x="627713" y="3881"/>
                  <a:pt x="607101" y="9427"/>
                  <a:pt x="527901" y="9427"/>
                </a:cubicBezTo>
              </a:path>
            </a:pathLst>
          </a:cu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0" name="Voľný tvar: obrazec 9">
            <a:extLst>
              <a:ext uri="{FF2B5EF4-FFF2-40B4-BE49-F238E27FC236}">
                <a16:creationId xmlns:a16="http://schemas.microsoft.com/office/drawing/2014/main" id="{60A7F342-DEC5-456A-AEF9-C4298CC99820}"/>
              </a:ext>
            </a:extLst>
          </p:cNvPr>
          <p:cNvSpPr/>
          <p:nvPr/>
        </p:nvSpPr>
        <p:spPr>
          <a:xfrm>
            <a:off x="7038511" y="5146309"/>
            <a:ext cx="904973" cy="452486"/>
          </a:xfrm>
          <a:custGeom>
            <a:avLst/>
            <a:gdLst>
              <a:gd name="connsiteX0" fmla="*/ 754144 w 904973"/>
              <a:gd name="connsiteY0" fmla="*/ 94268 h 452486"/>
              <a:gd name="connsiteX1" fmla="*/ 659876 w 904973"/>
              <a:gd name="connsiteY1" fmla="*/ 65987 h 452486"/>
              <a:gd name="connsiteX2" fmla="*/ 603315 w 904973"/>
              <a:gd name="connsiteY2" fmla="*/ 28280 h 452486"/>
              <a:gd name="connsiteX3" fmla="*/ 556181 w 904973"/>
              <a:gd name="connsiteY3" fmla="*/ 18853 h 452486"/>
              <a:gd name="connsiteX4" fmla="*/ 499620 w 904973"/>
              <a:gd name="connsiteY4" fmla="*/ 0 h 452486"/>
              <a:gd name="connsiteX5" fmla="*/ 75414 w 904973"/>
              <a:gd name="connsiteY5" fmla="*/ 9427 h 452486"/>
              <a:gd name="connsiteX6" fmla="*/ 47134 w 904973"/>
              <a:gd name="connsiteY6" fmla="*/ 18853 h 452486"/>
              <a:gd name="connsiteX7" fmla="*/ 0 w 904973"/>
              <a:gd name="connsiteY7" fmla="*/ 103695 h 452486"/>
              <a:gd name="connsiteX8" fmla="*/ 18853 w 904973"/>
              <a:gd name="connsiteY8" fmla="*/ 226243 h 452486"/>
              <a:gd name="connsiteX9" fmla="*/ 37707 w 904973"/>
              <a:gd name="connsiteY9" fmla="*/ 301658 h 452486"/>
              <a:gd name="connsiteX10" fmla="*/ 56561 w 904973"/>
              <a:gd name="connsiteY10" fmla="*/ 329938 h 452486"/>
              <a:gd name="connsiteX11" fmla="*/ 94268 w 904973"/>
              <a:gd name="connsiteY11" fmla="*/ 377072 h 452486"/>
              <a:gd name="connsiteX12" fmla="*/ 141402 w 904973"/>
              <a:gd name="connsiteY12" fmla="*/ 414779 h 452486"/>
              <a:gd name="connsiteX13" fmla="*/ 169682 w 904973"/>
              <a:gd name="connsiteY13" fmla="*/ 433633 h 452486"/>
              <a:gd name="connsiteX14" fmla="*/ 263950 w 904973"/>
              <a:gd name="connsiteY14" fmla="*/ 452486 h 452486"/>
              <a:gd name="connsiteX15" fmla="*/ 499620 w 904973"/>
              <a:gd name="connsiteY15" fmla="*/ 433633 h 452486"/>
              <a:gd name="connsiteX16" fmla="*/ 527901 w 904973"/>
              <a:gd name="connsiteY16" fmla="*/ 424206 h 452486"/>
              <a:gd name="connsiteX17" fmla="*/ 659876 w 904973"/>
              <a:gd name="connsiteY17" fmla="*/ 405352 h 452486"/>
              <a:gd name="connsiteX18" fmla="*/ 697583 w 904973"/>
              <a:gd name="connsiteY18" fmla="*/ 386499 h 452486"/>
              <a:gd name="connsiteX19" fmla="*/ 735290 w 904973"/>
              <a:gd name="connsiteY19" fmla="*/ 377072 h 452486"/>
              <a:gd name="connsiteX20" fmla="*/ 791851 w 904973"/>
              <a:gd name="connsiteY20" fmla="*/ 358218 h 452486"/>
              <a:gd name="connsiteX21" fmla="*/ 820132 w 904973"/>
              <a:gd name="connsiteY21" fmla="*/ 348792 h 452486"/>
              <a:gd name="connsiteX22" fmla="*/ 876693 w 904973"/>
              <a:gd name="connsiteY22" fmla="*/ 292231 h 452486"/>
              <a:gd name="connsiteX23" fmla="*/ 904973 w 904973"/>
              <a:gd name="connsiteY23" fmla="*/ 263950 h 452486"/>
              <a:gd name="connsiteX24" fmla="*/ 867266 w 904973"/>
              <a:gd name="connsiteY24" fmla="*/ 141402 h 452486"/>
              <a:gd name="connsiteX25" fmla="*/ 838985 w 904973"/>
              <a:gd name="connsiteY25" fmla="*/ 122548 h 452486"/>
              <a:gd name="connsiteX26" fmla="*/ 820132 w 904973"/>
              <a:gd name="connsiteY26" fmla="*/ 94268 h 452486"/>
              <a:gd name="connsiteX27" fmla="*/ 735290 w 904973"/>
              <a:gd name="connsiteY27" fmla="*/ 47134 h 452486"/>
              <a:gd name="connsiteX28" fmla="*/ 707010 w 904973"/>
              <a:gd name="connsiteY28" fmla="*/ 28280 h 452486"/>
              <a:gd name="connsiteX29" fmla="*/ 527901 w 904973"/>
              <a:gd name="connsiteY29" fmla="*/ 9427 h 452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904973" h="452486">
                <a:moveTo>
                  <a:pt x="754144" y="94268"/>
                </a:moveTo>
                <a:cubicBezTo>
                  <a:pt x="700921" y="85397"/>
                  <a:pt x="702033" y="91282"/>
                  <a:pt x="659876" y="65987"/>
                </a:cubicBezTo>
                <a:cubicBezTo>
                  <a:pt x="640446" y="54329"/>
                  <a:pt x="625534" y="32724"/>
                  <a:pt x="603315" y="28280"/>
                </a:cubicBezTo>
                <a:cubicBezTo>
                  <a:pt x="587604" y="25138"/>
                  <a:pt x="571639" y="23069"/>
                  <a:pt x="556181" y="18853"/>
                </a:cubicBezTo>
                <a:cubicBezTo>
                  <a:pt x="537008" y="13624"/>
                  <a:pt x="499620" y="0"/>
                  <a:pt x="499620" y="0"/>
                </a:cubicBezTo>
                <a:lnTo>
                  <a:pt x="75414" y="9427"/>
                </a:lnTo>
                <a:cubicBezTo>
                  <a:pt x="65486" y="9841"/>
                  <a:pt x="54160" y="11827"/>
                  <a:pt x="47134" y="18853"/>
                </a:cubicBezTo>
                <a:cubicBezTo>
                  <a:pt x="14720" y="51267"/>
                  <a:pt x="11854" y="68133"/>
                  <a:pt x="0" y="103695"/>
                </a:cubicBezTo>
                <a:cubicBezTo>
                  <a:pt x="14841" y="237259"/>
                  <a:pt x="713" y="144610"/>
                  <a:pt x="18853" y="226243"/>
                </a:cubicBezTo>
                <a:cubicBezTo>
                  <a:pt x="23155" y="245603"/>
                  <a:pt x="27600" y="281445"/>
                  <a:pt x="37707" y="301658"/>
                </a:cubicBezTo>
                <a:cubicBezTo>
                  <a:pt x="42774" y="311791"/>
                  <a:pt x="50276" y="320511"/>
                  <a:pt x="56561" y="329938"/>
                </a:cubicBezTo>
                <a:cubicBezTo>
                  <a:pt x="74911" y="384993"/>
                  <a:pt x="51629" y="334433"/>
                  <a:pt x="94268" y="377072"/>
                </a:cubicBezTo>
                <a:cubicBezTo>
                  <a:pt x="136908" y="419712"/>
                  <a:pt x="86344" y="396426"/>
                  <a:pt x="141402" y="414779"/>
                </a:cubicBezTo>
                <a:cubicBezTo>
                  <a:pt x="150829" y="421064"/>
                  <a:pt x="159269" y="429170"/>
                  <a:pt x="169682" y="433633"/>
                </a:cubicBezTo>
                <a:cubicBezTo>
                  <a:pt x="187582" y="441305"/>
                  <a:pt x="251186" y="450359"/>
                  <a:pt x="263950" y="452486"/>
                </a:cubicBezTo>
                <a:cubicBezTo>
                  <a:pt x="324107" y="448948"/>
                  <a:pt x="430471" y="446206"/>
                  <a:pt x="499620" y="433633"/>
                </a:cubicBezTo>
                <a:cubicBezTo>
                  <a:pt x="509397" y="431855"/>
                  <a:pt x="518115" y="425933"/>
                  <a:pt x="527901" y="424206"/>
                </a:cubicBezTo>
                <a:cubicBezTo>
                  <a:pt x="571663" y="416483"/>
                  <a:pt x="659876" y="405352"/>
                  <a:pt x="659876" y="405352"/>
                </a:cubicBezTo>
                <a:cubicBezTo>
                  <a:pt x="672445" y="399068"/>
                  <a:pt x="684425" y="391433"/>
                  <a:pt x="697583" y="386499"/>
                </a:cubicBezTo>
                <a:cubicBezTo>
                  <a:pt x="709714" y="381950"/>
                  <a:pt x="722881" y="380795"/>
                  <a:pt x="735290" y="377072"/>
                </a:cubicBezTo>
                <a:cubicBezTo>
                  <a:pt x="754325" y="371361"/>
                  <a:pt x="772997" y="364502"/>
                  <a:pt x="791851" y="358218"/>
                </a:cubicBezTo>
                <a:lnTo>
                  <a:pt x="820132" y="348792"/>
                </a:lnTo>
                <a:lnTo>
                  <a:pt x="876693" y="292231"/>
                </a:lnTo>
                <a:lnTo>
                  <a:pt x="904973" y="263950"/>
                </a:lnTo>
                <a:cubicBezTo>
                  <a:pt x="896399" y="178215"/>
                  <a:pt x="916956" y="182810"/>
                  <a:pt x="867266" y="141402"/>
                </a:cubicBezTo>
                <a:cubicBezTo>
                  <a:pt x="858562" y="134149"/>
                  <a:pt x="848412" y="128833"/>
                  <a:pt x="838985" y="122548"/>
                </a:cubicBezTo>
                <a:cubicBezTo>
                  <a:pt x="832701" y="113121"/>
                  <a:pt x="828658" y="101728"/>
                  <a:pt x="820132" y="94268"/>
                </a:cubicBezTo>
                <a:cubicBezTo>
                  <a:pt x="780238" y="59361"/>
                  <a:pt x="774133" y="60082"/>
                  <a:pt x="735290" y="47134"/>
                </a:cubicBezTo>
                <a:cubicBezTo>
                  <a:pt x="725863" y="40849"/>
                  <a:pt x="717839" y="31612"/>
                  <a:pt x="707010" y="28280"/>
                </a:cubicBezTo>
                <a:cubicBezTo>
                  <a:pt x="627713" y="3881"/>
                  <a:pt x="607101" y="9427"/>
                  <a:pt x="527901" y="9427"/>
                </a:cubicBezTo>
              </a:path>
            </a:pathLst>
          </a:cu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/>
          </a:p>
        </p:txBody>
      </p:sp>
      <p:sp>
        <p:nvSpPr>
          <p:cNvPr id="13" name="Zástupný objekt pre obsah 2">
            <a:extLst>
              <a:ext uri="{FF2B5EF4-FFF2-40B4-BE49-F238E27FC236}">
                <a16:creationId xmlns:a16="http://schemas.microsoft.com/office/drawing/2014/main" id="{409DA8AD-C0FE-4F59-B53A-437583CEFB84}"/>
              </a:ext>
            </a:extLst>
          </p:cNvPr>
          <p:cNvSpPr txBox="1">
            <a:spLocks/>
          </p:cNvSpPr>
          <p:nvPr/>
        </p:nvSpPr>
        <p:spPr>
          <a:xfrm>
            <a:off x="7381188" y="356895"/>
            <a:ext cx="4255416" cy="1641590"/>
          </a:xfrm>
          <a:prstGeom prst="rect">
            <a:avLst/>
          </a:prstGeom>
          <a:ln w="38100">
            <a:solidFill>
              <a:srgbClr val="00B050"/>
            </a:solidFill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Younger people do not vote to the same extent than older people</a:t>
            </a:r>
          </a:p>
          <a:p>
            <a:endParaRPr lang="en-US" dirty="0"/>
          </a:p>
          <a:p>
            <a:r>
              <a:rPr lang="en-US" dirty="0"/>
              <a:t>But can we apply this to the whole population?</a:t>
            </a:r>
          </a:p>
          <a:p>
            <a:pPr marL="0" indent="0">
              <a:buNone/>
            </a:pPr>
            <a:endParaRPr lang="sk-SK" dirty="0"/>
          </a:p>
        </p:txBody>
      </p:sp>
      <p:sp>
        <p:nvSpPr>
          <p:cNvPr id="4" name="Šípka: doprava so zárezom 3">
            <a:extLst>
              <a:ext uri="{FF2B5EF4-FFF2-40B4-BE49-F238E27FC236}">
                <a16:creationId xmlns:a16="http://schemas.microsoft.com/office/drawing/2014/main" id="{19B6B63F-6204-4C82-86D4-44048CD5B210}"/>
              </a:ext>
            </a:extLst>
          </p:cNvPr>
          <p:cNvSpPr/>
          <p:nvPr/>
        </p:nvSpPr>
        <p:spPr>
          <a:xfrm rot="18694997">
            <a:off x="9145078" y="2690864"/>
            <a:ext cx="1301806" cy="302054"/>
          </a:xfrm>
          <a:prstGeom prst="notched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587536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03DC3E-7487-4AB0-93AB-7779F1F6D8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Chi-square, Cramer’s V</a:t>
            </a:r>
            <a:br>
              <a:rPr lang="en-US" dirty="0"/>
            </a:br>
            <a:endParaRPr lang="sk-SK" dirty="0"/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EEA72047-78A4-4517-9F9A-5D3A23DCFC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7126" y="1598135"/>
            <a:ext cx="5808874" cy="3372894"/>
          </a:xfrm>
          <a:prstGeom prst="rect">
            <a:avLst/>
          </a:prstGeom>
        </p:spPr>
      </p:pic>
      <p:pic>
        <p:nvPicPr>
          <p:cNvPr id="5" name="Obrázok 4">
            <a:extLst>
              <a:ext uri="{FF2B5EF4-FFF2-40B4-BE49-F238E27FC236}">
                <a16:creationId xmlns:a16="http://schemas.microsoft.com/office/drawing/2014/main" id="{FA155D32-E99A-4D84-9FFA-A4653C313BF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92512" y="1591039"/>
            <a:ext cx="5005948" cy="1849743"/>
          </a:xfrm>
          <a:prstGeom prst="rect">
            <a:avLst/>
          </a:prstGeom>
        </p:spPr>
      </p:pic>
      <p:sp>
        <p:nvSpPr>
          <p:cNvPr id="15" name="Voľný tvar: obrazec 14">
            <a:extLst>
              <a:ext uri="{FF2B5EF4-FFF2-40B4-BE49-F238E27FC236}">
                <a16:creationId xmlns:a16="http://schemas.microsoft.com/office/drawing/2014/main" id="{037C4A5F-840E-4A37-B517-61B9CE4F9600}"/>
              </a:ext>
            </a:extLst>
          </p:cNvPr>
          <p:cNvSpPr/>
          <p:nvPr/>
        </p:nvSpPr>
        <p:spPr>
          <a:xfrm>
            <a:off x="5356643" y="2825681"/>
            <a:ext cx="644332" cy="367645"/>
          </a:xfrm>
          <a:custGeom>
            <a:avLst/>
            <a:gdLst>
              <a:gd name="connsiteX0" fmla="*/ 754144 w 904973"/>
              <a:gd name="connsiteY0" fmla="*/ 94268 h 452486"/>
              <a:gd name="connsiteX1" fmla="*/ 659876 w 904973"/>
              <a:gd name="connsiteY1" fmla="*/ 65987 h 452486"/>
              <a:gd name="connsiteX2" fmla="*/ 603315 w 904973"/>
              <a:gd name="connsiteY2" fmla="*/ 28280 h 452486"/>
              <a:gd name="connsiteX3" fmla="*/ 556181 w 904973"/>
              <a:gd name="connsiteY3" fmla="*/ 18853 h 452486"/>
              <a:gd name="connsiteX4" fmla="*/ 499620 w 904973"/>
              <a:gd name="connsiteY4" fmla="*/ 0 h 452486"/>
              <a:gd name="connsiteX5" fmla="*/ 75414 w 904973"/>
              <a:gd name="connsiteY5" fmla="*/ 9427 h 452486"/>
              <a:gd name="connsiteX6" fmla="*/ 47134 w 904973"/>
              <a:gd name="connsiteY6" fmla="*/ 18853 h 452486"/>
              <a:gd name="connsiteX7" fmla="*/ 0 w 904973"/>
              <a:gd name="connsiteY7" fmla="*/ 103695 h 452486"/>
              <a:gd name="connsiteX8" fmla="*/ 18853 w 904973"/>
              <a:gd name="connsiteY8" fmla="*/ 226243 h 452486"/>
              <a:gd name="connsiteX9" fmla="*/ 37707 w 904973"/>
              <a:gd name="connsiteY9" fmla="*/ 301658 h 452486"/>
              <a:gd name="connsiteX10" fmla="*/ 56561 w 904973"/>
              <a:gd name="connsiteY10" fmla="*/ 329938 h 452486"/>
              <a:gd name="connsiteX11" fmla="*/ 94268 w 904973"/>
              <a:gd name="connsiteY11" fmla="*/ 377072 h 452486"/>
              <a:gd name="connsiteX12" fmla="*/ 141402 w 904973"/>
              <a:gd name="connsiteY12" fmla="*/ 414779 h 452486"/>
              <a:gd name="connsiteX13" fmla="*/ 169682 w 904973"/>
              <a:gd name="connsiteY13" fmla="*/ 433633 h 452486"/>
              <a:gd name="connsiteX14" fmla="*/ 263950 w 904973"/>
              <a:gd name="connsiteY14" fmla="*/ 452486 h 452486"/>
              <a:gd name="connsiteX15" fmla="*/ 499620 w 904973"/>
              <a:gd name="connsiteY15" fmla="*/ 433633 h 452486"/>
              <a:gd name="connsiteX16" fmla="*/ 527901 w 904973"/>
              <a:gd name="connsiteY16" fmla="*/ 424206 h 452486"/>
              <a:gd name="connsiteX17" fmla="*/ 659876 w 904973"/>
              <a:gd name="connsiteY17" fmla="*/ 405352 h 452486"/>
              <a:gd name="connsiteX18" fmla="*/ 697583 w 904973"/>
              <a:gd name="connsiteY18" fmla="*/ 386499 h 452486"/>
              <a:gd name="connsiteX19" fmla="*/ 735290 w 904973"/>
              <a:gd name="connsiteY19" fmla="*/ 377072 h 452486"/>
              <a:gd name="connsiteX20" fmla="*/ 791851 w 904973"/>
              <a:gd name="connsiteY20" fmla="*/ 358218 h 452486"/>
              <a:gd name="connsiteX21" fmla="*/ 820132 w 904973"/>
              <a:gd name="connsiteY21" fmla="*/ 348792 h 452486"/>
              <a:gd name="connsiteX22" fmla="*/ 876693 w 904973"/>
              <a:gd name="connsiteY22" fmla="*/ 292231 h 452486"/>
              <a:gd name="connsiteX23" fmla="*/ 904973 w 904973"/>
              <a:gd name="connsiteY23" fmla="*/ 263950 h 452486"/>
              <a:gd name="connsiteX24" fmla="*/ 867266 w 904973"/>
              <a:gd name="connsiteY24" fmla="*/ 141402 h 452486"/>
              <a:gd name="connsiteX25" fmla="*/ 838985 w 904973"/>
              <a:gd name="connsiteY25" fmla="*/ 122548 h 452486"/>
              <a:gd name="connsiteX26" fmla="*/ 820132 w 904973"/>
              <a:gd name="connsiteY26" fmla="*/ 94268 h 452486"/>
              <a:gd name="connsiteX27" fmla="*/ 735290 w 904973"/>
              <a:gd name="connsiteY27" fmla="*/ 47134 h 452486"/>
              <a:gd name="connsiteX28" fmla="*/ 707010 w 904973"/>
              <a:gd name="connsiteY28" fmla="*/ 28280 h 452486"/>
              <a:gd name="connsiteX29" fmla="*/ 527901 w 904973"/>
              <a:gd name="connsiteY29" fmla="*/ 9427 h 452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904973" h="452486">
                <a:moveTo>
                  <a:pt x="754144" y="94268"/>
                </a:moveTo>
                <a:cubicBezTo>
                  <a:pt x="700921" y="85397"/>
                  <a:pt x="702033" y="91282"/>
                  <a:pt x="659876" y="65987"/>
                </a:cubicBezTo>
                <a:cubicBezTo>
                  <a:pt x="640446" y="54329"/>
                  <a:pt x="625534" y="32724"/>
                  <a:pt x="603315" y="28280"/>
                </a:cubicBezTo>
                <a:cubicBezTo>
                  <a:pt x="587604" y="25138"/>
                  <a:pt x="571639" y="23069"/>
                  <a:pt x="556181" y="18853"/>
                </a:cubicBezTo>
                <a:cubicBezTo>
                  <a:pt x="537008" y="13624"/>
                  <a:pt x="499620" y="0"/>
                  <a:pt x="499620" y="0"/>
                </a:cubicBezTo>
                <a:lnTo>
                  <a:pt x="75414" y="9427"/>
                </a:lnTo>
                <a:cubicBezTo>
                  <a:pt x="65486" y="9841"/>
                  <a:pt x="54160" y="11827"/>
                  <a:pt x="47134" y="18853"/>
                </a:cubicBezTo>
                <a:cubicBezTo>
                  <a:pt x="14720" y="51267"/>
                  <a:pt x="11854" y="68133"/>
                  <a:pt x="0" y="103695"/>
                </a:cubicBezTo>
                <a:cubicBezTo>
                  <a:pt x="14841" y="237259"/>
                  <a:pt x="713" y="144610"/>
                  <a:pt x="18853" y="226243"/>
                </a:cubicBezTo>
                <a:cubicBezTo>
                  <a:pt x="23155" y="245603"/>
                  <a:pt x="27600" y="281445"/>
                  <a:pt x="37707" y="301658"/>
                </a:cubicBezTo>
                <a:cubicBezTo>
                  <a:pt x="42774" y="311791"/>
                  <a:pt x="50276" y="320511"/>
                  <a:pt x="56561" y="329938"/>
                </a:cubicBezTo>
                <a:cubicBezTo>
                  <a:pt x="74911" y="384993"/>
                  <a:pt x="51629" y="334433"/>
                  <a:pt x="94268" y="377072"/>
                </a:cubicBezTo>
                <a:cubicBezTo>
                  <a:pt x="136908" y="419712"/>
                  <a:pt x="86344" y="396426"/>
                  <a:pt x="141402" y="414779"/>
                </a:cubicBezTo>
                <a:cubicBezTo>
                  <a:pt x="150829" y="421064"/>
                  <a:pt x="159269" y="429170"/>
                  <a:pt x="169682" y="433633"/>
                </a:cubicBezTo>
                <a:cubicBezTo>
                  <a:pt x="187582" y="441305"/>
                  <a:pt x="251186" y="450359"/>
                  <a:pt x="263950" y="452486"/>
                </a:cubicBezTo>
                <a:cubicBezTo>
                  <a:pt x="324107" y="448948"/>
                  <a:pt x="430471" y="446206"/>
                  <a:pt x="499620" y="433633"/>
                </a:cubicBezTo>
                <a:cubicBezTo>
                  <a:pt x="509397" y="431855"/>
                  <a:pt x="518115" y="425933"/>
                  <a:pt x="527901" y="424206"/>
                </a:cubicBezTo>
                <a:cubicBezTo>
                  <a:pt x="571663" y="416483"/>
                  <a:pt x="659876" y="405352"/>
                  <a:pt x="659876" y="405352"/>
                </a:cubicBezTo>
                <a:cubicBezTo>
                  <a:pt x="672445" y="399068"/>
                  <a:pt x="684425" y="391433"/>
                  <a:pt x="697583" y="386499"/>
                </a:cubicBezTo>
                <a:cubicBezTo>
                  <a:pt x="709714" y="381950"/>
                  <a:pt x="722881" y="380795"/>
                  <a:pt x="735290" y="377072"/>
                </a:cubicBezTo>
                <a:cubicBezTo>
                  <a:pt x="754325" y="371361"/>
                  <a:pt x="772997" y="364502"/>
                  <a:pt x="791851" y="358218"/>
                </a:cubicBezTo>
                <a:lnTo>
                  <a:pt x="820132" y="348792"/>
                </a:lnTo>
                <a:lnTo>
                  <a:pt x="876693" y="292231"/>
                </a:lnTo>
                <a:lnTo>
                  <a:pt x="904973" y="263950"/>
                </a:lnTo>
                <a:cubicBezTo>
                  <a:pt x="896399" y="178215"/>
                  <a:pt x="916956" y="182810"/>
                  <a:pt x="867266" y="141402"/>
                </a:cubicBezTo>
                <a:cubicBezTo>
                  <a:pt x="858562" y="134149"/>
                  <a:pt x="848412" y="128833"/>
                  <a:pt x="838985" y="122548"/>
                </a:cubicBezTo>
                <a:cubicBezTo>
                  <a:pt x="832701" y="113121"/>
                  <a:pt x="828658" y="101728"/>
                  <a:pt x="820132" y="94268"/>
                </a:cubicBezTo>
                <a:cubicBezTo>
                  <a:pt x="780238" y="59361"/>
                  <a:pt x="774133" y="60082"/>
                  <a:pt x="735290" y="47134"/>
                </a:cubicBezTo>
                <a:cubicBezTo>
                  <a:pt x="725863" y="40849"/>
                  <a:pt x="717839" y="31612"/>
                  <a:pt x="707010" y="28280"/>
                </a:cubicBezTo>
                <a:cubicBezTo>
                  <a:pt x="627713" y="3881"/>
                  <a:pt x="607101" y="9427"/>
                  <a:pt x="527901" y="9427"/>
                </a:cubicBezTo>
              </a:path>
            </a:pathLst>
          </a:cu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Voľný tvar: obrazec 15">
            <a:extLst>
              <a:ext uri="{FF2B5EF4-FFF2-40B4-BE49-F238E27FC236}">
                <a16:creationId xmlns:a16="http://schemas.microsoft.com/office/drawing/2014/main" id="{2F994F7D-859A-4EE3-B83C-449F3B812E2E}"/>
              </a:ext>
            </a:extLst>
          </p:cNvPr>
          <p:cNvSpPr/>
          <p:nvPr/>
        </p:nvSpPr>
        <p:spPr>
          <a:xfrm>
            <a:off x="9850429" y="2779391"/>
            <a:ext cx="644332" cy="367645"/>
          </a:xfrm>
          <a:custGeom>
            <a:avLst/>
            <a:gdLst>
              <a:gd name="connsiteX0" fmla="*/ 754144 w 904973"/>
              <a:gd name="connsiteY0" fmla="*/ 94268 h 452486"/>
              <a:gd name="connsiteX1" fmla="*/ 659876 w 904973"/>
              <a:gd name="connsiteY1" fmla="*/ 65987 h 452486"/>
              <a:gd name="connsiteX2" fmla="*/ 603315 w 904973"/>
              <a:gd name="connsiteY2" fmla="*/ 28280 h 452486"/>
              <a:gd name="connsiteX3" fmla="*/ 556181 w 904973"/>
              <a:gd name="connsiteY3" fmla="*/ 18853 h 452486"/>
              <a:gd name="connsiteX4" fmla="*/ 499620 w 904973"/>
              <a:gd name="connsiteY4" fmla="*/ 0 h 452486"/>
              <a:gd name="connsiteX5" fmla="*/ 75414 w 904973"/>
              <a:gd name="connsiteY5" fmla="*/ 9427 h 452486"/>
              <a:gd name="connsiteX6" fmla="*/ 47134 w 904973"/>
              <a:gd name="connsiteY6" fmla="*/ 18853 h 452486"/>
              <a:gd name="connsiteX7" fmla="*/ 0 w 904973"/>
              <a:gd name="connsiteY7" fmla="*/ 103695 h 452486"/>
              <a:gd name="connsiteX8" fmla="*/ 18853 w 904973"/>
              <a:gd name="connsiteY8" fmla="*/ 226243 h 452486"/>
              <a:gd name="connsiteX9" fmla="*/ 37707 w 904973"/>
              <a:gd name="connsiteY9" fmla="*/ 301658 h 452486"/>
              <a:gd name="connsiteX10" fmla="*/ 56561 w 904973"/>
              <a:gd name="connsiteY10" fmla="*/ 329938 h 452486"/>
              <a:gd name="connsiteX11" fmla="*/ 94268 w 904973"/>
              <a:gd name="connsiteY11" fmla="*/ 377072 h 452486"/>
              <a:gd name="connsiteX12" fmla="*/ 141402 w 904973"/>
              <a:gd name="connsiteY12" fmla="*/ 414779 h 452486"/>
              <a:gd name="connsiteX13" fmla="*/ 169682 w 904973"/>
              <a:gd name="connsiteY13" fmla="*/ 433633 h 452486"/>
              <a:gd name="connsiteX14" fmla="*/ 263950 w 904973"/>
              <a:gd name="connsiteY14" fmla="*/ 452486 h 452486"/>
              <a:gd name="connsiteX15" fmla="*/ 499620 w 904973"/>
              <a:gd name="connsiteY15" fmla="*/ 433633 h 452486"/>
              <a:gd name="connsiteX16" fmla="*/ 527901 w 904973"/>
              <a:gd name="connsiteY16" fmla="*/ 424206 h 452486"/>
              <a:gd name="connsiteX17" fmla="*/ 659876 w 904973"/>
              <a:gd name="connsiteY17" fmla="*/ 405352 h 452486"/>
              <a:gd name="connsiteX18" fmla="*/ 697583 w 904973"/>
              <a:gd name="connsiteY18" fmla="*/ 386499 h 452486"/>
              <a:gd name="connsiteX19" fmla="*/ 735290 w 904973"/>
              <a:gd name="connsiteY19" fmla="*/ 377072 h 452486"/>
              <a:gd name="connsiteX20" fmla="*/ 791851 w 904973"/>
              <a:gd name="connsiteY20" fmla="*/ 358218 h 452486"/>
              <a:gd name="connsiteX21" fmla="*/ 820132 w 904973"/>
              <a:gd name="connsiteY21" fmla="*/ 348792 h 452486"/>
              <a:gd name="connsiteX22" fmla="*/ 876693 w 904973"/>
              <a:gd name="connsiteY22" fmla="*/ 292231 h 452486"/>
              <a:gd name="connsiteX23" fmla="*/ 904973 w 904973"/>
              <a:gd name="connsiteY23" fmla="*/ 263950 h 452486"/>
              <a:gd name="connsiteX24" fmla="*/ 867266 w 904973"/>
              <a:gd name="connsiteY24" fmla="*/ 141402 h 452486"/>
              <a:gd name="connsiteX25" fmla="*/ 838985 w 904973"/>
              <a:gd name="connsiteY25" fmla="*/ 122548 h 452486"/>
              <a:gd name="connsiteX26" fmla="*/ 820132 w 904973"/>
              <a:gd name="connsiteY26" fmla="*/ 94268 h 452486"/>
              <a:gd name="connsiteX27" fmla="*/ 735290 w 904973"/>
              <a:gd name="connsiteY27" fmla="*/ 47134 h 452486"/>
              <a:gd name="connsiteX28" fmla="*/ 707010 w 904973"/>
              <a:gd name="connsiteY28" fmla="*/ 28280 h 452486"/>
              <a:gd name="connsiteX29" fmla="*/ 527901 w 904973"/>
              <a:gd name="connsiteY29" fmla="*/ 9427 h 452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904973" h="452486">
                <a:moveTo>
                  <a:pt x="754144" y="94268"/>
                </a:moveTo>
                <a:cubicBezTo>
                  <a:pt x="700921" y="85397"/>
                  <a:pt x="702033" y="91282"/>
                  <a:pt x="659876" y="65987"/>
                </a:cubicBezTo>
                <a:cubicBezTo>
                  <a:pt x="640446" y="54329"/>
                  <a:pt x="625534" y="32724"/>
                  <a:pt x="603315" y="28280"/>
                </a:cubicBezTo>
                <a:cubicBezTo>
                  <a:pt x="587604" y="25138"/>
                  <a:pt x="571639" y="23069"/>
                  <a:pt x="556181" y="18853"/>
                </a:cubicBezTo>
                <a:cubicBezTo>
                  <a:pt x="537008" y="13624"/>
                  <a:pt x="499620" y="0"/>
                  <a:pt x="499620" y="0"/>
                </a:cubicBezTo>
                <a:lnTo>
                  <a:pt x="75414" y="9427"/>
                </a:lnTo>
                <a:cubicBezTo>
                  <a:pt x="65486" y="9841"/>
                  <a:pt x="54160" y="11827"/>
                  <a:pt x="47134" y="18853"/>
                </a:cubicBezTo>
                <a:cubicBezTo>
                  <a:pt x="14720" y="51267"/>
                  <a:pt x="11854" y="68133"/>
                  <a:pt x="0" y="103695"/>
                </a:cubicBezTo>
                <a:cubicBezTo>
                  <a:pt x="14841" y="237259"/>
                  <a:pt x="713" y="144610"/>
                  <a:pt x="18853" y="226243"/>
                </a:cubicBezTo>
                <a:cubicBezTo>
                  <a:pt x="23155" y="245603"/>
                  <a:pt x="27600" y="281445"/>
                  <a:pt x="37707" y="301658"/>
                </a:cubicBezTo>
                <a:cubicBezTo>
                  <a:pt x="42774" y="311791"/>
                  <a:pt x="50276" y="320511"/>
                  <a:pt x="56561" y="329938"/>
                </a:cubicBezTo>
                <a:cubicBezTo>
                  <a:pt x="74911" y="384993"/>
                  <a:pt x="51629" y="334433"/>
                  <a:pt x="94268" y="377072"/>
                </a:cubicBezTo>
                <a:cubicBezTo>
                  <a:pt x="136908" y="419712"/>
                  <a:pt x="86344" y="396426"/>
                  <a:pt x="141402" y="414779"/>
                </a:cubicBezTo>
                <a:cubicBezTo>
                  <a:pt x="150829" y="421064"/>
                  <a:pt x="159269" y="429170"/>
                  <a:pt x="169682" y="433633"/>
                </a:cubicBezTo>
                <a:cubicBezTo>
                  <a:pt x="187582" y="441305"/>
                  <a:pt x="251186" y="450359"/>
                  <a:pt x="263950" y="452486"/>
                </a:cubicBezTo>
                <a:cubicBezTo>
                  <a:pt x="324107" y="448948"/>
                  <a:pt x="430471" y="446206"/>
                  <a:pt x="499620" y="433633"/>
                </a:cubicBezTo>
                <a:cubicBezTo>
                  <a:pt x="509397" y="431855"/>
                  <a:pt x="518115" y="425933"/>
                  <a:pt x="527901" y="424206"/>
                </a:cubicBezTo>
                <a:cubicBezTo>
                  <a:pt x="571663" y="416483"/>
                  <a:pt x="659876" y="405352"/>
                  <a:pt x="659876" y="405352"/>
                </a:cubicBezTo>
                <a:cubicBezTo>
                  <a:pt x="672445" y="399068"/>
                  <a:pt x="684425" y="391433"/>
                  <a:pt x="697583" y="386499"/>
                </a:cubicBezTo>
                <a:cubicBezTo>
                  <a:pt x="709714" y="381950"/>
                  <a:pt x="722881" y="380795"/>
                  <a:pt x="735290" y="377072"/>
                </a:cubicBezTo>
                <a:cubicBezTo>
                  <a:pt x="754325" y="371361"/>
                  <a:pt x="772997" y="364502"/>
                  <a:pt x="791851" y="358218"/>
                </a:cubicBezTo>
                <a:lnTo>
                  <a:pt x="820132" y="348792"/>
                </a:lnTo>
                <a:lnTo>
                  <a:pt x="876693" y="292231"/>
                </a:lnTo>
                <a:lnTo>
                  <a:pt x="904973" y="263950"/>
                </a:lnTo>
                <a:cubicBezTo>
                  <a:pt x="896399" y="178215"/>
                  <a:pt x="916956" y="182810"/>
                  <a:pt x="867266" y="141402"/>
                </a:cubicBezTo>
                <a:cubicBezTo>
                  <a:pt x="858562" y="134149"/>
                  <a:pt x="848412" y="128833"/>
                  <a:pt x="838985" y="122548"/>
                </a:cubicBezTo>
                <a:cubicBezTo>
                  <a:pt x="832701" y="113121"/>
                  <a:pt x="828658" y="101728"/>
                  <a:pt x="820132" y="94268"/>
                </a:cubicBezTo>
                <a:cubicBezTo>
                  <a:pt x="780238" y="59361"/>
                  <a:pt x="774133" y="60082"/>
                  <a:pt x="735290" y="47134"/>
                </a:cubicBezTo>
                <a:cubicBezTo>
                  <a:pt x="725863" y="40849"/>
                  <a:pt x="717839" y="31612"/>
                  <a:pt x="707010" y="28280"/>
                </a:cubicBezTo>
                <a:cubicBezTo>
                  <a:pt x="627713" y="3881"/>
                  <a:pt x="607101" y="9427"/>
                  <a:pt x="527901" y="9427"/>
                </a:cubicBezTo>
              </a:path>
            </a:pathLst>
          </a:cu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Zástupný objekt pre obsah 2">
            <a:extLst>
              <a:ext uri="{FF2B5EF4-FFF2-40B4-BE49-F238E27FC236}">
                <a16:creationId xmlns:a16="http://schemas.microsoft.com/office/drawing/2014/main" id="{4B0353F9-17D0-4A24-A27C-B018C96C4889}"/>
              </a:ext>
            </a:extLst>
          </p:cNvPr>
          <p:cNvSpPr txBox="1">
            <a:spLocks/>
          </p:cNvSpPr>
          <p:nvPr/>
        </p:nvSpPr>
        <p:spPr>
          <a:xfrm>
            <a:off x="7390615" y="4851285"/>
            <a:ext cx="4255416" cy="1641590"/>
          </a:xfrm>
          <a:prstGeom prst="rect">
            <a:avLst/>
          </a:prstGeom>
          <a:ln w="38100">
            <a:solidFill>
              <a:srgbClr val="00B050"/>
            </a:solidFill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There is a relationship between age and turnout, and it applies to the population</a:t>
            </a:r>
          </a:p>
          <a:p>
            <a:endParaRPr lang="en-US" dirty="0"/>
          </a:p>
          <a:p>
            <a:r>
              <a:rPr lang="en-US" dirty="0"/>
              <a:t>But is it okay to end the analysis at this point? Can we find out </a:t>
            </a:r>
            <a:r>
              <a:rPr lang="en-US" b="1" u="sng" dirty="0"/>
              <a:t>more</a:t>
            </a:r>
            <a:r>
              <a:rPr lang="en-US" dirty="0"/>
              <a:t>?</a:t>
            </a:r>
          </a:p>
          <a:p>
            <a:pPr marL="0" indent="0">
              <a:buNone/>
            </a:pPr>
            <a:endParaRPr lang="sk-SK" dirty="0"/>
          </a:p>
        </p:txBody>
      </p:sp>
      <p:sp>
        <p:nvSpPr>
          <p:cNvPr id="18" name="Šípka: doprava so zárezom 17">
            <a:extLst>
              <a:ext uri="{FF2B5EF4-FFF2-40B4-BE49-F238E27FC236}">
                <a16:creationId xmlns:a16="http://schemas.microsoft.com/office/drawing/2014/main" id="{31854B43-0F5D-4006-B7B1-CF5AB6B7EE59}"/>
              </a:ext>
            </a:extLst>
          </p:cNvPr>
          <p:cNvSpPr/>
          <p:nvPr/>
        </p:nvSpPr>
        <p:spPr>
          <a:xfrm rot="2406737">
            <a:off x="6144607" y="4066913"/>
            <a:ext cx="1301806" cy="302054"/>
          </a:xfrm>
          <a:prstGeom prst="notched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911120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03DC3E-7487-4AB0-93AB-7779F1F6D8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Counts: Observed + Expected</a:t>
            </a:r>
            <a:br>
              <a:rPr lang="en-US" dirty="0"/>
            </a:br>
            <a:endParaRPr lang="sk-SK" dirty="0"/>
          </a:p>
        </p:txBody>
      </p:sp>
      <p:pic>
        <p:nvPicPr>
          <p:cNvPr id="9" name="Zástupný objekt pre obsah 8">
            <a:extLst>
              <a:ext uri="{FF2B5EF4-FFF2-40B4-BE49-F238E27FC236}">
                <a16:creationId xmlns:a16="http://schemas.microsoft.com/office/drawing/2014/main" id="{84FAADCA-EC4A-43B2-9564-16180503626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78358" y="1974715"/>
            <a:ext cx="7166168" cy="4377447"/>
          </a:xfrm>
          <a:prstGeom prst="rect">
            <a:avLst/>
          </a:prstGeom>
        </p:spPr>
      </p:pic>
      <p:sp>
        <p:nvSpPr>
          <p:cNvPr id="4" name="Voľný tvar: obrazec 3">
            <a:extLst>
              <a:ext uri="{FF2B5EF4-FFF2-40B4-BE49-F238E27FC236}">
                <a16:creationId xmlns:a16="http://schemas.microsoft.com/office/drawing/2014/main" id="{8D175858-62EE-45C8-BD9D-35729D4CE21A}"/>
              </a:ext>
            </a:extLst>
          </p:cNvPr>
          <p:cNvSpPr/>
          <p:nvPr/>
        </p:nvSpPr>
        <p:spPr>
          <a:xfrm>
            <a:off x="7897104" y="3231037"/>
            <a:ext cx="784696" cy="395926"/>
          </a:xfrm>
          <a:custGeom>
            <a:avLst/>
            <a:gdLst>
              <a:gd name="connsiteX0" fmla="*/ 754144 w 904973"/>
              <a:gd name="connsiteY0" fmla="*/ 94268 h 452486"/>
              <a:gd name="connsiteX1" fmla="*/ 659876 w 904973"/>
              <a:gd name="connsiteY1" fmla="*/ 65987 h 452486"/>
              <a:gd name="connsiteX2" fmla="*/ 603315 w 904973"/>
              <a:gd name="connsiteY2" fmla="*/ 28280 h 452486"/>
              <a:gd name="connsiteX3" fmla="*/ 556181 w 904973"/>
              <a:gd name="connsiteY3" fmla="*/ 18853 h 452486"/>
              <a:gd name="connsiteX4" fmla="*/ 499620 w 904973"/>
              <a:gd name="connsiteY4" fmla="*/ 0 h 452486"/>
              <a:gd name="connsiteX5" fmla="*/ 75414 w 904973"/>
              <a:gd name="connsiteY5" fmla="*/ 9427 h 452486"/>
              <a:gd name="connsiteX6" fmla="*/ 47134 w 904973"/>
              <a:gd name="connsiteY6" fmla="*/ 18853 h 452486"/>
              <a:gd name="connsiteX7" fmla="*/ 0 w 904973"/>
              <a:gd name="connsiteY7" fmla="*/ 103695 h 452486"/>
              <a:gd name="connsiteX8" fmla="*/ 18853 w 904973"/>
              <a:gd name="connsiteY8" fmla="*/ 226243 h 452486"/>
              <a:gd name="connsiteX9" fmla="*/ 37707 w 904973"/>
              <a:gd name="connsiteY9" fmla="*/ 301658 h 452486"/>
              <a:gd name="connsiteX10" fmla="*/ 56561 w 904973"/>
              <a:gd name="connsiteY10" fmla="*/ 329938 h 452486"/>
              <a:gd name="connsiteX11" fmla="*/ 94268 w 904973"/>
              <a:gd name="connsiteY11" fmla="*/ 377072 h 452486"/>
              <a:gd name="connsiteX12" fmla="*/ 141402 w 904973"/>
              <a:gd name="connsiteY12" fmla="*/ 414779 h 452486"/>
              <a:gd name="connsiteX13" fmla="*/ 169682 w 904973"/>
              <a:gd name="connsiteY13" fmla="*/ 433633 h 452486"/>
              <a:gd name="connsiteX14" fmla="*/ 263950 w 904973"/>
              <a:gd name="connsiteY14" fmla="*/ 452486 h 452486"/>
              <a:gd name="connsiteX15" fmla="*/ 499620 w 904973"/>
              <a:gd name="connsiteY15" fmla="*/ 433633 h 452486"/>
              <a:gd name="connsiteX16" fmla="*/ 527901 w 904973"/>
              <a:gd name="connsiteY16" fmla="*/ 424206 h 452486"/>
              <a:gd name="connsiteX17" fmla="*/ 659876 w 904973"/>
              <a:gd name="connsiteY17" fmla="*/ 405352 h 452486"/>
              <a:gd name="connsiteX18" fmla="*/ 697583 w 904973"/>
              <a:gd name="connsiteY18" fmla="*/ 386499 h 452486"/>
              <a:gd name="connsiteX19" fmla="*/ 735290 w 904973"/>
              <a:gd name="connsiteY19" fmla="*/ 377072 h 452486"/>
              <a:gd name="connsiteX20" fmla="*/ 791851 w 904973"/>
              <a:gd name="connsiteY20" fmla="*/ 358218 h 452486"/>
              <a:gd name="connsiteX21" fmla="*/ 820132 w 904973"/>
              <a:gd name="connsiteY21" fmla="*/ 348792 h 452486"/>
              <a:gd name="connsiteX22" fmla="*/ 876693 w 904973"/>
              <a:gd name="connsiteY22" fmla="*/ 292231 h 452486"/>
              <a:gd name="connsiteX23" fmla="*/ 904973 w 904973"/>
              <a:gd name="connsiteY23" fmla="*/ 263950 h 452486"/>
              <a:gd name="connsiteX24" fmla="*/ 867266 w 904973"/>
              <a:gd name="connsiteY24" fmla="*/ 141402 h 452486"/>
              <a:gd name="connsiteX25" fmla="*/ 838985 w 904973"/>
              <a:gd name="connsiteY25" fmla="*/ 122548 h 452486"/>
              <a:gd name="connsiteX26" fmla="*/ 820132 w 904973"/>
              <a:gd name="connsiteY26" fmla="*/ 94268 h 452486"/>
              <a:gd name="connsiteX27" fmla="*/ 735290 w 904973"/>
              <a:gd name="connsiteY27" fmla="*/ 47134 h 452486"/>
              <a:gd name="connsiteX28" fmla="*/ 707010 w 904973"/>
              <a:gd name="connsiteY28" fmla="*/ 28280 h 452486"/>
              <a:gd name="connsiteX29" fmla="*/ 527901 w 904973"/>
              <a:gd name="connsiteY29" fmla="*/ 9427 h 452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904973" h="452486">
                <a:moveTo>
                  <a:pt x="754144" y="94268"/>
                </a:moveTo>
                <a:cubicBezTo>
                  <a:pt x="700921" y="85397"/>
                  <a:pt x="702033" y="91282"/>
                  <a:pt x="659876" y="65987"/>
                </a:cubicBezTo>
                <a:cubicBezTo>
                  <a:pt x="640446" y="54329"/>
                  <a:pt x="625534" y="32724"/>
                  <a:pt x="603315" y="28280"/>
                </a:cubicBezTo>
                <a:cubicBezTo>
                  <a:pt x="587604" y="25138"/>
                  <a:pt x="571639" y="23069"/>
                  <a:pt x="556181" y="18853"/>
                </a:cubicBezTo>
                <a:cubicBezTo>
                  <a:pt x="537008" y="13624"/>
                  <a:pt x="499620" y="0"/>
                  <a:pt x="499620" y="0"/>
                </a:cubicBezTo>
                <a:lnTo>
                  <a:pt x="75414" y="9427"/>
                </a:lnTo>
                <a:cubicBezTo>
                  <a:pt x="65486" y="9841"/>
                  <a:pt x="54160" y="11827"/>
                  <a:pt x="47134" y="18853"/>
                </a:cubicBezTo>
                <a:cubicBezTo>
                  <a:pt x="14720" y="51267"/>
                  <a:pt x="11854" y="68133"/>
                  <a:pt x="0" y="103695"/>
                </a:cubicBezTo>
                <a:cubicBezTo>
                  <a:pt x="14841" y="237259"/>
                  <a:pt x="713" y="144610"/>
                  <a:pt x="18853" y="226243"/>
                </a:cubicBezTo>
                <a:cubicBezTo>
                  <a:pt x="23155" y="245603"/>
                  <a:pt x="27600" y="281445"/>
                  <a:pt x="37707" y="301658"/>
                </a:cubicBezTo>
                <a:cubicBezTo>
                  <a:pt x="42774" y="311791"/>
                  <a:pt x="50276" y="320511"/>
                  <a:pt x="56561" y="329938"/>
                </a:cubicBezTo>
                <a:cubicBezTo>
                  <a:pt x="74911" y="384993"/>
                  <a:pt x="51629" y="334433"/>
                  <a:pt x="94268" y="377072"/>
                </a:cubicBezTo>
                <a:cubicBezTo>
                  <a:pt x="136908" y="419712"/>
                  <a:pt x="86344" y="396426"/>
                  <a:pt x="141402" y="414779"/>
                </a:cubicBezTo>
                <a:cubicBezTo>
                  <a:pt x="150829" y="421064"/>
                  <a:pt x="159269" y="429170"/>
                  <a:pt x="169682" y="433633"/>
                </a:cubicBezTo>
                <a:cubicBezTo>
                  <a:pt x="187582" y="441305"/>
                  <a:pt x="251186" y="450359"/>
                  <a:pt x="263950" y="452486"/>
                </a:cubicBezTo>
                <a:cubicBezTo>
                  <a:pt x="324107" y="448948"/>
                  <a:pt x="430471" y="446206"/>
                  <a:pt x="499620" y="433633"/>
                </a:cubicBezTo>
                <a:cubicBezTo>
                  <a:pt x="509397" y="431855"/>
                  <a:pt x="518115" y="425933"/>
                  <a:pt x="527901" y="424206"/>
                </a:cubicBezTo>
                <a:cubicBezTo>
                  <a:pt x="571663" y="416483"/>
                  <a:pt x="659876" y="405352"/>
                  <a:pt x="659876" y="405352"/>
                </a:cubicBezTo>
                <a:cubicBezTo>
                  <a:pt x="672445" y="399068"/>
                  <a:pt x="684425" y="391433"/>
                  <a:pt x="697583" y="386499"/>
                </a:cubicBezTo>
                <a:cubicBezTo>
                  <a:pt x="709714" y="381950"/>
                  <a:pt x="722881" y="380795"/>
                  <a:pt x="735290" y="377072"/>
                </a:cubicBezTo>
                <a:cubicBezTo>
                  <a:pt x="754325" y="371361"/>
                  <a:pt x="772997" y="364502"/>
                  <a:pt x="791851" y="358218"/>
                </a:cubicBezTo>
                <a:lnTo>
                  <a:pt x="820132" y="348792"/>
                </a:lnTo>
                <a:lnTo>
                  <a:pt x="876693" y="292231"/>
                </a:lnTo>
                <a:lnTo>
                  <a:pt x="904973" y="263950"/>
                </a:lnTo>
                <a:cubicBezTo>
                  <a:pt x="896399" y="178215"/>
                  <a:pt x="916956" y="182810"/>
                  <a:pt x="867266" y="141402"/>
                </a:cubicBezTo>
                <a:cubicBezTo>
                  <a:pt x="858562" y="134149"/>
                  <a:pt x="848412" y="128833"/>
                  <a:pt x="838985" y="122548"/>
                </a:cubicBezTo>
                <a:cubicBezTo>
                  <a:pt x="832701" y="113121"/>
                  <a:pt x="828658" y="101728"/>
                  <a:pt x="820132" y="94268"/>
                </a:cubicBezTo>
                <a:cubicBezTo>
                  <a:pt x="780238" y="59361"/>
                  <a:pt x="774133" y="60082"/>
                  <a:pt x="735290" y="47134"/>
                </a:cubicBezTo>
                <a:cubicBezTo>
                  <a:pt x="725863" y="40849"/>
                  <a:pt x="717839" y="31612"/>
                  <a:pt x="707010" y="28280"/>
                </a:cubicBezTo>
                <a:cubicBezTo>
                  <a:pt x="627713" y="3881"/>
                  <a:pt x="607101" y="9427"/>
                  <a:pt x="527901" y="9427"/>
                </a:cubicBezTo>
              </a:path>
            </a:pathLst>
          </a:cu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5" name="Voľný tvar: obrazec 4">
            <a:extLst>
              <a:ext uri="{FF2B5EF4-FFF2-40B4-BE49-F238E27FC236}">
                <a16:creationId xmlns:a16="http://schemas.microsoft.com/office/drawing/2014/main" id="{CA5CE1B8-C8B3-4635-9781-B29BB78312D0}"/>
              </a:ext>
            </a:extLst>
          </p:cNvPr>
          <p:cNvSpPr/>
          <p:nvPr/>
        </p:nvSpPr>
        <p:spPr>
          <a:xfrm>
            <a:off x="7779292" y="3626963"/>
            <a:ext cx="929675" cy="395926"/>
          </a:xfrm>
          <a:custGeom>
            <a:avLst/>
            <a:gdLst>
              <a:gd name="connsiteX0" fmla="*/ 197963 w 1244338"/>
              <a:gd name="connsiteY0" fmla="*/ 320512 h 424339"/>
              <a:gd name="connsiteX1" fmla="*/ 245097 w 1244338"/>
              <a:gd name="connsiteY1" fmla="*/ 358219 h 424339"/>
              <a:gd name="connsiteX2" fmla="*/ 273378 w 1244338"/>
              <a:gd name="connsiteY2" fmla="*/ 367646 h 424339"/>
              <a:gd name="connsiteX3" fmla="*/ 311085 w 1244338"/>
              <a:gd name="connsiteY3" fmla="*/ 386500 h 424339"/>
              <a:gd name="connsiteX4" fmla="*/ 358219 w 1244338"/>
              <a:gd name="connsiteY4" fmla="*/ 395927 h 424339"/>
              <a:gd name="connsiteX5" fmla="*/ 395926 w 1244338"/>
              <a:gd name="connsiteY5" fmla="*/ 405353 h 424339"/>
              <a:gd name="connsiteX6" fmla="*/ 424206 w 1244338"/>
              <a:gd name="connsiteY6" fmla="*/ 414780 h 424339"/>
              <a:gd name="connsiteX7" fmla="*/ 471340 w 1244338"/>
              <a:gd name="connsiteY7" fmla="*/ 424207 h 424339"/>
              <a:gd name="connsiteX8" fmla="*/ 1008668 w 1244338"/>
              <a:gd name="connsiteY8" fmla="*/ 414780 h 424339"/>
              <a:gd name="connsiteX9" fmla="*/ 1065229 w 1244338"/>
              <a:gd name="connsiteY9" fmla="*/ 395927 h 424339"/>
              <a:gd name="connsiteX10" fmla="*/ 1121790 w 1244338"/>
              <a:gd name="connsiteY10" fmla="*/ 348793 h 424339"/>
              <a:gd name="connsiteX11" fmla="*/ 1187778 w 1244338"/>
              <a:gd name="connsiteY11" fmla="*/ 273378 h 424339"/>
              <a:gd name="connsiteX12" fmla="*/ 1216058 w 1244338"/>
              <a:gd name="connsiteY12" fmla="*/ 207390 h 424339"/>
              <a:gd name="connsiteX13" fmla="*/ 1244338 w 1244338"/>
              <a:gd name="connsiteY13" fmla="*/ 141403 h 424339"/>
              <a:gd name="connsiteX14" fmla="*/ 1216058 w 1244338"/>
              <a:gd name="connsiteY14" fmla="*/ 65988 h 424339"/>
              <a:gd name="connsiteX15" fmla="*/ 1159497 w 1244338"/>
              <a:gd name="connsiteY15" fmla="*/ 47135 h 424339"/>
              <a:gd name="connsiteX16" fmla="*/ 1093510 w 1244338"/>
              <a:gd name="connsiteY16" fmla="*/ 28281 h 424339"/>
              <a:gd name="connsiteX17" fmla="*/ 942681 w 1244338"/>
              <a:gd name="connsiteY17" fmla="*/ 18854 h 424339"/>
              <a:gd name="connsiteX18" fmla="*/ 876693 w 1244338"/>
              <a:gd name="connsiteY18" fmla="*/ 9428 h 424339"/>
              <a:gd name="connsiteX19" fmla="*/ 216817 w 1244338"/>
              <a:gd name="connsiteY19" fmla="*/ 9428 h 424339"/>
              <a:gd name="connsiteX20" fmla="*/ 179110 w 1244338"/>
              <a:gd name="connsiteY20" fmla="*/ 18854 h 424339"/>
              <a:gd name="connsiteX21" fmla="*/ 113122 w 1244338"/>
              <a:gd name="connsiteY21" fmla="*/ 37708 h 424339"/>
              <a:gd name="connsiteX22" fmla="*/ 84842 w 1244338"/>
              <a:gd name="connsiteY22" fmla="*/ 56562 h 424339"/>
              <a:gd name="connsiteX23" fmla="*/ 47134 w 1244338"/>
              <a:gd name="connsiteY23" fmla="*/ 113122 h 424339"/>
              <a:gd name="connsiteX24" fmla="*/ 28281 w 1244338"/>
              <a:gd name="connsiteY24" fmla="*/ 141403 h 424339"/>
              <a:gd name="connsiteX25" fmla="*/ 18854 w 1244338"/>
              <a:gd name="connsiteY25" fmla="*/ 169683 h 424339"/>
              <a:gd name="connsiteX26" fmla="*/ 0 w 1244338"/>
              <a:gd name="connsiteY26" fmla="*/ 245098 h 424339"/>
              <a:gd name="connsiteX27" fmla="*/ 9427 w 1244338"/>
              <a:gd name="connsiteY27" fmla="*/ 320512 h 424339"/>
              <a:gd name="connsiteX28" fmla="*/ 37708 w 1244338"/>
              <a:gd name="connsiteY28" fmla="*/ 348793 h 424339"/>
              <a:gd name="connsiteX29" fmla="*/ 94268 w 1244338"/>
              <a:gd name="connsiteY29" fmla="*/ 377073 h 424339"/>
              <a:gd name="connsiteX30" fmla="*/ 179110 w 1244338"/>
              <a:gd name="connsiteY30" fmla="*/ 395927 h 424339"/>
              <a:gd name="connsiteX31" fmla="*/ 235670 w 1244338"/>
              <a:gd name="connsiteY31" fmla="*/ 405353 h 424339"/>
              <a:gd name="connsiteX32" fmla="*/ 329938 w 1244338"/>
              <a:gd name="connsiteY32" fmla="*/ 414780 h 424339"/>
              <a:gd name="connsiteX33" fmla="*/ 377072 w 1244338"/>
              <a:gd name="connsiteY33" fmla="*/ 424207 h 424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1244338" h="424339">
                <a:moveTo>
                  <a:pt x="197963" y="320512"/>
                </a:moveTo>
                <a:cubicBezTo>
                  <a:pt x="213674" y="333081"/>
                  <a:pt x="228035" y="347555"/>
                  <a:pt x="245097" y="358219"/>
                </a:cubicBezTo>
                <a:cubicBezTo>
                  <a:pt x="253524" y="363486"/>
                  <a:pt x="264245" y="363732"/>
                  <a:pt x="273378" y="367646"/>
                </a:cubicBezTo>
                <a:cubicBezTo>
                  <a:pt x="286294" y="373182"/>
                  <a:pt x="297754" y="382056"/>
                  <a:pt x="311085" y="386500"/>
                </a:cubicBezTo>
                <a:cubicBezTo>
                  <a:pt x="326285" y="391567"/>
                  <a:pt x="342578" y="392451"/>
                  <a:pt x="358219" y="395927"/>
                </a:cubicBezTo>
                <a:cubicBezTo>
                  <a:pt x="370866" y="398737"/>
                  <a:pt x="383469" y="401794"/>
                  <a:pt x="395926" y="405353"/>
                </a:cubicBezTo>
                <a:cubicBezTo>
                  <a:pt x="405480" y="408083"/>
                  <a:pt x="414566" y="412370"/>
                  <a:pt x="424206" y="414780"/>
                </a:cubicBezTo>
                <a:cubicBezTo>
                  <a:pt x="439750" y="418666"/>
                  <a:pt x="455629" y="421065"/>
                  <a:pt x="471340" y="424207"/>
                </a:cubicBezTo>
                <a:cubicBezTo>
                  <a:pt x="650449" y="421065"/>
                  <a:pt x="829734" y="423301"/>
                  <a:pt x="1008668" y="414780"/>
                </a:cubicBezTo>
                <a:cubicBezTo>
                  <a:pt x="1028519" y="413835"/>
                  <a:pt x="1065229" y="395927"/>
                  <a:pt x="1065229" y="395927"/>
                </a:cubicBezTo>
                <a:cubicBezTo>
                  <a:pt x="1090367" y="379168"/>
                  <a:pt x="1102249" y="373918"/>
                  <a:pt x="1121790" y="348793"/>
                </a:cubicBezTo>
                <a:cubicBezTo>
                  <a:pt x="1181010" y="272653"/>
                  <a:pt x="1133029" y="309877"/>
                  <a:pt x="1187778" y="273378"/>
                </a:cubicBezTo>
                <a:cubicBezTo>
                  <a:pt x="1214837" y="165135"/>
                  <a:pt x="1177000" y="298523"/>
                  <a:pt x="1216058" y="207390"/>
                </a:cubicBezTo>
                <a:cubicBezTo>
                  <a:pt x="1252583" y="122166"/>
                  <a:pt x="1197005" y="212404"/>
                  <a:pt x="1244338" y="141403"/>
                </a:cubicBezTo>
                <a:cubicBezTo>
                  <a:pt x="1240536" y="122390"/>
                  <a:pt x="1238252" y="79859"/>
                  <a:pt x="1216058" y="65988"/>
                </a:cubicBezTo>
                <a:cubicBezTo>
                  <a:pt x="1199205" y="55455"/>
                  <a:pt x="1178351" y="53419"/>
                  <a:pt x="1159497" y="47135"/>
                </a:cubicBezTo>
                <a:cubicBezTo>
                  <a:pt x="1142269" y="41392"/>
                  <a:pt x="1110421" y="29972"/>
                  <a:pt x="1093510" y="28281"/>
                </a:cubicBezTo>
                <a:cubicBezTo>
                  <a:pt x="1043386" y="23268"/>
                  <a:pt x="992957" y="21996"/>
                  <a:pt x="942681" y="18854"/>
                </a:cubicBezTo>
                <a:cubicBezTo>
                  <a:pt x="920685" y="15712"/>
                  <a:pt x="898878" y="10660"/>
                  <a:pt x="876693" y="9428"/>
                </a:cubicBezTo>
                <a:cubicBezTo>
                  <a:pt x="580518" y="-7026"/>
                  <a:pt x="544656" y="1432"/>
                  <a:pt x="216817" y="9428"/>
                </a:cubicBezTo>
                <a:cubicBezTo>
                  <a:pt x="204248" y="12570"/>
                  <a:pt x="191567" y="15295"/>
                  <a:pt x="179110" y="18854"/>
                </a:cubicBezTo>
                <a:cubicBezTo>
                  <a:pt x="84403" y="45912"/>
                  <a:pt x="231051" y="8225"/>
                  <a:pt x="113122" y="37708"/>
                </a:cubicBezTo>
                <a:cubicBezTo>
                  <a:pt x="103695" y="43993"/>
                  <a:pt x="92303" y="48036"/>
                  <a:pt x="84842" y="56562"/>
                </a:cubicBezTo>
                <a:cubicBezTo>
                  <a:pt x="69921" y="73615"/>
                  <a:pt x="59703" y="94268"/>
                  <a:pt x="47134" y="113122"/>
                </a:cubicBezTo>
                <a:cubicBezTo>
                  <a:pt x="40849" y="122549"/>
                  <a:pt x="31864" y="130655"/>
                  <a:pt x="28281" y="141403"/>
                </a:cubicBezTo>
                <a:cubicBezTo>
                  <a:pt x="25139" y="150830"/>
                  <a:pt x="21264" y="160043"/>
                  <a:pt x="18854" y="169683"/>
                </a:cubicBezTo>
                <a:lnTo>
                  <a:pt x="0" y="245098"/>
                </a:lnTo>
                <a:cubicBezTo>
                  <a:pt x="3142" y="270236"/>
                  <a:pt x="769" y="296704"/>
                  <a:pt x="9427" y="320512"/>
                </a:cubicBezTo>
                <a:cubicBezTo>
                  <a:pt x="13983" y="333041"/>
                  <a:pt x="27466" y="340258"/>
                  <a:pt x="37708" y="348793"/>
                </a:cubicBezTo>
                <a:cubicBezTo>
                  <a:pt x="59262" y="366754"/>
                  <a:pt x="68391" y="369679"/>
                  <a:pt x="94268" y="377073"/>
                </a:cubicBezTo>
                <a:cubicBezTo>
                  <a:pt x="120743" y="384637"/>
                  <a:pt x="152386" y="391068"/>
                  <a:pt x="179110" y="395927"/>
                </a:cubicBezTo>
                <a:cubicBezTo>
                  <a:pt x="197915" y="399346"/>
                  <a:pt x="216704" y="402982"/>
                  <a:pt x="235670" y="405353"/>
                </a:cubicBezTo>
                <a:cubicBezTo>
                  <a:pt x="267006" y="409270"/>
                  <a:pt x="298515" y="411638"/>
                  <a:pt x="329938" y="414780"/>
                </a:cubicBezTo>
                <a:cubicBezTo>
                  <a:pt x="364181" y="426194"/>
                  <a:pt x="348282" y="424207"/>
                  <a:pt x="377072" y="424207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Voľný tvar: obrazec 5">
            <a:extLst>
              <a:ext uri="{FF2B5EF4-FFF2-40B4-BE49-F238E27FC236}">
                <a16:creationId xmlns:a16="http://schemas.microsoft.com/office/drawing/2014/main" id="{69AAA24C-14C9-4DE6-A37D-279AD34912A4}"/>
              </a:ext>
            </a:extLst>
          </p:cNvPr>
          <p:cNvSpPr/>
          <p:nvPr/>
        </p:nvSpPr>
        <p:spPr>
          <a:xfrm>
            <a:off x="7921779" y="4768857"/>
            <a:ext cx="784696" cy="395926"/>
          </a:xfrm>
          <a:custGeom>
            <a:avLst/>
            <a:gdLst>
              <a:gd name="connsiteX0" fmla="*/ 754144 w 904973"/>
              <a:gd name="connsiteY0" fmla="*/ 94268 h 452486"/>
              <a:gd name="connsiteX1" fmla="*/ 659876 w 904973"/>
              <a:gd name="connsiteY1" fmla="*/ 65987 h 452486"/>
              <a:gd name="connsiteX2" fmla="*/ 603315 w 904973"/>
              <a:gd name="connsiteY2" fmla="*/ 28280 h 452486"/>
              <a:gd name="connsiteX3" fmla="*/ 556181 w 904973"/>
              <a:gd name="connsiteY3" fmla="*/ 18853 h 452486"/>
              <a:gd name="connsiteX4" fmla="*/ 499620 w 904973"/>
              <a:gd name="connsiteY4" fmla="*/ 0 h 452486"/>
              <a:gd name="connsiteX5" fmla="*/ 75414 w 904973"/>
              <a:gd name="connsiteY5" fmla="*/ 9427 h 452486"/>
              <a:gd name="connsiteX6" fmla="*/ 47134 w 904973"/>
              <a:gd name="connsiteY6" fmla="*/ 18853 h 452486"/>
              <a:gd name="connsiteX7" fmla="*/ 0 w 904973"/>
              <a:gd name="connsiteY7" fmla="*/ 103695 h 452486"/>
              <a:gd name="connsiteX8" fmla="*/ 18853 w 904973"/>
              <a:gd name="connsiteY8" fmla="*/ 226243 h 452486"/>
              <a:gd name="connsiteX9" fmla="*/ 37707 w 904973"/>
              <a:gd name="connsiteY9" fmla="*/ 301658 h 452486"/>
              <a:gd name="connsiteX10" fmla="*/ 56561 w 904973"/>
              <a:gd name="connsiteY10" fmla="*/ 329938 h 452486"/>
              <a:gd name="connsiteX11" fmla="*/ 94268 w 904973"/>
              <a:gd name="connsiteY11" fmla="*/ 377072 h 452486"/>
              <a:gd name="connsiteX12" fmla="*/ 141402 w 904973"/>
              <a:gd name="connsiteY12" fmla="*/ 414779 h 452486"/>
              <a:gd name="connsiteX13" fmla="*/ 169682 w 904973"/>
              <a:gd name="connsiteY13" fmla="*/ 433633 h 452486"/>
              <a:gd name="connsiteX14" fmla="*/ 263950 w 904973"/>
              <a:gd name="connsiteY14" fmla="*/ 452486 h 452486"/>
              <a:gd name="connsiteX15" fmla="*/ 499620 w 904973"/>
              <a:gd name="connsiteY15" fmla="*/ 433633 h 452486"/>
              <a:gd name="connsiteX16" fmla="*/ 527901 w 904973"/>
              <a:gd name="connsiteY16" fmla="*/ 424206 h 452486"/>
              <a:gd name="connsiteX17" fmla="*/ 659876 w 904973"/>
              <a:gd name="connsiteY17" fmla="*/ 405352 h 452486"/>
              <a:gd name="connsiteX18" fmla="*/ 697583 w 904973"/>
              <a:gd name="connsiteY18" fmla="*/ 386499 h 452486"/>
              <a:gd name="connsiteX19" fmla="*/ 735290 w 904973"/>
              <a:gd name="connsiteY19" fmla="*/ 377072 h 452486"/>
              <a:gd name="connsiteX20" fmla="*/ 791851 w 904973"/>
              <a:gd name="connsiteY20" fmla="*/ 358218 h 452486"/>
              <a:gd name="connsiteX21" fmla="*/ 820132 w 904973"/>
              <a:gd name="connsiteY21" fmla="*/ 348792 h 452486"/>
              <a:gd name="connsiteX22" fmla="*/ 876693 w 904973"/>
              <a:gd name="connsiteY22" fmla="*/ 292231 h 452486"/>
              <a:gd name="connsiteX23" fmla="*/ 904973 w 904973"/>
              <a:gd name="connsiteY23" fmla="*/ 263950 h 452486"/>
              <a:gd name="connsiteX24" fmla="*/ 867266 w 904973"/>
              <a:gd name="connsiteY24" fmla="*/ 141402 h 452486"/>
              <a:gd name="connsiteX25" fmla="*/ 838985 w 904973"/>
              <a:gd name="connsiteY25" fmla="*/ 122548 h 452486"/>
              <a:gd name="connsiteX26" fmla="*/ 820132 w 904973"/>
              <a:gd name="connsiteY26" fmla="*/ 94268 h 452486"/>
              <a:gd name="connsiteX27" fmla="*/ 735290 w 904973"/>
              <a:gd name="connsiteY27" fmla="*/ 47134 h 452486"/>
              <a:gd name="connsiteX28" fmla="*/ 707010 w 904973"/>
              <a:gd name="connsiteY28" fmla="*/ 28280 h 452486"/>
              <a:gd name="connsiteX29" fmla="*/ 527901 w 904973"/>
              <a:gd name="connsiteY29" fmla="*/ 9427 h 452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904973" h="452486">
                <a:moveTo>
                  <a:pt x="754144" y="94268"/>
                </a:moveTo>
                <a:cubicBezTo>
                  <a:pt x="700921" y="85397"/>
                  <a:pt x="702033" y="91282"/>
                  <a:pt x="659876" y="65987"/>
                </a:cubicBezTo>
                <a:cubicBezTo>
                  <a:pt x="640446" y="54329"/>
                  <a:pt x="625534" y="32724"/>
                  <a:pt x="603315" y="28280"/>
                </a:cubicBezTo>
                <a:cubicBezTo>
                  <a:pt x="587604" y="25138"/>
                  <a:pt x="571639" y="23069"/>
                  <a:pt x="556181" y="18853"/>
                </a:cubicBezTo>
                <a:cubicBezTo>
                  <a:pt x="537008" y="13624"/>
                  <a:pt x="499620" y="0"/>
                  <a:pt x="499620" y="0"/>
                </a:cubicBezTo>
                <a:lnTo>
                  <a:pt x="75414" y="9427"/>
                </a:lnTo>
                <a:cubicBezTo>
                  <a:pt x="65486" y="9841"/>
                  <a:pt x="54160" y="11827"/>
                  <a:pt x="47134" y="18853"/>
                </a:cubicBezTo>
                <a:cubicBezTo>
                  <a:pt x="14720" y="51267"/>
                  <a:pt x="11854" y="68133"/>
                  <a:pt x="0" y="103695"/>
                </a:cubicBezTo>
                <a:cubicBezTo>
                  <a:pt x="14841" y="237259"/>
                  <a:pt x="713" y="144610"/>
                  <a:pt x="18853" y="226243"/>
                </a:cubicBezTo>
                <a:cubicBezTo>
                  <a:pt x="23155" y="245603"/>
                  <a:pt x="27600" y="281445"/>
                  <a:pt x="37707" y="301658"/>
                </a:cubicBezTo>
                <a:cubicBezTo>
                  <a:pt x="42774" y="311791"/>
                  <a:pt x="50276" y="320511"/>
                  <a:pt x="56561" y="329938"/>
                </a:cubicBezTo>
                <a:cubicBezTo>
                  <a:pt x="74911" y="384993"/>
                  <a:pt x="51629" y="334433"/>
                  <a:pt x="94268" y="377072"/>
                </a:cubicBezTo>
                <a:cubicBezTo>
                  <a:pt x="136908" y="419712"/>
                  <a:pt x="86344" y="396426"/>
                  <a:pt x="141402" y="414779"/>
                </a:cubicBezTo>
                <a:cubicBezTo>
                  <a:pt x="150829" y="421064"/>
                  <a:pt x="159269" y="429170"/>
                  <a:pt x="169682" y="433633"/>
                </a:cubicBezTo>
                <a:cubicBezTo>
                  <a:pt x="187582" y="441305"/>
                  <a:pt x="251186" y="450359"/>
                  <a:pt x="263950" y="452486"/>
                </a:cubicBezTo>
                <a:cubicBezTo>
                  <a:pt x="324107" y="448948"/>
                  <a:pt x="430471" y="446206"/>
                  <a:pt x="499620" y="433633"/>
                </a:cubicBezTo>
                <a:cubicBezTo>
                  <a:pt x="509397" y="431855"/>
                  <a:pt x="518115" y="425933"/>
                  <a:pt x="527901" y="424206"/>
                </a:cubicBezTo>
                <a:cubicBezTo>
                  <a:pt x="571663" y="416483"/>
                  <a:pt x="659876" y="405352"/>
                  <a:pt x="659876" y="405352"/>
                </a:cubicBezTo>
                <a:cubicBezTo>
                  <a:pt x="672445" y="399068"/>
                  <a:pt x="684425" y="391433"/>
                  <a:pt x="697583" y="386499"/>
                </a:cubicBezTo>
                <a:cubicBezTo>
                  <a:pt x="709714" y="381950"/>
                  <a:pt x="722881" y="380795"/>
                  <a:pt x="735290" y="377072"/>
                </a:cubicBezTo>
                <a:cubicBezTo>
                  <a:pt x="754325" y="371361"/>
                  <a:pt x="772997" y="364502"/>
                  <a:pt x="791851" y="358218"/>
                </a:cubicBezTo>
                <a:lnTo>
                  <a:pt x="820132" y="348792"/>
                </a:lnTo>
                <a:lnTo>
                  <a:pt x="876693" y="292231"/>
                </a:lnTo>
                <a:lnTo>
                  <a:pt x="904973" y="263950"/>
                </a:lnTo>
                <a:cubicBezTo>
                  <a:pt x="896399" y="178215"/>
                  <a:pt x="916956" y="182810"/>
                  <a:pt x="867266" y="141402"/>
                </a:cubicBezTo>
                <a:cubicBezTo>
                  <a:pt x="858562" y="134149"/>
                  <a:pt x="848412" y="128833"/>
                  <a:pt x="838985" y="122548"/>
                </a:cubicBezTo>
                <a:cubicBezTo>
                  <a:pt x="832701" y="113121"/>
                  <a:pt x="828658" y="101728"/>
                  <a:pt x="820132" y="94268"/>
                </a:cubicBezTo>
                <a:cubicBezTo>
                  <a:pt x="780238" y="59361"/>
                  <a:pt x="774133" y="60082"/>
                  <a:pt x="735290" y="47134"/>
                </a:cubicBezTo>
                <a:cubicBezTo>
                  <a:pt x="725863" y="40849"/>
                  <a:pt x="717839" y="31612"/>
                  <a:pt x="707010" y="28280"/>
                </a:cubicBezTo>
                <a:cubicBezTo>
                  <a:pt x="627713" y="3881"/>
                  <a:pt x="607101" y="9427"/>
                  <a:pt x="527901" y="9427"/>
                </a:cubicBezTo>
              </a:path>
            </a:pathLst>
          </a:cu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Voľný tvar: obrazec 6">
            <a:extLst>
              <a:ext uri="{FF2B5EF4-FFF2-40B4-BE49-F238E27FC236}">
                <a16:creationId xmlns:a16="http://schemas.microsoft.com/office/drawing/2014/main" id="{AF70C078-9BC1-41C4-BB25-4AD99048AD04}"/>
              </a:ext>
            </a:extLst>
          </p:cNvPr>
          <p:cNvSpPr/>
          <p:nvPr/>
        </p:nvSpPr>
        <p:spPr>
          <a:xfrm>
            <a:off x="7734019" y="5108833"/>
            <a:ext cx="929675" cy="395926"/>
          </a:xfrm>
          <a:custGeom>
            <a:avLst/>
            <a:gdLst>
              <a:gd name="connsiteX0" fmla="*/ 197963 w 1244338"/>
              <a:gd name="connsiteY0" fmla="*/ 320512 h 424339"/>
              <a:gd name="connsiteX1" fmla="*/ 245097 w 1244338"/>
              <a:gd name="connsiteY1" fmla="*/ 358219 h 424339"/>
              <a:gd name="connsiteX2" fmla="*/ 273378 w 1244338"/>
              <a:gd name="connsiteY2" fmla="*/ 367646 h 424339"/>
              <a:gd name="connsiteX3" fmla="*/ 311085 w 1244338"/>
              <a:gd name="connsiteY3" fmla="*/ 386500 h 424339"/>
              <a:gd name="connsiteX4" fmla="*/ 358219 w 1244338"/>
              <a:gd name="connsiteY4" fmla="*/ 395927 h 424339"/>
              <a:gd name="connsiteX5" fmla="*/ 395926 w 1244338"/>
              <a:gd name="connsiteY5" fmla="*/ 405353 h 424339"/>
              <a:gd name="connsiteX6" fmla="*/ 424206 w 1244338"/>
              <a:gd name="connsiteY6" fmla="*/ 414780 h 424339"/>
              <a:gd name="connsiteX7" fmla="*/ 471340 w 1244338"/>
              <a:gd name="connsiteY7" fmla="*/ 424207 h 424339"/>
              <a:gd name="connsiteX8" fmla="*/ 1008668 w 1244338"/>
              <a:gd name="connsiteY8" fmla="*/ 414780 h 424339"/>
              <a:gd name="connsiteX9" fmla="*/ 1065229 w 1244338"/>
              <a:gd name="connsiteY9" fmla="*/ 395927 h 424339"/>
              <a:gd name="connsiteX10" fmla="*/ 1121790 w 1244338"/>
              <a:gd name="connsiteY10" fmla="*/ 348793 h 424339"/>
              <a:gd name="connsiteX11" fmla="*/ 1187778 w 1244338"/>
              <a:gd name="connsiteY11" fmla="*/ 273378 h 424339"/>
              <a:gd name="connsiteX12" fmla="*/ 1216058 w 1244338"/>
              <a:gd name="connsiteY12" fmla="*/ 207390 h 424339"/>
              <a:gd name="connsiteX13" fmla="*/ 1244338 w 1244338"/>
              <a:gd name="connsiteY13" fmla="*/ 141403 h 424339"/>
              <a:gd name="connsiteX14" fmla="*/ 1216058 w 1244338"/>
              <a:gd name="connsiteY14" fmla="*/ 65988 h 424339"/>
              <a:gd name="connsiteX15" fmla="*/ 1159497 w 1244338"/>
              <a:gd name="connsiteY15" fmla="*/ 47135 h 424339"/>
              <a:gd name="connsiteX16" fmla="*/ 1093510 w 1244338"/>
              <a:gd name="connsiteY16" fmla="*/ 28281 h 424339"/>
              <a:gd name="connsiteX17" fmla="*/ 942681 w 1244338"/>
              <a:gd name="connsiteY17" fmla="*/ 18854 h 424339"/>
              <a:gd name="connsiteX18" fmla="*/ 876693 w 1244338"/>
              <a:gd name="connsiteY18" fmla="*/ 9428 h 424339"/>
              <a:gd name="connsiteX19" fmla="*/ 216817 w 1244338"/>
              <a:gd name="connsiteY19" fmla="*/ 9428 h 424339"/>
              <a:gd name="connsiteX20" fmla="*/ 179110 w 1244338"/>
              <a:gd name="connsiteY20" fmla="*/ 18854 h 424339"/>
              <a:gd name="connsiteX21" fmla="*/ 113122 w 1244338"/>
              <a:gd name="connsiteY21" fmla="*/ 37708 h 424339"/>
              <a:gd name="connsiteX22" fmla="*/ 84842 w 1244338"/>
              <a:gd name="connsiteY22" fmla="*/ 56562 h 424339"/>
              <a:gd name="connsiteX23" fmla="*/ 47134 w 1244338"/>
              <a:gd name="connsiteY23" fmla="*/ 113122 h 424339"/>
              <a:gd name="connsiteX24" fmla="*/ 28281 w 1244338"/>
              <a:gd name="connsiteY24" fmla="*/ 141403 h 424339"/>
              <a:gd name="connsiteX25" fmla="*/ 18854 w 1244338"/>
              <a:gd name="connsiteY25" fmla="*/ 169683 h 424339"/>
              <a:gd name="connsiteX26" fmla="*/ 0 w 1244338"/>
              <a:gd name="connsiteY26" fmla="*/ 245098 h 424339"/>
              <a:gd name="connsiteX27" fmla="*/ 9427 w 1244338"/>
              <a:gd name="connsiteY27" fmla="*/ 320512 h 424339"/>
              <a:gd name="connsiteX28" fmla="*/ 37708 w 1244338"/>
              <a:gd name="connsiteY28" fmla="*/ 348793 h 424339"/>
              <a:gd name="connsiteX29" fmla="*/ 94268 w 1244338"/>
              <a:gd name="connsiteY29" fmla="*/ 377073 h 424339"/>
              <a:gd name="connsiteX30" fmla="*/ 179110 w 1244338"/>
              <a:gd name="connsiteY30" fmla="*/ 395927 h 424339"/>
              <a:gd name="connsiteX31" fmla="*/ 235670 w 1244338"/>
              <a:gd name="connsiteY31" fmla="*/ 405353 h 424339"/>
              <a:gd name="connsiteX32" fmla="*/ 329938 w 1244338"/>
              <a:gd name="connsiteY32" fmla="*/ 414780 h 424339"/>
              <a:gd name="connsiteX33" fmla="*/ 377072 w 1244338"/>
              <a:gd name="connsiteY33" fmla="*/ 424207 h 424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1244338" h="424339">
                <a:moveTo>
                  <a:pt x="197963" y="320512"/>
                </a:moveTo>
                <a:cubicBezTo>
                  <a:pt x="213674" y="333081"/>
                  <a:pt x="228035" y="347555"/>
                  <a:pt x="245097" y="358219"/>
                </a:cubicBezTo>
                <a:cubicBezTo>
                  <a:pt x="253524" y="363486"/>
                  <a:pt x="264245" y="363732"/>
                  <a:pt x="273378" y="367646"/>
                </a:cubicBezTo>
                <a:cubicBezTo>
                  <a:pt x="286294" y="373182"/>
                  <a:pt x="297754" y="382056"/>
                  <a:pt x="311085" y="386500"/>
                </a:cubicBezTo>
                <a:cubicBezTo>
                  <a:pt x="326285" y="391567"/>
                  <a:pt x="342578" y="392451"/>
                  <a:pt x="358219" y="395927"/>
                </a:cubicBezTo>
                <a:cubicBezTo>
                  <a:pt x="370866" y="398737"/>
                  <a:pt x="383469" y="401794"/>
                  <a:pt x="395926" y="405353"/>
                </a:cubicBezTo>
                <a:cubicBezTo>
                  <a:pt x="405480" y="408083"/>
                  <a:pt x="414566" y="412370"/>
                  <a:pt x="424206" y="414780"/>
                </a:cubicBezTo>
                <a:cubicBezTo>
                  <a:pt x="439750" y="418666"/>
                  <a:pt x="455629" y="421065"/>
                  <a:pt x="471340" y="424207"/>
                </a:cubicBezTo>
                <a:cubicBezTo>
                  <a:pt x="650449" y="421065"/>
                  <a:pt x="829734" y="423301"/>
                  <a:pt x="1008668" y="414780"/>
                </a:cubicBezTo>
                <a:cubicBezTo>
                  <a:pt x="1028519" y="413835"/>
                  <a:pt x="1065229" y="395927"/>
                  <a:pt x="1065229" y="395927"/>
                </a:cubicBezTo>
                <a:cubicBezTo>
                  <a:pt x="1090367" y="379168"/>
                  <a:pt x="1102249" y="373918"/>
                  <a:pt x="1121790" y="348793"/>
                </a:cubicBezTo>
                <a:cubicBezTo>
                  <a:pt x="1181010" y="272653"/>
                  <a:pt x="1133029" y="309877"/>
                  <a:pt x="1187778" y="273378"/>
                </a:cubicBezTo>
                <a:cubicBezTo>
                  <a:pt x="1214837" y="165135"/>
                  <a:pt x="1177000" y="298523"/>
                  <a:pt x="1216058" y="207390"/>
                </a:cubicBezTo>
                <a:cubicBezTo>
                  <a:pt x="1252583" y="122166"/>
                  <a:pt x="1197005" y="212404"/>
                  <a:pt x="1244338" y="141403"/>
                </a:cubicBezTo>
                <a:cubicBezTo>
                  <a:pt x="1240536" y="122390"/>
                  <a:pt x="1238252" y="79859"/>
                  <a:pt x="1216058" y="65988"/>
                </a:cubicBezTo>
                <a:cubicBezTo>
                  <a:pt x="1199205" y="55455"/>
                  <a:pt x="1178351" y="53419"/>
                  <a:pt x="1159497" y="47135"/>
                </a:cubicBezTo>
                <a:cubicBezTo>
                  <a:pt x="1142269" y="41392"/>
                  <a:pt x="1110421" y="29972"/>
                  <a:pt x="1093510" y="28281"/>
                </a:cubicBezTo>
                <a:cubicBezTo>
                  <a:pt x="1043386" y="23268"/>
                  <a:pt x="992957" y="21996"/>
                  <a:pt x="942681" y="18854"/>
                </a:cubicBezTo>
                <a:cubicBezTo>
                  <a:pt x="920685" y="15712"/>
                  <a:pt x="898878" y="10660"/>
                  <a:pt x="876693" y="9428"/>
                </a:cubicBezTo>
                <a:cubicBezTo>
                  <a:pt x="580518" y="-7026"/>
                  <a:pt x="544656" y="1432"/>
                  <a:pt x="216817" y="9428"/>
                </a:cubicBezTo>
                <a:cubicBezTo>
                  <a:pt x="204248" y="12570"/>
                  <a:pt x="191567" y="15295"/>
                  <a:pt x="179110" y="18854"/>
                </a:cubicBezTo>
                <a:cubicBezTo>
                  <a:pt x="84403" y="45912"/>
                  <a:pt x="231051" y="8225"/>
                  <a:pt x="113122" y="37708"/>
                </a:cubicBezTo>
                <a:cubicBezTo>
                  <a:pt x="103695" y="43993"/>
                  <a:pt x="92303" y="48036"/>
                  <a:pt x="84842" y="56562"/>
                </a:cubicBezTo>
                <a:cubicBezTo>
                  <a:pt x="69921" y="73615"/>
                  <a:pt x="59703" y="94268"/>
                  <a:pt x="47134" y="113122"/>
                </a:cubicBezTo>
                <a:cubicBezTo>
                  <a:pt x="40849" y="122549"/>
                  <a:pt x="31864" y="130655"/>
                  <a:pt x="28281" y="141403"/>
                </a:cubicBezTo>
                <a:cubicBezTo>
                  <a:pt x="25139" y="150830"/>
                  <a:pt x="21264" y="160043"/>
                  <a:pt x="18854" y="169683"/>
                </a:cubicBezTo>
                <a:lnTo>
                  <a:pt x="0" y="245098"/>
                </a:lnTo>
                <a:cubicBezTo>
                  <a:pt x="3142" y="270236"/>
                  <a:pt x="769" y="296704"/>
                  <a:pt x="9427" y="320512"/>
                </a:cubicBezTo>
                <a:cubicBezTo>
                  <a:pt x="13983" y="333041"/>
                  <a:pt x="27466" y="340258"/>
                  <a:pt x="37708" y="348793"/>
                </a:cubicBezTo>
                <a:cubicBezTo>
                  <a:pt x="59262" y="366754"/>
                  <a:pt x="68391" y="369679"/>
                  <a:pt x="94268" y="377073"/>
                </a:cubicBezTo>
                <a:cubicBezTo>
                  <a:pt x="120743" y="384637"/>
                  <a:pt x="152386" y="391068"/>
                  <a:pt x="179110" y="395927"/>
                </a:cubicBezTo>
                <a:cubicBezTo>
                  <a:pt x="197915" y="399346"/>
                  <a:pt x="216704" y="402982"/>
                  <a:pt x="235670" y="405353"/>
                </a:cubicBezTo>
                <a:cubicBezTo>
                  <a:pt x="267006" y="409270"/>
                  <a:pt x="298515" y="411638"/>
                  <a:pt x="329938" y="414780"/>
                </a:cubicBezTo>
                <a:cubicBezTo>
                  <a:pt x="364181" y="426194"/>
                  <a:pt x="348282" y="424207"/>
                  <a:pt x="377072" y="424207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2002672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03DC3E-7487-4AB0-93AB-7779F1F6D8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/>
              <a:t>Counts: Observed + Expected</a:t>
            </a:r>
            <a:br>
              <a:rPr lang="en-US" sz="3600" dirty="0"/>
            </a:br>
            <a:r>
              <a:rPr lang="en-US" sz="3600" dirty="0"/>
              <a:t>Residuals: Unstandardized</a:t>
            </a:r>
            <a:br>
              <a:rPr lang="en-US" dirty="0"/>
            </a:br>
            <a:endParaRPr lang="sk-SK" dirty="0"/>
          </a:p>
        </p:txBody>
      </p:sp>
      <p:pic>
        <p:nvPicPr>
          <p:cNvPr id="9" name="Obrázok 8">
            <a:extLst>
              <a:ext uri="{FF2B5EF4-FFF2-40B4-BE49-F238E27FC236}">
                <a16:creationId xmlns:a16="http://schemas.microsoft.com/office/drawing/2014/main" id="{DC87BED0-DE09-4DB3-B796-B41EF08C4B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8092" y="1720414"/>
            <a:ext cx="6226226" cy="4772461"/>
          </a:xfrm>
          <a:prstGeom prst="rect">
            <a:avLst/>
          </a:prstGeom>
        </p:spPr>
      </p:pic>
      <p:sp>
        <p:nvSpPr>
          <p:cNvPr id="13" name="Voľný tvar: obrazec 12">
            <a:extLst>
              <a:ext uri="{FF2B5EF4-FFF2-40B4-BE49-F238E27FC236}">
                <a16:creationId xmlns:a16="http://schemas.microsoft.com/office/drawing/2014/main" id="{B046754E-F8B3-4E9F-A9DC-EDE0CAB2AC99}"/>
              </a:ext>
            </a:extLst>
          </p:cNvPr>
          <p:cNvSpPr/>
          <p:nvPr/>
        </p:nvSpPr>
        <p:spPr>
          <a:xfrm>
            <a:off x="7217623" y="2809189"/>
            <a:ext cx="644332" cy="367645"/>
          </a:xfrm>
          <a:custGeom>
            <a:avLst/>
            <a:gdLst>
              <a:gd name="connsiteX0" fmla="*/ 754144 w 904973"/>
              <a:gd name="connsiteY0" fmla="*/ 94268 h 452486"/>
              <a:gd name="connsiteX1" fmla="*/ 659876 w 904973"/>
              <a:gd name="connsiteY1" fmla="*/ 65987 h 452486"/>
              <a:gd name="connsiteX2" fmla="*/ 603315 w 904973"/>
              <a:gd name="connsiteY2" fmla="*/ 28280 h 452486"/>
              <a:gd name="connsiteX3" fmla="*/ 556181 w 904973"/>
              <a:gd name="connsiteY3" fmla="*/ 18853 h 452486"/>
              <a:gd name="connsiteX4" fmla="*/ 499620 w 904973"/>
              <a:gd name="connsiteY4" fmla="*/ 0 h 452486"/>
              <a:gd name="connsiteX5" fmla="*/ 75414 w 904973"/>
              <a:gd name="connsiteY5" fmla="*/ 9427 h 452486"/>
              <a:gd name="connsiteX6" fmla="*/ 47134 w 904973"/>
              <a:gd name="connsiteY6" fmla="*/ 18853 h 452486"/>
              <a:gd name="connsiteX7" fmla="*/ 0 w 904973"/>
              <a:gd name="connsiteY7" fmla="*/ 103695 h 452486"/>
              <a:gd name="connsiteX8" fmla="*/ 18853 w 904973"/>
              <a:gd name="connsiteY8" fmla="*/ 226243 h 452486"/>
              <a:gd name="connsiteX9" fmla="*/ 37707 w 904973"/>
              <a:gd name="connsiteY9" fmla="*/ 301658 h 452486"/>
              <a:gd name="connsiteX10" fmla="*/ 56561 w 904973"/>
              <a:gd name="connsiteY10" fmla="*/ 329938 h 452486"/>
              <a:gd name="connsiteX11" fmla="*/ 94268 w 904973"/>
              <a:gd name="connsiteY11" fmla="*/ 377072 h 452486"/>
              <a:gd name="connsiteX12" fmla="*/ 141402 w 904973"/>
              <a:gd name="connsiteY12" fmla="*/ 414779 h 452486"/>
              <a:gd name="connsiteX13" fmla="*/ 169682 w 904973"/>
              <a:gd name="connsiteY13" fmla="*/ 433633 h 452486"/>
              <a:gd name="connsiteX14" fmla="*/ 263950 w 904973"/>
              <a:gd name="connsiteY14" fmla="*/ 452486 h 452486"/>
              <a:gd name="connsiteX15" fmla="*/ 499620 w 904973"/>
              <a:gd name="connsiteY15" fmla="*/ 433633 h 452486"/>
              <a:gd name="connsiteX16" fmla="*/ 527901 w 904973"/>
              <a:gd name="connsiteY16" fmla="*/ 424206 h 452486"/>
              <a:gd name="connsiteX17" fmla="*/ 659876 w 904973"/>
              <a:gd name="connsiteY17" fmla="*/ 405352 h 452486"/>
              <a:gd name="connsiteX18" fmla="*/ 697583 w 904973"/>
              <a:gd name="connsiteY18" fmla="*/ 386499 h 452486"/>
              <a:gd name="connsiteX19" fmla="*/ 735290 w 904973"/>
              <a:gd name="connsiteY19" fmla="*/ 377072 h 452486"/>
              <a:gd name="connsiteX20" fmla="*/ 791851 w 904973"/>
              <a:gd name="connsiteY20" fmla="*/ 358218 h 452486"/>
              <a:gd name="connsiteX21" fmla="*/ 820132 w 904973"/>
              <a:gd name="connsiteY21" fmla="*/ 348792 h 452486"/>
              <a:gd name="connsiteX22" fmla="*/ 876693 w 904973"/>
              <a:gd name="connsiteY22" fmla="*/ 292231 h 452486"/>
              <a:gd name="connsiteX23" fmla="*/ 904973 w 904973"/>
              <a:gd name="connsiteY23" fmla="*/ 263950 h 452486"/>
              <a:gd name="connsiteX24" fmla="*/ 867266 w 904973"/>
              <a:gd name="connsiteY24" fmla="*/ 141402 h 452486"/>
              <a:gd name="connsiteX25" fmla="*/ 838985 w 904973"/>
              <a:gd name="connsiteY25" fmla="*/ 122548 h 452486"/>
              <a:gd name="connsiteX26" fmla="*/ 820132 w 904973"/>
              <a:gd name="connsiteY26" fmla="*/ 94268 h 452486"/>
              <a:gd name="connsiteX27" fmla="*/ 735290 w 904973"/>
              <a:gd name="connsiteY27" fmla="*/ 47134 h 452486"/>
              <a:gd name="connsiteX28" fmla="*/ 707010 w 904973"/>
              <a:gd name="connsiteY28" fmla="*/ 28280 h 452486"/>
              <a:gd name="connsiteX29" fmla="*/ 527901 w 904973"/>
              <a:gd name="connsiteY29" fmla="*/ 9427 h 452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904973" h="452486">
                <a:moveTo>
                  <a:pt x="754144" y="94268"/>
                </a:moveTo>
                <a:cubicBezTo>
                  <a:pt x="700921" y="85397"/>
                  <a:pt x="702033" y="91282"/>
                  <a:pt x="659876" y="65987"/>
                </a:cubicBezTo>
                <a:cubicBezTo>
                  <a:pt x="640446" y="54329"/>
                  <a:pt x="625534" y="32724"/>
                  <a:pt x="603315" y="28280"/>
                </a:cubicBezTo>
                <a:cubicBezTo>
                  <a:pt x="587604" y="25138"/>
                  <a:pt x="571639" y="23069"/>
                  <a:pt x="556181" y="18853"/>
                </a:cubicBezTo>
                <a:cubicBezTo>
                  <a:pt x="537008" y="13624"/>
                  <a:pt x="499620" y="0"/>
                  <a:pt x="499620" y="0"/>
                </a:cubicBezTo>
                <a:lnTo>
                  <a:pt x="75414" y="9427"/>
                </a:lnTo>
                <a:cubicBezTo>
                  <a:pt x="65486" y="9841"/>
                  <a:pt x="54160" y="11827"/>
                  <a:pt x="47134" y="18853"/>
                </a:cubicBezTo>
                <a:cubicBezTo>
                  <a:pt x="14720" y="51267"/>
                  <a:pt x="11854" y="68133"/>
                  <a:pt x="0" y="103695"/>
                </a:cubicBezTo>
                <a:cubicBezTo>
                  <a:pt x="14841" y="237259"/>
                  <a:pt x="713" y="144610"/>
                  <a:pt x="18853" y="226243"/>
                </a:cubicBezTo>
                <a:cubicBezTo>
                  <a:pt x="23155" y="245603"/>
                  <a:pt x="27600" y="281445"/>
                  <a:pt x="37707" y="301658"/>
                </a:cubicBezTo>
                <a:cubicBezTo>
                  <a:pt x="42774" y="311791"/>
                  <a:pt x="50276" y="320511"/>
                  <a:pt x="56561" y="329938"/>
                </a:cubicBezTo>
                <a:cubicBezTo>
                  <a:pt x="74911" y="384993"/>
                  <a:pt x="51629" y="334433"/>
                  <a:pt x="94268" y="377072"/>
                </a:cubicBezTo>
                <a:cubicBezTo>
                  <a:pt x="136908" y="419712"/>
                  <a:pt x="86344" y="396426"/>
                  <a:pt x="141402" y="414779"/>
                </a:cubicBezTo>
                <a:cubicBezTo>
                  <a:pt x="150829" y="421064"/>
                  <a:pt x="159269" y="429170"/>
                  <a:pt x="169682" y="433633"/>
                </a:cubicBezTo>
                <a:cubicBezTo>
                  <a:pt x="187582" y="441305"/>
                  <a:pt x="251186" y="450359"/>
                  <a:pt x="263950" y="452486"/>
                </a:cubicBezTo>
                <a:cubicBezTo>
                  <a:pt x="324107" y="448948"/>
                  <a:pt x="430471" y="446206"/>
                  <a:pt x="499620" y="433633"/>
                </a:cubicBezTo>
                <a:cubicBezTo>
                  <a:pt x="509397" y="431855"/>
                  <a:pt x="518115" y="425933"/>
                  <a:pt x="527901" y="424206"/>
                </a:cubicBezTo>
                <a:cubicBezTo>
                  <a:pt x="571663" y="416483"/>
                  <a:pt x="659876" y="405352"/>
                  <a:pt x="659876" y="405352"/>
                </a:cubicBezTo>
                <a:cubicBezTo>
                  <a:pt x="672445" y="399068"/>
                  <a:pt x="684425" y="391433"/>
                  <a:pt x="697583" y="386499"/>
                </a:cubicBezTo>
                <a:cubicBezTo>
                  <a:pt x="709714" y="381950"/>
                  <a:pt x="722881" y="380795"/>
                  <a:pt x="735290" y="377072"/>
                </a:cubicBezTo>
                <a:cubicBezTo>
                  <a:pt x="754325" y="371361"/>
                  <a:pt x="772997" y="364502"/>
                  <a:pt x="791851" y="358218"/>
                </a:cubicBezTo>
                <a:lnTo>
                  <a:pt x="820132" y="348792"/>
                </a:lnTo>
                <a:lnTo>
                  <a:pt x="876693" y="292231"/>
                </a:lnTo>
                <a:lnTo>
                  <a:pt x="904973" y="263950"/>
                </a:lnTo>
                <a:cubicBezTo>
                  <a:pt x="896399" y="178215"/>
                  <a:pt x="916956" y="182810"/>
                  <a:pt x="867266" y="141402"/>
                </a:cubicBezTo>
                <a:cubicBezTo>
                  <a:pt x="858562" y="134149"/>
                  <a:pt x="848412" y="128833"/>
                  <a:pt x="838985" y="122548"/>
                </a:cubicBezTo>
                <a:cubicBezTo>
                  <a:pt x="832701" y="113121"/>
                  <a:pt x="828658" y="101728"/>
                  <a:pt x="820132" y="94268"/>
                </a:cubicBezTo>
                <a:cubicBezTo>
                  <a:pt x="780238" y="59361"/>
                  <a:pt x="774133" y="60082"/>
                  <a:pt x="735290" y="47134"/>
                </a:cubicBezTo>
                <a:cubicBezTo>
                  <a:pt x="725863" y="40849"/>
                  <a:pt x="717839" y="31612"/>
                  <a:pt x="707010" y="28280"/>
                </a:cubicBezTo>
                <a:cubicBezTo>
                  <a:pt x="627713" y="3881"/>
                  <a:pt x="607101" y="9427"/>
                  <a:pt x="527901" y="9427"/>
                </a:cubicBezTo>
              </a:path>
            </a:pathLst>
          </a:cu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4" name="Voľný tvar: obrazec 13">
            <a:extLst>
              <a:ext uri="{FF2B5EF4-FFF2-40B4-BE49-F238E27FC236}">
                <a16:creationId xmlns:a16="http://schemas.microsoft.com/office/drawing/2014/main" id="{62BD63E6-E44D-4801-9F57-E1B6AFCE5E01}"/>
              </a:ext>
            </a:extLst>
          </p:cNvPr>
          <p:cNvSpPr/>
          <p:nvPr/>
        </p:nvSpPr>
        <p:spPr>
          <a:xfrm>
            <a:off x="7123354" y="3157981"/>
            <a:ext cx="738601" cy="367645"/>
          </a:xfrm>
          <a:custGeom>
            <a:avLst/>
            <a:gdLst>
              <a:gd name="connsiteX0" fmla="*/ 197963 w 1244338"/>
              <a:gd name="connsiteY0" fmla="*/ 320512 h 424339"/>
              <a:gd name="connsiteX1" fmla="*/ 245097 w 1244338"/>
              <a:gd name="connsiteY1" fmla="*/ 358219 h 424339"/>
              <a:gd name="connsiteX2" fmla="*/ 273378 w 1244338"/>
              <a:gd name="connsiteY2" fmla="*/ 367646 h 424339"/>
              <a:gd name="connsiteX3" fmla="*/ 311085 w 1244338"/>
              <a:gd name="connsiteY3" fmla="*/ 386500 h 424339"/>
              <a:gd name="connsiteX4" fmla="*/ 358219 w 1244338"/>
              <a:gd name="connsiteY4" fmla="*/ 395927 h 424339"/>
              <a:gd name="connsiteX5" fmla="*/ 395926 w 1244338"/>
              <a:gd name="connsiteY5" fmla="*/ 405353 h 424339"/>
              <a:gd name="connsiteX6" fmla="*/ 424206 w 1244338"/>
              <a:gd name="connsiteY6" fmla="*/ 414780 h 424339"/>
              <a:gd name="connsiteX7" fmla="*/ 471340 w 1244338"/>
              <a:gd name="connsiteY7" fmla="*/ 424207 h 424339"/>
              <a:gd name="connsiteX8" fmla="*/ 1008668 w 1244338"/>
              <a:gd name="connsiteY8" fmla="*/ 414780 h 424339"/>
              <a:gd name="connsiteX9" fmla="*/ 1065229 w 1244338"/>
              <a:gd name="connsiteY9" fmla="*/ 395927 h 424339"/>
              <a:gd name="connsiteX10" fmla="*/ 1121790 w 1244338"/>
              <a:gd name="connsiteY10" fmla="*/ 348793 h 424339"/>
              <a:gd name="connsiteX11" fmla="*/ 1187778 w 1244338"/>
              <a:gd name="connsiteY11" fmla="*/ 273378 h 424339"/>
              <a:gd name="connsiteX12" fmla="*/ 1216058 w 1244338"/>
              <a:gd name="connsiteY12" fmla="*/ 207390 h 424339"/>
              <a:gd name="connsiteX13" fmla="*/ 1244338 w 1244338"/>
              <a:gd name="connsiteY13" fmla="*/ 141403 h 424339"/>
              <a:gd name="connsiteX14" fmla="*/ 1216058 w 1244338"/>
              <a:gd name="connsiteY14" fmla="*/ 65988 h 424339"/>
              <a:gd name="connsiteX15" fmla="*/ 1159497 w 1244338"/>
              <a:gd name="connsiteY15" fmla="*/ 47135 h 424339"/>
              <a:gd name="connsiteX16" fmla="*/ 1093510 w 1244338"/>
              <a:gd name="connsiteY16" fmla="*/ 28281 h 424339"/>
              <a:gd name="connsiteX17" fmla="*/ 942681 w 1244338"/>
              <a:gd name="connsiteY17" fmla="*/ 18854 h 424339"/>
              <a:gd name="connsiteX18" fmla="*/ 876693 w 1244338"/>
              <a:gd name="connsiteY18" fmla="*/ 9428 h 424339"/>
              <a:gd name="connsiteX19" fmla="*/ 216817 w 1244338"/>
              <a:gd name="connsiteY19" fmla="*/ 9428 h 424339"/>
              <a:gd name="connsiteX20" fmla="*/ 179110 w 1244338"/>
              <a:gd name="connsiteY20" fmla="*/ 18854 h 424339"/>
              <a:gd name="connsiteX21" fmla="*/ 113122 w 1244338"/>
              <a:gd name="connsiteY21" fmla="*/ 37708 h 424339"/>
              <a:gd name="connsiteX22" fmla="*/ 84842 w 1244338"/>
              <a:gd name="connsiteY22" fmla="*/ 56562 h 424339"/>
              <a:gd name="connsiteX23" fmla="*/ 47134 w 1244338"/>
              <a:gd name="connsiteY23" fmla="*/ 113122 h 424339"/>
              <a:gd name="connsiteX24" fmla="*/ 28281 w 1244338"/>
              <a:gd name="connsiteY24" fmla="*/ 141403 h 424339"/>
              <a:gd name="connsiteX25" fmla="*/ 18854 w 1244338"/>
              <a:gd name="connsiteY25" fmla="*/ 169683 h 424339"/>
              <a:gd name="connsiteX26" fmla="*/ 0 w 1244338"/>
              <a:gd name="connsiteY26" fmla="*/ 245098 h 424339"/>
              <a:gd name="connsiteX27" fmla="*/ 9427 w 1244338"/>
              <a:gd name="connsiteY27" fmla="*/ 320512 h 424339"/>
              <a:gd name="connsiteX28" fmla="*/ 37708 w 1244338"/>
              <a:gd name="connsiteY28" fmla="*/ 348793 h 424339"/>
              <a:gd name="connsiteX29" fmla="*/ 94268 w 1244338"/>
              <a:gd name="connsiteY29" fmla="*/ 377073 h 424339"/>
              <a:gd name="connsiteX30" fmla="*/ 179110 w 1244338"/>
              <a:gd name="connsiteY30" fmla="*/ 395927 h 424339"/>
              <a:gd name="connsiteX31" fmla="*/ 235670 w 1244338"/>
              <a:gd name="connsiteY31" fmla="*/ 405353 h 424339"/>
              <a:gd name="connsiteX32" fmla="*/ 329938 w 1244338"/>
              <a:gd name="connsiteY32" fmla="*/ 414780 h 424339"/>
              <a:gd name="connsiteX33" fmla="*/ 377072 w 1244338"/>
              <a:gd name="connsiteY33" fmla="*/ 424207 h 424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1244338" h="424339">
                <a:moveTo>
                  <a:pt x="197963" y="320512"/>
                </a:moveTo>
                <a:cubicBezTo>
                  <a:pt x="213674" y="333081"/>
                  <a:pt x="228035" y="347555"/>
                  <a:pt x="245097" y="358219"/>
                </a:cubicBezTo>
                <a:cubicBezTo>
                  <a:pt x="253524" y="363486"/>
                  <a:pt x="264245" y="363732"/>
                  <a:pt x="273378" y="367646"/>
                </a:cubicBezTo>
                <a:cubicBezTo>
                  <a:pt x="286294" y="373182"/>
                  <a:pt x="297754" y="382056"/>
                  <a:pt x="311085" y="386500"/>
                </a:cubicBezTo>
                <a:cubicBezTo>
                  <a:pt x="326285" y="391567"/>
                  <a:pt x="342578" y="392451"/>
                  <a:pt x="358219" y="395927"/>
                </a:cubicBezTo>
                <a:cubicBezTo>
                  <a:pt x="370866" y="398737"/>
                  <a:pt x="383469" y="401794"/>
                  <a:pt x="395926" y="405353"/>
                </a:cubicBezTo>
                <a:cubicBezTo>
                  <a:pt x="405480" y="408083"/>
                  <a:pt x="414566" y="412370"/>
                  <a:pt x="424206" y="414780"/>
                </a:cubicBezTo>
                <a:cubicBezTo>
                  <a:pt x="439750" y="418666"/>
                  <a:pt x="455629" y="421065"/>
                  <a:pt x="471340" y="424207"/>
                </a:cubicBezTo>
                <a:cubicBezTo>
                  <a:pt x="650449" y="421065"/>
                  <a:pt x="829734" y="423301"/>
                  <a:pt x="1008668" y="414780"/>
                </a:cubicBezTo>
                <a:cubicBezTo>
                  <a:pt x="1028519" y="413835"/>
                  <a:pt x="1065229" y="395927"/>
                  <a:pt x="1065229" y="395927"/>
                </a:cubicBezTo>
                <a:cubicBezTo>
                  <a:pt x="1090367" y="379168"/>
                  <a:pt x="1102249" y="373918"/>
                  <a:pt x="1121790" y="348793"/>
                </a:cubicBezTo>
                <a:cubicBezTo>
                  <a:pt x="1181010" y="272653"/>
                  <a:pt x="1133029" y="309877"/>
                  <a:pt x="1187778" y="273378"/>
                </a:cubicBezTo>
                <a:cubicBezTo>
                  <a:pt x="1214837" y="165135"/>
                  <a:pt x="1177000" y="298523"/>
                  <a:pt x="1216058" y="207390"/>
                </a:cubicBezTo>
                <a:cubicBezTo>
                  <a:pt x="1252583" y="122166"/>
                  <a:pt x="1197005" y="212404"/>
                  <a:pt x="1244338" y="141403"/>
                </a:cubicBezTo>
                <a:cubicBezTo>
                  <a:pt x="1240536" y="122390"/>
                  <a:pt x="1238252" y="79859"/>
                  <a:pt x="1216058" y="65988"/>
                </a:cubicBezTo>
                <a:cubicBezTo>
                  <a:pt x="1199205" y="55455"/>
                  <a:pt x="1178351" y="53419"/>
                  <a:pt x="1159497" y="47135"/>
                </a:cubicBezTo>
                <a:cubicBezTo>
                  <a:pt x="1142269" y="41392"/>
                  <a:pt x="1110421" y="29972"/>
                  <a:pt x="1093510" y="28281"/>
                </a:cubicBezTo>
                <a:cubicBezTo>
                  <a:pt x="1043386" y="23268"/>
                  <a:pt x="992957" y="21996"/>
                  <a:pt x="942681" y="18854"/>
                </a:cubicBezTo>
                <a:cubicBezTo>
                  <a:pt x="920685" y="15712"/>
                  <a:pt x="898878" y="10660"/>
                  <a:pt x="876693" y="9428"/>
                </a:cubicBezTo>
                <a:cubicBezTo>
                  <a:pt x="580518" y="-7026"/>
                  <a:pt x="544656" y="1432"/>
                  <a:pt x="216817" y="9428"/>
                </a:cubicBezTo>
                <a:cubicBezTo>
                  <a:pt x="204248" y="12570"/>
                  <a:pt x="191567" y="15295"/>
                  <a:pt x="179110" y="18854"/>
                </a:cubicBezTo>
                <a:cubicBezTo>
                  <a:pt x="84403" y="45912"/>
                  <a:pt x="231051" y="8225"/>
                  <a:pt x="113122" y="37708"/>
                </a:cubicBezTo>
                <a:cubicBezTo>
                  <a:pt x="103695" y="43993"/>
                  <a:pt x="92303" y="48036"/>
                  <a:pt x="84842" y="56562"/>
                </a:cubicBezTo>
                <a:cubicBezTo>
                  <a:pt x="69921" y="73615"/>
                  <a:pt x="59703" y="94268"/>
                  <a:pt x="47134" y="113122"/>
                </a:cubicBezTo>
                <a:cubicBezTo>
                  <a:pt x="40849" y="122549"/>
                  <a:pt x="31864" y="130655"/>
                  <a:pt x="28281" y="141403"/>
                </a:cubicBezTo>
                <a:cubicBezTo>
                  <a:pt x="25139" y="150830"/>
                  <a:pt x="21264" y="160043"/>
                  <a:pt x="18854" y="169683"/>
                </a:cubicBezTo>
                <a:lnTo>
                  <a:pt x="0" y="245098"/>
                </a:lnTo>
                <a:cubicBezTo>
                  <a:pt x="3142" y="270236"/>
                  <a:pt x="769" y="296704"/>
                  <a:pt x="9427" y="320512"/>
                </a:cubicBezTo>
                <a:cubicBezTo>
                  <a:pt x="13983" y="333041"/>
                  <a:pt x="27466" y="340258"/>
                  <a:pt x="37708" y="348793"/>
                </a:cubicBezTo>
                <a:cubicBezTo>
                  <a:pt x="59262" y="366754"/>
                  <a:pt x="68391" y="369679"/>
                  <a:pt x="94268" y="377073"/>
                </a:cubicBezTo>
                <a:cubicBezTo>
                  <a:pt x="120743" y="384637"/>
                  <a:pt x="152386" y="391068"/>
                  <a:pt x="179110" y="395927"/>
                </a:cubicBezTo>
                <a:cubicBezTo>
                  <a:pt x="197915" y="399346"/>
                  <a:pt x="216704" y="402982"/>
                  <a:pt x="235670" y="405353"/>
                </a:cubicBezTo>
                <a:cubicBezTo>
                  <a:pt x="267006" y="409270"/>
                  <a:pt x="298515" y="411638"/>
                  <a:pt x="329938" y="414780"/>
                </a:cubicBezTo>
                <a:cubicBezTo>
                  <a:pt x="364181" y="426194"/>
                  <a:pt x="348282" y="424207"/>
                  <a:pt x="377072" y="424207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5" name="Voľný tvar: obrazec 14">
            <a:extLst>
              <a:ext uri="{FF2B5EF4-FFF2-40B4-BE49-F238E27FC236}">
                <a16:creationId xmlns:a16="http://schemas.microsoft.com/office/drawing/2014/main" id="{4E6EB070-46DE-405B-A7EE-2C68D27E3FB8}"/>
              </a:ext>
            </a:extLst>
          </p:cNvPr>
          <p:cNvSpPr/>
          <p:nvPr/>
        </p:nvSpPr>
        <p:spPr>
          <a:xfrm>
            <a:off x="7123354" y="3506772"/>
            <a:ext cx="738601" cy="367646"/>
          </a:xfrm>
          <a:custGeom>
            <a:avLst/>
            <a:gdLst>
              <a:gd name="connsiteX0" fmla="*/ 754144 w 904973"/>
              <a:gd name="connsiteY0" fmla="*/ 94268 h 452486"/>
              <a:gd name="connsiteX1" fmla="*/ 659876 w 904973"/>
              <a:gd name="connsiteY1" fmla="*/ 65987 h 452486"/>
              <a:gd name="connsiteX2" fmla="*/ 603315 w 904973"/>
              <a:gd name="connsiteY2" fmla="*/ 28280 h 452486"/>
              <a:gd name="connsiteX3" fmla="*/ 556181 w 904973"/>
              <a:gd name="connsiteY3" fmla="*/ 18853 h 452486"/>
              <a:gd name="connsiteX4" fmla="*/ 499620 w 904973"/>
              <a:gd name="connsiteY4" fmla="*/ 0 h 452486"/>
              <a:gd name="connsiteX5" fmla="*/ 75414 w 904973"/>
              <a:gd name="connsiteY5" fmla="*/ 9427 h 452486"/>
              <a:gd name="connsiteX6" fmla="*/ 47134 w 904973"/>
              <a:gd name="connsiteY6" fmla="*/ 18853 h 452486"/>
              <a:gd name="connsiteX7" fmla="*/ 0 w 904973"/>
              <a:gd name="connsiteY7" fmla="*/ 103695 h 452486"/>
              <a:gd name="connsiteX8" fmla="*/ 18853 w 904973"/>
              <a:gd name="connsiteY8" fmla="*/ 226243 h 452486"/>
              <a:gd name="connsiteX9" fmla="*/ 37707 w 904973"/>
              <a:gd name="connsiteY9" fmla="*/ 301658 h 452486"/>
              <a:gd name="connsiteX10" fmla="*/ 56561 w 904973"/>
              <a:gd name="connsiteY10" fmla="*/ 329938 h 452486"/>
              <a:gd name="connsiteX11" fmla="*/ 94268 w 904973"/>
              <a:gd name="connsiteY11" fmla="*/ 377072 h 452486"/>
              <a:gd name="connsiteX12" fmla="*/ 141402 w 904973"/>
              <a:gd name="connsiteY12" fmla="*/ 414779 h 452486"/>
              <a:gd name="connsiteX13" fmla="*/ 169682 w 904973"/>
              <a:gd name="connsiteY13" fmla="*/ 433633 h 452486"/>
              <a:gd name="connsiteX14" fmla="*/ 263950 w 904973"/>
              <a:gd name="connsiteY14" fmla="*/ 452486 h 452486"/>
              <a:gd name="connsiteX15" fmla="*/ 499620 w 904973"/>
              <a:gd name="connsiteY15" fmla="*/ 433633 h 452486"/>
              <a:gd name="connsiteX16" fmla="*/ 527901 w 904973"/>
              <a:gd name="connsiteY16" fmla="*/ 424206 h 452486"/>
              <a:gd name="connsiteX17" fmla="*/ 659876 w 904973"/>
              <a:gd name="connsiteY17" fmla="*/ 405352 h 452486"/>
              <a:gd name="connsiteX18" fmla="*/ 697583 w 904973"/>
              <a:gd name="connsiteY18" fmla="*/ 386499 h 452486"/>
              <a:gd name="connsiteX19" fmla="*/ 735290 w 904973"/>
              <a:gd name="connsiteY19" fmla="*/ 377072 h 452486"/>
              <a:gd name="connsiteX20" fmla="*/ 791851 w 904973"/>
              <a:gd name="connsiteY20" fmla="*/ 358218 h 452486"/>
              <a:gd name="connsiteX21" fmla="*/ 820132 w 904973"/>
              <a:gd name="connsiteY21" fmla="*/ 348792 h 452486"/>
              <a:gd name="connsiteX22" fmla="*/ 876693 w 904973"/>
              <a:gd name="connsiteY22" fmla="*/ 292231 h 452486"/>
              <a:gd name="connsiteX23" fmla="*/ 904973 w 904973"/>
              <a:gd name="connsiteY23" fmla="*/ 263950 h 452486"/>
              <a:gd name="connsiteX24" fmla="*/ 867266 w 904973"/>
              <a:gd name="connsiteY24" fmla="*/ 141402 h 452486"/>
              <a:gd name="connsiteX25" fmla="*/ 838985 w 904973"/>
              <a:gd name="connsiteY25" fmla="*/ 122548 h 452486"/>
              <a:gd name="connsiteX26" fmla="*/ 820132 w 904973"/>
              <a:gd name="connsiteY26" fmla="*/ 94268 h 452486"/>
              <a:gd name="connsiteX27" fmla="*/ 735290 w 904973"/>
              <a:gd name="connsiteY27" fmla="*/ 47134 h 452486"/>
              <a:gd name="connsiteX28" fmla="*/ 707010 w 904973"/>
              <a:gd name="connsiteY28" fmla="*/ 28280 h 452486"/>
              <a:gd name="connsiteX29" fmla="*/ 527901 w 904973"/>
              <a:gd name="connsiteY29" fmla="*/ 9427 h 452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904973" h="452486">
                <a:moveTo>
                  <a:pt x="754144" y="94268"/>
                </a:moveTo>
                <a:cubicBezTo>
                  <a:pt x="700921" y="85397"/>
                  <a:pt x="702033" y="91282"/>
                  <a:pt x="659876" y="65987"/>
                </a:cubicBezTo>
                <a:cubicBezTo>
                  <a:pt x="640446" y="54329"/>
                  <a:pt x="625534" y="32724"/>
                  <a:pt x="603315" y="28280"/>
                </a:cubicBezTo>
                <a:cubicBezTo>
                  <a:pt x="587604" y="25138"/>
                  <a:pt x="571639" y="23069"/>
                  <a:pt x="556181" y="18853"/>
                </a:cubicBezTo>
                <a:cubicBezTo>
                  <a:pt x="537008" y="13624"/>
                  <a:pt x="499620" y="0"/>
                  <a:pt x="499620" y="0"/>
                </a:cubicBezTo>
                <a:lnTo>
                  <a:pt x="75414" y="9427"/>
                </a:lnTo>
                <a:cubicBezTo>
                  <a:pt x="65486" y="9841"/>
                  <a:pt x="54160" y="11827"/>
                  <a:pt x="47134" y="18853"/>
                </a:cubicBezTo>
                <a:cubicBezTo>
                  <a:pt x="14720" y="51267"/>
                  <a:pt x="11854" y="68133"/>
                  <a:pt x="0" y="103695"/>
                </a:cubicBezTo>
                <a:cubicBezTo>
                  <a:pt x="14841" y="237259"/>
                  <a:pt x="713" y="144610"/>
                  <a:pt x="18853" y="226243"/>
                </a:cubicBezTo>
                <a:cubicBezTo>
                  <a:pt x="23155" y="245603"/>
                  <a:pt x="27600" y="281445"/>
                  <a:pt x="37707" y="301658"/>
                </a:cubicBezTo>
                <a:cubicBezTo>
                  <a:pt x="42774" y="311791"/>
                  <a:pt x="50276" y="320511"/>
                  <a:pt x="56561" y="329938"/>
                </a:cubicBezTo>
                <a:cubicBezTo>
                  <a:pt x="74911" y="384993"/>
                  <a:pt x="51629" y="334433"/>
                  <a:pt x="94268" y="377072"/>
                </a:cubicBezTo>
                <a:cubicBezTo>
                  <a:pt x="136908" y="419712"/>
                  <a:pt x="86344" y="396426"/>
                  <a:pt x="141402" y="414779"/>
                </a:cubicBezTo>
                <a:cubicBezTo>
                  <a:pt x="150829" y="421064"/>
                  <a:pt x="159269" y="429170"/>
                  <a:pt x="169682" y="433633"/>
                </a:cubicBezTo>
                <a:cubicBezTo>
                  <a:pt x="187582" y="441305"/>
                  <a:pt x="251186" y="450359"/>
                  <a:pt x="263950" y="452486"/>
                </a:cubicBezTo>
                <a:cubicBezTo>
                  <a:pt x="324107" y="448948"/>
                  <a:pt x="430471" y="446206"/>
                  <a:pt x="499620" y="433633"/>
                </a:cubicBezTo>
                <a:cubicBezTo>
                  <a:pt x="509397" y="431855"/>
                  <a:pt x="518115" y="425933"/>
                  <a:pt x="527901" y="424206"/>
                </a:cubicBezTo>
                <a:cubicBezTo>
                  <a:pt x="571663" y="416483"/>
                  <a:pt x="659876" y="405352"/>
                  <a:pt x="659876" y="405352"/>
                </a:cubicBezTo>
                <a:cubicBezTo>
                  <a:pt x="672445" y="399068"/>
                  <a:pt x="684425" y="391433"/>
                  <a:pt x="697583" y="386499"/>
                </a:cubicBezTo>
                <a:cubicBezTo>
                  <a:pt x="709714" y="381950"/>
                  <a:pt x="722881" y="380795"/>
                  <a:pt x="735290" y="377072"/>
                </a:cubicBezTo>
                <a:cubicBezTo>
                  <a:pt x="754325" y="371361"/>
                  <a:pt x="772997" y="364502"/>
                  <a:pt x="791851" y="358218"/>
                </a:cubicBezTo>
                <a:lnTo>
                  <a:pt x="820132" y="348792"/>
                </a:lnTo>
                <a:lnTo>
                  <a:pt x="876693" y="292231"/>
                </a:lnTo>
                <a:lnTo>
                  <a:pt x="904973" y="263950"/>
                </a:lnTo>
                <a:cubicBezTo>
                  <a:pt x="896399" y="178215"/>
                  <a:pt x="916956" y="182810"/>
                  <a:pt x="867266" y="141402"/>
                </a:cubicBezTo>
                <a:cubicBezTo>
                  <a:pt x="858562" y="134149"/>
                  <a:pt x="848412" y="128833"/>
                  <a:pt x="838985" y="122548"/>
                </a:cubicBezTo>
                <a:cubicBezTo>
                  <a:pt x="832701" y="113121"/>
                  <a:pt x="828658" y="101728"/>
                  <a:pt x="820132" y="94268"/>
                </a:cubicBezTo>
                <a:cubicBezTo>
                  <a:pt x="780238" y="59361"/>
                  <a:pt x="774133" y="60082"/>
                  <a:pt x="735290" y="47134"/>
                </a:cubicBezTo>
                <a:cubicBezTo>
                  <a:pt x="725863" y="40849"/>
                  <a:pt x="717839" y="31612"/>
                  <a:pt x="707010" y="28280"/>
                </a:cubicBezTo>
                <a:cubicBezTo>
                  <a:pt x="627713" y="3881"/>
                  <a:pt x="607101" y="9427"/>
                  <a:pt x="527901" y="9427"/>
                </a:cubicBezTo>
              </a:path>
            </a:pathLst>
          </a:custGeom>
          <a:noFill/>
          <a:ln w="571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/>
          </a:p>
        </p:txBody>
      </p:sp>
      <p:sp>
        <p:nvSpPr>
          <p:cNvPr id="16" name="Voľný tvar: obrazec 15">
            <a:extLst>
              <a:ext uri="{FF2B5EF4-FFF2-40B4-BE49-F238E27FC236}">
                <a16:creationId xmlns:a16="http://schemas.microsoft.com/office/drawing/2014/main" id="{463E93E7-E272-4CE1-BF62-3FE4CB14F61F}"/>
              </a:ext>
            </a:extLst>
          </p:cNvPr>
          <p:cNvSpPr/>
          <p:nvPr/>
        </p:nvSpPr>
        <p:spPr>
          <a:xfrm>
            <a:off x="7217623" y="4779370"/>
            <a:ext cx="644332" cy="367645"/>
          </a:xfrm>
          <a:custGeom>
            <a:avLst/>
            <a:gdLst>
              <a:gd name="connsiteX0" fmla="*/ 754144 w 904973"/>
              <a:gd name="connsiteY0" fmla="*/ 94268 h 452486"/>
              <a:gd name="connsiteX1" fmla="*/ 659876 w 904973"/>
              <a:gd name="connsiteY1" fmla="*/ 65987 h 452486"/>
              <a:gd name="connsiteX2" fmla="*/ 603315 w 904973"/>
              <a:gd name="connsiteY2" fmla="*/ 28280 h 452486"/>
              <a:gd name="connsiteX3" fmla="*/ 556181 w 904973"/>
              <a:gd name="connsiteY3" fmla="*/ 18853 h 452486"/>
              <a:gd name="connsiteX4" fmla="*/ 499620 w 904973"/>
              <a:gd name="connsiteY4" fmla="*/ 0 h 452486"/>
              <a:gd name="connsiteX5" fmla="*/ 75414 w 904973"/>
              <a:gd name="connsiteY5" fmla="*/ 9427 h 452486"/>
              <a:gd name="connsiteX6" fmla="*/ 47134 w 904973"/>
              <a:gd name="connsiteY6" fmla="*/ 18853 h 452486"/>
              <a:gd name="connsiteX7" fmla="*/ 0 w 904973"/>
              <a:gd name="connsiteY7" fmla="*/ 103695 h 452486"/>
              <a:gd name="connsiteX8" fmla="*/ 18853 w 904973"/>
              <a:gd name="connsiteY8" fmla="*/ 226243 h 452486"/>
              <a:gd name="connsiteX9" fmla="*/ 37707 w 904973"/>
              <a:gd name="connsiteY9" fmla="*/ 301658 h 452486"/>
              <a:gd name="connsiteX10" fmla="*/ 56561 w 904973"/>
              <a:gd name="connsiteY10" fmla="*/ 329938 h 452486"/>
              <a:gd name="connsiteX11" fmla="*/ 94268 w 904973"/>
              <a:gd name="connsiteY11" fmla="*/ 377072 h 452486"/>
              <a:gd name="connsiteX12" fmla="*/ 141402 w 904973"/>
              <a:gd name="connsiteY12" fmla="*/ 414779 h 452486"/>
              <a:gd name="connsiteX13" fmla="*/ 169682 w 904973"/>
              <a:gd name="connsiteY13" fmla="*/ 433633 h 452486"/>
              <a:gd name="connsiteX14" fmla="*/ 263950 w 904973"/>
              <a:gd name="connsiteY14" fmla="*/ 452486 h 452486"/>
              <a:gd name="connsiteX15" fmla="*/ 499620 w 904973"/>
              <a:gd name="connsiteY15" fmla="*/ 433633 h 452486"/>
              <a:gd name="connsiteX16" fmla="*/ 527901 w 904973"/>
              <a:gd name="connsiteY16" fmla="*/ 424206 h 452486"/>
              <a:gd name="connsiteX17" fmla="*/ 659876 w 904973"/>
              <a:gd name="connsiteY17" fmla="*/ 405352 h 452486"/>
              <a:gd name="connsiteX18" fmla="*/ 697583 w 904973"/>
              <a:gd name="connsiteY18" fmla="*/ 386499 h 452486"/>
              <a:gd name="connsiteX19" fmla="*/ 735290 w 904973"/>
              <a:gd name="connsiteY19" fmla="*/ 377072 h 452486"/>
              <a:gd name="connsiteX20" fmla="*/ 791851 w 904973"/>
              <a:gd name="connsiteY20" fmla="*/ 358218 h 452486"/>
              <a:gd name="connsiteX21" fmla="*/ 820132 w 904973"/>
              <a:gd name="connsiteY21" fmla="*/ 348792 h 452486"/>
              <a:gd name="connsiteX22" fmla="*/ 876693 w 904973"/>
              <a:gd name="connsiteY22" fmla="*/ 292231 h 452486"/>
              <a:gd name="connsiteX23" fmla="*/ 904973 w 904973"/>
              <a:gd name="connsiteY23" fmla="*/ 263950 h 452486"/>
              <a:gd name="connsiteX24" fmla="*/ 867266 w 904973"/>
              <a:gd name="connsiteY24" fmla="*/ 141402 h 452486"/>
              <a:gd name="connsiteX25" fmla="*/ 838985 w 904973"/>
              <a:gd name="connsiteY25" fmla="*/ 122548 h 452486"/>
              <a:gd name="connsiteX26" fmla="*/ 820132 w 904973"/>
              <a:gd name="connsiteY26" fmla="*/ 94268 h 452486"/>
              <a:gd name="connsiteX27" fmla="*/ 735290 w 904973"/>
              <a:gd name="connsiteY27" fmla="*/ 47134 h 452486"/>
              <a:gd name="connsiteX28" fmla="*/ 707010 w 904973"/>
              <a:gd name="connsiteY28" fmla="*/ 28280 h 452486"/>
              <a:gd name="connsiteX29" fmla="*/ 527901 w 904973"/>
              <a:gd name="connsiteY29" fmla="*/ 9427 h 452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904973" h="452486">
                <a:moveTo>
                  <a:pt x="754144" y="94268"/>
                </a:moveTo>
                <a:cubicBezTo>
                  <a:pt x="700921" y="85397"/>
                  <a:pt x="702033" y="91282"/>
                  <a:pt x="659876" y="65987"/>
                </a:cubicBezTo>
                <a:cubicBezTo>
                  <a:pt x="640446" y="54329"/>
                  <a:pt x="625534" y="32724"/>
                  <a:pt x="603315" y="28280"/>
                </a:cubicBezTo>
                <a:cubicBezTo>
                  <a:pt x="587604" y="25138"/>
                  <a:pt x="571639" y="23069"/>
                  <a:pt x="556181" y="18853"/>
                </a:cubicBezTo>
                <a:cubicBezTo>
                  <a:pt x="537008" y="13624"/>
                  <a:pt x="499620" y="0"/>
                  <a:pt x="499620" y="0"/>
                </a:cubicBezTo>
                <a:lnTo>
                  <a:pt x="75414" y="9427"/>
                </a:lnTo>
                <a:cubicBezTo>
                  <a:pt x="65486" y="9841"/>
                  <a:pt x="54160" y="11827"/>
                  <a:pt x="47134" y="18853"/>
                </a:cubicBezTo>
                <a:cubicBezTo>
                  <a:pt x="14720" y="51267"/>
                  <a:pt x="11854" y="68133"/>
                  <a:pt x="0" y="103695"/>
                </a:cubicBezTo>
                <a:cubicBezTo>
                  <a:pt x="14841" y="237259"/>
                  <a:pt x="713" y="144610"/>
                  <a:pt x="18853" y="226243"/>
                </a:cubicBezTo>
                <a:cubicBezTo>
                  <a:pt x="23155" y="245603"/>
                  <a:pt x="27600" y="281445"/>
                  <a:pt x="37707" y="301658"/>
                </a:cubicBezTo>
                <a:cubicBezTo>
                  <a:pt x="42774" y="311791"/>
                  <a:pt x="50276" y="320511"/>
                  <a:pt x="56561" y="329938"/>
                </a:cubicBezTo>
                <a:cubicBezTo>
                  <a:pt x="74911" y="384993"/>
                  <a:pt x="51629" y="334433"/>
                  <a:pt x="94268" y="377072"/>
                </a:cubicBezTo>
                <a:cubicBezTo>
                  <a:pt x="136908" y="419712"/>
                  <a:pt x="86344" y="396426"/>
                  <a:pt x="141402" y="414779"/>
                </a:cubicBezTo>
                <a:cubicBezTo>
                  <a:pt x="150829" y="421064"/>
                  <a:pt x="159269" y="429170"/>
                  <a:pt x="169682" y="433633"/>
                </a:cubicBezTo>
                <a:cubicBezTo>
                  <a:pt x="187582" y="441305"/>
                  <a:pt x="251186" y="450359"/>
                  <a:pt x="263950" y="452486"/>
                </a:cubicBezTo>
                <a:cubicBezTo>
                  <a:pt x="324107" y="448948"/>
                  <a:pt x="430471" y="446206"/>
                  <a:pt x="499620" y="433633"/>
                </a:cubicBezTo>
                <a:cubicBezTo>
                  <a:pt x="509397" y="431855"/>
                  <a:pt x="518115" y="425933"/>
                  <a:pt x="527901" y="424206"/>
                </a:cubicBezTo>
                <a:cubicBezTo>
                  <a:pt x="571663" y="416483"/>
                  <a:pt x="659876" y="405352"/>
                  <a:pt x="659876" y="405352"/>
                </a:cubicBezTo>
                <a:cubicBezTo>
                  <a:pt x="672445" y="399068"/>
                  <a:pt x="684425" y="391433"/>
                  <a:pt x="697583" y="386499"/>
                </a:cubicBezTo>
                <a:cubicBezTo>
                  <a:pt x="709714" y="381950"/>
                  <a:pt x="722881" y="380795"/>
                  <a:pt x="735290" y="377072"/>
                </a:cubicBezTo>
                <a:cubicBezTo>
                  <a:pt x="754325" y="371361"/>
                  <a:pt x="772997" y="364502"/>
                  <a:pt x="791851" y="358218"/>
                </a:cubicBezTo>
                <a:lnTo>
                  <a:pt x="820132" y="348792"/>
                </a:lnTo>
                <a:lnTo>
                  <a:pt x="876693" y="292231"/>
                </a:lnTo>
                <a:lnTo>
                  <a:pt x="904973" y="263950"/>
                </a:lnTo>
                <a:cubicBezTo>
                  <a:pt x="896399" y="178215"/>
                  <a:pt x="916956" y="182810"/>
                  <a:pt x="867266" y="141402"/>
                </a:cubicBezTo>
                <a:cubicBezTo>
                  <a:pt x="858562" y="134149"/>
                  <a:pt x="848412" y="128833"/>
                  <a:pt x="838985" y="122548"/>
                </a:cubicBezTo>
                <a:cubicBezTo>
                  <a:pt x="832701" y="113121"/>
                  <a:pt x="828658" y="101728"/>
                  <a:pt x="820132" y="94268"/>
                </a:cubicBezTo>
                <a:cubicBezTo>
                  <a:pt x="780238" y="59361"/>
                  <a:pt x="774133" y="60082"/>
                  <a:pt x="735290" y="47134"/>
                </a:cubicBezTo>
                <a:cubicBezTo>
                  <a:pt x="725863" y="40849"/>
                  <a:pt x="717839" y="31612"/>
                  <a:pt x="707010" y="28280"/>
                </a:cubicBezTo>
                <a:cubicBezTo>
                  <a:pt x="627713" y="3881"/>
                  <a:pt x="607101" y="9427"/>
                  <a:pt x="527901" y="9427"/>
                </a:cubicBezTo>
              </a:path>
            </a:pathLst>
          </a:cu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7" name="Voľný tvar: obrazec 16">
            <a:extLst>
              <a:ext uri="{FF2B5EF4-FFF2-40B4-BE49-F238E27FC236}">
                <a16:creationId xmlns:a16="http://schemas.microsoft.com/office/drawing/2014/main" id="{A423FAA8-73BD-48AB-8AB8-BFFF17A74BE2}"/>
              </a:ext>
            </a:extLst>
          </p:cNvPr>
          <p:cNvSpPr/>
          <p:nvPr/>
        </p:nvSpPr>
        <p:spPr>
          <a:xfrm>
            <a:off x="7123353" y="5081027"/>
            <a:ext cx="738601" cy="367645"/>
          </a:xfrm>
          <a:custGeom>
            <a:avLst/>
            <a:gdLst>
              <a:gd name="connsiteX0" fmla="*/ 197963 w 1244338"/>
              <a:gd name="connsiteY0" fmla="*/ 320512 h 424339"/>
              <a:gd name="connsiteX1" fmla="*/ 245097 w 1244338"/>
              <a:gd name="connsiteY1" fmla="*/ 358219 h 424339"/>
              <a:gd name="connsiteX2" fmla="*/ 273378 w 1244338"/>
              <a:gd name="connsiteY2" fmla="*/ 367646 h 424339"/>
              <a:gd name="connsiteX3" fmla="*/ 311085 w 1244338"/>
              <a:gd name="connsiteY3" fmla="*/ 386500 h 424339"/>
              <a:gd name="connsiteX4" fmla="*/ 358219 w 1244338"/>
              <a:gd name="connsiteY4" fmla="*/ 395927 h 424339"/>
              <a:gd name="connsiteX5" fmla="*/ 395926 w 1244338"/>
              <a:gd name="connsiteY5" fmla="*/ 405353 h 424339"/>
              <a:gd name="connsiteX6" fmla="*/ 424206 w 1244338"/>
              <a:gd name="connsiteY6" fmla="*/ 414780 h 424339"/>
              <a:gd name="connsiteX7" fmla="*/ 471340 w 1244338"/>
              <a:gd name="connsiteY7" fmla="*/ 424207 h 424339"/>
              <a:gd name="connsiteX8" fmla="*/ 1008668 w 1244338"/>
              <a:gd name="connsiteY8" fmla="*/ 414780 h 424339"/>
              <a:gd name="connsiteX9" fmla="*/ 1065229 w 1244338"/>
              <a:gd name="connsiteY9" fmla="*/ 395927 h 424339"/>
              <a:gd name="connsiteX10" fmla="*/ 1121790 w 1244338"/>
              <a:gd name="connsiteY10" fmla="*/ 348793 h 424339"/>
              <a:gd name="connsiteX11" fmla="*/ 1187778 w 1244338"/>
              <a:gd name="connsiteY11" fmla="*/ 273378 h 424339"/>
              <a:gd name="connsiteX12" fmla="*/ 1216058 w 1244338"/>
              <a:gd name="connsiteY12" fmla="*/ 207390 h 424339"/>
              <a:gd name="connsiteX13" fmla="*/ 1244338 w 1244338"/>
              <a:gd name="connsiteY13" fmla="*/ 141403 h 424339"/>
              <a:gd name="connsiteX14" fmla="*/ 1216058 w 1244338"/>
              <a:gd name="connsiteY14" fmla="*/ 65988 h 424339"/>
              <a:gd name="connsiteX15" fmla="*/ 1159497 w 1244338"/>
              <a:gd name="connsiteY15" fmla="*/ 47135 h 424339"/>
              <a:gd name="connsiteX16" fmla="*/ 1093510 w 1244338"/>
              <a:gd name="connsiteY16" fmla="*/ 28281 h 424339"/>
              <a:gd name="connsiteX17" fmla="*/ 942681 w 1244338"/>
              <a:gd name="connsiteY17" fmla="*/ 18854 h 424339"/>
              <a:gd name="connsiteX18" fmla="*/ 876693 w 1244338"/>
              <a:gd name="connsiteY18" fmla="*/ 9428 h 424339"/>
              <a:gd name="connsiteX19" fmla="*/ 216817 w 1244338"/>
              <a:gd name="connsiteY19" fmla="*/ 9428 h 424339"/>
              <a:gd name="connsiteX20" fmla="*/ 179110 w 1244338"/>
              <a:gd name="connsiteY20" fmla="*/ 18854 h 424339"/>
              <a:gd name="connsiteX21" fmla="*/ 113122 w 1244338"/>
              <a:gd name="connsiteY21" fmla="*/ 37708 h 424339"/>
              <a:gd name="connsiteX22" fmla="*/ 84842 w 1244338"/>
              <a:gd name="connsiteY22" fmla="*/ 56562 h 424339"/>
              <a:gd name="connsiteX23" fmla="*/ 47134 w 1244338"/>
              <a:gd name="connsiteY23" fmla="*/ 113122 h 424339"/>
              <a:gd name="connsiteX24" fmla="*/ 28281 w 1244338"/>
              <a:gd name="connsiteY24" fmla="*/ 141403 h 424339"/>
              <a:gd name="connsiteX25" fmla="*/ 18854 w 1244338"/>
              <a:gd name="connsiteY25" fmla="*/ 169683 h 424339"/>
              <a:gd name="connsiteX26" fmla="*/ 0 w 1244338"/>
              <a:gd name="connsiteY26" fmla="*/ 245098 h 424339"/>
              <a:gd name="connsiteX27" fmla="*/ 9427 w 1244338"/>
              <a:gd name="connsiteY27" fmla="*/ 320512 h 424339"/>
              <a:gd name="connsiteX28" fmla="*/ 37708 w 1244338"/>
              <a:gd name="connsiteY28" fmla="*/ 348793 h 424339"/>
              <a:gd name="connsiteX29" fmla="*/ 94268 w 1244338"/>
              <a:gd name="connsiteY29" fmla="*/ 377073 h 424339"/>
              <a:gd name="connsiteX30" fmla="*/ 179110 w 1244338"/>
              <a:gd name="connsiteY30" fmla="*/ 395927 h 424339"/>
              <a:gd name="connsiteX31" fmla="*/ 235670 w 1244338"/>
              <a:gd name="connsiteY31" fmla="*/ 405353 h 424339"/>
              <a:gd name="connsiteX32" fmla="*/ 329938 w 1244338"/>
              <a:gd name="connsiteY32" fmla="*/ 414780 h 424339"/>
              <a:gd name="connsiteX33" fmla="*/ 377072 w 1244338"/>
              <a:gd name="connsiteY33" fmla="*/ 424207 h 424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1244338" h="424339">
                <a:moveTo>
                  <a:pt x="197963" y="320512"/>
                </a:moveTo>
                <a:cubicBezTo>
                  <a:pt x="213674" y="333081"/>
                  <a:pt x="228035" y="347555"/>
                  <a:pt x="245097" y="358219"/>
                </a:cubicBezTo>
                <a:cubicBezTo>
                  <a:pt x="253524" y="363486"/>
                  <a:pt x="264245" y="363732"/>
                  <a:pt x="273378" y="367646"/>
                </a:cubicBezTo>
                <a:cubicBezTo>
                  <a:pt x="286294" y="373182"/>
                  <a:pt x="297754" y="382056"/>
                  <a:pt x="311085" y="386500"/>
                </a:cubicBezTo>
                <a:cubicBezTo>
                  <a:pt x="326285" y="391567"/>
                  <a:pt x="342578" y="392451"/>
                  <a:pt x="358219" y="395927"/>
                </a:cubicBezTo>
                <a:cubicBezTo>
                  <a:pt x="370866" y="398737"/>
                  <a:pt x="383469" y="401794"/>
                  <a:pt x="395926" y="405353"/>
                </a:cubicBezTo>
                <a:cubicBezTo>
                  <a:pt x="405480" y="408083"/>
                  <a:pt x="414566" y="412370"/>
                  <a:pt x="424206" y="414780"/>
                </a:cubicBezTo>
                <a:cubicBezTo>
                  <a:pt x="439750" y="418666"/>
                  <a:pt x="455629" y="421065"/>
                  <a:pt x="471340" y="424207"/>
                </a:cubicBezTo>
                <a:cubicBezTo>
                  <a:pt x="650449" y="421065"/>
                  <a:pt x="829734" y="423301"/>
                  <a:pt x="1008668" y="414780"/>
                </a:cubicBezTo>
                <a:cubicBezTo>
                  <a:pt x="1028519" y="413835"/>
                  <a:pt x="1065229" y="395927"/>
                  <a:pt x="1065229" y="395927"/>
                </a:cubicBezTo>
                <a:cubicBezTo>
                  <a:pt x="1090367" y="379168"/>
                  <a:pt x="1102249" y="373918"/>
                  <a:pt x="1121790" y="348793"/>
                </a:cubicBezTo>
                <a:cubicBezTo>
                  <a:pt x="1181010" y="272653"/>
                  <a:pt x="1133029" y="309877"/>
                  <a:pt x="1187778" y="273378"/>
                </a:cubicBezTo>
                <a:cubicBezTo>
                  <a:pt x="1214837" y="165135"/>
                  <a:pt x="1177000" y="298523"/>
                  <a:pt x="1216058" y="207390"/>
                </a:cubicBezTo>
                <a:cubicBezTo>
                  <a:pt x="1252583" y="122166"/>
                  <a:pt x="1197005" y="212404"/>
                  <a:pt x="1244338" y="141403"/>
                </a:cubicBezTo>
                <a:cubicBezTo>
                  <a:pt x="1240536" y="122390"/>
                  <a:pt x="1238252" y="79859"/>
                  <a:pt x="1216058" y="65988"/>
                </a:cubicBezTo>
                <a:cubicBezTo>
                  <a:pt x="1199205" y="55455"/>
                  <a:pt x="1178351" y="53419"/>
                  <a:pt x="1159497" y="47135"/>
                </a:cubicBezTo>
                <a:cubicBezTo>
                  <a:pt x="1142269" y="41392"/>
                  <a:pt x="1110421" y="29972"/>
                  <a:pt x="1093510" y="28281"/>
                </a:cubicBezTo>
                <a:cubicBezTo>
                  <a:pt x="1043386" y="23268"/>
                  <a:pt x="992957" y="21996"/>
                  <a:pt x="942681" y="18854"/>
                </a:cubicBezTo>
                <a:cubicBezTo>
                  <a:pt x="920685" y="15712"/>
                  <a:pt x="898878" y="10660"/>
                  <a:pt x="876693" y="9428"/>
                </a:cubicBezTo>
                <a:cubicBezTo>
                  <a:pt x="580518" y="-7026"/>
                  <a:pt x="544656" y="1432"/>
                  <a:pt x="216817" y="9428"/>
                </a:cubicBezTo>
                <a:cubicBezTo>
                  <a:pt x="204248" y="12570"/>
                  <a:pt x="191567" y="15295"/>
                  <a:pt x="179110" y="18854"/>
                </a:cubicBezTo>
                <a:cubicBezTo>
                  <a:pt x="84403" y="45912"/>
                  <a:pt x="231051" y="8225"/>
                  <a:pt x="113122" y="37708"/>
                </a:cubicBezTo>
                <a:cubicBezTo>
                  <a:pt x="103695" y="43993"/>
                  <a:pt x="92303" y="48036"/>
                  <a:pt x="84842" y="56562"/>
                </a:cubicBezTo>
                <a:cubicBezTo>
                  <a:pt x="69921" y="73615"/>
                  <a:pt x="59703" y="94268"/>
                  <a:pt x="47134" y="113122"/>
                </a:cubicBezTo>
                <a:cubicBezTo>
                  <a:pt x="40849" y="122549"/>
                  <a:pt x="31864" y="130655"/>
                  <a:pt x="28281" y="141403"/>
                </a:cubicBezTo>
                <a:cubicBezTo>
                  <a:pt x="25139" y="150830"/>
                  <a:pt x="21264" y="160043"/>
                  <a:pt x="18854" y="169683"/>
                </a:cubicBezTo>
                <a:lnTo>
                  <a:pt x="0" y="245098"/>
                </a:lnTo>
                <a:cubicBezTo>
                  <a:pt x="3142" y="270236"/>
                  <a:pt x="769" y="296704"/>
                  <a:pt x="9427" y="320512"/>
                </a:cubicBezTo>
                <a:cubicBezTo>
                  <a:pt x="13983" y="333041"/>
                  <a:pt x="27466" y="340258"/>
                  <a:pt x="37708" y="348793"/>
                </a:cubicBezTo>
                <a:cubicBezTo>
                  <a:pt x="59262" y="366754"/>
                  <a:pt x="68391" y="369679"/>
                  <a:pt x="94268" y="377073"/>
                </a:cubicBezTo>
                <a:cubicBezTo>
                  <a:pt x="120743" y="384637"/>
                  <a:pt x="152386" y="391068"/>
                  <a:pt x="179110" y="395927"/>
                </a:cubicBezTo>
                <a:cubicBezTo>
                  <a:pt x="197915" y="399346"/>
                  <a:pt x="216704" y="402982"/>
                  <a:pt x="235670" y="405353"/>
                </a:cubicBezTo>
                <a:cubicBezTo>
                  <a:pt x="267006" y="409270"/>
                  <a:pt x="298515" y="411638"/>
                  <a:pt x="329938" y="414780"/>
                </a:cubicBezTo>
                <a:cubicBezTo>
                  <a:pt x="364181" y="426194"/>
                  <a:pt x="348282" y="424207"/>
                  <a:pt x="377072" y="424207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8" name="Voľný tvar: obrazec 17">
            <a:extLst>
              <a:ext uri="{FF2B5EF4-FFF2-40B4-BE49-F238E27FC236}">
                <a16:creationId xmlns:a16="http://schemas.microsoft.com/office/drawing/2014/main" id="{C2E7B952-46EF-43F9-AA25-2BE362507303}"/>
              </a:ext>
            </a:extLst>
          </p:cNvPr>
          <p:cNvSpPr/>
          <p:nvPr/>
        </p:nvSpPr>
        <p:spPr>
          <a:xfrm>
            <a:off x="7123352" y="5382683"/>
            <a:ext cx="738601" cy="367646"/>
          </a:xfrm>
          <a:custGeom>
            <a:avLst/>
            <a:gdLst>
              <a:gd name="connsiteX0" fmla="*/ 754144 w 904973"/>
              <a:gd name="connsiteY0" fmla="*/ 94268 h 452486"/>
              <a:gd name="connsiteX1" fmla="*/ 659876 w 904973"/>
              <a:gd name="connsiteY1" fmla="*/ 65987 h 452486"/>
              <a:gd name="connsiteX2" fmla="*/ 603315 w 904973"/>
              <a:gd name="connsiteY2" fmla="*/ 28280 h 452486"/>
              <a:gd name="connsiteX3" fmla="*/ 556181 w 904973"/>
              <a:gd name="connsiteY3" fmla="*/ 18853 h 452486"/>
              <a:gd name="connsiteX4" fmla="*/ 499620 w 904973"/>
              <a:gd name="connsiteY4" fmla="*/ 0 h 452486"/>
              <a:gd name="connsiteX5" fmla="*/ 75414 w 904973"/>
              <a:gd name="connsiteY5" fmla="*/ 9427 h 452486"/>
              <a:gd name="connsiteX6" fmla="*/ 47134 w 904973"/>
              <a:gd name="connsiteY6" fmla="*/ 18853 h 452486"/>
              <a:gd name="connsiteX7" fmla="*/ 0 w 904973"/>
              <a:gd name="connsiteY7" fmla="*/ 103695 h 452486"/>
              <a:gd name="connsiteX8" fmla="*/ 18853 w 904973"/>
              <a:gd name="connsiteY8" fmla="*/ 226243 h 452486"/>
              <a:gd name="connsiteX9" fmla="*/ 37707 w 904973"/>
              <a:gd name="connsiteY9" fmla="*/ 301658 h 452486"/>
              <a:gd name="connsiteX10" fmla="*/ 56561 w 904973"/>
              <a:gd name="connsiteY10" fmla="*/ 329938 h 452486"/>
              <a:gd name="connsiteX11" fmla="*/ 94268 w 904973"/>
              <a:gd name="connsiteY11" fmla="*/ 377072 h 452486"/>
              <a:gd name="connsiteX12" fmla="*/ 141402 w 904973"/>
              <a:gd name="connsiteY12" fmla="*/ 414779 h 452486"/>
              <a:gd name="connsiteX13" fmla="*/ 169682 w 904973"/>
              <a:gd name="connsiteY13" fmla="*/ 433633 h 452486"/>
              <a:gd name="connsiteX14" fmla="*/ 263950 w 904973"/>
              <a:gd name="connsiteY14" fmla="*/ 452486 h 452486"/>
              <a:gd name="connsiteX15" fmla="*/ 499620 w 904973"/>
              <a:gd name="connsiteY15" fmla="*/ 433633 h 452486"/>
              <a:gd name="connsiteX16" fmla="*/ 527901 w 904973"/>
              <a:gd name="connsiteY16" fmla="*/ 424206 h 452486"/>
              <a:gd name="connsiteX17" fmla="*/ 659876 w 904973"/>
              <a:gd name="connsiteY17" fmla="*/ 405352 h 452486"/>
              <a:gd name="connsiteX18" fmla="*/ 697583 w 904973"/>
              <a:gd name="connsiteY18" fmla="*/ 386499 h 452486"/>
              <a:gd name="connsiteX19" fmla="*/ 735290 w 904973"/>
              <a:gd name="connsiteY19" fmla="*/ 377072 h 452486"/>
              <a:gd name="connsiteX20" fmla="*/ 791851 w 904973"/>
              <a:gd name="connsiteY20" fmla="*/ 358218 h 452486"/>
              <a:gd name="connsiteX21" fmla="*/ 820132 w 904973"/>
              <a:gd name="connsiteY21" fmla="*/ 348792 h 452486"/>
              <a:gd name="connsiteX22" fmla="*/ 876693 w 904973"/>
              <a:gd name="connsiteY22" fmla="*/ 292231 h 452486"/>
              <a:gd name="connsiteX23" fmla="*/ 904973 w 904973"/>
              <a:gd name="connsiteY23" fmla="*/ 263950 h 452486"/>
              <a:gd name="connsiteX24" fmla="*/ 867266 w 904973"/>
              <a:gd name="connsiteY24" fmla="*/ 141402 h 452486"/>
              <a:gd name="connsiteX25" fmla="*/ 838985 w 904973"/>
              <a:gd name="connsiteY25" fmla="*/ 122548 h 452486"/>
              <a:gd name="connsiteX26" fmla="*/ 820132 w 904973"/>
              <a:gd name="connsiteY26" fmla="*/ 94268 h 452486"/>
              <a:gd name="connsiteX27" fmla="*/ 735290 w 904973"/>
              <a:gd name="connsiteY27" fmla="*/ 47134 h 452486"/>
              <a:gd name="connsiteX28" fmla="*/ 707010 w 904973"/>
              <a:gd name="connsiteY28" fmla="*/ 28280 h 452486"/>
              <a:gd name="connsiteX29" fmla="*/ 527901 w 904973"/>
              <a:gd name="connsiteY29" fmla="*/ 9427 h 452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904973" h="452486">
                <a:moveTo>
                  <a:pt x="754144" y="94268"/>
                </a:moveTo>
                <a:cubicBezTo>
                  <a:pt x="700921" y="85397"/>
                  <a:pt x="702033" y="91282"/>
                  <a:pt x="659876" y="65987"/>
                </a:cubicBezTo>
                <a:cubicBezTo>
                  <a:pt x="640446" y="54329"/>
                  <a:pt x="625534" y="32724"/>
                  <a:pt x="603315" y="28280"/>
                </a:cubicBezTo>
                <a:cubicBezTo>
                  <a:pt x="587604" y="25138"/>
                  <a:pt x="571639" y="23069"/>
                  <a:pt x="556181" y="18853"/>
                </a:cubicBezTo>
                <a:cubicBezTo>
                  <a:pt x="537008" y="13624"/>
                  <a:pt x="499620" y="0"/>
                  <a:pt x="499620" y="0"/>
                </a:cubicBezTo>
                <a:lnTo>
                  <a:pt x="75414" y="9427"/>
                </a:lnTo>
                <a:cubicBezTo>
                  <a:pt x="65486" y="9841"/>
                  <a:pt x="54160" y="11827"/>
                  <a:pt x="47134" y="18853"/>
                </a:cubicBezTo>
                <a:cubicBezTo>
                  <a:pt x="14720" y="51267"/>
                  <a:pt x="11854" y="68133"/>
                  <a:pt x="0" y="103695"/>
                </a:cubicBezTo>
                <a:cubicBezTo>
                  <a:pt x="14841" y="237259"/>
                  <a:pt x="713" y="144610"/>
                  <a:pt x="18853" y="226243"/>
                </a:cubicBezTo>
                <a:cubicBezTo>
                  <a:pt x="23155" y="245603"/>
                  <a:pt x="27600" y="281445"/>
                  <a:pt x="37707" y="301658"/>
                </a:cubicBezTo>
                <a:cubicBezTo>
                  <a:pt x="42774" y="311791"/>
                  <a:pt x="50276" y="320511"/>
                  <a:pt x="56561" y="329938"/>
                </a:cubicBezTo>
                <a:cubicBezTo>
                  <a:pt x="74911" y="384993"/>
                  <a:pt x="51629" y="334433"/>
                  <a:pt x="94268" y="377072"/>
                </a:cubicBezTo>
                <a:cubicBezTo>
                  <a:pt x="136908" y="419712"/>
                  <a:pt x="86344" y="396426"/>
                  <a:pt x="141402" y="414779"/>
                </a:cubicBezTo>
                <a:cubicBezTo>
                  <a:pt x="150829" y="421064"/>
                  <a:pt x="159269" y="429170"/>
                  <a:pt x="169682" y="433633"/>
                </a:cubicBezTo>
                <a:cubicBezTo>
                  <a:pt x="187582" y="441305"/>
                  <a:pt x="251186" y="450359"/>
                  <a:pt x="263950" y="452486"/>
                </a:cubicBezTo>
                <a:cubicBezTo>
                  <a:pt x="324107" y="448948"/>
                  <a:pt x="430471" y="446206"/>
                  <a:pt x="499620" y="433633"/>
                </a:cubicBezTo>
                <a:cubicBezTo>
                  <a:pt x="509397" y="431855"/>
                  <a:pt x="518115" y="425933"/>
                  <a:pt x="527901" y="424206"/>
                </a:cubicBezTo>
                <a:cubicBezTo>
                  <a:pt x="571663" y="416483"/>
                  <a:pt x="659876" y="405352"/>
                  <a:pt x="659876" y="405352"/>
                </a:cubicBezTo>
                <a:cubicBezTo>
                  <a:pt x="672445" y="399068"/>
                  <a:pt x="684425" y="391433"/>
                  <a:pt x="697583" y="386499"/>
                </a:cubicBezTo>
                <a:cubicBezTo>
                  <a:pt x="709714" y="381950"/>
                  <a:pt x="722881" y="380795"/>
                  <a:pt x="735290" y="377072"/>
                </a:cubicBezTo>
                <a:cubicBezTo>
                  <a:pt x="754325" y="371361"/>
                  <a:pt x="772997" y="364502"/>
                  <a:pt x="791851" y="358218"/>
                </a:cubicBezTo>
                <a:lnTo>
                  <a:pt x="820132" y="348792"/>
                </a:lnTo>
                <a:lnTo>
                  <a:pt x="876693" y="292231"/>
                </a:lnTo>
                <a:lnTo>
                  <a:pt x="904973" y="263950"/>
                </a:lnTo>
                <a:cubicBezTo>
                  <a:pt x="896399" y="178215"/>
                  <a:pt x="916956" y="182810"/>
                  <a:pt x="867266" y="141402"/>
                </a:cubicBezTo>
                <a:cubicBezTo>
                  <a:pt x="858562" y="134149"/>
                  <a:pt x="848412" y="128833"/>
                  <a:pt x="838985" y="122548"/>
                </a:cubicBezTo>
                <a:cubicBezTo>
                  <a:pt x="832701" y="113121"/>
                  <a:pt x="828658" y="101728"/>
                  <a:pt x="820132" y="94268"/>
                </a:cubicBezTo>
                <a:cubicBezTo>
                  <a:pt x="780238" y="59361"/>
                  <a:pt x="774133" y="60082"/>
                  <a:pt x="735290" y="47134"/>
                </a:cubicBezTo>
                <a:cubicBezTo>
                  <a:pt x="725863" y="40849"/>
                  <a:pt x="717839" y="31612"/>
                  <a:pt x="707010" y="28280"/>
                </a:cubicBezTo>
                <a:cubicBezTo>
                  <a:pt x="627713" y="3881"/>
                  <a:pt x="607101" y="9427"/>
                  <a:pt x="527901" y="9427"/>
                </a:cubicBezTo>
              </a:path>
            </a:pathLst>
          </a:custGeom>
          <a:noFill/>
          <a:ln w="571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3436829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03DC3E-7487-4AB0-93AB-7779F1F6D8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/>
              <a:t>Counts: Observed + Expected</a:t>
            </a:r>
            <a:br>
              <a:rPr lang="en-US" sz="3600" dirty="0"/>
            </a:br>
            <a:r>
              <a:rPr lang="en-US" sz="3600" dirty="0"/>
              <a:t>Residuals: </a:t>
            </a:r>
            <a:r>
              <a:rPr lang="en-GB" sz="3600" dirty="0"/>
              <a:t>Adjusted </a:t>
            </a:r>
            <a:r>
              <a:rPr lang="en-US" sz="3600" dirty="0"/>
              <a:t>standardized</a:t>
            </a:r>
            <a:br>
              <a:rPr lang="en-US" dirty="0"/>
            </a:br>
            <a:endParaRPr lang="sk-SK" dirty="0"/>
          </a:p>
        </p:txBody>
      </p:sp>
      <p:pic>
        <p:nvPicPr>
          <p:cNvPr id="10" name="Obrázok 9">
            <a:extLst>
              <a:ext uri="{FF2B5EF4-FFF2-40B4-BE49-F238E27FC236}">
                <a16:creationId xmlns:a16="http://schemas.microsoft.com/office/drawing/2014/main" id="{F87EE0E7-C56C-431B-9F32-1DC86F9325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0360" y="1735119"/>
            <a:ext cx="6336701" cy="4691180"/>
          </a:xfrm>
          <a:prstGeom prst="rect">
            <a:avLst/>
          </a:prstGeom>
        </p:spPr>
      </p:pic>
      <p:sp>
        <p:nvSpPr>
          <p:cNvPr id="15" name="Voľný tvar: obrazec 14">
            <a:extLst>
              <a:ext uri="{FF2B5EF4-FFF2-40B4-BE49-F238E27FC236}">
                <a16:creationId xmlns:a16="http://schemas.microsoft.com/office/drawing/2014/main" id="{4E6EB070-46DE-405B-A7EE-2C68D27E3FB8}"/>
              </a:ext>
            </a:extLst>
          </p:cNvPr>
          <p:cNvSpPr/>
          <p:nvPr/>
        </p:nvSpPr>
        <p:spPr>
          <a:xfrm>
            <a:off x="7328258" y="3429000"/>
            <a:ext cx="738601" cy="367646"/>
          </a:xfrm>
          <a:custGeom>
            <a:avLst/>
            <a:gdLst>
              <a:gd name="connsiteX0" fmla="*/ 754144 w 904973"/>
              <a:gd name="connsiteY0" fmla="*/ 94268 h 452486"/>
              <a:gd name="connsiteX1" fmla="*/ 659876 w 904973"/>
              <a:gd name="connsiteY1" fmla="*/ 65987 h 452486"/>
              <a:gd name="connsiteX2" fmla="*/ 603315 w 904973"/>
              <a:gd name="connsiteY2" fmla="*/ 28280 h 452486"/>
              <a:gd name="connsiteX3" fmla="*/ 556181 w 904973"/>
              <a:gd name="connsiteY3" fmla="*/ 18853 h 452486"/>
              <a:gd name="connsiteX4" fmla="*/ 499620 w 904973"/>
              <a:gd name="connsiteY4" fmla="*/ 0 h 452486"/>
              <a:gd name="connsiteX5" fmla="*/ 75414 w 904973"/>
              <a:gd name="connsiteY5" fmla="*/ 9427 h 452486"/>
              <a:gd name="connsiteX6" fmla="*/ 47134 w 904973"/>
              <a:gd name="connsiteY6" fmla="*/ 18853 h 452486"/>
              <a:gd name="connsiteX7" fmla="*/ 0 w 904973"/>
              <a:gd name="connsiteY7" fmla="*/ 103695 h 452486"/>
              <a:gd name="connsiteX8" fmla="*/ 18853 w 904973"/>
              <a:gd name="connsiteY8" fmla="*/ 226243 h 452486"/>
              <a:gd name="connsiteX9" fmla="*/ 37707 w 904973"/>
              <a:gd name="connsiteY9" fmla="*/ 301658 h 452486"/>
              <a:gd name="connsiteX10" fmla="*/ 56561 w 904973"/>
              <a:gd name="connsiteY10" fmla="*/ 329938 h 452486"/>
              <a:gd name="connsiteX11" fmla="*/ 94268 w 904973"/>
              <a:gd name="connsiteY11" fmla="*/ 377072 h 452486"/>
              <a:gd name="connsiteX12" fmla="*/ 141402 w 904973"/>
              <a:gd name="connsiteY12" fmla="*/ 414779 h 452486"/>
              <a:gd name="connsiteX13" fmla="*/ 169682 w 904973"/>
              <a:gd name="connsiteY13" fmla="*/ 433633 h 452486"/>
              <a:gd name="connsiteX14" fmla="*/ 263950 w 904973"/>
              <a:gd name="connsiteY14" fmla="*/ 452486 h 452486"/>
              <a:gd name="connsiteX15" fmla="*/ 499620 w 904973"/>
              <a:gd name="connsiteY15" fmla="*/ 433633 h 452486"/>
              <a:gd name="connsiteX16" fmla="*/ 527901 w 904973"/>
              <a:gd name="connsiteY16" fmla="*/ 424206 h 452486"/>
              <a:gd name="connsiteX17" fmla="*/ 659876 w 904973"/>
              <a:gd name="connsiteY17" fmla="*/ 405352 h 452486"/>
              <a:gd name="connsiteX18" fmla="*/ 697583 w 904973"/>
              <a:gd name="connsiteY18" fmla="*/ 386499 h 452486"/>
              <a:gd name="connsiteX19" fmla="*/ 735290 w 904973"/>
              <a:gd name="connsiteY19" fmla="*/ 377072 h 452486"/>
              <a:gd name="connsiteX20" fmla="*/ 791851 w 904973"/>
              <a:gd name="connsiteY20" fmla="*/ 358218 h 452486"/>
              <a:gd name="connsiteX21" fmla="*/ 820132 w 904973"/>
              <a:gd name="connsiteY21" fmla="*/ 348792 h 452486"/>
              <a:gd name="connsiteX22" fmla="*/ 876693 w 904973"/>
              <a:gd name="connsiteY22" fmla="*/ 292231 h 452486"/>
              <a:gd name="connsiteX23" fmla="*/ 904973 w 904973"/>
              <a:gd name="connsiteY23" fmla="*/ 263950 h 452486"/>
              <a:gd name="connsiteX24" fmla="*/ 867266 w 904973"/>
              <a:gd name="connsiteY24" fmla="*/ 141402 h 452486"/>
              <a:gd name="connsiteX25" fmla="*/ 838985 w 904973"/>
              <a:gd name="connsiteY25" fmla="*/ 122548 h 452486"/>
              <a:gd name="connsiteX26" fmla="*/ 820132 w 904973"/>
              <a:gd name="connsiteY26" fmla="*/ 94268 h 452486"/>
              <a:gd name="connsiteX27" fmla="*/ 735290 w 904973"/>
              <a:gd name="connsiteY27" fmla="*/ 47134 h 452486"/>
              <a:gd name="connsiteX28" fmla="*/ 707010 w 904973"/>
              <a:gd name="connsiteY28" fmla="*/ 28280 h 452486"/>
              <a:gd name="connsiteX29" fmla="*/ 527901 w 904973"/>
              <a:gd name="connsiteY29" fmla="*/ 9427 h 452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904973" h="452486">
                <a:moveTo>
                  <a:pt x="754144" y="94268"/>
                </a:moveTo>
                <a:cubicBezTo>
                  <a:pt x="700921" y="85397"/>
                  <a:pt x="702033" y="91282"/>
                  <a:pt x="659876" y="65987"/>
                </a:cubicBezTo>
                <a:cubicBezTo>
                  <a:pt x="640446" y="54329"/>
                  <a:pt x="625534" y="32724"/>
                  <a:pt x="603315" y="28280"/>
                </a:cubicBezTo>
                <a:cubicBezTo>
                  <a:pt x="587604" y="25138"/>
                  <a:pt x="571639" y="23069"/>
                  <a:pt x="556181" y="18853"/>
                </a:cubicBezTo>
                <a:cubicBezTo>
                  <a:pt x="537008" y="13624"/>
                  <a:pt x="499620" y="0"/>
                  <a:pt x="499620" y="0"/>
                </a:cubicBezTo>
                <a:lnTo>
                  <a:pt x="75414" y="9427"/>
                </a:lnTo>
                <a:cubicBezTo>
                  <a:pt x="65486" y="9841"/>
                  <a:pt x="54160" y="11827"/>
                  <a:pt x="47134" y="18853"/>
                </a:cubicBezTo>
                <a:cubicBezTo>
                  <a:pt x="14720" y="51267"/>
                  <a:pt x="11854" y="68133"/>
                  <a:pt x="0" y="103695"/>
                </a:cubicBezTo>
                <a:cubicBezTo>
                  <a:pt x="14841" y="237259"/>
                  <a:pt x="713" y="144610"/>
                  <a:pt x="18853" y="226243"/>
                </a:cubicBezTo>
                <a:cubicBezTo>
                  <a:pt x="23155" y="245603"/>
                  <a:pt x="27600" y="281445"/>
                  <a:pt x="37707" y="301658"/>
                </a:cubicBezTo>
                <a:cubicBezTo>
                  <a:pt x="42774" y="311791"/>
                  <a:pt x="50276" y="320511"/>
                  <a:pt x="56561" y="329938"/>
                </a:cubicBezTo>
                <a:cubicBezTo>
                  <a:pt x="74911" y="384993"/>
                  <a:pt x="51629" y="334433"/>
                  <a:pt x="94268" y="377072"/>
                </a:cubicBezTo>
                <a:cubicBezTo>
                  <a:pt x="136908" y="419712"/>
                  <a:pt x="86344" y="396426"/>
                  <a:pt x="141402" y="414779"/>
                </a:cubicBezTo>
                <a:cubicBezTo>
                  <a:pt x="150829" y="421064"/>
                  <a:pt x="159269" y="429170"/>
                  <a:pt x="169682" y="433633"/>
                </a:cubicBezTo>
                <a:cubicBezTo>
                  <a:pt x="187582" y="441305"/>
                  <a:pt x="251186" y="450359"/>
                  <a:pt x="263950" y="452486"/>
                </a:cubicBezTo>
                <a:cubicBezTo>
                  <a:pt x="324107" y="448948"/>
                  <a:pt x="430471" y="446206"/>
                  <a:pt x="499620" y="433633"/>
                </a:cubicBezTo>
                <a:cubicBezTo>
                  <a:pt x="509397" y="431855"/>
                  <a:pt x="518115" y="425933"/>
                  <a:pt x="527901" y="424206"/>
                </a:cubicBezTo>
                <a:cubicBezTo>
                  <a:pt x="571663" y="416483"/>
                  <a:pt x="659876" y="405352"/>
                  <a:pt x="659876" y="405352"/>
                </a:cubicBezTo>
                <a:cubicBezTo>
                  <a:pt x="672445" y="399068"/>
                  <a:pt x="684425" y="391433"/>
                  <a:pt x="697583" y="386499"/>
                </a:cubicBezTo>
                <a:cubicBezTo>
                  <a:pt x="709714" y="381950"/>
                  <a:pt x="722881" y="380795"/>
                  <a:pt x="735290" y="377072"/>
                </a:cubicBezTo>
                <a:cubicBezTo>
                  <a:pt x="754325" y="371361"/>
                  <a:pt x="772997" y="364502"/>
                  <a:pt x="791851" y="358218"/>
                </a:cubicBezTo>
                <a:lnTo>
                  <a:pt x="820132" y="348792"/>
                </a:lnTo>
                <a:lnTo>
                  <a:pt x="876693" y="292231"/>
                </a:lnTo>
                <a:lnTo>
                  <a:pt x="904973" y="263950"/>
                </a:lnTo>
                <a:cubicBezTo>
                  <a:pt x="896399" y="178215"/>
                  <a:pt x="916956" y="182810"/>
                  <a:pt x="867266" y="141402"/>
                </a:cubicBezTo>
                <a:cubicBezTo>
                  <a:pt x="858562" y="134149"/>
                  <a:pt x="848412" y="128833"/>
                  <a:pt x="838985" y="122548"/>
                </a:cubicBezTo>
                <a:cubicBezTo>
                  <a:pt x="832701" y="113121"/>
                  <a:pt x="828658" y="101728"/>
                  <a:pt x="820132" y="94268"/>
                </a:cubicBezTo>
                <a:cubicBezTo>
                  <a:pt x="780238" y="59361"/>
                  <a:pt x="774133" y="60082"/>
                  <a:pt x="735290" y="47134"/>
                </a:cubicBezTo>
                <a:cubicBezTo>
                  <a:pt x="725863" y="40849"/>
                  <a:pt x="717839" y="31612"/>
                  <a:pt x="707010" y="28280"/>
                </a:cubicBezTo>
                <a:cubicBezTo>
                  <a:pt x="627713" y="3881"/>
                  <a:pt x="607101" y="9427"/>
                  <a:pt x="527901" y="9427"/>
                </a:cubicBezTo>
              </a:path>
            </a:pathLst>
          </a:custGeom>
          <a:noFill/>
          <a:ln w="571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Voľný tvar: obrazec 10">
            <a:extLst>
              <a:ext uri="{FF2B5EF4-FFF2-40B4-BE49-F238E27FC236}">
                <a16:creationId xmlns:a16="http://schemas.microsoft.com/office/drawing/2014/main" id="{8CD55FCB-D35A-48DC-9E63-14635125BDC9}"/>
              </a:ext>
            </a:extLst>
          </p:cNvPr>
          <p:cNvSpPr/>
          <p:nvPr/>
        </p:nvSpPr>
        <p:spPr>
          <a:xfrm>
            <a:off x="7328258" y="4411824"/>
            <a:ext cx="738601" cy="367646"/>
          </a:xfrm>
          <a:custGeom>
            <a:avLst/>
            <a:gdLst>
              <a:gd name="connsiteX0" fmla="*/ 754144 w 904973"/>
              <a:gd name="connsiteY0" fmla="*/ 94268 h 452486"/>
              <a:gd name="connsiteX1" fmla="*/ 659876 w 904973"/>
              <a:gd name="connsiteY1" fmla="*/ 65987 h 452486"/>
              <a:gd name="connsiteX2" fmla="*/ 603315 w 904973"/>
              <a:gd name="connsiteY2" fmla="*/ 28280 h 452486"/>
              <a:gd name="connsiteX3" fmla="*/ 556181 w 904973"/>
              <a:gd name="connsiteY3" fmla="*/ 18853 h 452486"/>
              <a:gd name="connsiteX4" fmla="*/ 499620 w 904973"/>
              <a:gd name="connsiteY4" fmla="*/ 0 h 452486"/>
              <a:gd name="connsiteX5" fmla="*/ 75414 w 904973"/>
              <a:gd name="connsiteY5" fmla="*/ 9427 h 452486"/>
              <a:gd name="connsiteX6" fmla="*/ 47134 w 904973"/>
              <a:gd name="connsiteY6" fmla="*/ 18853 h 452486"/>
              <a:gd name="connsiteX7" fmla="*/ 0 w 904973"/>
              <a:gd name="connsiteY7" fmla="*/ 103695 h 452486"/>
              <a:gd name="connsiteX8" fmla="*/ 18853 w 904973"/>
              <a:gd name="connsiteY8" fmla="*/ 226243 h 452486"/>
              <a:gd name="connsiteX9" fmla="*/ 37707 w 904973"/>
              <a:gd name="connsiteY9" fmla="*/ 301658 h 452486"/>
              <a:gd name="connsiteX10" fmla="*/ 56561 w 904973"/>
              <a:gd name="connsiteY10" fmla="*/ 329938 h 452486"/>
              <a:gd name="connsiteX11" fmla="*/ 94268 w 904973"/>
              <a:gd name="connsiteY11" fmla="*/ 377072 h 452486"/>
              <a:gd name="connsiteX12" fmla="*/ 141402 w 904973"/>
              <a:gd name="connsiteY12" fmla="*/ 414779 h 452486"/>
              <a:gd name="connsiteX13" fmla="*/ 169682 w 904973"/>
              <a:gd name="connsiteY13" fmla="*/ 433633 h 452486"/>
              <a:gd name="connsiteX14" fmla="*/ 263950 w 904973"/>
              <a:gd name="connsiteY14" fmla="*/ 452486 h 452486"/>
              <a:gd name="connsiteX15" fmla="*/ 499620 w 904973"/>
              <a:gd name="connsiteY15" fmla="*/ 433633 h 452486"/>
              <a:gd name="connsiteX16" fmla="*/ 527901 w 904973"/>
              <a:gd name="connsiteY16" fmla="*/ 424206 h 452486"/>
              <a:gd name="connsiteX17" fmla="*/ 659876 w 904973"/>
              <a:gd name="connsiteY17" fmla="*/ 405352 h 452486"/>
              <a:gd name="connsiteX18" fmla="*/ 697583 w 904973"/>
              <a:gd name="connsiteY18" fmla="*/ 386499 h 452486"/>
              <a:gd name="connsiteX19" fmla="*/ 735290 w 904973"/>
              <a:gd name="connsiteY19" fmla="*/ 377072 h 452486"/>
              <a:gd name="connsiteX20" fmla="*/ 791851 w 904973"/>
              <a:gd name="connsiteY20" fmla="*/ 358218 h 452486"/>
              <a:gd name="connsiteX21" fmla="*/ 820132 w 904973"/>
              <a:gd name="connsiteY21" fmla="*/ 348792 h 452486"/>
              <a:gd name="connsiteX22" fmla="*/ 876693 w 904973"/>
              <a:gd name="connsiteY22" fmla="*/ 292231 h 452486"/>
              <a:gd name="connsiteX23" fmla="*/ 904973 w 904973"/>
              <a:gd name="connsiteY23" fmla="*/ 263950 h 452486"/>
              <a:gd name="connsiteX24" fmla="*/ 867266 w 904973"/>
              <a:gd name="connsiteY24" fmla="*/ 141402 h 452486"/>
              <a:gd name="connsiteX25" fmla="*/ 838985 w 904973"/>
              <a:gd name="connsiteY25" fmla="*/ 122548 h 452486"/>
              <a:gd name="connsiteX26" fmla="*/ 820132 w 904973"/>
              <a:gd name="connsiteY26" fmla="*/ 94268 h 452486"/>
              <a:gd name="connsiteX27" fmla="*/ 735290 w 904973"/>
              <a:gd name="connsiteY27" fmla="*/ 47134 h 452486"/>
              <a:gd name="connsiteX28" fmla="*/ 707010 w 904973"/>
              <a:gd name="connsiteY28" fmla="*/ 28280 h 452486"/>
              <a:gd name="connsiteX29" fmla="*/ 527901 w 904973"/>
              <a:gd name="connsiteY29" fmla="*/ 9427 h 452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904973" h="452486">
                <a:moveTo>
                  <a:pt x="754144" y="94268"/>
                </a:moveTo>
                <a:cubicBezTo>
                  <a:pt x="700921" y="85397"/>
                  <a:pt x="702033" y="91282"/>
                  <a:pt x="659876" y="65987"/>
                </a:cubicBezTo>
                <a:cubicBezTo>
                  <a:pt x="640446" y="54329"/>
                  <a:pt x="625534" y="32724"/>
                  <a:pt x="603315" y="28280"/>
                </a:cubicBezTo>
                <a:cubicBezTo>
                  <a:pt x="587604" y="25138"/>
                  <a:pt x="571639" y="23069"/>
                  <a:pt x="556181" y="18853"/>
                </a:cubicBezTo>
                <a:cubicBezTo>
                  <a:pt x="537008" y="13624"/>
                  <a:pt x="499620" y="0"/>
                  <a:pt x="499620" y="0"/>
                </a:cubicBezTo>
                <a:lnTo>
                  <a:pt x="75414" y="9427"/>
                </a:lnTo>
                <a:cubicBezTo>
                  <a:pt x="65486" y="9841"/>
                  <a:pt x="54160" y="11827"/>
                  <a:pt x="47134" y="18853"/>
                </a:cubicBezTo>
                <a:cubicBezTo>
                  <a:pt x="14720" y="51267"/>
                  <a:pt x="11854" y="68133"/>
                  <a:pt x="0" y="103695"/>
                </a:cubicBezTo>
                <a:cubicBezTo>
                  <a:pt x="14841" y="237259"/>
                  <a:pt x="713" y="144610"/>
                  <a:pt x="18853" y="226243"/>
                </a:cubicBezTo>
                <a:cubicBezTo>
                  <a:pt x="23155" y="245603"/>
                  <a:pt x="27600" y="281445"/>
                  <a:pt x="37707" y="301658"/>
                </a:cubicBezTo>
                <a:cubicBezTo>
                  <a:pt x="42774" y="311791"/>
                  <a:pt x="50276" y="320511"/>
                  <a:pt x="56561" y="329938"/>
                </a:cubicBezTo>
                <a:cubicBezTo>
                  <a:pt x="74911" y="384993"/>
                  <a:pt x="51629" y="334433"/>
                  <a:pt x="94268" y="377072"/>
                </a:cubicBezTo>
                <a:cubicBezTo>
                  <a:pt x="136908" y="419712"/>
                  <a:pt x="86344" y="396426"/>
                  <a:pt x="141402" y="414779"/>
                </a:cubicBezTo>
                <a:cubicBezTo>
                  <a:pt x="150829" y="421064"/>
                  <a:pt x="159269" y="429170"/>
                  <a:pt x="169682" y="433633"/>
                </a:cubicBezTo>
                <a:cubicBezTo>
                  <a:pt x="187582" y="441305"/>
                  <a:pt x="251186" y="450359"/>
                  <a:pt x="263950" y="452486"/>
                </a:cubicBezTo>
                <a:cubicBezTo>
                  <a:pt x="324107" y="448948"/>
                  <a:pt x="430471" y="446206"/>
                  <a:pt x="499620" y="433633"/>
                </a:cubicBezTo>
                <a:cubicBezTo>
                  <a:pt x="509397" y="431855"/>
                  <a:pt x="518115" y="425933"/>
                  <a:pt x="527901" y="424206"/>
                </a:cubicBezTo>
                <a:cubicBezTo>
                  <a:pt x="571663" y="416483"/>
                  <a:pt x="659876" y="405352"/>
                  <a:pt x="659876" y="405352"/>
                </a:cubicBezTo>
                <a:cubicBezTo>
                  <a:pt x="672445" y="399068"/>
                  <a:pt x="684425" y="391433"/>
                  <a:pt x="697583" y="386499"/>
                </a:cubicBezTo>
                <a:cubicBezTo>
                  <a:pt x="709714" y="381950"/>
                  <a:pt x="722881" y="380795"/>
                  <a:pt x="735290" y="377072"/>
                </a:cubicBezTo>
                <a:cubicBezTo>
                  <a:pt x="754325" y="371361"/>
                  <a:pt x="772997" y="364502"/>
                  <a:pt x="791851" y="358218"/>
                </a:cubicBezTo>
                <a:lnTo>
                  <a:pt x="820132" y="348792"/>
                </a:lnTo>
                <a:lnTo>
                  <a:pt x="876693" y="292231"/>
                </a:lnTo>
                <a:lnTo>
                  <a:pt x="904973" y="263950"/>
                </a:lnTo>
                <a:cubicBezTo>
                  <a:pt x="896399" y="178215"/>
                  <a:pt x="916956" y="182810"/>
                  <a:pt x="867266" y="141402"/>
                </a:cubicBezTo>
                <a:cubicBezTo>
                  <a:pt x="858562" y="134149"/>
                  <a:pt x="848412" y="128833"/>
                  <a:pt x="838985" y="122548"/>
                </a:cubicBezTo>
                <a:cubicBezTo>
                  <a:pt x="832701" y="113121"/>
                  <a:pt x="828658" y="101728"/>
                  <a:pt x="820132" y="94268"/>
                </a:cubicBezTo>
                <a:cubicBezTo>
                  <a:pt x="780238" y="59361"/>
                  <a:pt x="774133" y="60082"/>
                  <a:pt x="735290" y="47134"/>
                </a:cubicBezTo>
                <a:cubicBezTo>
                  <a:pt x="725863" y="40849"/>
                  <a:pt x="717839" y="31612"/>
                  <a:pt x="707010" y="28280"/>
                </a:cubicBezTo>
                <a:cubicBezTo>
                  <a:pt x="627713" y="3881"/>
                  <a:pt x="607101" y="9427"/>
                  <a:pt x="527901" y="9427"/>
                </a:cubicBezTo>
              </a:path>
            </a:pathLst>
          </a:custGeom>
          <a:noFill/>
          <a:ln w="571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Voľný tvar: obrazec 11">
            <a:extLst>
              <a:ext uri="{FF2B5EF4-FFF2-40B4-BE49-F238E27FC236}">
                <a16:creationId xmlns:a16="http://schemas.microsoft.com/office/drawing/2014/main" id="{089C41A1-460A-4CCC-8550-593987ED6E69}"/>
              </a:ext>
            </a:extLst>
          </p:cNvPr>
          <p:cNvSpPr/>
          <p:nvPr/>
        </p:nvSpPr>
        <p:spPr>
          <a:xfrm>
            <a:off x="7340699" y="5347995"/>
            <a:ext cx="738601" cy="367646"/>
          </a:xfrm>
          <a:custGeom>
            <a:avLst/>
            <a:gdLst>
              <a:gd name="connsiteX0" fmla="*/ 754144 w 904973"/>
              <a:gd name="connsiteY0" fmla="*/ 94268 h 452486"/>
              <a:gd name="connsiteX1" fmla="*/ 659876 w 904973"/>
              <a:gd name="connsiteY1" fmla="*/ 65987 h 452486"/>
              <a:gd name="connsiteX2" fmla="*/ 603315 w 904973"/>
              <a:gd name="connsiteY2" fmla="*/ 28280 h 452486"/>
              <a:gd name="connsiteX3" fmla="*/ 556181 w 904973"/>
              <a:gd name="connsiteY3" fmla="*/ 18853 h 452486"/>
              <a:gd name="connsiteX4" fmla="*/ 499620 w 904973"/>
              <a:gd name="connsiteY4" fmla="*/ 0 h 452486"/>
              <a:gd name="connsiteX5" fmla="*/ 75414 w 904973"/>
              <a:gd name="connsiteY5" fmla="*/ 9427 h 452486"/>
              <a:gd name="connsiteX6" fmla="*/ 47134 w 904973"/>
              <a:gd name="connsiteY6" fmla="*/ 18853 h 452486"/>
              <a:gd name="connsiteX7" fmla="*/ 0 w 904973"/>
              <a:gd name="connsiteY7" fmla="*/ 103695 h 452486"/>
              <a:gd name="connsiteX8" fmla="*/ 18853 w 904973"/>
              <a:gd name="connsiteY8" fmla="*/ 226243 h 452486"/>
              <a:gd name="connsiteX9" fmla="*/ 37707 w 904973"/>
              <a:gd name="connsiteY9" fmla="*/ 301658 h 452486"/>
              <a:gd name="connsiteX10" fmla="*/ 56561 w 904973"/>
              <a:gd name="connsiteY10" fmla="*/ 329938 h 452486"/>
              <a:gd name="connsiteX11" fmla="*/ 94268 w 904973"/>
              <a:gd name="connsiteY11" fmla="*/ 377072 h 452486"/>
              <a:gd name="connsiteX12" fmla="*/ 141402 w 904973"/>
              <a:gd name="connsiteY12" fmla="*/ 414779 h 452486"/>
              <a:gd name="connsiteX13" fmla="*/ 169682 w 904973"/>
              <a:gd name="connsiteY13" fmla="*/ 433633 h 452486"/>
              <a:gd name="connsiteX14" fmla="*/ 263950 w 904973"/>
              <a:gd name="connsiteY14" fmla="*/ 452486 h 452486"/>
              <a:gd name="connsiteX15" fmla="*/ 499620 w 904973"/>
              <a:gd name="connsiteY15" fmla="*/ 433633 h 452486"/>
              <a:gd name="connsiteX16" fmla="*/ 527901 w 904973"/>
              <a:gd name="connsiteY16" fmla="*/ 424206 h 452486"/>
              <a:gd name="connsiteX17" fmla="*/ 659876 w 904973"/>
              <a:gd name="connsiteY17" fmla="*/ 405352 h 452486"/>
              <a:gd name="connsiteX18" fmla="*/ 697583 w 904973"/>
              <a:gd name="connsiteY18" fmla="*/ 386499 h 452486"/>
              <a:gd name="connsiteX19" fmla="*/ 735290 w 904973"/>
              <a:gd name="connsiteY19" fmla="*/ 377072 h 452486"/>
              <a:gd name="connsiteX20" fmla="*/ 791851 w 904973"/>
              <a:gd name="connsiteY20" fmla="*/ 358218 h 452486"/>
              <a:gd name="connsiteX21" fmla="*/ 820132 w 904973"/>
              <a:gd name="connsiteY21" fmla="*/ 348792 h 452486"/>
              <a:gd name="connsiteX22" fmla="*/ 876693 w 904973"/>
              <a:gd name="connsiteY22" fmla="*/ 292231 h 452486"/>
              <a:gd name="connsiteX23" fmla="*/ 904973 w 904973"/>
              <a:gd name="connsiteY23" fmla="*/ 263950 h 452486"/>
              <a:gd name="connsiteX24" fmla="*/ 867266 w 904973"/>
              <a:gd name="connsiteY24" fmla="*/ 141402 h 452486"/>
              <a:gd name="connsiteX25" fmla="*/ 838985 w 904973"/>
              <a:gd name="connsiteY25" fmla="*/ 122548 h 452486"/>
              <a:gd name="connsiteX26" fmla="*/ 820132 w 904973"/>
              <a:gd name="connsiteY26" fmla="*/ 94268 h 452486"/>
              <a:gd name="connsiteX27" fmla="*/ 735290 w 904973"/>
              <a:gd name="connsiteY27" fmla="*/ 47134 h 452486"/>
              <a:gd name="connsiteX28" fmla="*/ 707010 w 904973"/>
              <a:gd name="connsiteY28" fmla="*/ 28280 h 452486"/>
              <a:gd name="connsiteX29" fmla="*/ 527901 w 904973"/>
              <a:gd name="connsiteY29" fmla="*/ 9427 h 452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904973" h="452486">
                <a:moveTo>
                  <a:pt x="754144" y="94268"/>
                </a:moveTo>
                <a:cubicBezTo>
                  <a:pt x="700921" y="85397"/>
                  <a:pt x="702033" y="91282"/>
                  <a:pt x="659876" y="65987"/>
                </a:cubicBezTo>
                <a:cubicBezTo>
                  <a:pt x="640446" y="54329"/>
                  <a:pt x="625534" y="32724"/>
                  <a:pt x="603315" y="28280"/>
                </a:cubicBezTo>
                <a:cubicBezTo>
                  <a:pt x="587604" y="25138"/>
                  <a:pt x="571639" y="23069"/>
                  <a:pt x="556181" y="18853"/>
                </a:cubicBezTo>
                <a:cubicBezTo>
                  <a:pt x="537008" y="13624"/>
                  <a:pt x="499620" y="0"/>
                  <a:pt x="499620" y="0"/>
                </a:cubicBezTo>
                <a:lnTo>
                  <a:pt x="75414" y="9427"/>
                </a:lnTo>
                <a:cubicBezTo>
                  <a:pt x="65486" y="9841"/>
                  <a:pt x="54160" y="11827"/>
                  <a:pt x="47134" y="18853"/>
                </a:cubicBezTo>
                <a:cubicBezTo>
                  <a:pt x="14720" y="51267"/>
                  <a:pt x="11854" y="68133"/>
                  <a:pt x="0" y="103695"/>
                </a:cubicBezTo>
                <a:cubicBezTo>
                  <a:pt x="14841" y="237259"/>
                  <a:pt x="713" y="144610"/>
                  <a:pt x="18853" y="226243"/>
                </a:cubicBezTo>
                <a:cubicBezTo>
                  <a:pt x="23155" y="245603"/>
                  <a:pt x="27600" y="281445"/>
                  <a:pt x="37707" y="301658"/>
                </a:cubicBezTo>
                <a:cubicBezTo>
                  <a:pt x="42774" y="311791"/>
                  <a:pt x="50276" y="320511"/>
                  <a:pt x="56561" y="329938"/>
                </a:cubicBezTo>
                <a:cubicBezTo>
                  <a:pt x="74911" y="384993"/>
                  <a:pt x="51629" y="334433"/>
                  <a:pt x="94268" y="377072"/>
                </a:cubicBezTo>
                <a:cubicBezTo>
                  <a:pt x="136908" y="419712"/>
                  <a:pt x="86344" y="396426"/>
                  <a:pt x="141402" y="414779"/>
                </a:cubicBezTo>
                <a:cubicBezTo>
                  <a:pt x="150829" y="421064"/>
                  <a:pt x="159269" y="429170"/>
                  <a:pt x="169682" y="433633"/>
                </a:cubicBezTo>
                <a:cubicBezTo>
                  <a:pt x="187582" y="441305"/>
                  <a:pt x="251186" y="450359"/>
                  <a:pt x="263950" y="452486"/>
                </a:cubicBezTo>
                <a:cubicBezTo>
                  <a:pt x="324107" y="448948"/>
                  <a:pt x="430471" y="446206"/>
                  <a:pt x="499620" y="433633"/>
                </a:cubicBezTo>
                <a:cubicBezTo>
                  <a:pt x="509397" y="431855"/>
                  <a:pt x="518115" y="425933"/>
                  <a:pt x="527901" y="424206"/>
                </a:cubicBezTo>
                <a:cubicBezTo>
                  <a:pt x="571663" y="416483"/>
                  <a:pt x="659876" y="405352"/>
                  <a:pt x="659876" y="405352"/>
                </a:cubicBezTo>
                <a:cubicBezTo>
                  <a:pt x="672445" y="399068"/>
                  <a:pt x="684425" y="391433"/>
                  <a:pt x="697583" y="386499"/>
                </a:cubicBezTo>
                <a:cubicBezTo>
                  <a:pt x="709714" y="381950"/>
                  <a:pt x="722881" y="380795"/>
                  <a:pt x="735290" y="377072"/>
                </a:cubicBezTo>
                <a:cubicBezTo>
                  <a:pt x="754325" y="371361"/>
                  <a:pt x="772997" y="364502"/>
                  <a:pt x="791851" y="358218"/>
                </a:cubicBezTo>
                <a:lnTo>
                  <a:pt x="820132" y="348792"/>
                </a:lnTo>
                <a:lnTo>
                  <a:pt x="876693" y="292231"/>
                </a:lnTo>
                <a:lnTo>
                  <a:pt x="904973" y="263950"/>
                </a:lnTo>
                <a:cubicBezTo>
                  <a:pt x="896399" y="178215"/>
                  <a:pt x="916956" y="182810"/>
                  <a:pt x="867266" y="141402"/>
                </a:cubicBezTo>
                <a:cubicBezTo>
                  <a:pt x="858562" y="134149"/>
                  <a:pt x="848412" y="128833"/>
                  <a:pt x="838985" y="122548"/>
                </a:cubicBezTo>
                <a:cubicBezTo>
                  <a:pt x="832701" y="113121"/>
                  <a:pt x="828658" y="101728"/>
                  <a:pt x="820132" y="94268"/>
                </a:cubicBezTo>
                <a:cubicBezTo>
                  <a:pt x="780238" y="59361"/>
                  <a:pt x="774133" y="60082"/>
                  <a:pt x="735290" y="47134"/>
                </a:cubicBezTo>
                <a:cubicBezTo>
                  <a:pt x="725863" y="40849"/>
                  <a:pt x="717839" y="31612"/>
                  <a:pt x="707010" y="28280"/>
                </a:cubicBezTo>
                <a:cubicBezTo>
                  <a:pt x="627713" y="3881"/>
                  <a:pt x="607101" y="9427"/>
                  <a:pt x="527901" y="9427"/>
                </a:cubicBezTo>
              </a:path>
            </a:pathLst>
          </a:custGeom>
          <a:noFill/>
          <a:ln w="571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Voľný tvar: obrazec 18">
            <a:extLst>
              <a:ext uri="{FF2B5EF4-FFF2-40B4-BE49-F238E27FC236}">
                <a16:creationId xmlns:a16="http://schemas.microsoft.com/office/drawing/2014/main" id="{7FE220AC-1D19-4CD4-AB85-FD5B06CB0077}"/>
              </a:ext>
            </a:extLst>
          </p:cNvPr>
          <p:cNvSpPr/>
          <p:nvPr/>
        </p:nvSpPr>
        <p:spPr>
          <a:xfrm>
            <a:off x="4329405" y="3429000"/>
            <a:ext cx="1766596" cy="400624"/>
          </a:xfrm>
          <a:custGeom>
            <a:avLst/>
            <a:gdLst>
              <a:gd name="connsiteX0" fmla="*/ 754144 w 904973"/>
              <a:gd name="connsiteY0" fmla="*/ 94268 h 452486"/>
              <a:gd name="connsiteX1" fmla="*/ 659876 w 904973"/>
              <a:gd name="connsiteY1" fmla="*/ 65987 h 452486"/>
              <a:gd name="connsiteX2" fmla="*/ 603315 w 904973"/>
              <a:gd name="connsiteY2" fmla="*/ 28280 h 452486"/>
              <a:gd name="connsiteX3" fmla="*/ 556181 w 904973"/>
              <a:gd name="connsiteY3" fmla="*/ 18853 h 452486"/>
              <a:gd name="connsiteX4" fmla="*/ 499620 w 904973"/>
              <a:gd name="connsiteY4" fmla="*/ 0 h 452486"/>
              <a:gd name="connsiteX5" fmla="*/ 75414 w 904973"/>
              <a:gd name="connsiteY5" fmla="*/ 9427 h 452486"/>
              <a:gd name="connsiteX6" fmla="*/ 47134 w 904973"/>
              <a:gd name="connsiteY6" fmla="*/ 18853 h 452486"/>
              <a:gd name="connsiteX7" fmla="*/ 0 w 904973"/>
              <a:gd name="connsiteY7" fmla="*/ 103695 h 452486"/>
              <a:gd name="connsiteX8" fmla="*/ 18853 w 904973"/>
              <a:gd name="connsiteY8" fmla="*/ 226243 h 452486"/>
              <a:gd name="connsiteX9" fmla="*/ 37707 w 904973"/>
              <a:gd name="connsiteY9" fmla="*/ 301658 h 452486"/>
              <a:gd name="connsiteX10" fmla="*/ 56561 w 904973"/>
              <a:gd name="connsiteY10" fmla="*/ 329938 h 452486"/>
              <a:gd name="connsiteX11" fmla="*/ 94268 w 904973"/>
              <a:gd name="connsiteY11" fmla="*/ 377072 h 452486"/>
              <a:gd name="connsiteX12" fmla="*/ 141402 w 904973"/>
              <a:gd name="connsiteY12" fmla="*/ 414779 h 452486"/>
              <a:gd name="connsiteX13" fmla="*/ 169682 w 904973"/>
              <a:gd name="connsiteY13" fmla="*/ 433633 h 452486"/>
              <a:gd name="connsiteX14" fmla="*/ 263950 w 904973"/>
              <a:gd name="connsiteY14" fmla="*/ 452486 h 452486"/>
              <a:gd name="connsiteX15" fmla="*/ 499620 w 904973"/>
              <a:gd name="connsiteY15" fmla="*/ 433633 h 452486"/>
              <a:gd name="connsiteX16" fmla="*/ 527901 w 904973"/>
              <a:gd name="connsiteY16" fmla="*/ 424206 h 452486"/>
              <a:gd name="connsiteX17" fmla="*/ 659876 w 904973"/>
              <a:gd name="connsiteY17" fmla="*/ 405352 h 452486"/>
              <a:gd name="connsiteX18" fmla="*/ 697583 w 904973"/>
              <a:gd name="connsiteY18" fmla="*/ 386499 h 452486"/>
              <a:gd name="connsiteX19" fmla="*/ 735290 w 904973"/>
              <a:gd name="connsiteY19" fmla="*/ 377072 h 452486"/>
              <a:gd name="connsiteX20" fmla="*/ 791851 w 904973"/>
              <a:gd name="connsiteY20" fmla="*/ 358218 h 452486"/>
              <a:gd name="connsiteX21" fmla="*/ 820132 w 904973"/>
              <a:gd name="connsiteY21" fmla="*/ 348792 h 452486"/>
              <a:gd name="connsiteX22" fmla="*/ 876693 w 904973"/>
              <a:gd name="connsiteY22" fmla="*/ 292231 h 452486"/>
              <a:gd name="connsiteX23" fmla="*/ 904973 w 904973"/>
              <a:gd name="connsiteY23" fmla="*/ 263950 h 452486"/>
              <a:gd name="connsiteX24" fmla="*/ 867266 w 904973"/>
              <a:gd name="connsiteY24" fmla="*/ 141402 h 452486"/>
              <a:gd name="connsiteX25" fmla="*/ 838985 w 904973"/>
              <a:gd name="connsiteY25" fmla="*/ 122548 h 452486"/>
              <a:gd name="connsiteX26" fmla="*/ 820132 w 904973"/>
              <a:gd name="connsiteY26" fmla="*/ 94268 h 452486"/>
              <a:gd name="connsiteX27" fmla="*/ 735290 w 904973"/>
              <a:gd name="connsiteY27" fmla="*/ 47134 h 452486"/>
              <a:gd name="connsiteX28" fmla="*/ 707010 w 904973"/>
              <a:gd name="connsiteY28" fmla="*/ 28280 h 452486"/>
              <a:gd name="connsiteX29" fmla="*/ 527901 w 904973"/>
              <a:gd name="connsiteY29" fmla="*/ 9427 h 452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904973" h="452486">
                <a:moveTo>
                  <a:pt x="754144" y="94268"/>
                </a:moveTo>
                <a:cubicBezTo>
                  <a:pt x="700921" y="85397"/>
                  <a:pt x="702033" y="91282"/>
                  <a:pt x="659876" y="65987"/>
                </a:cubicBezTo>
                <a:cubicBezTo>
                  <a:pt x="640446" y="54329"/>
                  <a:pt x="625534" y="32724"/>
                  <a:pt x="603315" y="28280"/>
                </a:cubicBezTo>
                <a:cubicBezTo>
                  <a:pt x="587604" y="25138"/>
                  <a:pt x="571639" y="23069"/>
                  <a:pt x="556181" y="18853"/>
                </a:cubicBezTo>
                <a:cubicBezTo>
                  <a:pt x="537008" y="13624"/>
                  <a:pt x="499620" y="0"/>
                  <a:pt x="499620" y="0"/>
                </a:cubicBezTo>
                <a:lnTo>
                  <a:pt x="75414" y="9427"/>
                </a:lnTo>
                <a:cubicBezTo>
                  <a:pt x="65486" y="9841"/>
                  <a:pt x="54160" y="11827"/>
                  <a:pt x="47134" y="18853"/>
                </a:cubicBezTo>
                <a:cubicBezTo>
                  <a:pt x="14720" y="51267"/>
                  <a:pt x="11854" y="68133"/>
                  <a:pt x="0" y="103695"/>
                </a:cubicBezTo>
                <a:cubicBezTo>
                  <a:pt x="14841" y="237259"/>
                  <a:pt x="713" y="144610"/>
                  <a:pt x="18853" y="226243"/>
                </a:cubicBezTo>
                <a:cubicBezTo>
                  <a:pt x="23155" y="245603"/>
                  <a:pt x="27600" y="281445"/>
                  <a:pt x="37707" y="301658"/>
                </a:cubicBezTo>
                <a:cubicBezTo>
                  <a:pt x="42774" y="311791"/>
                  <a:pt x="50276" y="320511"/>
                  <a:pt x="56561" y="329938"/>
                </a:cubicBezTo>
                <a:cubicBezTo>
                  <a:pt x="74911" y="384993"/>
                  <a:pt x="51629" y="334433"/>
                  <a:pt x="94268" y="377072"/>
                </a:cubicBezTo>
                <a:cubicBezTo>
                  <a:pt x="136908" y="419712"/>
                  <a:pt x="86344" y="396426"/>
                  <a:pt x="141402" y="414779"/>
                </a:cubicBezTo>
                <a:cubicBezTo>
                  <a:pt x="150829" y="421064"/>
                  <a:pt x="159269" y="429170"/>
                  <a:pt x="169682" y="433633"/>
                </a:cubicBezTo>
                <a:cubicBezTo>
                  <a:pt x="187582" y="441305"/>
                  <a:pt x="251186" y="450359"/>
                  <a:pt x="263950" y="452486"/>
                </a:cubicBezTo>
                <a:cubicBezTo>
                  <a:pt x="324107" y="448948"/>
                  <a:pt x="430471" y="446206"/>
                  <a:pt x="499620" y="433633"/>
                </a:cubicBezTo>
                <a:cubicBezTo>
                  <a:pt x="509397" y="431855"/>
                  <a:pt x="518115" y="425933"/>
                  <a:pt x="527901" y="424206"/>
                </a:cubicBezTo>
                <a:cubicBezTo>
                  <a:pt x="571663" y="416483"/>
                  <a:pt x="659876" y="405352"/>
                  <a:pt x="659876" y="405352"/>
                </a:cubicBezTo>
                <a:cubicBezTo>
                  <a:pt x="672445" y="399068"/>
                  <a:pt x="684425" y="391433"/>
                  <a:pt x="697583" y="386499"/>
                </a:cubicBezTo>
                <a:cubicBezTo>
                  <a:pt x="709714" y="381950"/>
                  <a:pt x="722881" y="380795"/>
                  <a:pt x="735290" y="377072"/>
                </a:cubicBezTo>
                <a:cubicBezTo>
                  <a:pt x="754325" y="371361"/>
                  <a:pt x="772997" y="364502"/>
                  <a:pt x="791851" y="358218"/>
                </a:cubicBezTo>
                <a:lnTo>
                  <a:pt x="820132" y="348792"/>
                </a:lnTo>
                <a:lnTo>
                  <a:pt x="876693" y="292231"/>
                </a:lnTo>
                <a:lnTo>
                  <a:pt x="904973" y="263950"/>
                </a:lnTo>
                <a:cubicBezTo>
                  <a:pt x="896399" y="178215"/>
                  <a:pt x="916956" y="182810"/>
                  <a:pt x="867266" y="141402"/>
                </a:cubicBezTo>
                <a:cubicBezTo>
                  <a:pt x="858562" y="134149"/>
                  <a:pt x="848412" y="128833"/>
                  <a:pt x="838985" y="122548"/>
                </a:cubicBezTo>
                <a:cubicBezTo>
                  <a:pt x="832701" y="113121"/>
                  <a:pt x="828658" y="101728"/>
                  <a:pt x="820132" y="94268"/>
                </a:cubicBezTo>
                <a:cubicBezTo>
                  <a:pt x="780238" y="59361"/>
                  <a:pt x="774133" y="60082"/>
                  <a:pt x="735290" y="47134"/>
                </a:cubicBezTo>
                <a:cubicBezTo>
                  <a:pt x="725863" y="40849"/>
                  <a:pt x="717839" y="31612"/>
                  <a:pt x="707010" y="28280"/>
                </a:cubicBezTo>
                <a:cubicBezTo>
                  <a:pt x="627713" y="3881"/>
                  <a:pt x="607101" y="9427"/>
                  <a:pt x="527901" y="9427"/>
                </a:cubicBezTo>
              </a:path>
            </a:pathLst>
          </a:custGeom>
          <a:noFill/>
          <a:ln w="571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Voľný tvar: obrazec 19">
            <a:extLst>
              <a:ext uri="{FF2B5EF4-FFF2-40B4-BE49-F238E27FC236}">
                <a16:creationId xmlns:a16="http://schemas.microsoft.com/office/drawing/2014/main" id="{AF8B6EC2-3191-4DA1-8B3E-36D56E710418}"/>
              </a:ext>
            </a:extLst>
          </p:cNvPr>
          <p:cNvSpPr/>
          <p:nvPr/>
        </p:nvSpPr>
        <p:spPr>
          <a:xfrm>
            <a:off x="4329404" y="4378846"/>
            <a:ext cx="1766596" cy="400624"/>
          </a:xfrm>
          <a:custGeom>
            <a:avLst/>
            <a:gdLst>
              <a:gd name="connsiteX0" fmla="*/ 754144 w 904973"/>
              <a:gd name="connsiteY0" fmla="*/ 94268 h 452486"/>
              <a:gd name="connsiteX1" fmla="*/ 659876 w 904973"/>
              <a:gd name="connsiteY1" fmla="*/ 65987 h 452486"/>
              <a:gd name="connsiteX2" fmla="*/ 603315 w 904973"/>
              <a:gd name="connsiteY2" fmla="*/ 28280 h 452486"/>
              <a:gd name="connsiteX3" fmla="*/ 556181 w 904973"/>
              <a:gd name="connsiteY3" fmla="*/ 18853 h 452486"/>
              <a:gd name="connsiteX4" fmla="*/ 499620 w 904973"/>
              <a:gd name="connsiteY4" fmla="*/ 0 h 452486"/>
              <a:gd name="connsiteX5" fmla="*/ 75414 w 904973"/>
              <a:gd name="connsiteY5" fmla="*/ 9427 h 452486"/>
              <a:gd name="connsiteX6" fmla="*/ 47134 w 904973"/>
              <a:gd name="connsiteY6" fmla="*/ 18853 h 452486"/>
              <a:gd name="connsiteX7" fmla="*/ 0 w 904973"/>
              <a:gd name="connsiteY7" fmla="*/ 103695 h 452486"/>
              <a:gd name="connsiteX8" fmla="*/ 18853 w 904973"/>
              <a:gd name="connsiteY8" fmla="*/ 226243 h 452486"/>
              <a:gd name="connsiteX9" fmla="*/ 37707 w 904973"/>
              <a:gd name="connsiteY9" fmla="*/ 301658 h 452486"/>
              <a:gd name="connsiteX10" fmla="*/ 56561 w 904973"/>
              <a:gd name="connsiteY10" fmla="*/ 329938 h 452486"/>
              <a:gd name="connsiteX11" fmla="*/ 94268 w 904973"/>
              <a:gd name="connsiteY11" fmla="*/ 377072 h 452486"/>
              <a:gd name="connsiteX12" fmla="*/ 141402 w 904973"/>
              <a:gd name="connsiteY12" fmla="*/ 414779 h 452486"/>
              <a:gd name="connsiteX13" fmla="*/ 169682 w 904973"/>
              <a:gd name="connsiteY13" fmla="*/ 433633 h 452486"/>
              <a:gd name="connsiteX14" fmla="*/ 263950 w 904973"/>
              <a:gd name="connsiteY14" fmla="*/ 452486 h 452486"/>
              <a:gd name="connsiteX15" fmla="*/ 499620 w 904973"/>
              <a:gd name="connsiteY15" fmla="*/ 433633 h 452486"/>
              <a:gd name="connsiteX16" fmla="*/ 527901 w 904973"/>
              <a:gd name="connsiteY16" fmla="*/ 424206 h 452486"/>
              <a:gd name="connsiteX17" fmla="*/ 659876 w 904973"/>
              <a:gd name="connsiteY17" fmla="*/ 405352 h 452486"/>
              <a:gd name="connsiteX18" fmla="*/ 697583 w 904973"/>
              <a:gd name="connsiteY18" fmla="*/ 386499 h 452486"/>
              <a:gd name="connsiteX19" fmla="*/ 735290 w 904973"/>
              <a:gd name="connsiteY19" fmla="*/ 377072 h 452486"/>
              <a:gd name="connsiteX20" fmla="*/ 791851 w 904973"/>
              <a:gd name="connsiteY20" fmla="*/ 358218 h 452486"/>
              <a:gd name="connsiteX21" fmla="*/ 820132 w 904973"/>
              <a:gd name="connsiteY21" fmla="*/ 348792 h 452486"/>
              <a:gd name="connsiteX22" fmla="*/ 876693 w 904973"/>
              <a:gd name="connsiteY22" fmla="*/ 292231 h 452486"/>
              <a:gd name="connsiteX23" fmla="*/ 904973 w 904973"/>
              <a:gd name="connsiteY23" fmla="*/ 263950 h 452486"/>
              <a:gd name="connsiteX24" fmla="*/ 867266 w 904973"/>
              <a:gd name="connsiteY24" fmla="*/ 141402 h 452486"/>
              <a:gd name="connsiteX25" fmla="*/ 838985 w 904973"/>
              <a:gd name="connsiteY25" fmla="*/ 122548 h 452486"/>
              <a:gd name="connsiteX26" fmla="*/ 820132 w 904973"/>
              <a:gd name="connsiteY26" fmla="*/ 94268 h 452486"/>
              <a:gd name="connsiteX27" fmla="*/ 735290 w 904973"/>
              <a:gd name="connsiteY27" fmla="*/ 47134 h 452486"/>
              <a:gd name="connsiteX28" fmla="*/ 707010 w 904973"/>
              <a:gd name="connsiteY28" fmla="*/ 28280 h 452486"/>
              <a:gd name="connsiteX29" fmla="*/ 527901 w 904973"/>
              <a:gd name="connsiteY29" fmla="*/ 9427 h 452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904973" h="452486">
                <a:moveTo>
                  <a:pt x="754144" y="94268"/>
                </a:moveTo>
                <a:cubicBezTo>
                  <a:pt x="700921" y="85397"/>
                  <a:pt x="702033" y="91282"/>
                  <a:pt x="659876" y="65987"/>
                </a:cubicBezTo>
                <a:cubicBezTo>
                  <a:pt x="640446" y="54329"/>
                  <a:pt x="625534" y="32724"/>
                  <a:pt x="603315" y="28280"/>
                </a:cubicBezTo>
                <a:cubicBezTo>
                  <a:pt x="587604" y="25138"/>
                  <a:pt x="571639" y="23069"/>
                  <a:pt x="556181" y="18853"/>
                </a:cubicBezTo>
                <a:cubicBezTo>
                  <a:pt x="537008" y="13624"/>
                  <a:pt x="499620" y="0"/>
                  <a:pt x="499620" y="0"/>
                </a:cubicBezTo>
                <a:lnTo>
                  <a:pt x="75414" y="9427"/>
                </a:lnTo>
                <a:cubicBezTo>
                  <a:pt x="65486" y="9841"/>
                  <a:pt x="54160" y="11827"/>
                  <a:pt x="47134" y="18853"/>
                </a:cubicBezTo>
                <a:cubicBezTo>
                  <a:pt x="14720" y="51267"/>
                  <a:pt x="11854" y="68133"/>
                  <a:pt x="0" y="103695"/>
                </a:cubicBezTo>
                <a:cubicBezTo>
                  <a:pt x="14841" y="237259"/>
                  <a:pt x="713" y="144610"/>
                  <a:pt x="18853" y="226243"/>
                </a:cubicBezTo>
                <a:cubicBezTo>
                  <a:pt x="23155" y="245603"/>
                  <a:pt x="27600" y="281445"/>
                  <a:pt x="37707" y="301658"/>
                </a:cubicBezTo>
                <a:cubicBezTo>
                  <a:pt x="42774" y="311791"/>
                  <a:pt x="50276" y="320511"/>
                  <a:pt x="56561" y="329938"/>
                </a:cubicBezTo>
                <a:cubicBezTo>
                  <a:pt x="74911" y="384993"/>
                  <a:pt x="51629" y="334433"/>
                  <a:pt x="94268" y="377072"/>
                </a:cubicBezTo>
                <a:cubicBezTo>
                  <a:pt x="136908" y="419712"/>
                  <a:pt x="86344" y="396426"/>
                  <a:pt x="141402" y="414779"/>
                </a:cubicBezTo>
                <a:cubicBezTo>
                  <a:pt x="150829" y="421064"/>
                  <a:pt x="159269" y="429170"/>
                  <a:pt x="169682" y="433633"/>
                </a:cubicBezTo>
                <a:cubicBezTo>
                  <a:pt x="187582" y="441305"/>
                  <a:pt x="251186" y="450359"/>
                  <a:pt x="263950" y="452486"/>
                </a:cubicBezTo>
                <a:cubicBezTo>
                  <a:pt x="324107" y="448948"/>
                  <a:pt x="430471" y="446206"/>
                  <a:pt x="499620" y="433633"/>
                </a:cubicBezTo>
                <a:cubicBezTo>
                  <a:pt x="509397" y="431855"/>
                  <a:pt x="518115" y="425933"/>
                  <a:pt x="527901" y="424206"/>
                </a:cubicBezTo>
                <a:cubicBezTo>
                  <a:pt x="571663" y="416483"/>
                  <a:pt x="659876" y="405352"/>
                  <a:pt x="659876" y="405352"/>
                </a:cubicBezTo>
                <a:cubicBezTo>
                  <a:pt x="672445" y="399068"/>
                  <a:pt x="684425" y="391433"/>
                  <a:pt x="697583" y="386499"/>
                </a:cubicBezTo>
                <a:cubicBezTo>
                  <a:pt x="709714" y="381950"/>
                  <a:pt x="722881" y="380795"/>
                  <a:pt x="735290" y="377072"/>
                </a:cubicBezTo>
                <a:cubicBezTo>
                  <a:pt x="754325" y="371361"/>
                  <a:pt x="772997" y="364502"/>
                  <a:pt x="791851" y="358218"/>
                </a:cubicBezTo>
                <a:lnTo>
                  <a:pt x="820132" y="348792"/>
                </a:lnTo>
                <a:lnTo>
                  <a:pt x="876693" y="292231"/>
                </a:lnTo>
                <a:lnTo>
                  <a:pt x="904973" y="263950"/>
                </a:lnTo>
                <a:cubicBezTo>
                  <a:pt x="896399" y="178215"/>
                  <a:pt x="916956" y="182810"/>
                  <a:pt x="867266" y="141402"/>
                </a:cubicBezTo>
                <a:cubicBezTo>
                  <a:pt x="858562" y="134149"/>
                  <a:pt x="848412" y="128833"/>
                  <a:pt x="838985" y="122548"/>
                </a:cubicBezTo>
                <a:cubicBezTo>
                  <a:pt x="832701" y="113121"/>
                  <a:pt x="828658" y="101728"/>
                  <a:pt x="820132" y="94268"/>
                </a:cubicBezTo>
                <a:cubicBezTo>
                  <a:pt x="780238" y="59361"/>
                  <a:pt x="774133" y="60082"/>
                  <a:pt x="735290" y="47134"/>
                </a:cubicBezTo>
                <a:cubicBezTo>
                  <a:pt x="725863" y="40849"/>
                  <a:pt x="717839" y="31612"/>
                  <a:pt x="707010" y="28280"/>
                </a:cubicBezTo>
                <a:cubicBezTo>
                  <a:pt x="627713" y="3881"/>
                  <a:pt x="607101" y="9427"/>
                  <a:pt x="527901" y="9427"/>
                </a:cubicBezTo>
              </a:path>
            </a:pathLst>
          </a:custGeom>
          <a:noFill/>
          <a:ln w="571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Voľný tvar: obrazec 20">
            <a:extLst>
              <a:ext uri="{FF2B5EF4-FFF2-40B4-BE49-F238E27FC236}">
                <a16:creationId xmlns:a16="http://schemas.microsoft.com/office/drawing/2014/main" id="{F0C8EAD0-CC28-4E5D-85AC-16292679B72E}"/>
              </a:ext>
            </a:extLst>
          </p:cNvPr>
          <p:cNvSpPr/>
          <p:nvPr/>
        </p:nvSpPr>
        <p:spPr>
          <a:xfrm>
            <a:off x="4329404" y="5347995"/>
            <a:ext cx="1766596" cy="400624"/>
          </a:xfrm>
          <a:custGeom>
            <a:avLst/>
            <a:gdLst>
              <a:gd name="connsiteX0" fmla="*/ 754144 w 904973"/>
              <a:gd name="connsiteY0" fmla="*/ 94268 h 452486"/>
              <a:gd name="connsiteX1" fmla="*/ 659876 w 904973"/>
              <a:gd name="connsiteY1" fmla="*/ 65987 h 452486"/>
              <a:gd name="connsiteX2" fmla="*/ 603315 w 904973"/>
              <a:gd name="connsiteY2" fmla="*/ 28280 h 452486"/>
              <a:gd name="connsiteX3" fmla="*/ 556181 w 904973"/>
              <a:gd name="connsiteY3" fmla="*/ 18853 h 452486"/>
              <a:gd name="connsiteX4" fmla="*/ 499620 w 904973"/>
              <a:gd name="connsiteY4" fmla="*/ 0 h 452486"/>
              <a:gd name="connsiteX5" fmla="*/ 75414 w 904973"/>
              <a:gd name="connsiteY5" fmla="*/ 9427 h 452486"/>
              <a:gd name="connsiteX6" fmla="*/ 47134 w 904973"/>
              <a:gd name="connsiteY6" fmla="*/ 18853 h 452486"/>
              <a:gd name="connsiteX7" fmla="*/ 0 w 904973"/>
              <a:gd name="connsiteY7" fmla="*/ 103695 h 452486"/>
              <a:gd name="connsiteX8" fmla="*/ 18853 w 904973"/>
              <a:gd name="connsiteY8" fmla="*/ 226243 h 452486"/>
              <a:gd name="connsiteX9" fmla="*/ 37707 w 904973"/>
              <a:gd name="connsiteY9" fmla="*/ 301658 h 452486"/>
              <a:gd name="connsiteX10" fmla="*/ 56561 w 904973"/>
              <a:gd name="connsiteY10" fmla="*/ 329938 h 452486"/>
              <a:gd name="connsiteX11" fmla="*/ 94268 w 904973"/>
              <a:gd name="connsiteY11" fmla="*/ 377072 h 452486"/>
              <a:gd name="connsiteX12" fmla="*/ 141402 w 904973"/>
              <a:gd name="connsiteY12" fmla="*/ 414779 h 452486"/>
              <a:gd name="connsiteX13" fmla="*/ 169682 w 904973"/>
              <a:gd name="connsiteY13" fmla="*/ 433633 h 452486"/>
              <a:gd name="connsiteX14" fmla="*/ 263950 w 904973"/>
              <a:gd name="connsiteY14" fmla="*/ 452486 h 452486"/>
              <a:gd name="connsiteX15" fmla="*/ 499620 w 904973"/>
              <a:gd name="connsiteY15" fmla="*/ 433633 h 452486"/>
              <a:gd name="connsiteX16" fmla="*/ 527901 w 904973"/>
              <a:gd name="connsiteY16" fmla="*/ 424206 h 452486"/>
              <a:gd name="connsiteX17" fmla="*/ 659876 w 904973"/>
              <a:gd name="connsiteY17" fmla="*/ 405352 h 452486"/>
              <a:gd name="connsiteX18" fmla="*/ 697583 w 904973"/>
              <a:gd name="connsiteY18" fmla="*/ 386499 h 452486"/>
              <a:gd name="connsiteX19" fmla="*/ 735290 w 904973"/>
              <a:gd name="connsiteY19" fmla="*/ 377072 h 452486"/>
              <a:gd name="connsiteX20" fmla="*/ 791851 w 904973"/>
              <a:gd name="connsiteY20" fmla="*/ 358218 h 452486"/>
              <a:gd name="connsiteX21" fmla="*/ 820132 w 904973"/>
              <a:gd name="connsiteY21" fmla="*/ 348792 h 452486"/>
              <a:gd name="connsiteX22" fmla="*/ 876693 w 904973"/>
              <a:gd name="connsiteY22" fmla="*/ 292231 h 452486"/>
              <a:gd name="connsiteX23" fmla="*/ 904973 w 904973"/>
              <a:gd name="connsiteY23" fmla="*/ 263950 h 452486"/>
              <a:gd name="connsiteX24" fmla="*/ 867266 w 904973"/>
              <a:gd name="connsiteY24" fmla="*/ 141402 h 452486"/>
              <a:gd name="connsiteX25" fmla="*/ 838985 w 904973"/>
              <a:gd name="connsiteY25" fmla="*/ 122548 h 452486"/>
              <a:gd name="connsiteX26" fmla="*/ 820132 w 904973"/>
              <a:gd name="connsiteY26" fmla="*/ 94268 h 452486"/>
              <a:gd name="connsiteX27" fmla="*/ 735290 w 904973"/>
              <a:gd name="connsiteY27" fmla="*/ 47134 h 452486"/>
              <a:gd name="connsiteX28" fmla="*/ 707010 w 904973"/>
              <a:gd name="connsiteY28" fmla="*/ 28280 h 452486"/>
              <a:gd name="connsiteX29" fmla="*/ 527901 w 904973"/>
              <a:gd name="connsiteY29" fmla="*/ 9427 h 452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904973" h="452486">
                <a:moveTo>
                  <a:pt x="754144" y="94268"/>
                </a:moveTo>
                <a:cubicBezTo>
                  <a:pt x="700921" y="85397"/>
                  <a:pt x="702033" y="91282"/>
                  <a:pt x="659876" y="65987"/>
                </a:cubicBezTo>
                <a:cubicBezTo>
                  <a:pt x="640446" y="54329"/>
                  <a:pt x="625534" y="32724"/>
                  <a:pt x="603315" y="28280"/>
                </a:cubicBezTo>
                <a:cubicBezTo>
                  <a:pt x="587604" y="25138"/>
                  <a:pt x="571639" y="23069"/>
                  <a:pt x="556181" y="18853"/>
                </a:cubicBezTo>
                <a:cubicBezTo>
                  <a:pt x="537008" y="13624"/>
                  <a:pt x="499620" y="0"/>
                  <a:pt x="499620" y="0"/>
                </a:cubicBezTo>
                <a:lnTo>
                  <a:pt x="75414" y="9427"/>
                </a:lnTo>
                <a:cubicBezTo>
                  <a:pt x="65486" y="9841"/>
                  <a:pt x="54160" y="11827"/>
                  <a:pt x="47134" y="18853"/>
                </a:cubicBezTo>
                <a:cubicBezTo>
                  <a:pt x="14720" y="51267"/>
                  <a:pt x="11854" y="68133"/>
                  <a:pt x="0" y="103695"/>
                </a:cubicBezTo>
                <a:cubicBezTo>
                  <a:pt x="14841" y="237259"/>
                  <a:pt x="713" y="144610"/>
                  <a:pt x="18853" y="226243"/>
                </a:cubicBezTo>
                <a:cubicBezTo>
                  <a:pt x="23155" y="245603"/>
                  <a:pt x="27600" y="281445"/>
                  <a:pt x="37707" y="301658"/>
                </a:cubicBezTo>
                <a:cubicBezTo>
                  <a:pt x="42774" y="311791"/>
                  <a:pt x="50276" y="320511"/>
                  <a:pt x="56561" y="329938"/>
                </a:cubicBezTo>
                <a:cubicBezTo>
                  <a:pt x="74911" y="384993"/>
                  <a:pt x="51629" y="334433"/>
                  <a:pt x="94268" y="377072"/>
                </a:cubicBezTo>
                <a:cubicBezTo>
                  <a:pt x="136908" y="419712"/>
                  <a:pt x="86344" y="396426"/>
                  <a:pt x="141402" y="414779"/>
                </a:cubicBezTo>
                <a:cubicBezTo>
                  <a:pt x="150829" y="421064"/>
                  <a:pt x="159269" y="429170"/>
                  <a:pt x="169682" y="433633"/>
                </a:cubicBezTo>
                <a:cubicBezTo>
                  <a:pt x="187582" y="441305"/>
                  <a:pt x="251186" y="450359"/>
                  <a:pt x="263950" y="452486"/>
                </a:cubicBezTo>
                <a:cubicBezTo>
                  <a:pt x="324107" y="448948"/>
                  <a:pt x="430471" y="446206"/>
                  <a:pt x="499620" y="433633"/>
                </a:cubicBezTo>
                <a:cubicBezTo>
                  <a:pt x="509397" y="431855"/>
                  <a:pt x="518115" y="425933"/>
                  <a:pt x="527901" y="424206"/>
                </a:cubicBezTo>
                <a:cubicBezTo>
                  <a:pt x="571663" y="416483"/>
                  <a:pt x="659876" y="405352"/>
                  <a:pt x="659876" y="405352"/>
                </a:cubicBezTo>
                <a:cubicBezTo>
                  <a:pt x="672445" y="399068"/>
                  <a:pt x="684425" y="391433"/>
                  <a:pt x="697583" y="386499"/>
                </a:cubicBezTo>
                <a:cubicBezTo>
                  <a:pt x="709714" y="381950"/>
                  <a:pt x="722881" y="380795"/>
                  <a:pt x="735290" y="377072"/>
                </a:cubicBezTo>
                <a:cubicBezTo>
                  <a:pt x="754325" y="371361"/>
                  <a:pt x="772997" y="364502"/>
                  <a:pt x="791851" y="358218"/>
                </a:cubicBezTo>
                <a:lnTo>
                  <a:pt x="820132" y="348792"/>
                </a:lnTo>
                <a:lnTo>
                  <a:pt x="876693" y="292231"/>
                </a:lnTo>
                <a:lnTo>
                  <a:pt x="904973" y="263950"/>
                </a:lnTo>
                <a:cubicBezTo>
                  <a:pt x="896399" y="178215"/>
                  <a:pt x="916956" y="182810"/>
                  <a:pt x="867266" y="141402"/>
                </a:cubicBezTo>
                <a:cubicBezTo>
                  <a:pt x="858562" y="134149"/>
                  <a:pt x="848412" y="128833"/>
                  <a:pt x="838985" y="122548"/>
                </a:cubicBezTo>
                <a:cubicBezTo>
                  <a:pt x="832701" y="113121"/>
                  <a:pt x="828658" y="101728"/>
                  <a:pt x="820132" y="94268"/>
                </a:cubicBezTo>
                <a:cubicBezTo>
                  <a:pt x="780238" y="59361"/>
                  <a:pt x="774133" y="60082"/>
                  <a:pt x="735290" y="47134"/>
                </a:cubicBezTo>
                <a:cubicBezTo>
                  <a:pt x="725863" y="40849"/>
                  <a:pt x="717839" y="31612"/>
                  <a:pt x="707010" y="28280"/>
                </a:cubicBezTo>
                <a:cubicBezTo>
                  <a:pt x="627713" y="3881"/>
                  <a:pt x="607101" y="9427"/>
                  <a:pt x="527901" y="9427"/>
                </a:cubicBezTo>
              </a:path>
            </a:pathLst>
          </a:custGeom>
          <a:noFill/>
          <a:ln w="571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962677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03DC3E-7487-4AB0-93AB-7779F1F6D8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/>
              <a:t>Counts: Observed + Expected</a:t>
            </a:r>
            <a:br>
              <a:rPr lang="en-US" sz="3600" dirty="0"/>
            </a:br>
            <a:r>
              <a:rPr lang="en-US" sz="3600" dirty="0"/>
              <a:t>Residuals: Adjusted standardized</a:t>
            </a:r>
            <a:br>
              <a:rPr lang="en-US" sz="3600" dirty="0"/>
            </a:br>
            <a:r>
              <a:rPr lang="en-US" sz="3600" dirty="0"/>
              <a:t>Chi-square, Cramer’s V</a:t>
            </a:r>
            <a:br>
              <a:rPr lang="en-US" dirty="0"/>
            </a:br>
            <a:endParaRPr lang="sk-SK" dirty="0"/>
          </a:p>
        </p:txBody>
      </p:sp>
      <p:pic>
        <p:nvPicPr>
          <p:cNvPr id="3" name="Obrázok 2">
            <a:extLst>
              <a:ext uri="{FF2B5EF4-FFF2-40B4-BE49-F238E27FC236}">
                <a16:creationId xmlns:a16="http://schemas.microsoft.com/office/drawing/2014/main" id="{876D2301-96D9-44A0-9558-717D2F7C37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7198" y="1931068"/>
            <a:ext cx="6336701" cy="4691180"/>
          </a:xfrm>
          <a:prstGeom prst="rect">
            <a:avLst/>
          </a:prstGeom>
        </p:spPr>
      </p:pic>
      <p:sp>
        <p:nvSpPr>
          <p:cNvPr id="13" name="Voľný tvar: obrazec 12">
            <a:extLst>
              <a:ext uri="{FF2B5EF4-FFF2-40B4-BE49-F238E27FC236}">
                <a16:creationId xmlns:a16="http://schemas.microsoft.com/office/drawing/2014/main" id="{B046754E-F8B3-4E9F-A9DC-EDE0CAB2AC99}"/>
              </a:ext>
            </a:extLst>
          </p:cNvPr>
          <p:cNvSpPr/>
          <p:nvPr/>
        </p:nvSpPr>
        <p:spPr>
          <a:xfrm>
            <a:off x="5529831" y="5583208"/>
            <a:ext cx="644332" cy="367645"/>
          </a:xfrm>
          <a:custGeom>
            <a:avLst/>
            <a:gdLst>
              <a:gd name="connsiteX0" fmla="*/ 754144 w 904973"/>
              <a:gd name="connsiteY0" fmla="*/ 94268 h 452486"/>
              <a:gd name="connsiteX1" fmla="*/ 659876 w 904973"/>
              <a:gd name="connsiteY1" fmla="*/ 65987 h 452486"/>
              <a:gd name="connsiteX2" fmla="*/ 603315 w 904973"/>
              <a:gd name="connsiteY2" fmla="*/ 28280 h 452486"/>
              <a:gd name="connsiteX3" fmla="*/ 556181 w 904973"/>
              <a:gd name="connsiteY3" fmla="*/ 18853 h 452486"/>
              <a:gd name="connsiteX4" fmla="*/ 499620 w 904973"/>
              <a:gd name="connsiteY4" fmla="*/ 0 h 452486"/>
              <a:gd name="connsiteX5" fmla="*/ 75414 w 904973"/>
              <a:gd name="connsiteY5" fmla="*/ 9427 h 452486"/>
              <a:gd name="connsiteX6" fmla="*/ 47134 w 904973"/>
              <a:gd name="connsiteY6" fmla="*/ 18853 h 452486"/>
              <a:gd name="connsiteX7" fmla="*/ 0 w 904973"/>
              <a:gd name="connsiteY7" fmla="*/ 103695 h 452486"/>
              <a:gd name="connsiteX8" fmla="*/ 18853 w 904973"/>
              <a:gd name="connsiteY8" fmla="*/ 226243 h 452486"/>
              <a:gd name="connsiteX9" fmla="*/ 37707 w 904973"/>
              <a:gd name="connsiteY9" fmla="*/ 301658 h 452486"/>
              <a:gd name="connsiteX10" fmla="*/ 56561 w 904973"/>
              <a:gd name="connsiteY10" fmla="*/ 329938 h 452486"/>
              <a:gd name="connsiteX11" fmla="*/ 94268 w 904973"/>
              <a:gd name="connsiteY11" fmla="*/ 377072 h 452486"/>
              <a:gd name="connsiteX12" fmla="*/ 141402 w 904973"/>
              <a:gd name="connsiteY12" fmla="*/ 414779 h 452486"/>
              <a:gd name="connsiteX13" fmla="*/ 169682 w 904973"/>
              <a:gd name="connsiteY13" fmla="*/ 433633 h 452486"/>
              <a:gd name="connsiteX14" fmla="*/ 263950 w 904973"/>
              <a:gd name="connsiteY14" fmla="*/ 452486 h 452486"/>
              <a:gd name="connsiteX15" fmla="*/ 499620 w 904973"/>
              <a:gd name="connsiteY15" fmla="*/ 433633 h 452486"/>
              <a:gd name="connsiteX16" fmla="*/ 527901 w 904973"/>
              <a:gd name="connsiteY16" fmla="*/ 424206 h 452486"/>
              <a:gd name="connsiteX17" fmla="*/ 659876 w 904973"/>
              <a:gd name="connsiteY17" fmla="*/ 405352 h 452486"/>
              <a:gd name="connsiteX18" fmla="*/ 697583 w 904973"/>
              <a:gd name="connsiteY18" fmla="*/ 386499 h 452486"/>
              <a:gd name="connsiteX19" fmla="*/ 735290 w 904973"/>
              <a:gd name="connsiteY19" fmla="*/ 377072 h 452486"/>
              <a:gd name="connsiteX20" fmla="*/ 791851 w 904973"/>
              <a:gd name="connsiteY20" fmla="*/ 358218 h 452486"/>
              <a:gd name="connsiteX21" fmla="*/ 820132 w 904973"/>
              <a:gd name="connsiteY21" fmla="*/ 348792 h 452486"/>
              <a:gd name="connsiteX22" fmla="*/ 876693 w 904973"/>
              <a:gd name="connsiteY22" fmla="*/ 292231 h 452486"/>
              <a:gd name="connsiteX23" fmla="*/ 904973 w 904973"/>
              <a:gd name="connsiteY23" fmla="*/ 263950 h 452486"/>
              <a:gd name="connsiteX24" fmla="*/ 867266 w 904973"/>
              <a:gd name="connsiteY24" fmla="*/ 141402 h 452486"/>
              <a:gd name="connsiteX25" fmla="*/ 838985 w 904973"/>
              <a:gd name="connsiteY25" fmla="*/ 122548 h 452486"/>
              <a:gd name="connsiteX26" fmla="*/ 820132 w 904973"/>
              <a:gd name="connsiteY26" fmla="*/ 94268 h 452486"/>
              <a:gd name="connsiteX27" fmla="*/ 735290 w 904973"/>
              <a:gd name="connsiteY27" fmla="*/ 47134 h 452486"/>
              <a:gd name="connsiteX28" fmla="*/ 707010 w 904973"/>
              <a:gd name="connsiteY28" fmla="*/ 28280 h 452486"/>
              <a:gd name="connsiteX29" fmla="*/ 527901 w 904973"/>
              <a:gd name="connsiteY29" fmla="*/ 9427 h 452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904973" h="452486">
                <a:moveTo>
                  <a:pt x="754144" y="94268"/>
                </a:moveTo>
                <a:cubicBezTo>
                  <a:pt x="700921" y="85397"/>
                  <a:pt x="702033" y="91282"/>
                  <a:pt x="659876" y="65987"/>
                </a:cubicBezTo>
                <a:cubicBezTo>
                  <a:pt x="640446" y="54329"/>
                  <a:pt x="625534" y="32724"/>
                  <a:pt x="603315" y="28280"/>
                </a:cubicBezTo>
                <a:cubicBezTo>
                  <a:pt x="587604" y="25138"/>
                  <a:pt x="571639" y="23069"/>
                  <a:pt x="556181" y="18853"/>
                </a:cubicBezTo>
                <a:cubicBezTo>
                  <a:pt x="537008" y="13624"/>
                  <a:pt x="499620" y="0"/>
                  <a:pt x="499620" y="0"/>
                </a:cubicBezTo>
                <a:lnTo>
                  <a:pt x="75414" y="9427"/>
                </a:lnTo>
                <a:cubicBezTo>
                  <a:pt x="65486" y="9841"/>
                  <a:pt x="54160" y="11827"/>
                  <a:pt x="47134" y="18853"/>
                </a:cubicBezTo>
                <a:cubicBezTo>
                  <a:pt x="14720" y="51267"/>
                  <a:pt x="11854" y="68133"/>
                  <a:pt x="0" y="103695"/>
                </a:cubicBezTo>
                <a:cubicBezTo>
                  <a:pt x="14841" y="237259"/>
                  <a:pt x="713" y="144610"/>
                  <a:pt x="18853" y="226243"/>
                </a:cubicBezTo>
                <a:cubicBezTo>
                  <a:pt x="23155" y="245603"/>
                  <a:pt x="27600" y="281445"/>
                  <a:pt x="37707" y="301658"/>
                </a:cubicBezTo>
                <a:cubicBezTo>
                  <a:pt x="42774" y="311791"/>
                  <a:pt x="50276" y="320511"/>
                  <a:pt x="56561" y="329938"/>
                </a:cubicBezTo>
                <a:cubicBezTo>
                  <a:pt x="74911" y="384993"/>
                  <a:pt x="51629" y="334433"/>
                  <a:pt x="94268" y="377072"/>
                </a:cubicBezTo>
                <a:cubicBezTo>
                  <a:pt x="136908" y="419712"/>
                  <a:pt x="86344" y="396426"/>
                  <a:pt x="141402" y="414779"/>
                </a:cubicBezTo>
                <a:cubicBezTo>
                  <a:pt x="150829" y="421064"/>
                  <a:pt x="159269" y="429170"/>
                  <a:pt x="169682" y="433633"/>
                </a:cubicBezTo>
                <a:cubicBezTo>
                  <a:pt x="187582" y="441305"/>
                  <a:pt x="251186" y="450359"/>
                  <a:pt x="263950" y="452486"/>
                </a:cubicBezTo>
                <a:cubicBezTo>
                  <a:pt x="324107" y="448948"/>
                  <a:pt x="430471" y="446206"/>
                  <a:pt x="499620" y="433633"/>
                </a:cubicBezTo>
                <a:cubicBezTo>
                  <a:pt x="509397" y="431855"/>
                  <a:pt x="518115" y="425933"/>
                  <a:pt x="527901" y="424206"/>
                </a:cubicBezTo>
                <a:cubicBezTo>
                  <a:pt x="571663" y="416483"/>
                  <a:pt x="659876" y="405352"/>
                  <a:pt x="659876" y="405352"/>
                </a:cubicBezTo>
                <a:cubicBezTo>
                  <a:pt x="672445" y="399068"/>
                  <a:pt x="684425" y="391433"/>
                  <a:pt x="697583" y="386499"/>
                </a:cubicBezTo>
                <a:cubicBezTo>
                  <a:pt x="709714" y="381950"/>
                  <a:pt x="722881" y="380795"/>
                  <a:pt x="735290" y="377072"/>
                </a:cubicBezTo>
                <a:cubicBezTo>
                  <a:pt x="754325" y="371361"/>
                  <a:pt x="772997" y="364502"/>
                  <a:pt x="791851" y="358218"/>
                </a:cubicBezTo>
                <a:lnTo>
                  <a:pt x="820132" y="348792"/>
                </a:lnTo>
                <a:lnTo>
                  <a:pt x="876693" y="292231"/>
                </a:lnTo>
                <a:lnTo>
                  <a:pt x="904973" y="263950"/>
                </a:lnTo>
                <a:cubicBezTo>
                  <a:pt x="896399" y="178215"/>
                  <a:pt x="916956" y="182810"/>
                  <a:pt x="867266" y="141402"/>
                </a:cubicBezTo>
                <a:cubicBezTo>
                  <a:pt x="858562" y="134149"/>
                  <a:pt x="848412" y="128833"/>
                  <a:pt x="838985" y="122548"/>
                </a:cubicBezTo>
                <a:cubicBezTo>
                  <a:pt x="832701" y="113121"/>
                  <a:pt x="828658" y="101728"/>
                  <a:pt x="820132" y="94268"/>
                </a:cubicBezTo>
                <a:cubicBezTo>
                  <a:pt x="780238" y="59361"/>
                  <a:pt x="774133" y="60082"/>
                  <a:pt x="735290" y="47134"/>
                </a:cubicBezTo>
                <a:cubicBezTo>
                  <a:pt x="725863" y="40849"/>
                  <a:pt x="717839" y="31612"/>
                  <a:pt x="707010" y="28280"/>
                </a:cubicBezTo>
                <a:cubicBezTo>
                  <a:pt x="627713" y="3881"/>
                  <a:pt x="607101" y="9427"/>
                  <a:pt x="527901" y="9427"/>
                </a:cubicBezTo>
              </a:path>
            </a:pathLst>
          </a:cu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1" name="Voľný tvar: obrazec 10">
            <a:extLst>
              <a:ext uri="{FF2B5EF4-FFF2-40B4-BE49-F238E27FC236}">
                <a16:creationId xmlns:a16="http://schemas.microsoft.com/office/drawing/2014/main" id="{A8585B38-B5C0-4242-88C7-29C0BE710E4D}"/>
              </a:ext>
            </a:extLst>
          </p:cNvPr>
          <p:cNvSpPr/>
          <p:nvPr/>
        </p:nvSpPr>
        <p:spPr>
          <a:xfrm>
            <a:off x="5576966" y="3617284"/>
            <a:ext cx="644332" cy="367645"/>
          </a:xfrm>
          <a:custGeom>
            <a:avLst/>
            <a:gdLst>
              <a:gd name="connsiteX0" fmla="*/ 754144 w 904973"/>
              <a:gd name="connsiteY0" fmla="*/ 94268 h 452486"/>
              <a:gd name="connsiteX1" fmla="*/ 659876 w 904973"/>
              <a:gd name="connsiteY1" fmla="*/ 65987 h 452486"/>
              <a:gd name="connsiteX2" fmla="*/ 603315 w 904973"/>
              <a:gd name="connsiteY2" fmla="*/ 28280 h 452486"/>
              <a:gd name="connsiteX3" fmla="*/ 556181 w 904973"/>
              <a:gd name="connsiteY3" fmla="*/ 18853 h 452486"/>
              <a:gd name="connsiteX4" fmla="*/ 499620 w 904973"/>
              <a:gd name="connsiteY4" fmla="*/ 0 h 452486"/>
              <a:gd name="connsiteX5" fmla="*/ 75414 w 904973"/>
              <a:gd name="connsiteY5" fmla="*/ 9427 h 452486"/>
              <a:gd name="connsiteX6" fmla="*/ 47134 w 904973"/>
              <a:gd name="connsiteY6" fmla="*/ 18853 h 452486"/>
              <a:gd name="connsiteX7" fmla="*/ 0 w 904973"/>
              <a:gd name="connsiteY7" fmla="*/ 103695 h 452486"/>
              <a:gd name="connsiteX8" fmla="*/ 18853 w 904973"/>
              <a:gd name="connsiteY8" fmla="*/ 226243 h 452486"/>
              <a:gd name="connsiteX9" fmla="*/ 37707 w 904973"/>
              <a:gd name="connsiteY9" fmla="*/ 301658 h 452486"/>
              <a:gd name="connsiteX10" fmla="*/ 56561 w 904973"/>
              <a:gd name="connsiteY10" fmla="*/ 329938 h 452486"/>
              <a:gd name="connsiteX11" fmla="*/ 94268 w 904973"/>
              <a:gd name="connsiteY11" fmla="*/ 377072 h 452486"/>
              <a:gd name="connsiteX12" fmla="*/ 141402 w 904973"/>
              <a:gd name="connsiteY12" fmla="*/ 414779 h 452486"/>
              <a:gd name="connsiteX13" fmla="*/ 169682 w 904973"/>
              <a:gd name="connsiteY13" fmla="*/ 433633 h 452486"/>
              <a:gd name="connsiteX14" fmla="*/ 263950 w 904973"/>
              <a:gd name="connsiteY14" fmla="*/ 452486 h 452486"/>
              <a:gd name="connsiteX15" fmla="*/ 499620 w 904973"/>
              <a:gd name="connsiteY15" fmla="*/ 433633 h 452486"/>
              <a:gd name="connsiteX16" fmla="*/ 527901 w 904973"/>
              <a:gd name="connsiteY16" fmla="*/ 424206 h 452486"/>
              <a:gd name="connsiteX17" fmla="*/ 659876 w 904973"/>
              <a:gd name="connsiteY17" fmla="*/ 405352 h 452486"/>
              <a:gd name="connsiteX18" fmla="*/ 697583 w 904973"/>
              <a:gd name="connsiteY18" fmla="*/ 386499 h 452486"/>
              <a:gd name="connsiteX19" fmla="*/ 735290 w 904973"/>
              <a:gd name="connsiteY19" fmla="*/ 377072 h 452486"/>
              <a:gd name="connsiteX20" fmla="*/ 791851 w 904973"/>
              <a:gd name="connsiteY20" fmla="*/ 358218 h 452486"/>
              <a:gd name="connsiteX21" fmla="*/ 820132 w 904973"/>
              <a:gd name="connsiteY21" fmla="*/ 348792 h 452486"/>
              <a:gd name="connsiteX22" fmla="*/ 876693 w 904973"/>
              <a:gd name="connsiteY22" fmla="*/ 292231 h 452486"/>
              <a:gd name="connsiteX23" fmla="*/ 904973 w 904973"/>
              <a:gd name="connsiteY23" fmla="*/ 263950 h 452486"/>
              <a:gd name="connsiteX24" fmla="*/ 867266 w 904973"/>
              <a:gd name="connsiteY24" fmla="*/ 141402 h 452486"/>
              <a:gd name="connsiteX25" fmla="*/ 838985 w 904973"/>
              <a:gd name="connsiteY25" fmla="*/ 122548 h 452486"/>
              <a:gd name="connsiteX26" fmla="*/ 820132 w 904973"/>
              <a:gd name="connsiteY26" fmla="*/ 94268 h 452486"/>
              <a:gd name="connsiteX27" fmla="*/ 735290 w 904973"/>
              <a:gd name="connsiteY27" fmla="*/ 47134 h 452486"/>
              <a:gd name="connsiteX28" fmla="*/ 707010 w 904973"/>
              <a:gd name="connsiteY28" fmla="*/ 28280 h 452486"/>
              <a:gd name="connsiteX29" fmla="*/ 527901 w 904973"/>
              <a:gd name="connsiteY29" fmla="*/ 9427 h 452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904973" h="452486">
                <a:moveTo>
                  <a:pt x="754144" y="94268"/>
                </a:moveTo>
                <a:cubicBezTo>
                  <a:pt x="700921" y="85397"/>
                  <a:pt x="702033" y="91282"/>
                  <a:pt x="659876" y="65987"/>
                </a:cubicBezTo>
                <a:cubicBezTo>
                  <a:pt x="640446" y="54329"/>
                  <a:pt x="625534" y="32724"/>
                  <a:pt x="603315" y="28280"/>
                </a:cubicBezTo>
                <a:cubicBezTo>
                  <a:pt x="587604" y="25138"/>
                  <a:pt x="571639" y="23069"/>
                  <a:pt x="556181" y="18853"/>
                </a:cubicBezTo>
                <a:cubicBezTo>
                  <a:pt x="537008" y="13624"/>
                  <a:pt x="499620" y="0"/>
                  <a:pt x="499620" y="0"/>
                </a:cubicBezTo>
                <a:lnTo>
                  <a:pt x="75414" y="9427"/>
                </a:lnTo>
                <a:cubicBezTo>
                  <a:pt x="65486" y="9841"/>
                  <a:pt x="54160" y="11827"/>
                  <a:pt x="47134" y="18853"/>
                </a:cubicBezTo>
                <a:cubicBezTo>
                  <a:pt x="14720" y="51267"/>
                  <a:pt x="11854" y="68133"/>
                  <a:pt x="0" y="103695"/>
                </a:cubicBezTo>
                <a:cubicBezTo>
                  <a:pt x="14841" y="237259"/>
                  <a:pt x="713" y="144610"/>
                  <a:pt x="18853" y="226243"/>
                </a:cubicBezTo>
                <a:cubicBezTo>
                  <a:pt x="23155" y="245603"/>
                  <a:pt x="27600" y="281445"/>
                  <a:pt x="37707" y="301658"/>
                </a:cubicBezTo>
                <a:cubicBezTo>
                  <a:pt x="42774" y="311791"/>
                  <a:pt x="50276" y="320511"/>
                  <a:pt x="56561" y="329938"/>
                </a:cubicBezTo>
                <a:cubicBezTo>
                  <a:pt x="74911" y="384993"/>
                  <a:pt x="51629" y="334433"/>
                  <a:pt x="94268" y="377072"/>
                </a:cubicBezTo>
                <a:cubicBezTo>
                  <a:pt x="136908" y="419712"/>
                  <a:pt x="86344" y="396426"/>
                  <a:pt x="141402" y="414779"/>
                </a:cubicBezTo>
                <a:cubicBezTo>
                  <a:pt x="150829" y="421064"/>
                  <a:pt x="159269" y="429170"/>
                  <a:pt x="169682" y="433633"/>
                </a:cubicBezTo>
                <a:cubicBezTo>
                  <a:pt x="187582" y="441305"/>
                  <a:pt x="251186" y="450359"/>
                  <a:pt x="263950" y="452486"/>
                </a:cubicBezTo>
                <a:cubicBezTo>
                  <a:pt x="324107" y="448948"/>
                  <a:pt x="430471" y="446206"/>
                  <a:pt x="499620" y="433633"/>
                </a:cubicBezTo>
                <a:cubicBezTo>
                  <a:pt x="509397" y="431855"/>
                  <a:pt x="518115" y="425933"/>
                  <a:pt x="527901" y="424206"/>
                </a:cubicBezTo>
                <a:cubicBezTo>
                  <a:pt x="571663" y="416483"/>
                  <a:pt x="659876" y="405352"/>
                  <a:pt x="659876" y="405352"/>
                </a:cubicBezTo>
                <a:cubicBezTo>
                  <a:pt x="672445" y="399068"/>
                  <a:pt x="684425" y="391433"/>
                  <a:pt x="697583" y="386499"/>
                </a:cubicBezTo>
                <a:cubicBezTo>
                  <a:pt x="709714" y="381950"/>
                  <a:pt x="722881" y="380795"/>
                  <a:pt x="735290" y="377072"/>
                </a:cubicBezTo>
                <a:cubicBezTo>
                  <a:pt x="754325" y="371361"/>
                  <a:pt x="772997" y="364502"/>
                  <a:pt x="791851" y="358218"/>
                </a:cubicBezTo>
                <a:lnTo>
                  <a:pt x="820132" y="348792"/>
                </a:lnTo>
                <a:lnTo>
                  <a:pt x="876693" y="292231"/>
                </a:lnTo>
                <a:lnTo>
                  <a:pt x="904973" y="263950"/>
                </a:lnTo>
                <a:cubicBezTo>
                  <a:pt x="896399" y="178215"/>
                  <a:pt x="916956" y="182810"/>
                  <a:pt x="867266" y="141402"/>
                </a:cubicBezTo>
                <a:cubicBezTo>
                  <a:pt x="858562" y="134149"/>
                  <a:pt x="848412" y="128833"/>
                  <a:pt x="838985" y="122548"/>
                </a:cubicBezTo>
                <a:cubicBezTo>
                  <a:pt x="832701" y="113121"/>
                  <a:pt x="828658" y="101728"/>
                  <a:pt x="820132" y="94268"/>
                </a:cubicBezTo>
                <a:cubicBezTo>
                  <a:pt x="780238" y="59361"/>
                  <a:pt x="774133" y="60082"/>
                  <a:pt x="735290" y="47134"/>
                </a:cubicBezTo>
                <a:cubicBezTo>
                  <a:pt x="725863" y="40849"/>
                  <a:pt x="717839" y="31612"/>
                  <a:pt x="707010" y="28280"/>
                </a:cubicBezTo>
                <a:cubicBezTo>
                  <a:pt x="627713" y="3881"/>
                  <a:pt x="607101" y="9427"/>
                  <a:pt x="527901" y="9427"/>
                </a:cubicBezTo>
              </a:path>
            </a:pathLst>
          </a:cu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4" name="Voľný tvar: obrazec 13">
            <a:extLst>
              <a:ext uri="{FF2B5EF4-FFF2-40B4-BE49-F238E27FC236}">
                <a16:creationId xmlns:a16="http://schemas.microsoft.com/office/drawing/2014/main" id="{62BD63E6-E44D-4801-9F57-E1B6AFCE5E01}"/>
              </a:ext>
            </a:extLst>
          </p:cNvPr>
          <p:cNvSpPr/>
          <p:nvPr/>
        </p:nvSpPr>
        <p:spPr>
          <a:xfrm>
            <a:off x="5482697" y="4551056"/>
            <a:ext cx="738601" cy="367645"/>
          </a:xfrm>
          <a:custGeom>
            <a:avLst/>
            <a:gdLst>
              <a:gd name="connsiteX0" fmla="*/ 197963 w 1244338"/>
              <a:gd name="connsiteY0" fmla="*/ 320512 h 424339"/>
              <a:gd name="connsiteX1" fmla="*/ 245097 w 1244338"/>
              <a:gd name="connsiteY1" fmla="*/ 358219 h 424339"/>
              <a:gd name="connsiteX2" fmla="*/ 273378 w 1244338"/>
              <a:gd name="connsiteY2" fmla="*/ 367646 h 424339"/>
              <a:gd name="connsiteX3" fmla="*/ 311085 w 1244338"/>
              <a:gd name="connsiteY3" fmla="*/ 386500 h 424339"/>
              <a:gd name="connsiteX4" fmla="*/ 358219 w 1244338"/>
              <a:gd name="connsiteY4" fmla="*/ 395927 h 424339"/>
              <a:gd name="connsiteX5" fmla="*/ 395926 w 1244338"/>
              <a:gd name="connsiteY5" fmla="*/ 405353 h 424339"/>
              <a:gd name="connsiteX6" fmla="*/ 424206 w 1244338"/>
              <a:gd name="connsiteY6" fmla="*/ 414780 h 424339"/>
              <a:gd name="connsiteX7" fmla="*/ 471340 w 1244338"/>
              <a:gd name="connsiteY7" fmla="*/ 424207 h 424339"/>
              <a:gd name="connsiteX8" fmla="*/ 1008668 w 1244338"/>
              <a:gd name="connsiteY8" fmla="*/ 414780 h 424339"/>
              <a:gd name="connsiteX9" fmla="*/ 1065229 w 1244338"/>
              <a:gd name="connsiteY9" fmla="*/ 395927 h 424339"/>
              <a:gd name="connsiteX10" fmla="*/ 1121790 w 1244338"/>
              <a:gd name="connsiteY10" fmla="*/ 348793 h 424339"/>
              <a:gd name="connsiteX11" fmla="*/ 1187778 w 1244338"/>
              <a:gd name="connsiteY11" fmla="*/ 273378 h 424339"/>
              <a:gd name="connsiteX12" fmla="*/ 1216058 w 1244338"/>
              <a:gd name="connsiteY12" fmla="*/ 207390 h 424339"/>
              <a:gd name="connsiteX13" fmla="*/ 1244338 w 1244338"/>
              <a:gd name="connsiteY13" fmla="*/ 141403 h 424339"/>
              <a:gd name="connsiteX14" fmla="*/ 1216058 w 1244338"/>
              <a:gd name="connsiteY14" fmla="*/ 65988 h 424339"/>
              <a:gd name="connsiteX15" fmla="*/ 1159497 w 1244338"/>
              <a:gd name="connsiteY15" fmla="*/ 47135 h 424339"/>
              <a:gd name="connsiteX16" fmla="*/ 1093510 w 1244338"/>
              <a:gd name="connsiteY16" fmla="*/ 28281 h 424339"/>
              <a:gd name="connsiteX17" fmla="*/ 942681 w 1244338"/>
              <a:gd name="connsiteY17" fmla="*/ 18854 h 424339"/>
              <a:gd name="connsiteX18" fmla="*/ 876693 w 1244338"/>
              <a:gd name="connsiteY18" fmla="*/ 9428 h 424339"/>
              <a:gd name="connsiteX19" fmla="*/ 216817 w 1244338"/>
              <a:gd name="connsiteY19" fmla="*/ 9428 h 424339"/>
              <a:gd name="connsiteX20" fmla="*/ 179110 w 1244338"/>
              <a:gd name="connsiteY20" fmla="*/ 18854 h 424339"/>
              <a:gd name="connsiteX21" fmla="*/ 113122 w 1244338"/>
              <a:gd name="connsiteY21" fmla="*/ 37708 h 424339"/>
              <a:gd name="connsiteX22" fmla="*/ 84842 w 1244338"/>
              <a:gd name="connsiteY22" fmla="*/ 56562 h 424339"/>
              <a:gd name="connsiteX23" fmla="*/ 47134 w 1244338"/>
              <a:gd name="connsiteY23" fmla="*/ 113122 h 424339"/>
              <a:gd name="connsiteX24" fmla="*/ 28281 w 1244338"/>
              <a:gd name="connsiteY24" fmla="*/ 141403 h 424339"/>
              <a:gd name="connsiteX25" fmla="*/ 18854 w 1244338"/>
              <a:gd name="connsiteY25" fmla="*/ 169683 h 424339"/>
              <a:gd name="connsiteX26" fmla="*/ 0 w 1244338"/>
              <a:gd name="connsiteY26" fmla="*/ 245098 h 424339"/>
              <a:gd name="connsiteX27" fmla="*/ 9427 w 1244338"/>
              <a:gd name="connsiteY27" fmla="*/ 320512 h 424339"/>
              <a:gd name="connsiteX28" fmla="*/ 37708 w 1244338"/>
              <a:gd name="connsiteY28" fmla="*/ 348793 h 424339"/>
              <a:gd name="connsiteX29" fmla="*/ 94268 w 1244338"/>
              <a:gd name="connsiteY29" fmla="*/ 377073 h 424339"/>
              <a:gd name="connsiteX30" fmla="*/ 179110 w 1244338"/>
              <a:gd name="connsiteY30" fmla="*/ 395927 h 424339"/>
              <a:gd name="connsiteX31" fmla="*/ 235670 w 1244338"/>
              <a:gd name="connsiteY31" fmla="*/ 405353 h 424339"/>
              <a:gd name="connsiteX32" fmla="*/ 329938 w 1244338"/>
              <a:gd name="connsiteY32" fmla="*/ 414780 h 424339"/>
              <a:gd name="connsiteX33" fmla="*/ 377072 w 1244338"/>
              <a:gd name="connsiteY33" fmla="*/ 424207 h 424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1244338" h="424339">
                <a:moveTo>
                  <a:pt x="197963" y="320512"/>
                </a:moveTo>
                <a:cubicBezTo>
                  <a:pt x="213674" y="333081"/>
                  <a:pt x="228035" y="347555"/>
                  <a:pt x="245097" y="358219"/>
                </a:cubicBezTo>
                <a:cubicBezTo>
                  <a:pt x="253524" y="363486"/>
                  <a:pt x="264245" y="363732"/>
                  <a:pt x="273378" y="367646"/>
                </a:cubicBezTo>
                <a:cubicBezTo>
                  <a:pt x="286294" y="373182"/>
                  <a:pt x="297754" y="382056"/>
                  <a:pt x="311085" y="386500"/>
                </a:cubicBezTo>
                <a:cubicBezTo>
                  <a:pt x="326285" y="391567"/>
                  <a:pt x="342578" y="392451"/>
                  <a:pt x="358219" y="395927"/>
                </a:cubicBezTo>
                <a:cubicBezTo>
                  <a:pt x="370866" y="398737"/>
                  <a:pt x="383469" y="401794"/>
                  <a:pt x="395926" y="405353"/>
                </a:cubicBezTo>
                <a:cubicBezTo>
                  <a:pt x="405480" y="408083"/>
                  <a:pt x="414566" y="412370"/>
                  <a:pt x="424206" y="414780"/>
                </a:cubicBezTo>
                <a:cubicBezTo>
                  <a:pt x="439750" y="418666"/>
                  <a:pt x="455629" y="421065"/>
                  <a:pt x="471340" y="424207"/>
                </a:cubicBezTo>
                <a:cubicBezTo>
                  <a:pt x="650449" y="421065"/>
                  <a:pt x="829734" y="423301"/>
                  <a:pt x="1008668" y="414780"/>
                </a:cubicBezTo>
                <a:cubicBezTo>
                  <a:pt x="1028519" y="413835"/>
                  <a:pt x="1065229" y="395927"/>
                  <a:pt x="1065229" y="395927"/>
                </a:cubicBezTo>
                <a:cubicBezTo>
                  <a:pt x="1090367" y="379168"/>
                  <a:pt x="1102249" y="373918"/>
                  <a:pt x="1121790" y="348793"/>
                </a:cubicBezTo>
                <a:cubicBezTo>
                  <a:pt x="1181010" y="272653"/>
                  <a:pt x="1133029" y="309877"/>
                  <a:pt x="1187778" y="273378"/>
                </a:cubicBezTo>
                <a:cubicBezTo>
                  <a:pt x="1214837" y="165135"/>
                  <a:pt x="1177000" y="298523"/>
                  <a:pt x="1216058" y="207390"/>
                </a:cubicBezTo>
                <a:cubicBezTo>
                  <a:pt x="1252583" y="122166"/>
                  <a:pt x="1197005" y="212404"/>
                  <a:pt x="1244338" y="141403"/>
                </a:cubicBezTo>
                <a:cubicBezTo>
                  <a:pt x="1240536" y="122390"/>
                  <a:pt x="1238252" y="79859"/>
                  <a:pt x="1216058" y="65988"/>
                </a:cubicBezTo>
                <a:cubicBezTo>
                  <a:pt x="1199205" y="55455"/>
                  <a:pt x="1178351" y="53419"/>
                  <a:pt x="1159497" y="47135"/>
                </a:cubicBezTo>
                <a:cubicBezTo>
                  <a:pt x="1142269" y="41392"/>
                  <a:pt x="1110421" y="29972"/>
                  <a:pt x="1093510" y="28281"/>
                </a:cubicBezTo>
                <a:cubicBezTo>
                  <a:pt x="1043386" y="23268"/>
                  <a:pt x="992957" y="21996"/>
                  <a:pt x="942681" y="18854"/>
                </a:cubicBezTo>
                <a:cubicBezTo>
                  <a:pt x="920685" y="15712"/>
                  <a:pt x="898878" y="10660"/>
                  <a:pt x="876693" y="9428"/>
                </a:cubicBezTo>
                <a:cubicBezTo>
                  <a:pt x="580518" y="-7026"/>
                  <a:pt x="544656" y="1432"/>
                  <a:pt x="216817" y="9428"/>
                </a:cubicBezTo>
                <a:cubicBezTo>
                  <a:pt x="204248" y="12570"/>
                  <a:pt x="191567" y="15295"/>
                  <a:pt x="179110" y="18854"/>
                </a:cubicBezTo>
                <a:cubicBezTo>
                  <a:pt x="84403" y="45912"/>
                  <a:pt x="231051" y="8225"/>
                  <a:pt x="113122" y="37708"/>
                </a:cubicBezTo>
                <a:cubicBezTo>
                  <a:pt x="103695" y="43993"/>
                  <a:pt x="92303" y="48036"/>
                  <a:pt x="84842" y="56562"/>
                </a:cubicBezTo>
                <a:cubicBezTo>
                  <a:pt x="69921" y="73615"/>
                  <a:pt x="59703" y="94268"/>
                  <a:pt x="47134" y="113122"/>
                </a:cubicBezTo>
                <a:cubicBezTo>
                  <a:pt x="40849" y="122549"/>
                  <a:pt x="31864" y="130655"/>
                  <a:pt x="28281" y="141403"/>
                </a:cubicBezTo>
                <a:cubicBezTo>
                  <a:pt x="25139" y="150830"/>
                  <a:pt x="21264" y="160043"/>
                  <a:pt x="18854" y="169683"/>
                </a:cubicBezTo>
                <a:lnTo>
                  <a:pt x="0" y="245098"/>
                </a:lnTo>
                <a:cubicBezTo>
                  <a:pt x="3142" y="270236"/>
                  <a:pt x="769" y="296704"/>
                  <a:pt x="9427" y="320512"/>
                </a:cubicBezTo>
                <a:cubicBezTo>
                  <a:pt x="13983" y="333041"/>
                  <a:pt x="27466" y="340258"/>
                  <a:pt x="37708" y="348793"/>
                </a:cubicBezTo>
                <a:cubicBezTo>
                  <a:pt x="59262" y="366754"/>
                  <a:pt x="68391" y="369679"/>
                  <a:pt x="94268" y="377073"/>
                </a:cubicBezTo>
                <a:cubicBezTo>
                  <a:pt x="120743" y="384637"/>
                  <a:pt x="152386" y="391068"/>
                  <a:pt x="179110" y="395927"/>
                </a:cubicBezTo>
                <a:cubicBezTo>
                  <a:pt x="197915" y="399346"/>
                  <a:pt x="216704" y="402982"/>
                  <a:pt x="235670" y="405353"/>
                </a:cubicBezTo>
                <a:cubicBezTo>
                  <a:pt x="267006" y="409270"/>
                  <a:pt x="298515" y="411638"/>
                  <a:pt x="329938" y="414780"/>
                </a:cubicBezTo>
                <a:cubicBezTo>
                  <a:pt x="364181" y="426194"/>
                  <a:pt x="348282" y="424207"/>
                  <a:pt x="377072" y="424207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2" name="Voľný tvar: obrazec 11">
            <a:extLst>
              <a:ext uri="{FF2B5EF4-FFF2-40B4-BE49-F238E27FC236}">
                <a16:creationId xmlns:a16="http://schemas.microsoft.com/office/drawing/2014/main" id="{EEBB7DE4-8120-419B-8697-FC9E0E5EB33E}"/>
              </a:ext>
            </a:extLst>
          </p:cNvPr>
          <p:cNvSpPr/>
          <p:nvPr/>
        </p:nvSpPr>
        <p:spPr>
          <a:xfrm>
            <a:off x="4544366" y="3613875"/>
            <a:ext cx="644332" cy="367645"/>
          </a:xfrm>
          <a:custGeom>
            <a:avLst/>
            <a:gdLst>
              <a:gd name="connsiteX0" fmla="*/ 754144 w 904973"/>
              <a:gd name="connsiteY0" fmla="*/ 94268 h 452486"/>
              <a:gd name="connsiteX1" fmla="*/ 659876 w 904973"/>
              <a:gd name="connsiteY1" fmla="*/ 65987 h 452486"/>
              <a:gd name="connsiteX2" fmla="*/ 603315 w 904973"/>
              <a:gd name="connsiteY2" fmla="*/ 28280 h 452486"/>
              <a:gd name="connsiteX3" fmla="*/ 556181 w 904973"/>
              <a:gd name="connsiteY3" fmla="*/ 18853 h 452486"/>
              <a:gd name="connsiteX4" fmla="*/ 499620 w 904973"/>
              <a:gd name="connsiteY4" fmla="*/ 0 h 452486"/>
              <a:gd name="connsiteX5" fmla="*/ 75414 w 904973"/>
              <a:gd name="connsiteY5" fmla="*/ 9427 h 452486"/>
              <a:gd name="connsiteX6" fmla="*/ 47134 w 904973"/>
              <a:gd name="connsiteY6" fmla="*/ 18853 h 452486"/>
              <a:gd name="connsiteX7" fmla="*/ 0 w 904973"/>
              <a:gd name="connsiteY7" fmla="*/ 103695 h 452486"/>
              <a:gd name="connsiteX8" fmla="*/ 18853 w 904973"/>
              <a:gd name="connsiteY8" fmla="*/ 226243 h 452486"/>
              <a:gd name="connsiteX9" fmla="*/ 37707 w 904973"/>
              <a:gd name="connsiteY9" fmla="*/ 301658 h 452486"/>
              <a:gd name="connsiteX10" fmla="*/ 56561 w 904973"/>
              <a:gd name="connsiteY10" fmla="*/ 329938 h 452486"/>
              <a:gd name="connsiteX11" fmla="*/ 94268 w 904973"/>
              <a:gd name="connsiteY11" fmla="*/ 377072 h 452486"/>
              <a:gd name="connsiteX12" fmla="*/ 141402 w 904973"/>
              <a:gd name="connsiteY12" fmla="*/ 414779 h 452486"/>
              <a:gd name="connsiteX13" fmla="*/ 169682 w 904973"/>
              <a:gd name="connsiteY13" fmla="*/ 433633 h 452486"/>
              <a:gd name="connsiteX14" fmla="*/ 263950 w 904973"/>
              <a:gd name="connsiteY14" fmla="*/ 452486 h 452486"/>
              <a:gd name="connsiteX15" fmla="*/ 499620 w 904973"/>
              <a:gd name="connsiteY15" fmla="*/ 433633 h 452486"/>
              <a:gd name="connsiteX16" fmla="*/ 527901 w 904973"/>
              <a:gd name="connsiteY16" fmla="*/ 424206 h 452486"/>
              <a:gd name="connsiteX17" fmla="*/ 659876 w 904973"/>
              <a:gd name="connsiteY17" fmla="*/ 405352 h 452486"/>
              <a:gd name="connsiteX18" fmla="*/ 697583 w 904973"/>
              <a:gd name="connsiteY18" fmla="*/ 386499 h 452486"/>
              <a:gd name="connsiteX19" fmla="*/ 735290 w 904973"/>
              <a:gd name="connsiteY19" fmla="*/ 377072 h 452486"/>
              <a:gd name="connsiteX20" fmla="*/ 791851 w 904973"/>
              <a:gd name="connsiteY20" fmla="*/ 358218 h 452486"/>
              <a:gd name="connsiteX21" fmla="*/ 820132 w 904973"/>
              <a:gd name="connsiteY21" fmla="*/ 348792 h 452486"/>
              <a:gd name="connsiteX22" fmla="*/ 876693 w 904973"/>
              <a:gd name="connsiteY22" fmla="*/ 292231 h 452486"/>
              <a:gd name="connsiteX23" fmla="*/ 904973 w 904973"/>
              <a:gd name="connsiteY23" fmla="*/ 263950 h 452486"/>
              <a:gd name="connsiteX24" fmla="*/ 867266 w 904973"/>
              <a:gd name="connsiteY24" fmla="*/ 141402 h 452486"/>
              <a:gd name="connsiteX25" fmla="*/ 838985 w 904973"/>
              <a:gd name="connsiteY25" fmla="*/ 122548 h 452486"/>
              <a:gd name="connsiteX26" fmla="*/ 820132 w 904973"/>
              <a:gd name="connsiteY26" fmla="*/ 94268 h 452486"/>
              <a:gd name="connsiteX27" fmla="*/ 735290 w 904973"/>
              <a:gd name="connsiteY27" fmla="*/ 47134 h 452486"/>
              <a:gd name="connsiteX28" fmla="*/ 707010 w 904973"/>
              <a:gd name="connsiteY28" fmla="*/ 28280 h 452486"/>
              <a:gd name="connsiteX29" fmla="*/ 527901 w 904973"/>
              <a:gd name="connsiteY29" fmla="*/ 9427 h 452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904973" h="452486">
                <a:moveTo>
                  <a:pt x="754144" y="94268"/>
                </a:moveTo>
                <a:cubicBezTo>
                  <a:pt x="700921" y="85397"/>
                  <a:pt x="702033" y="91282"/>
                  <a:pt x="659876" y="65987"/>
                </a:cubicBezTo>
                <a:cubicBezTo>
                  <a:pt x="640446" y="54329"/>
                  <a:pt x="625534" y="32724"/>
                  <a:pt x="603315" y="28280"/>
                </a:cubicBezTo>
                <a:cubicBezTo>
                  <a:pt x="587604" y="25138"/>
                  <a:pt x="571639" y="23069"/>
                  <a:pt x="556181" y="18853"/>
                </a:cubicBezTo>
                <a:cubicBezTo>
                  <a:pt x="537008" y="13624"/>
                  <a:pt x="499620" y="0"/>
                  <a:pt x="499620" y="0"/>
                </a:cubicBezTo>
                <a:lnTo>
                  <a:pt x="75414" y="9427"/>
                </a:lnTo>
                <a:cubicBezTo>
                  <a:pt x="65486" y="9841"/>
                  <a:pt x="54160" y="11827"/>
                  <a:pt x="47134" y="18853"/>
                </a:cubicBezTo>
                <a:cubicBezTo>
                  <a:pt x="14720" y="51267"/>
                  <a:pt x="11854" y="68133"/>
                  <a:pt x="0" y="103695"/>
                </a:cubicBezTo>
                <a:cubicBezTo>
                  <a:pt x="14841" y="237259"/>
                  <a:pt x="713" y="144610"/>
                  <a:pt x="18853" y="226243"/>
                </a:cubicBezTo>
                <a:cubicBezTo>
                  <a:pt x="23155" y="245603"/>
                  <a:pt x="27600" y="281445"/>
                  <a:pt x="37707" y="301658"/>
                </a:cubicBezTo>
                <a:cubicBezTo>
                  <a:pt x="42774" y="311791"/>
                  <a:pt x="50276" y="320511"/>
                  <a:pt x="56561" y="329938"/>
                </a:cubicBezTo>
                <a:cubicBezTo>
                  <a:pt x="74911" y="384993"/>
                  <a:pt x="51629" y="334433"/>
                  <a:pt x="94268" y="377072"/>
                </a:cubicBezTo>
                <a:cubicBezTo>
                  <a:pt x="136908" y="419712"/>
                  <a:pt x="86344" y="396426"/>
                  <a:pt x="141402" y="414779"/>
                </a:cubicBezTo>
                <a:cubicBezTo>
                  <a:pt x="150829" y="421064"/>
                  <a:pt x="159269" y="429170"/>
                  <a:pt x="169682" y="433633"/>
                </a:cubicBezTo>
                <a:cubicBezTo>
                  <a:pt x="187582" y="441305"/>
                  <a:pt x="251186" y="450359"/>
                  <a:pt x="263950" y="452486"/>
                </a:cubicBezTo>
                <a:cubicBezTo>
                  <a:pt x="324107" y="448948"/>
                  <a:pt x="430471" y="446206"/>
                  <a:pt x="499620" y="433633"/>
                </a:cubicBezTo>
                <a:cubicBezTo>
                  <a:pt x="509397" y="431855"/>
                  <a:pt x="518115" y="425933"/>
                  <a:pt x="527901" y="424206"/>
                </a:cubicBezTo>
                <a:cubicBezTo>
                  <a:pt x="571663" y="416483"/>
                  <a:pt x="659876" y="405352"/>
                  <a:pt x="659876" y="405352"/>
                </a:cubicBezTo>
                <a:cubicBezTo>
                  <a:pt x="672445" y="399068"/>
                  <a:pt x="684425" y="391433"/>
                  <a:pt x="697583" y="386499"/>
                </a:cubicBezTo>
                <a:cubicBezTo>
                  <a:pt x="709714" y="381950"/>
                  <a:pt x="722881" y="380795"/>
                  <a:pt x="735290" y="377072"/>
                </a:cubicBezTo>
                <a:cubicBezTo>
                  <a:pt x="754325" y="371361"/>
                  <a:pt x="772997" y="364502"/>
                  <a:pt x="791851" y="358218"/>
                </a:cubicBezTo>
                <a:lnTo>
                  <a:pt x="820132" y="348792"/>
                </a:lnTo>
                <a:lnTo>
                  <a:pt x="876693" y="292231"/>
                </a:lnTo>
                <a:lnTo>
                  <a:pt x="904973" y="263950"/>
                </a:lnTo>
                <a:cubicBezTo>
                  <a:pt x="896399" y="178215"/>
                  <a:pt x="916956" y="182810"/>
                  <a:pt x="867266" y="141402"/>
                </a:cubicBezTo>
                <a:cubicBezTo>
                  <a:pt x="858562" y="134149"/>
                  <a:pt x="848412" y="128833"/>
                  <a:pt x="838985" y="122548"/>
                </a:cubicBezTo>
                <a:cubicBezTo>
                  <a:pt x="832701" y="113121"/>
                  <a:pt x="828658" y="101728"/>
                  <a:pt x="820132" y="94268"/>
                </a:cubicBezTo>
                <a:cubicBezTo>
                  <a:pt x="780238" y="59361"/>
                  <a:pt x="774133" y="60082"/>
                  <a:pt x="735290" y="47134"/>
                </a:cubicBezTo>
                <a:cubicBezTo>
                  <a:pt x="725863" y="40849"/>
                  <a:pt x="717839" y="31612"/>
                  <a:pt x="707010" y="28280"/>
                </a:cubicBezTo>
                <a:cubicBezTo>
                  <a:pt x="627713" y="3881"/>
                  <a:pt x="607101" y="9427"/>
                  <a:pt x="527901" y="9427"/>
                </a:cubicBezTo>
              </a:path>
            </a:pathLst>
          </a:cu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9" name="Voľný tvar: obrazec 18">
            <a:extLst>
              <a:ext uri="{FF2B5EF4-FFF2-40B4-BE49-F238E27FC236}">
                <a16:creationId xmlns:a16="http://schemas.microsoft.com/office/drawing/2014/main" id="{AD470C8B-DBF8-4E12-A6BA-5963E8141289}"/>
              </a:ext>
            </a:extLst>
          </p:cNvPr>
          <p:cNvSpPr/>
          <p:nvPr/>
        </p:nvSpPr>
        <p:spPr>
          <a:xfrm>
            <a:off x="4591500" y="5583209"/>
            <a:ext cx="644332" cy="367645"/>
          </a:xfrm>
          <a:custGeom>
            <a:avLst/>
            <a:gdLst>
              <a:gd name="connsiteX0" fmla="*/ 754144 w 904973"/>
              <a:gd name="connsiteY0" fmla="*/ 94268 h 452486"/>
              <a:gd name="connsiteX1" fmla="*/ 659876 w 904973"/>
              <a:gd name="connsiteY1" fmla="*/ 65987 h 452486"/>
              <a:gd name="connsiteX2" fmla="*/ 603315 w 904973"/>
              <a:gd name="connsiteY2" fmla="*/ 28280 h 452486"/>
              <a:gd name="connsiteX3" fmla="*/ 556181 w 904973"/>
              <a:gd name="connsiteY3" fmla="*/ 18853 h 452486"/>
              <a:gd name="connsiteX4" fmla="*/ 499620 w 904973"/>
              <a:gd name="connsiteY4" fmla="*/ 0 h 452486"/>
              <a:gd name="connsiteX5" fmla="*/ 75414 w 904973"/>
              <a:gd name="connsiteY5" fmla="*/ 9427 h 452486"/>
              <a:gd name="connsiteX6" fmla="*/ 47134 w 904973"/>
              <a:gd name="connsiteY6" fmla="*/ 18853 h 452486"/>
              <a:gd name="connsiteX7" fmla="*/ 0 w 904973"/>
              <a:gd name="connsiteY7" fmla="*/ 103695 h 452486"/>
              <a:gd name="connsiteX8" fmla="*/ 18853 w 904973"/>
              <a:gd name="connsiteY8" fmla="*/ 226243 h 452486"/>
              <a:gd name="connsiteX9" fmla="*/ 37707 w 904973"/>
              <a:gd name="connsiteY9" fmla="*/ 301658 h 452486"/>
              <a:gd name="connsiteX10" fmla="*/ 56561 w 904973"/>
              <a:gd name="connsiteY10" fmla="*/ 329938 h 452486"/>
              <a:gd name="connsiteX11" fmla="*/ 94268 w 904973"/>
              <a:gd name="connsiteY11" fmla="*/ 377072 h 452486"/>
              <a:gd name="connsiteX12" fmla="*/ 141402 w 904973"/>
              <a:gd name="connsiteY12" fmla="*/ 414779 h 452486"/>
              <a:gd name="connsiteX13" fmla="*/ 169682 w 904973"/>
              <a:gd name="connsiteY13" fmla="*/ 433633 h 452486"/>
              <a:gd name="connsiteX14" fmla="*/ 263950 w 904973"/>
              <a:gd name="connsiteY14" fmla="*/ 452486 h 452486"/>
              <a:gd name="connsiteX15" fmla="*/ 499620 w 904973"/>
              <a:gd name="connsiteY15" fmla="*/ 433633 h 452486"/>
              <a:gd name="connsiteX16" fmla="*/ 527901 w 904973"/>
              <a:gd name="connsiteY16" fmla="*/ 424206 h 452486"/>
              <a:gd name="connsiteX17" fmla="*/ 659876 w 904973"/>
              <a:gd name="connsiteY17" fmla="*/ 405352 h 452486"/>
              <a:gd name="connsiteX18" fmla="*/ 697583 w 904973"/>
              <a:gd name="connsiteY18" fmla="*/ 386499 h 452486"/>
              <a:gd name="connsiteX19" fmla="*/ 735290 w 904973"/>
              <a:gd name="connsiteY19" fmla="*/ 377072 h 452486"/>
              <a:gd name="connsiteX20" fmla="*/ 791851 w 904973"/>
              <a:gd name="connsiteY20" fmla="*/ 358218 h 452486"/>
              <a:gd name="connsiteX21" fmla="*/ 820132 w 904973"/>
              <a:gd name="connsiteY21" fmla="*/ 348792 h 452486"/>
              <a:gd name="connsiteX22" fmla="*/ 876693 w 904973"/>
              <a:gd name="connsiteY22" fmla="*/ 292231 h 452486"/>
              <a:gd name="connsiteX23" fmla="*/ 904973 w 904973"/>
              <a:gd name="connsiteY23" fmla="*/ 263950 h 452486"/>
              <a:gd name="connsiteX24" fmla="*/ 867266 w 904973"/>
              <a:gd name="connsiteY24" fmla="*/ 141402 h 452486"/>
              <a:gd name="connsiteX25" fmla="*/ 838985 w 904973"/>
              <a:gd name="connsiteY25" fmla="*/ 122548 h 452486"/>
              <a:gd name="connsiteX26" fmla="*/ 820132 w 904973"/>
              <a:gd name="connsiteY26" fmla="*/ 94268 h 452486"/>
              <a:gd name="connsiteX27" fmla="*/ 735290 w 904973"/>
              <a:gd name="connsiteY27" fmla="*/ 47134 h 452486"/>
              <a:gd name="connsiteX28" fmla="*/ 707010 w 904973"/>
              <a:gd name="connsiteY28" fmla="*/ 28280 h 452486"/>
              <a:gd name="connsiteX29" fmla="*/ 527901 w 904973"/>
              <a:gd name="connsiteY29" fmla="*/ 9427 h 452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904973" h="452486">
                <a:moveTo>
                  <a:pt x="754144" y="94268"/>
                </a:moveTo>
                <a:cubicBezTo>
                  <a:pt x="700921" y="85397"/>
                  <a:pt x="702033" y="91282"/>
                  <a:pt x="659876" y="65987"/>
                </a:cubicBezTo>
                <a:cubicBezTo>
                  <a:pt x="640446" y="54329"/>
                  <a:pt x="625534" y="32724"/>
                  <a:pt x="603315" y="28280"/>
                </a:cubicBezTo>
                <a:cubicBezTo>
                  <a:pt x="587604" y="25138"/>
                  <a:pt x="571639" y="23069"/>
                  <a:pt x="556181" y="18853"/>
                </a:cubicBezTo>
                <a:cubicBezTo>
                  <a:pt x="537008" y="13624"/>
                  <a:pt x="499620" y="0"/>
                  <a:pt x="499620" y="0"/>
                </a:cubicBezTo>
                <a:lnTo>
                  <a:pt x="75414" y="9427"/>
                </a:lnTo>
                <a:cubicBezTo>
                  <a:pt x="65486" y="9841"/>
                  <a:pt x="54160" y="11827"/>
                  <a:pt x="47134" y="18853"/>
                </a:cubicBezTo>
                <a:cubicBezTo>
                  <a:pt x="14720" y="51267"/>
                  <a:pt x="11854" y="68133"/>
                  <a:pt x="0" y="103695"/>
                </a:cubicBezTo>
                <a:cubicBezTo>
                  <a:pt x="14841" y="237259"/>
                  <a:pt x="713" y="144610"/>
                  <a:pt x="18853" y="226243"/>
                </a:cubicBezTo>
                <a:cubicBezTo>
                  <a:pt x="23155" y="245603"/>
                  <a:pt x="27600" y="281445"/>
                  <a:pt x="37707" y="301658"/>
                </a:cubicBezTo>
                <a:cubicBezTo>
                  <a:pt x="42774" y="311791"/>
                  <a:pt x="50276" y="320511"/>
                  <a:pt x="56561" y="329938"/>
                </a:cubicBezTo>
                <a:cubicBezTo>
                  <a:pt x="74911" y="384993"/>
                  <a:pt x="51629" y="334433"/>
                  <a:pt x="94268" y="377072"/>
                </a:cubicBezTo>
                <a:cubicBezTo>
                  <a:pt x="136908" y="419712"/>
                  <a:pt x="86344" y="396426"/>
                  <a:pt x="141402" y="414779"/>
                </a:cubicBezTo>
                <a:cubicBezTo>
                  <a:pt x="150829" y="421064"/>
                  <a:pt x="159269" y="429170"/>
                  <a:pt x="169682" y="433633"/>
                </a:cubicBezTo>
                <a:cubicBezTo>
                  <a:pt x="187582" y="441305"/>
                  <a:pt x="251186" y="450359"/>
                  <a:pt x="263950" y="452486"/>
                </a:cubicBezTo>
                <a:cubicBezTo>
                  <a:pt x="324107" y="448948"/>
                  <a:pt x="430471" y="446206"/>
                  <a:pt x="499620" y="433633"/>
                </a:cubicBezTo>
                <a:cubicBezTo>
                  <a:pt x="509397" y="431855"/>
                  <a:pt x="518115" y="425933"/>
                  <a:pt x="527901" y="424206"/>
                </a:cubicBezTo>
                <a:cubicBezTo>
                  <a:pt x="571663" y="416483"/>
                  <a:pt x="659876" y="405352"/>
                  <a:pt x="659876" y="405352"/>
                </a:cubicBezTo>
                <a:cubicBezTo>
                  <a:pt x="672445" y="399068"/>
                  <a:pt x="684425" y="391433"/>
                  <a:pt x="697583" y="386499"/>
                </a:cubicBezTo>
                <a:cubicBezTo>
                  <a:pt x="709714" y="381950"/>
                  <a:pt x="722881" y="380795"/>
                  <a:pt x="735290" y="377072"/>
                </a:cubicBezTo>
                <a:cubicBezTo>
                  <a:pt x="754325" y="371361"/>
                  <a:pt x="772997" y="364502"/>
                  <a:pt x="791851" y="358218"/>
                </a:cubicBezTo>
                <a:lnTo>
                  <a:pt x="820132" y="348792"/>
                </a:lnTo>
                <a:lnTo>
                  <a:pt x="876693" y="292231"/>
                </a:lnTo>
                <a:lnTo>
                  <a:pt x="904973" y="263950"/>
                </a:lnTo>
                <a:cubicBezTo>
                  <a:pt x="896399" y="178215"/>
                  <a:pt x="916956" y="182810"/>
                  <a:pt x="867266" y="141402"/>
                </a:cubicBezTo>
                <a:cubicBezTo>
                  <a:pt x="858562" y="134149"/>
                  <a:pt x="848412" y="128833"/>
                  <a:pt x="838985" y="122548"/>
                </a:cubicBezTo>
                <a:cubicBezTo>
                  <a:pt x="832701" y="113121"/>
                  <a:pt x="828658" y="101728"/>
                  <a:pt x="820132" y="94268"/>
                </a:cubicBezTo>
                <a:cubicBezTo>
                  <a:pt x="780238" y="59361"/>
                  <a:pt x="774133" y="60082"/>
                  <a:pt x="735290" y="47134"/>
                </a:cubicBezTo>
                <a:cubicBezTo>
                  <a:pt x="725863" y="40849"/>
                  <a:pt x="717839" y="31612"/>
                  <a:pt x="707010" y="28280"/>
                </a:cubicBezTo>
                <a:cubicBezTo>
                  <a:pt x="627713" y="3881"/>
                  <a:pt x="607101" y="9427"/>
                  <a:pt x="527901" y="9427"/>
                </a:cubicBezTo>
              </a:path>
            </a:pathLst>
          </a:cu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0" name="Voľný tvar: obrazec 19">
            <a:extLst>
              <a:ext uri="{FF2B5EF4-FFF2-40B4-BE49-F238E27FC236}">
                <a16:creationId xmlns:a16="http://schemas.microsoft.com/office/drawing/2014/main" id="{019CE607-06F3-4FC1-A418-55CFF127F1EC}"/>
              </a:ext>
            </a:extLst>
          </p:cNvPr>
          <p:cNvSpPr/>
          <p:nvPr/>
        </p:nvSpPr>
        <p:spPr>
          <a:xfrm>
            <a:off x="4544366" y="4551056"/>
            <a:ext cx="738601" cy="367645"/>
          </a:xfrm>
          <a:custGeom>
            <a:avLst/>
            <a:gdLst>
              <a:gd name="connsiteX0" fmla="*/ 197963 w 1244338"/>
              <a:gd name="connsiteY0" fmla="*/ 320512 h 424339"/>
              <a:gd name="connsiteX1" fmla="*/ 245097 w 1244338"/>
              <a:gd name="connsiteY1" fmla="*/ 358219 h 424339"/>
              <a:gd name="connsiteX2" fmla="*/ 273378 w 1244338"/>
              <a:gd name="connsiteY2" fmla="*/ 367646 h 424339"/>
              <a:gd name="connsiteX3" fmla="*/ 311085 w 1244338"/>
              <a:gd name="connsiteY3" fmla="*/ 386500 h 424339"/>
              <a:gd name="connsiteX4" fmla="*/ 358219 w 1244338"/>
              <a:gd name="connsiteY4" fmla="*/ 395927 h 424339"/>
              <a:gd name="connsiteX5" fmla="*/ 395926 w 1244338"/>
              <a:gd name="connsiteY5" fmla="*/ 405353 h 424339"/>
              <a:gd name="connsiteX6" fmla="*/ 424206 w 1244338"/>
              <a:gd name="connsiteY6" fmla="*/ 414780 h 424339"/>
              <a:gd name="connsiteX7" fmla="*/ 471340 w 1244338"/>
              <a:gd name="connsiteY7" fmla="*/ 424207 h 424339"/>
              <a:gd name="connsiteX8" fmla="*/ 1008668 w 1244338"/>
              <a:gd name="connsiteY8" fmla="*/ 414780 h 424339"/>
              <a:gd name="connsiteX9" fmla="*/ 1065229 w 1244338"/>
              <a:gd name="connsiteY9" fmla="*/ 395927 h 424339"/>
              <a:gd name="connsiteX10" fmla="*/ 1121790 w 1244338"/>
              <a:gd name="connsiteY10" fmla="*/ 348793 h 424339"/>
              <a:gd name="connsiteX11" fmla="*/ 1187778 w 1244338"/>
              <a:gd name="connsiteY11" fmla="*/ 273378 h 424339"/>
              <a:gd name="connsiteX12" fmla="*/ 1216058 w 1244338"/>
              <a:gd name="connsiteY12" fmla="*/ 207390 h 424339"/>
              <a:gd name="connsiteX13" fmla="*/ 1244338 w 1244338"/>
              <a:gd name="connsiteY13" fmla="*/ 141403 h 424339"/>
              <a:gd name="connsiteX14" fmla="*/ 1216058 w 1244338"/>
              <a:gd name="connsiteY14" fmla="*/ 65988 h 424339"/>
              <a:gd name="connsiteX15" fmla="*/ 1159497 w 1244338"/>
              <a:gd name="connsiteY15" fmla="*/ 47135 h 424339"/>
              <a:gd name="connsiteX16" fmla="*/ 1093510 w 1244338"/>
              <a:gd name="connsiteY16" fmla="*/ 28281 h 424339"/>
              <a:gd name="connsiteX17" fmla="*/ 942681 w 1244338"/>
              <a:gd name="connsiteY17" fmla="*/ 18854 h 424339"/>
              <a:gd name="connsiteX18" fmla="*/ 876693 w 1244338"/>
              <a:gd name="connsiteY18" fmla="*/ 9428 h 424339"/>
              <a:gd name="connsiteX19" fmla="*/ 216817 w 1244338"/>
              <a:gd name="connsiteY19" fmla="*/ 9428 h 424339"/>
              <a:gd name="connsiteX20" fmla="*/ 179110 w 1244338"/>
              <a:gd name="connsiteY20" fmla="*/ 18854 h 424339"/>
              <a:gd name="connsiteX21" fmla="*/ 113122 w 1244338"/>
              <a:gd name="connsiteY21" fmla="*/ 37708 h 424339"/>
              <a:gd name="connsiteX22" fmla="*/ 84842 w 1244338"/>
              <a:gd name="connsiteY22" fmla="*/ 56562 h 424339"/>
              <a:gd name="connsiteX23" fmla="*/ 47134 w 1244338"/>
              <a:gd name="connsiteY23" fmla="*/ 113122 h 424339"/>
              <a:gd name="connsiteX24" fmla="*/ 28281 w 1244338"/>
              <a:gd name="connsiteY24" fmla="*/ 141403 h 424339"/>
              <a:gd name="connsiteX25" fmla="*/ 18854 w 1244338"/>
              <a:gd name="connsiteY25" fmla="*/ 169683 h 424339"/>
              <a:gd name="connsiteX26" fmla="*/ 0 w 1244338"/>
              <a:gd name="connsiteY26" fmla="*/ 245098 h 424339"/>
              <a:gd name="connsiteX27" fmla="*/ 9427 w 1244338"/>
              <a:gd name="connsiteY27" fmla="*/ 320512 h 424339"/>
              <a:gd name="connsiteX28" fmla="*/ 37708 w 1244338"/>
              <a:gd name="connsiteY28" fmla="*/ 348793 h 424339"/>
              <a:gd name="connsiteX29" fmla="*/ 94268 w 1244338"/>
              <a:gd name="connsiteY29" fmla="*/ 377073 h 424339"/>
              <a:gd name="connsiteX30" fmla="*/ 179110 w 1244338"/>
              <a:gd name="connsiteY30" fmla="*/ 395927 h 424339"/>
              <a:gd name="connsiteX31" fmla="*/ 235670 w 1244338"/>
              <a:gd name="connsiteY31" fmla="*/ 405353 h 424339"/>
              <a:gd name="connsiteX32" fmla="*/ 329938 w 1244338"/>
              <a:gd name="connsiteY32" fmla="*/ 414780 h 424339"/>
              <a:gd name="connsiteX33" fmla="*/ 377072 w 1244338"/>
              <a:gd name="connsiteY33" fmla="*/ 424207 h 424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1244338" h="424339">
                <a:moveTo>
                  <a:pt x="197963" y="320512"/>
                </a:moveTo>
                <a:cubicBezTo>
                  <a:pt x="213674" y="333081"/>
                  <a:pt x="228035" y="347555"/>
                  <a:pt x="245097" y="358219"/>
                </a:cubicBezTo>
                <a:cubicBezTo>
                  <a:pt x="253524" y="363486"/>
                  <a:pt x="264245" y="363732"/>
                  <a:pt x="273378" y="367646"/>
                </a:cubicBezTo>
                <a:cubicBezTo>
                  <a:pt x="286294" y="373182"/>
                  <a:pt x="297754" y="382056"/>
                  <a:pt x="311085" y="386500"/>
                </a:cubicBezTo>
                <a:cubicBezTo>
                  <a:pt x="326285" y="391567"/>
                  <a:pt x="342578" y="392451"/>
                  <a:pt x="358219" y="395927"/>
                </a:cubicBezTo>
                <a:cubicBezTo>
                  <a:pt x="370866" y="398737"/>
                  <a:pt x="383469" y="401794"/>
                  <a:pt x="395926" y="405353"/>
                </a:cubicBezTo>
                <a:cubicBezTo>
                  <a:pt x="405480" y="408083"/>
                  <a:pt x="414566" y="412370"/>
                  <a:pt x="424206" y="414780"/>
                </a:cubicBezTo>
                <a:cubicBezTo>
                  <a:pt x="439750" y="418666"/>
                  <a:pt x="455629" y="421065"/>
                  <a:pt x="471340" y="424207"/>
                </a:cubicBezTo>
                <a:cubicBezTo>
                  <a:pt x="650449" y="421065"/>
                  <a:pt x="829734" y="423301"/>
                  <a:pt x="1008668" y="414780"/>
                </a:cubicBezTo>
                <a:cubicBezTo>
                  <a:pt x="1028519" y="413835"/>
                  <a:pt x="1065229" y="395927"/>
                  <a:pt x="1065229" y="395927"/>
                </a:cubicBezTo>
                <a:cubicBezTo>
                  <a:pt x="1090367" y="379168"/>
                  <a:pt x="1102249" y="373918"/>
                  <a:pt x="1121790" y="348793"/>
                </a:cubicBezTo>
                <a:cubicBezTo>
                  <a:pt x="1181010" y="272653"/>
                  <a:pt x="1133029" y="309877"/>
                  <a:pt x="1187778" y="273378"/>
                </a:cubicBezTo>
                <a:cubicBezTo>
                  <a:pt x="1214837" y="165135"/>
                  <a:pt x="1177000" y="298523"/>
                  <a:pt x="1216058" y="207390"/>
                </a:cubicBezTo>
                <a:cubicBezTo>
                  <a:pt x="1252583" y="122166"/>
                  <a:pt x="1197005" y="212404"/>
                  <a:pt x="1244338" y="141403"/>
                </a:cubicBezTo>
                <a:cubicBezTo>
                  <a:pt x="1240536" y="122390"/>
                  <a:pt x="1238252" y="79859"/>
                  <a:pt x="1216058" y="65988"/>
                </a:cubicBezTo>
                <a:cubicBezTo>
                  <a:pt x="1199205" y="55455"/>
                  <a:pt x="1178351" y="53419"/>
                  <a:pt x="1159497" y="47135"/>
                </a:cubicBezTo>
                <a:cubicBezTo>
                  <a:pt x="1142269" y="41392"/>
                  <a:pt x="1110421" y="29972"/>
                  <a:pt x="1093510" y="28281"/>
                </a:cubicBezTo>
                <a:cubicBezTo>
                  <a:pt x="1043386" y="23268"/>
                  <a:pt x="992957" y="21996"/>
                  <a:pt x="942681" y="18854"/>
                </a:cubicBezTo>
                <a:cubicBezTo>
                  <a:pt x="920685" y="15712"/>
                  <a:pt x="898878" y="10660"/>
                  <a:pt x="876693" y="9428"/>
                </a:cubicBezTo>
                <a:cubicBezTo>
                  <a:pt x="580518" y="-7026"/>
                  <a:pt x="544656" y="1432"/>
                  <a:pt x="216817" y="9428"/>
                </a:cubicBezTo>
                <a:cubicBezTo>
                  <a:pt x="204248" y="12570"/>
                  <a:pt x="191567" y="15295"/>
                  <a:pt x="179110" y="18854"/>
                </a:cubicBezTo>
                <a:cubicBezTo>
                  <a:pt x="84403" y="45912"/>
                  <a:pt x="231051" y="8225"/>
                  <a:pt x="113122" y="37708"/>
                </a:cubicBezTo>
                <a:cubicBezTo>
                  <a:pt x="103695" y="43993"/>
                  <a:pt x="92303" y="48036"/>
                  <a:pt x="84842" y="56562"/>
                </a:cubicBezTo>
                <a:cubicBezTo>
                  <a:pt x="69921" y="73615"/>
                  <a:pt x="59703" y="94268"/>
                  <a:pt x="47134" y="113122"/>
                </a:cubicBezTo>
                <a:cubicBezTo>
                  <a:pt x="40849" y="122549"/>
                  <a:pt x="31864" y="130655"/>
                  <a:pt x="28281" y="141403"/>
                </a:cubicBezTo>
                <a:cubicBezTo>
                  <a:pt x="25139" y="150830"/>
                  <a:pt x="21264" y="160043"/>
                  <a:pt x="18854" y="169683"/>
                </a:cubicBezTo>
                <a:lnTo>
                  <a:pt x="0" y="245098"/>
                </a:lnTo>
                <a:cubicBezTo>
                  <a:pt x="3142" y="270236"/>
                  <a:pt x="769" y="296704"/>
                  <a:pt x="9427" y="320512"/>
                </a:cubicBezTo>
                <a:cubicBezTo>
                  <a:pt x="13983" y="333041"/>
                  <a:pt x="27466" y="340258"/>
                  <a:pt x="37708" y="348793"/>
                </a:cubicBezTo>
                <a:cubicBezTo>
                  <a:pt x="59262" y="366754"/>
                  <a:pt x="68391" y="369679"/>
                  <a:pt x="94268" y="377073"/>
                </a:cubicBezTo>
                <a:cubicBezTo>
                  <a:pt x="120743" y="384637"/>
                  <a:pt x="152386" y="391068"/>
                  <a:pt x="179110" y="395927"/>
                </a:cubicBezTo>
                <a:cubicBezTo>
                  <a:pt x="197915" y="399346"/>
                  <a:pt x="216704" y="402982"/>
                  <a:pt x="235670" y="405353"/>
                </a:cubicBezTo>
                <a:cubicBezTo>
                  <a:pt x="267006" y="409270"/>
                  <a:pt x="298515" y="411638"/>
                  <a:pt x="329938" y="414780"/>
                </a:cubicBezTo>
                <a:cubicBezTo>
                  <a:pt x="364181" y="426194"/>
                  <a:pt x="348282" y="424207"/>
                  <a:pt x="377072" y="424207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EEA72047-78A4-4517-9F9A-5D3A23DCFCF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84957" y="495201"/>
            <a:ext cx="4585894" cy="2662777"/>
          </a:xfrm>
          <a:prstGeom prst="rect">
            <a:avLst/>
          </a:prstGeom>
        </p:spPr>
      </p:pic>
      <p:pic>
        <p:nvPicPr>
          <p:cNvPr id="5" name="Obrázok 4">
            <a:extLst>
              <a:ext uri="{FF2B5EF4-FFF2-40B4-BE49-F238E27FC236}">
                <a16:creationId xmlns:a16="http://schemas.microsoft.com/office/drawing/2014/main" id="{FA155D32-E99A-4D84-9FFA-A4653C313BF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68038" y="3700022"/>
            <a:ext cx="4502813" cy="1663830"/>
          </a:xfrm>
          <a:prstGeom prst="rect">
            <a:avLst/>
          </a:prstGeom>
        </p:spPr>
      </p:pic>
      <p:sp>
        <p:nvSpPr>
          <p:cNvPr id="15" name="Voľný tvar: obrazec 14">
            <a:extLst>
              <a:ext uri="{FF2B5EF4-FFF2-40B4-BE49-F238E27FC236}">
                <a16:creationId xmlns:a16="http://schemas.microsoft.com/office/drawing/2014/main" id="{037C4A5F-840E-4A37-B517-61B9CE4F9600}"/>
              </a:ext>
            </a:extLst>
          </p:cNvPr>
          <p:cNvSpPr/>
          <p:nvPr/>
        </p:nvSpPr>
        <p:spPr>
          <a:xfrm>
            <a:off x="11154127" y="1410242"/>
            <a:ext cx="644332" cy="367645"/>
          </a:xfrm>
          <a:custGeom>
            <a:avLst/>
            <a:gdLst>
              <a:gd name="connsiteX0" fmla="*/ 754144 w 904973"/>
              <a:gd name="connsiteY0" fmla="*/ 94268 h 452486"/>
              <a:gd name="connsiteX1" fmla="*/ 659876 w 904973"/>
              <a:gd name="connsiteY1" fmla="*/ 65987 h 452486"/>
              <a:gd name="connsiteX2" fmla="*/ 603315 w 904973"/>
              <a:gd name="connsiteY2" fmla="*/ 28280 h 452486"/>
              <a:gd name="connsiteX3" fmla="*/ 556181 w 904973"/>
              <a:gd name="connsiteY3" fmla="*/ 18853 h 452486"/>
              <a:gd name="connsiteX4" fmla="*/ 499620 w 904973"/>
              <a:gd name="connsiteY4" fmla="*/ 0 h 452486"/>
              <a:gd name="connsiteX5" fmla="*/ 75414 w 904973"/>
              <a:gd name="connsiteY5" fmla="*/ 9427 h 452486"/>
              <a:gd name="connsiteX6" fmla="*/ 47134 w 904973"/>
              <a:gd name="connsiteY6" fmla="*/ 18853 h 452486"/>
              <a:gd name="connsiteX7" fmla="*/ 0 w 904973"/>
              <a:gd name="connsiteY7" fmla="*/ 103695 h 452486"/>
              <a:gd name="connsiteX8" fmla="*/ 18853 w 904973"/>
              <a:gd name="connsiteY8" fmla="*/ 226243 h 452486"/>
              <a:gd name="connsiteX9" fmla="*/ 37707 w 904973"/>
              <a:gd name="connsiteY9" fmla="*/ 301658 h 452486"/>
              <a:gd name="connsiteX10" fmla="*/ 56561 w 904973"/>
              <a:gd name="connsiteY10" fmla="*/ 329938 h 452486"/>
              <a:gd name="connsiteX11" fmla="*/ 94268 w 904973"/>
              <a:gd name="connsiteY11" fmla="*/ 377072 h 452486"/>
              <a:gd name="connsiteX12" fmla="*/ 141402 w 904973"/>
              <a:gd name="connsiteY12" fmla="*/ 414779 h 452486"/>
              <a:gd name="connsiteX13" fmla="*/ 169682 w 904973"/>
              <a:gd name="connsiteY13" fmla="*/ 433633 h 452486"/>
              <a:gd name="connsiteX14" fmla="*/ 263950 w 904973"/>
              <a:gd name="connsiteY14" fmla="*/ 452486 h 452486"/>
              <a:gd name="connsiteX15" fmla="*/ 499620 w 904973"/>
              <a:gd name="connsiteY15" fmla="*/ 433633 h 452486"/>
              <a:gd name="connsiteX16" fmla="*/ 527901 w 904973"/>
              <a:gd name="connsiteY16" fmla="*/ 424206 h 452486"/>
              <a:gd name="connsiteX17" fmla="*/ 659876 w 904973"/>
              <a:gd name="connsiteY17" fmla="*/ 405352 h 452486"/>
              <a:gd name="connsiteX18" fmla="*/ 697583 w 904973"/>
              <a:gd name="connsiteY18" fmla="*/ 386499 h 452486"/>
              <a:gd name="connsiteX19" fmla="*/ 735290 w 904973"/>
              <a:gd name="connsiteY19" fmla="*/ 377072 h 452486"/>
              <a:gd name="connsiteX20" fmla="*/ 791851 w 904973"/>
              <a:gd name="connsiteY20" fmla="*/ 358218 h 452486"/>
              <a:gd name="connsiteX21" fmla="*/ 820132 w 904973"/>
              <a:gd name="connsiteY21" fmla="*/ 348792 h 452486"/>
              <a:gd name="connsiteX22" fmla="*/ 876693 w 904973"/>
              <a:gd name="connsiteY22" fmla="*/ 292231 h 452486"/>
              <a:gd name="connsiteX23" fmla="*/ 904973 w 904973"/>
              <a:gd name="connsiteY23" fmla="*/ 263950 h 452486"/>
              <a:gd name="connsiteX24" fmla="*/ 867266 w 904973"/>
              <a:gd name="connsiteY24" fmla="*/ 141402 h 452486"/>
              <a:gd name="connsiteX25" fmla="*/ 838985 w 904973"/>
              <a:gd name="connsiteY25" fmla="*/ 122548 h 452486"/>
              <a:gd name="connsiteX26" fmla="*/ 820132 w 904973"/>
              <a:gd name="connsiteY26" fmla="*/ 94268 h 452486"/>
              <a:gd name="connsiteX27" fmla="*/ 735290 w 904973"/>
              <a:gd name="connsiteY27" fmla="*/ 47134 h 452486"/>
              <a:gd name="connsiteX28" fmla="*/ 707010 w 904973"/>
              <a:gd name="connsiteY28" fmla="*/ 28280 h 452486"/>
              <a:gd name="connsiteX29" fmla="*/ 527901 w 904973"/>
              <a:gd name="connsiteY29" fmla="*/ 9427 h 452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904973" h="452486">
                <a:moveTo>
                  <a:pt x="754144" y="94268"/>
                </a:moveTo>
                <a:cubicBezTo>
                  <a:pt x="700921" y="85397"/>
                  <a:pt x="702033" y="91282"/>
                  <a:pt x="659876" y="65987"/>
                </a:cubicBezTo>
                <a:cubicBezTo>
                  <a:pt x="640446" y="54329"/>
                  <a:pt x="625534" y="32724"/>
                  <a:pt x="603315" y="28280"/>
                </a:cubicBezTo>
                <a:cubicBezTo>
                  <a:pt x="587604" y="25138"/>
                  <a:pt x="571639" y="23069"/>
                  <a:pt x="556181" y="18853"/>
                </a:cubicBezTo>
                <a:cubicBezTo>
                  <a:pt x="537008" y="13624"/>
                  <a:pt x="499620" y="0"/>
                  <a:pt x="499620" y="0"/>
                </a:cubicBezTo>
                <a:lnTo>
                  <a:pt x="75414" y="9427"/>
                </a:lnTo>
                <a:cubicBezTo>
                  <a:pt x="65486" y="9841"/>
                  <a:pt x="54160" y="11827"/>
                  <a:pt x="47134" y="18853"/>
                </a:cubicBezTo>
                <a:cubicBezTo>
                  <a:pt x="14720" y="51267"/>
                  <a:pt x="11854" y="68133"/>
                  <a:pt x="0" y="103695"/>
                </a:cubicBezTo>
                <a:cubicBezTo>
                  <a:pt x="14841" y="237259"/>
                  <a:pt x="713" y="144610"/>
                  <a:pt x="18853" y="226243"/>
                </a:cubicBezTo>
                <a:cubicBezTo>
                  <a:pt x="23155" y="245603"/>
                  <a:pt x="27600" y="281445"/>
                  <a:pt x="37707" y="301658"/>
                </a:cubicBezTo>
                <a:cubicBezTo>
                  <a:pt x="42774" y="311791"/>
                  <a:pt x="50276" y="320511"/>
                  <a:pt x="56561" y="329938"/>
                </a:cubicBezTo>
                <a:cubicBezTo>
                  <a:pt x="74911" y="384993"/>
                  <a:pt x="51629" y="334433"/>
                  <a:pt x="94268" y="377072"/>
                </a:cubicBezTo>
                <a:cubicBezTo>
                  <a:pt x="136908" y="419712"/>
                  <a:pt x="86344" y="396426"/>
                  <a:pt x="141402" y="414779"/>
                </a:cubicBezTo>
                <a:cubicBezTo>
                  <a:pt x="150829" y="421064"/>
                  <a:pt x="159269" y="429170"/>
                  <a:pt x="169682" y="433633"/>
                </a:cubicBezTo>
                <a:cubicBezTo>
                  <a:pt x="187582" y="441305"/>
                  <a:pt x="251186" y="450359"/>
                  <a:pt x="263950" y="452486"/>
                </a:cubicBezTo>
                <a:cubicBezTo>
                  <a:pt x="324107" y="448948"/>
                  <a:pt x="430471" y="446206"/>
                  <a:pt x="499620" y="433633"/>
                </a:cubicBezTo>
                <a:cubicBezTo>
                  <a:pt x="509397" y="431855"/>
                  <a:pt x="518115" y="425933"/>
                  <a:pt x="527901" y="424206"/>
                </a:cubicBezTo>
                <a:cubicBezTo>
                  <a:pt x="571663" y="416483"/>
                  <a:pt x="659876" y="405352"/>
                  <a:pt x="659876" y="405352"/>
                </a:cubicBezTo>
                <a:cubicBezTo>
                  <a:pt x="672445" y="399068"/>
                  <a:pt x="684425" y="391433"/>
                  <a:pt x="697583" y="386499"/>
                </a:cubicBezTo>
                <a:cubicBezTo>
                  <a:pt x="709714" y="381950"/>
                  <a:pt x="722881" y="380795"/>
                  <a:pt x="735290" y="377072"/>
                </a:cubicBezTo>
                <a:cubicBezTo>
                  <a:pt x="754325" y="371361"/>
                  <a:pt x="772997" y="364502"/>
                  <a:pt x="791851" y="358218"/>
                </a:cubicBezTo>
                <a:lnTo>
                  <a:pt x="820132" y="348792"/>
                </a:lnTo>
                <a:lnTo>
                  <a:pt x="876693" y="292231"/>
                </a:lnTo>
                <a:lnTo>
                  <a:pt x="904973" y="263950"/>
                </a:lnTo>
                <a:cubicBezTo>
                  <a:pt x="896399" y="178215"/>
                  <a:pt x="916956" y="182810"/>
                  <a:pt x="867266" y="141402"/>
                </a:cubicBezTo>
                <a:cubicBezTo>
                  <a:pt x="858562" y="134149"/>
                  <a:pt x="848412" y="128833"/>
                  <a:pt x="838985" y="122548"/>
                </a:cubicBezTo>
                <a:cubicBezTo>
                  <a:pt x="832701" y="113121"/>
                  <a:pt x="828658" y="101728"/>
                  <a:pt x="820132" y="94268"/>
                </a:cubicBezTo>
                <a:cubicBezTo>
                  <a:pt x="780238" y="59361"/>
                  <a:pt x="774133" y="60082"/>
                  <a:pt x="735290" y="47134"/>
                </a:cubicBezTo>
                <a:cubicBezTo>
                  <a:pt x="725863" y="40849"/>
                  <a:pt x="717839" y="31612"/>
                  <a:pt x="707010" y="28280"/>
                </a:cubicBezTo>
                <a:cubicBezTo>
                  <a:pt x="627713" y="3881"/>
                  <a:pt x="607101" y="9427"/>
                  <a:pt x="527901" y="9427"/>
                </a:cubicBezTo>
              </a:path>
            </a:pathLst>
          </a:cu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6" name="Voľný tvar: obrazec 15">
            <a:extLst>
              <a:ext uri="{FF2B5EF4-FFF2-40B4-BE49-F238E27FC236}">
                <a16:creationId xmlns:a16="http://schemas.microsoft.com/office/drawing/2014/main" id="{2F994F7D-859A-4EE3-B83C-449F3B812E2E}"/>
              </a:ext>
            </a:extLst>
          </p:cNvPr>
          <p:cNvSpPr/>
          <p:nvPr/>
        </p:nvSpPr>
        <p:spPr>
          <a:xfrm>
            <a:off x="10088898" y="4734878"/>
            <a:ext cx="644332" cy="367645"/>
          </a:xfrm>
          <a:custGeom>
            <a:avLst/>
            <a:gdLst>
              <a:gd name="connsiteX0" fmla="*/ 754144 w 904973"/>
              <a:gd name="connsiteY0" fmla="*/ 94268 h 452486"/>
              <a:gd name="connsiteX1" fmla="*/ 659876 w 904973"/>
              <a:gd name="connsiteY1" fmla="*/ 65987 h 452486"/>
              <a:gd name="connsiteX2" fmla="*/ 603315 w 904973"/>
              <a:gd name="connsiteY2" fmla="*/ 28280 h 452486"/>
              <a:gd name="connsiteX3" fmla="*/ 556181 w 904973"/>
              <a:gd name="connsiteY3" fmla="*/ 18853 h 452486"/>
              <a:gd name="connsiteX4" fmla="*/ 499620 w 904973"/>
              <a:gd name="connsiteY4" fmla="*/ 0 h 452486"/>
              <a:gd name="connsiteX5" fmla="*/ 75414 w 904973"/>
              <a:gd name="connsiteY5" fmla="*/ 9427 h 452486"/>
              <a:gd name="connsiteX6" fmla="*/ 47134 w 904973"/>
              <a:gd name="connsiteY6" fmla="*/ 18853 h 452486"/>
              <a:gd name="connsiteX7" fmla="*/ 0 w 904973"/>
              <a:gd name="connsiteY7" fmla="*/ 103695 h 452486"/>
              <a:gd name="connsiteX8" fmla="*/ 18853 w 904973"/>
              <a:gd name="connsiteY8" fmla="*/ 226243 h 452486"/>
              <a:gd name="connsiteX9" fmla="*/ 37707 w 904973"/>
              <a:gd name="connsiteY9" fmla="*/ 301658 h 452486"/>
              <a:gd name="connsiteX10" fmla="*/ 56561 w 904973"/>
              <a:gd name="connsiteY10" fmla="*/ 329938 h 452486"/>
              <a:gd name="connsiteX11" fmla="*/ 94268 w 904973"/>
              <a:gd name="connsiteY11" fmla="*/ 377072 h 452486"/>
              <a:gd name="connsiteX12" fmla="*/ 141402 w 904973"/>
              <a:gd name="connsiteY12" fmla="*/ 414779 h 452486"/>
              <a:gd name="connsiteX13" fmla="*/ 169682 w 904973"/>
              <a:gd name="connsiteY13" fmla="*/ 433633 h 452486"/>
              <a:gd name="connsiteX14" fmla="*/ 263950 w 904973"/>
              <a:gd name="connsiteY14" fmla="*/ 452486 h 452486"/>
              <a:gd name="connsiteX15" fmla="*/ 499620 w 904973"/>
              <a:gd name="connsiteY15" fmla="*/ 433633 h 452486"/>
              <a:gd name="connsiteX16" fmla="*/ 527901 w 904973"/>
              <a:gd name="connsiteY16" fmla="*/ 424206 h 452486"/>
              <a:gd name="connsiteX17" fmla="*/ 659876 w 904973"/>
              <a:gd name="connsiteY17" fmla="*/ 405352 h 452486"/>
              <a:gd name="connsiteX18" fmla="*/ 697583 w 904973"/>
              <a:gd name="connsiteY18" fmla="*/ 386499 h 452486"/>
              <a:gd name="connsiteX19" fmla="*/ 735290 w 904973"/>
              <a:gd name="connsiteY19" fmla="*/ 377072 h 452486"/>
              <a:gd name="connsiteX20" fmla="*/ 791851 w 904973"/>
              <a:gd name="connsiteY20" fmla="*/ 358218 h 452486"/>
              <a:gd name="connsiteX21" fmla="*/ 820132 w 904973"/>
              <a:gd name="connsiteY21" fmla="*/ 348792 h 452486"/>
              <a:gd name="connsiteX22" fmla="*/ 876693 w 904973"/>
              <a:gd name="connsiteY22" fmla="*/ 292231 h 452486"/>
              <a:gd name="connsiteX23" fmla="*/ 904973 w 904973"/>
              <a:gd name="connsiteY23" fmla="*/ 263950 h 452486"/>
              <a:gd name="connsiteX24" fmla="*/ 867266 w 904973"/>
              <a:gd name="connsiteY24" fmla="*/ 141402 h 452486"/>
              <a:gd name="connsiteX25" fmla="*/ 838985 w 904973"/>
              <a:gd name="connsiteY25" fmla="*/ 122548 h 452486"/>
              <a:gd name="connsiteX26" fmla="*/ 820132 w 904973"/>
              <a:gd name="connsiteY26" fmla="*/ 94268 h 452486"/>
              <a:gd name="connsiteX27" fmla="*/ 735290 w 904973"/>
              <a:gd name="connsiteY27" fmla="*/ 47134 h 452486"/>
              <a:gd name="connsiteX28" fmla="*/ 707010 w 904973"/>
              <a:gd name="connsiteY28" fmla="*/ 28280 h 452486"/>
              <a:gd name="connsiteX29" fmla="*/ 527901 w 904973"/>
              <a:gd name="connsiteY29" fmla="*/ 9427 h 452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904973" h="452486">
                <a:moveTo>
                  <a:pt x="754144" y="94268"/>
                </a:moveTo>
                <a:cubicBezTo>
                  <a:pt x="700921" y="85397"/>
                  <a:pt x="702033" y="91282"/>
                  <a:pt x="659876" y="65987"/>
                </a:cubicBezTo>
                <a:cubicBezTo>
                  <a:pt x="640446" y="54329"/>
                  <a:pt x="625534" y="32724"/>
                  <a:pt x="603315" y="28280"/>
                </a:cubicBezTo>
                <a:cubicBezTo>
                  <a:pt x="587604" y="25138"/>
                  <a:pt x="571639" y="23069"/>
                  <a:pt x="556181" y="18853"/>
                </a:cubicBezTo>
                <a:cubicBezTo>
                  <a:pt x="537008" y="13624"/>
                  <a:pt x="499620" y="0"/>
                  <a:pt x="499620" y="0"/>
                </a:cubicBezTo>
                <a:lnTo>
                  <a:pt x="75414" y="9427"/>
                </a:lnTo>
                <a:cubicBezTo>
                  <a:pt x="65486" y="9841"/>
                  <a:pt x="54160" y="11827"/>
                  <a:pt x="47134" y="18853"/>
                </a:cubicBezTo>
                <a:cubicBezTo>
                  <a:pt x="14720" y="51267"/>
                  <a:pt x="11854" y="68133"/>
                  <a:pt x="0" y="103695"/>
                </a:cubicBezTo>
                <a:cubicBezTo>
                  <a:pt x="14841" y="237259"/>
                  <a:pt x="713" y="144610"/>
                  <a:pt x="18853" y="226243"/>
                </a:cubicBezTo>
                <a:cubicBezTo>
                  <a:pt x="23155" y="245603"/>
                  <a:pt x="27600" y="281445"/>
                  <a:pt x="37707" y="301658"/>
                </a:cubicBezTo>
                <a:cubicBezTo>
                  <a:pt x="42774" y="311791"/>
                  <a:pt x="50276" y="320511"/>
                  <a:pt x="56561" y="329938"/>
                </a:cubicBezTo>
                <a:cubicBezTo>
                  <a:pt x="74911" y="384993"/>
                  <a:pt x="51629" y="334433"/>
                  <a:pt x="94268" y="377072"/>
                </a:cubicBezTo>
                <a:cubicBezTo>
                  <a:pt x="136908" y="419712"/>
                  <a:pt x="86344" y="396426"/>
                  <a:pt x="141402" y="414779"/>
                </a:cubicBezTo>
                <a:cubicBezTo>
                  <a:pt x="150829" y="421064"/>
                  <a:pt x="159269" y="429170"/>
                  <a:pt x="169682" y="433633"/>
                </a:cubicBezTo>
                <a:cubicBezTo>
                  <a:pt x="187582" y="441305"/>
                  <a:pt x="251186" y="450359"/>
                  <a:pt x="263950" y="452486"/>
                </a:cubicBezTo>
                <a:cubicBezTo>
                  <a:pt x="324107" y="448948"/>
                  <a:pt x="430471" y="446206"/>
                  <a:pt x="499620" y="433633"/>
                </a:cubicBezTo>
                <a:cubicBezTo>
                  <a:pt x="509397" y="431855"/>
                  <a:pt x="518115" y="425933"/>
                  <a:pt x="527901" y="424206"/>
                </a:cubicBezTo>
                <a:cubicBezTo>
                  <a:pt x="571663" y="416483"/>
                  <a:pt x="659876" y="405352"/>
                  <a:pt x="659876" y="405352"/>
                </a:cubicBezTo>
                <a:cubicBezTo>
                  <a:pt x="672445" y="399068"/>
                  <a:pt x="684425" y="391433"/>
                  <a:pt x="697583" y="386499"/>
                </a:cubicBezTo>
                <a:cubicBezTo>
                  <a:pt x="709714" y="381950"/>
                  <a:pt x="722881" y="380795"/>
                  <a:pt x="735290" y="377072"/>
                </a:cubicBezTo>
                <a:cubicBezTo>
                  <a:pt x="754325" y="371361"/>
                  <a:pt x="772997" y="364502"/>
                  <a:pt x="791851" y="358218"/>
                </a:cubicBezTo>
                <a:lnTo>
                  <a:pt x="820132" y="348792"/>
                </a:lnTo>
                <a:lnTo>
                  <a:pt x="876693" y="292231"/>
                </a:lnTo>
                <a:lnTo>
                  <a:pt x="904973" y="263950"/>
                </a:lnTo>
                <a:cubicBezTo>
                  <a:pt x="896399" y="178215"/>
                  <a:pt x="916956" y="182810"/>
                  <a:pt x="867266" y="141402"/>
                </a:cubicBezTo>
                <a:cubicBezTo>
                  <a:pt x="858562" y="134149"/>
                  <a:pt x="848412" y="128833"/>
                  <a:pt x="838985" y="122548"/>
                </a:cubicBezTo>
                <a:cubicBezTo>
                  <a:pt x="832701" y="113121"/>
                  <a:pt x="828658" y="101728"/>
                  <a:pt x="820132" y="94268"/>
                </a:cubicBezTo>
                <a:cubicBezTo>
                  <a:pt x="780238" y="59361"/>
                  <a:pt x="774133" y="60082"/>
                  <a:pt x="735290" y="47134"/>
                </a:cubicBezTo>
                <a:cubicBezTo>
                  <a:pt x="725863" y="40849"/>
                  <a:pt x="717839" y="31612"/>
                  <a:pt x="707010" y="28280"/>
                </a:cubicBezTo>
                <a:cubicBezTo>
                  <a:pt x="627713" y="3881"/>
                  <a:pt x="607101" y="9427"/>
                  <a:pt x="527901" y="9427"/>
                </a:cubicBezTo>
              </a:path>
            </a:pathLst>
          </a:cu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5021690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01B3F0-6DB8-4AB9-8AFF-47CAAD3A85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2894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dirty="0"/>
              <a:t>Why Not Make It Too Complicated?</a:t>
            </a:r>
            <a:endParaRPr lang="sk-SK" sz="3600" dirty="0"/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304B40AF-D901-4A0D-AC8A-F0138EB0FD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5224" y="1546698"/>
            <a:ext cx="3642488" cy="5001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74621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F35BAD-CDEB-436F-BE54-28E781C0E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Correlation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7F55B57-D95E-426F-9D60-6D74DC42E1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Association between two variables (for other cases than crosstabs)</a:t>
            </a:r>
          </a:p>
          <a:p>
            <a:endParaRPr lang="en-US" dirty="0"/>
          </a:p>
          <a:p>
            <a:r>
              <a:rPr lang="en-US" dirty="0"/>
              <a:t>Examples: two scale variables, scale and ordinal, two ordinal variables</a:t>
            </a:r>
          </a:p>
          <a:p>
            <a:endParaRPr lang="en-US" dirty="0"/>
          </a:p>
          <a:p>
            <a:r>
              <a:rPr lang="en-US" dirty="0"/>
              <a:t>Three coefficients:</a:t>
            </a:r>
          </a:p>
          <a:p>
            <a:pPr lvl="1"/>
            <a:r>
              <a:rPr lang="en-US" dirty="0"/>
              <a:t>Pearson</a:t>
            </a:r>
          </a:p>
          <a:p>
            <a:pPr lvl="1"/>
            <a:r>
              <a:rPr lang="en-US" dirty="0"/>
              <a:t>Spearman</a:t>
            </a:r>
          </a:p>
          <a:p>
            <a:pPr lvl="1"/>
            <a:r>
              <a:rPr lang="en-US" dirty="0"/>
              <a:t>Kendall</a:t>
            </a:r>
          </a:p>
          <a:p>
            <a:endParaRPr lang="en-US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1804566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5FCEBC-A6C5-4CA1-B8DC-61F4A5EE0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Descriptive Statistics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9A33934-B013-44A1-B537-F5B221C729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Basic measures to summarize the characteristics of your data</a:t>
            </a:r>
          </a:p>
          <a:p>
            <a:endParaRPr lang="en-US" dirty="0"/>
          </a:p>
          <a:p>
            <a:r>
              <a:rPr lang="en-US" dirty="0"/>
              <a:t>Various types:</a:t>
            </a:r>
          </a:p>
          <a:p>
            <a:pPr lvl="1"/>
            <a:r>
              <a:rPr lang="en-US" dirty="0"/>
              <a:t>Central tendencies – mean, median</a:t>
            </a:r>
          </a:p>
          <a:p>
            <a:pPr lvl="1"/>
            <a:r>
              <a:rPr lang="en-US" dirty="0"/>
              <a:t>Dispersion </a:t>
            </a:r>
            <a:r>
              <a:rPr lang="en-US"/>
              <a:t>– variance, </a:t>
            </a:r>
            <a:r>
              <a:rPr lang="en-US" dirty="0"/>
              <a:t>minimum, maximum</a:t>
            </a:r>
          </a:p>
          <a:p>
            <a:endParaRPr lang="en-US" dirty="0"/>
          </a:p>
          <a:p>
            <a:r>
              <a:rPr lang="en-US" dirty="0"/>
              <a:t>Not all </a:t>
            </a:r>
            <a:r>
              <a:rPr lang="en-US" dirty="0" err="1"/>
              <a:t>descriptives</a:t>
            </a:r>
            <a:r>
              <a:rPr lang="en-US" dirty="0"/>
              <a:t> are suitable for all types of variables</a:t>
            </a:r>
          </a:p>
          <a:p>
            <a:endParaRPr lang="en-US" dirty="0"/>
          </a:p>
          <a:p>
            <a:r>
              <a:rPr lang="en-US" dirty="0"/>
              <a:t>We use them to describe and explore your data</a:t>
            </a:r>
          </a:p>
          <a:p>
            <a:endParaRPr lang="en-US" dirty="0"/>
          </a:p>
          <a:p>
            <a:pPr lvl="1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87399615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F35BAD-CDEB-436F-BE54-28E781C0E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Correlation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7F55B57-D95E-426F-9D60-6D74DC42E1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Results vary on a scale between -1 and 1</a:t>
            </a:r>
          </a:p>
          <a:p>
            <a:endParaRPr lang="en-US" dirty="0"/>
          </a:p>
          <a:p>
            <a:r>
              <a:rPr lang="en-US" dirty="0"/>
              <a:t>Interpretation:</a:t>
            </a:r>
          </a:p>
          <a:p>
            <a:pPr lvl="1"/>
            <a:r>
              <a:rPr lang="en-US" dirty="0"/>
              <a:t>Zero means no association between the variables</a:t>
            </a:r>
          </a:p>
          <a:p>
            <a:pPr lvl="1"/>
            <a:r>
              <a:rPr lang="en-US" dirty="0"/>
              <a:t>Rising distance from zero shows rising association (regardless the direction – negative or positive)</a:t>
            </a:r>
          </a:p>
          <a:p>
            <a:pPr lvl="1"/>
            <a:r>
              <a:rPr lang="en-US" dirty="0"/>
              <a:t>-1: perfect negative association</a:t>
            </a:r>
          </a:p>
          <a:p>
            <a:pPr lvl="1"/>
            <a:r>
              <a:rPr lang="en-US" dirty="0"/>
              <a:t>1: perfect positive association</a:t>
            </a:r>
          </a:p>
          <a:p>
            <a:endParaRPr lang="en-US" dirty="0"/>
          </a:p>
          <a:p>
            <a:r>
              <a:rPr lang="en-US" dirty="0"/>
              <a:t>Beware of false absence of association</a:t>
            </a:r>
          </a:p>
          <a:p>
            <a:r>
              <a:rPr lang="en-US" dirty="0"/>
              <a:t>Always good to visualize data before calculating correlations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66654834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Výsledek obrázku pro correlation">
            <a:extLst>
              <a:ext uri="{FF2B5EF4-FFF2-40B4-BE49-F238E27FC236}">
                <a16:creationId xmlns:a16="http://schemas.microsoft.com/office/drawing/2014/main" id="{20175BEE-F017-4105-AA84-68CDD397A9F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1972" y="642743"/>
            <a:ext cx="8268056" cy="5572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291876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BF740E-521E-4568-914D-0B20C101C6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Pearson’s Correlation Coefficient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BFA8E15-A869-4C6F-830E-D28BAC2F13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Parametric operation</a:t>
            </a:r>
          </a:p>
          <a:p>
            <a:endParaRPr lang="en-US" dirty="0"/>
          </a:p>
          <a:p>
            <a:r>
              <a:rPr lang="en-US" dirty="0"/>
              <a:t>Requirements:</a:t>
            </a:r>
          </a:p>
          <a:p>
            <a:pPr lvl="1"/>
            <a:r>
              <a:rPr lang="en-US" dirty="0"/>
              <a:t>Scale data (exemption – scale and binary)</a:t>
            </a:r>
          </a:p>
          <a:p>
            <a:pPr lvl="1"/>
            <a:r>
              <a:rPr lang="en-US" dirty="0"/>
              <a:t>If we aim to apply the findings to the population, we need normally distributed data (or a large sample)</a:t>
            </a:r>
          </a:p>
          <a:p>
            <a:endParaRPr lang="en-US" dirty="0"/>
          </a:p>
          <a:p>
            <a:r>
              <a:rPr lang="en-US" dirty="0"/>
              <a:t>Sensitive to outliers</a:t>
            </a:r>
          </a:p>
          <a:p>
            <a:pPr lvl="1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17612695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BF740E-521E-4568-914D-0B20C101C6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Pearson’s Correlation Coefficient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BFA8E15-A869-4C6F-830E-D28BAC2F13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Visualize the data</a:t>
            </a:r>
          </a:p>
          <a:p>
            <a:pPr lvl="1"/>
            <a:r>
              <a:rPr lang="en-US" dirty="0"/>
              <a:t>Graphs &gt; Chart Builder</a:t>
            </a:r>
          </a:p>
          <a:p>
            <a:pPr lvl="1"/>
            <a:r>
              <a:rPr lang="en-US" dirty="0"/>
              <a:t>Select Scatter/Dot a variables of your interest</a:t>
            </a:r>
          </a:p>
          <a:p>
            <a:endParaRPr lang="en-US" dirty="0"/>
          </a:p>
          <a:p>
            <a:r>
              <a:rPr lang="en-US" dirty="0"/>
              <a:t>Correlation</a:t>
            </a:r>
          </a:p>
          <a:p>
            <a:pPr lvl="1"/>
            <a:r>
              <a:rPr lang="en-US" dirty="0"/>
              <a:t>Analyze &gt; Correlate &gt; Bivariate</a:t>
            </a:r>
          </a:p>
          <a:p>
            <a:pPr lvl="1"/>
            <a:r>
              <a:rPr lang="en-US" dirty="0"/>
              <a:t>Select variables and the proper coefficient (PCC is set by default)</a:t>
            </a:r>
          </a:p>
          <a:p>
            <a:pPr lvl="1"/>
            <a:r>
              <a:rPr lang="en-US" dirty="0"/>
              <a:t>For significance select ‘Flag significant correlations’</a:t>
            </a:r>
          </a:p>
        </p:txBody>
      </p:sp>
    </p:spTree>
    <p:extLst>
      <p:ext uri="{BB962C8B-B14F-4D97-AF65-F5344CB8AC3E}">
        <p14:creationId xmlns:p14="http://schemas.microsoft.com/office/powerpoint/2010/main" val="378841670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ok 5">
            <a:extLst>
              <a:ext uri="{FF2B5EF4-FFF2-40B4-BE49-F238E27FC236}">
                <a16:creationId xmlns:a16="http://schemas.microsoft.com/office/drawing/2014/main" id="{D14D1B94-E0E2-49A8-97A1-21BD23B600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50" y="0"/>
            <a:ext cx="11620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066913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objekt pre obsah 3">
            <a:extLst>
              <a:ext uri="{FF2B5EF4-FFF2-40B4-BE49-F238E27FC236}">
                <a16:creationId xmlns:a16="http://schemas.microsoft.com/office/drawing/2014/main" id="{9ADC8245-C857-47A2-B6E7-06FBD1A7FA2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40444" y="1489436"/>
            <a:ext cx="6411325" cy="4405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615568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BF740E-521E-4568-914D-0B20C101C6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Pearson’s Correlation Coefficient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BFA8E15-A869-4C6F-830E-D28BAC2F13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Scale variable and binary variable</a:t>
            </a:r>
          </a:p>
          <a:p>
            <a:endParaRPr lang="en-US" dirty="0"/>
          </a:p>
          <a:p>
            <a:r>
              <a:rPr lang="en-US" dirty="0"/>
              <a:t>Works the same as for two scale variables</a:t>
            </a:r>
          </a:p>
          <a:p>
            <a:endParaRPr lang="en-US" dirty="0"/>
          </a:p>
          <a:p>
            <a:r>
              <a:rPr lang="en-US" dirty="0"/>
              <a:t>Beware of coding of the binary variable (be sure what values the </a:t>
            </a:r>
            <a:r>
              <a:rPr lang="en-US"/>
              <a:t>codes represent)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153812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objekt pre obsah 3">
            <a:extLst>
              <a:ext uri="{FF2B5EF4-FFF2-40B4-BE49-F238E27FC236}">
                <a16:creationId xmlns:a16="http://schemas.microsoft.com/office/drawing/2014/main" id="{4AEAA1AB-3638-4D7C-8F78-55BC6C732CD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9913" y="954414"/>
            <a:ext cx="6814822" cy="5460526"/>
          </a:xfrm>
          <a:prstGeom prst="rect">
            <a:avLst/>
          </a:prstGeom>
        </p:spPr>
      </p:pic>
      <p:pic>
        <p:nvPicPr>
          <p:cNvPr id="5" name="Obrázok 4">
            <a:extLst>
              <a:ext uri="{FF2B5EF4-FFF2-40B4-BE49-F238E27FC236}">
                <a16:creationId xmlns:a16="http://schemas.microsoft.com/office/drawing/2014/main" id="{CA055E9F-45B3-4B80-AC34-0FF865A26B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93191" y="1819619"/>
            <a:ext cx="4889680" cy="2837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716877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ok 6">
            <a:extLst>
              <a:ext uri="{FF2B5EF4-FFF2-40B4-BE49-F238E27FC236}">
                <a16:creationId xmlns:a16="http://schemas.microsoft.com/office/drawing/2014/main" id="{07E20B62-8A9F-455D-9ADD-31F9502FAA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5518" y="1830052"/>
            <a:ext cx="5005634" cy="2836215"/>
          </a:xfrm>
          <a:prstGeom prst="rect">
            <a:avLst/>
          </a:prstGeom>
        </p:spPr>
      </p:pic>
      <p:pic>
        <p:nvPicPr>
          <p:cNvPr id="4" name="Obrázok 3">
            <a:extLst>
              <a:ext uri="{FF2B5EF4-FFF2-40B4-BE49-F238E27FC236}">
                <a16:creationId xmlns:a16="http://schemas.microsoft.com/office/drawing/2014/main" id="{E6746B41-A637-4D18-9B8A-A6FAE3AD22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9617" y="949619"/>
            <a:ext cx="6823926" cy="5467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641928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EC0679-D2FD-438C-8265-14E92DA1AE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Non-Parametric Correlation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B29D9AB-CC3A-4732-8F30-890032C55E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Spearman’s Rho and Kendall’s Tau</a:t>
            </a:r>
          </a:p>
          <a:p>
            <a:pPr lvl="1"/>
            <a:r>
              <a:rPr lang="en-US" dirty="0"/>
              <a:t>Correlation for other cases than two scale variables (or scale and binary)</a:t>
            </a:r>
          </a:p>
          <a:p>
            <a:pPr lvl="1"/>
            <a:r>
              <a:rPr lang="en-US" dirty="0"/>
              <a:t>Same interpretation as in Pearson’s CC</a:t>
            </a:r>
          </a:p>
          <a:p>
            <a:pPr lvl="1"/>
            <a:r>
              <a:rPr lang="en-US" dirty="0"/>
              <a:t>Preference of Kendall’s Tau if variables contain less categories and for smaller samples</a:t>
            </a:r>
          </a:p>
          <a:p>
            <a:endParaRPr lang="en-US" dirty="0"/>
          </a:p>
          <a:p>
            <a:r>
              <a:rPr lang="en-US" dirty="0"/>
              <a:t>Analyze &gt; Correlate &gt; Bivariate</a:t>
            </a:r>
          </a:p>
          <a:p>
            <a:pPr lvl="1"/>
            <a:r>
              <a:rPr lang="en-US" dirty="0"/>
              <a:t>Select variables and Spearman/Kendall</a:t>
            </a:r>
          </a:p>
          <a:p>
            <a:pPr lvl="1"/>
            <a:r>
              <a:rPr lang="en-US" dirty="0"/>
              <a:t>For significance select ‘Flag significant correlations’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4545221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Výsledek obrázku pro same mean different standard deviation">
            <a:extLst>
              <a:ext uri="{FF2B5EF4-FFF2-40B4-BE49-F238E27FC236}">
                <a16:creationId xmlns:a16="http://schemas.microsoft.com/office/drawing/2014/main" id="{E6957194-C929-4888-A014-DD8516EE75D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5472" y="529497"/>
            <a:ext cx="6561055" cy="5799005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893749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E27E5B-A0F1-4304-8480-A4BB2C103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Interpretation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D852651-4183-4BDD-AB8D-997A1ED782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Correlation does not imply causality</a:t>
            </a:r>
          </a:p>
          <a:p>
            <a:pPr lvl="1"/>
            <a:r>
              <a:rPr lang="en-US" dirty="0"/>
              <a:t>No control of other variables</a:t>
            </a:r>
          </a:p>
          <a:p>
            <a:pPr lvl="1"/>
            <a:r>
              <a:rPr lang="en-US" dirty="0"/>
              <a:t>No independent and dependent variable</a:t>
            </a:r>
          </a:p>
          <a:p>
            <a:endParaRPr lang="en-US" dirty="0"/>
          </a:p>
          <a:p>
            <a:r>
              <a:rPr lang="en-US" dirty="0"/>
              <a:t>You cannot tell that one variable affects the other even in cases when such relationship seems to be meaningful and logical</a:t>
            </a:r>
          </a:p>
          <a:p>
            <a:endParaRPr lang="en-US" dirty="0"/>
          </a:p>
          <a:p>
            <a:r>
              <a:rPr lang="en-US" dirty="0"/>
              <a:t>Keep the interpretation of effects of IVs on DV for the regression analysis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83663499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VÃ½sledek obrÃ¡zku pro math doctorates hanging suicidies correlation">
            <a:extLst>
              <a:ext uri="{FF2B5EF4-FFF2-40B4-BE49-F238E27FC236}">
                <a16:creationId xmlns:a16="http://schemas.microsoft.com/office/drawing/2014/main" id="{965276A1-6361-4AE5-B37A-C3A37AE855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3419" y="332656"/>
            <a:ext cx="8885161" cy="3096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6" descr="VÃ½sledek obrÃ¡zku pro nicolas cage correlation">
            <a:extLst>
              <a:ext uri="{FF2B5EF4-FFF2-40B4-BE49-F238E27FC236}">
                <a16:creationId xmlns:a16="http://schemas.microsoft.com/office/drawing/2014/main" id="{ABAB5FBD-AC7C-4C22-AB40-7462204693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3418" y="3582443"/>
            <a:ext cx="8885161" cy="3096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00405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3B1B60-A2FD-4224-A613-1962D73399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Obtain </a:t>
            </a:r>
            <a:r>
              <a:rPr lang="en-US" dirty="0" err="1"/>
              <a:t>Descriptives</a:t>
            </a:r>
            <a:r>
              <a:rPr lang="en-US" dirty="0"/>
              <a:t> in SPSS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483823F-15CB-40AA-AF2B-DCCAA83C84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Analyze &gt; Descriptive Statistics &gt; Frequencies</a:t>
            </a:r>
          </a:p>
          <a:p>
            <a:endParaRPr lang="en-US" dirty="0"/>
          </a:p>
          <a:p>
            <a:r>
              <a:rPr lang="en-US" dirty="0"/>
              <a:t>Move variables of interest to the right</a:t>
            </a:r>
          </a:p>
          <a:p>
            <a:endParaRPr lang="en-US" dirty="0"/>
          </a:p>
          <a:p>
            <a:r>
              <a:rPr lang="en-US" dirty="0"/>
              <a:t>In ‘Statistics’ choose all measures you require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8097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ok 5">
            <a:extLst>
              <a:ext uri="{FF2B5EF4-FFF2-40B4-BE49-F238E27FC236}">
                <a16:creationId xmlns:a16="http://schemas.microsoft.com/office/drawing/2014/main" id="{50191396-803F-4C56-98F1-FC1DE43DE7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4600" y="1359349"/>
            <a:ext cx="3100480" cy="4139301"/>
          </a:xfrm>
          <a:prstGeom prst="rect">
            <a:avLst/>
          </a:prstGeom>
        </p:spPr>
      </p:pic>
      <p:pic>
        <p:nvPicPr>
          <p:cNvPr id="2" name="Obrázek 1">
            <a:extLst>
              <a:ext uri="{FF2B5EF4-FFF2-40B4-BE49-F238E27FC236}">
                <a16:creationId xmlns:a16="http://schemas.microsoft.com/office/drawing/2014/main" id="{091D58E6-DBF2-4F37-9B3A-70FDF4C008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57650" y="864574"/>
            <a:ext cx="8134350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16178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E06657-7719-4713-90EE-21F41F7F5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Assumptions of Data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6E725AE-AAE9-427A-9948-F74E2F9F44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 all data are suitable for all statistical tests</a:t>
            </a:r>
          </a:p>
          <a:p>
            <a:endParaRPr lang="en-US" dirty="0"/>
          </a:p>
          <a:p>
            <a:r>
              <a:rPr lang="en-US" dirty="0"/>
              <a:t>Parametric and Non-parametric tests</a:t>
            </a:r>
          </a:p>
          <a:p>
            <a:endParaRPr lang="en-US" dirty="0"/>
          </a:p>
          <a:p>
            <a:r>
              <a:rPr lang="en-US" dirty="0"/>
              <a:t>Parametric tests as a preference v. higher requests on data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9045882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3AB865-E7E6-4AA8-9750-767C8297A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Normal Distribution</a:t>
            </a:r>
            <a:endParaRPr lang="sk-SK" dirty="0"/>
          </a:p>
        </p:txBody>
      </p:sp>
      <p:pic>
        <p:nvPicPr>
          <p:cNvPr id="4" name="Picture 2" descr="http://curvebank.calstatela.edu/gaussdist/normal.jpg">
            <a:extLst>
              <a:ext uri="{FF2B5EF4-FFF2-40B4-BE49-F238E27FC236}">
                <a16:creationId xmlns:a16="http://schemas.microsoft.com/office/drawing/2014/main" id="{024F1FC2-D49C-4B41-87CC-D5CC27A5E4C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753" y="1690688"/>
            <a:ext cx="7451670" cy="4802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00298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1B26A4-DD62-44E2-8BEB-B658696E1A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Check the Distribution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B25250D-FF51-4C22-87C0-D0FD5A160D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sk-SK" dirty="0"/>
              <a:t>1) </a:t>
            </a:r>
            <a:r>
              <a:rPr lang="en-US" dirty="0"/>
              <a:t>Visual control – Histogram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2</a:t>
            </a:r>
            <a:r>
              <a:rPr lang="sk-SK" dirty="0"/>
              <a:t>) </a:t>
            </a:r>
            <a:r>
              <a:rPr lang="en-US" dirty="0"/>
              <a:t>Statistical tests:</a:t>
            </a:r>
          </a:p>
          <a:p>
            <a:pPr lvl="1"/>
            <a:r>
              <a:rPr lang="en-US" dirty="0"/>
              <a:t>Kolmogorov-Smirnov</a:t>
            </a:r>
          </a:p>
          <a:p>
            <a:pPr lvl="1"/>
            <a:r>
              <a:rPr lang="en-US" dirty="0"/>
              <a:t>Shapiro-Wilk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47760874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9616</TotalTime>
  <Words>939</Words>
  <Application>Microsoft Office PowerPoint</Application>
  <PresentationFormat>Širokouhlá</PresentationFormat>
  <Paragraphs>195</Paragraphs>
  <Slides>41</Slides>
  <Notes>2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41</vt:i4>
      </vt:variant>
    </vt:vector>
  </HeadingPairs>
  <TitlesOfParts>
    <vt:vector size="45" baseType="lpstr">
      <vt:lpstr>Arial</vt:lpstr>
      <vt:lpstr>Calibri</vt:lpstr>
      <vt:lpstr>Calibri Light</vt:lpstr>
      <vt:lpstr>Motív Office</vt:lpstr>
      <vt:lpstr>Descriptives, Crosstabs, Correlation</vt:lpstr>
      <vt:lpstr>Aim of this lecture</vt:lpstr>
      <vt:lpstr>Descriptive Statistics</vt:lpstr>
      <vt:lpstr>Prezentácia programu PowerPoint</vt:lpstr>
      <vt:lpstr>How to Obtain Descriptives in SPSS</vt:lpstr>
      <vt:lpstr>Prezentácia programu PowerPoint</vt:lpstr>
      <vt:lpstr>Assumptions of Data</vt:lpstr>
      <vt:lpstr>Normal Distribution</vt:lpstr>
      <vt:lpstr>How to Check the Distribution</vt:lpstr>
      <vt:lpstr>1) Histogram</vt:lpstr>
      <vt:lpstr>Prezentácia programu PowerPoint</vt:lpstr>
      <vt:lpstr>2) Statistical Tests</vt:lpstr>
      <vt:lpstr>How to read the significance in SPSS outputs</vt:lpstr>
      <vt:lpstr>2) Statistical Tests</vt:lpstr>
      <vt:lpstr>Prezentácia programu PowerPoint</vt:lpstr>
      <vt:lpstr>Association of Two Variables</vt:lpstr>
      <vt:lpstr>Crosstabs</vt:lpstr>
      <vt:lpstr>Crosstabs</vt:lpstr>
      <vt:lpstr>Counts: Observed </vt:lpstr>
      <vt:lpstr>Counts: Observed Percentages: Row </vt:lpstr>
      <vt:lpstr>Counts: Observed Percentages: Column </vt:lpstr>
      <vt:lpstr>Counts: Observed Percentages: Row </vt:lpstr>
      <vt:lpstr>Chi-square, Cramer’s V </vt:lpstr>
      <vt:lpstr>Counts: Observed + Expected </vt:lpstr>
      <vt:lpstr>Counts: Observed + Expected Residuals: Unstandardized </vt:lpstr>
      <vt:lpstr>Counts: Observed + Expected Residuals: Adjusted standardized </vt:lpstr>
      <vt:lpstr>Counts: Observed + Expected Residuals: Adjusted standardized Chi-square, Cramer’s V </vt:lpstr>
      <vt:lpstr>Why Not Make It Too Complicated?</vt:lpstr>
      <vt:lpstr>Correlation</vt:lpstr>
      <vt:lpstr>Correlation</vt:lpstr>
      <vt:lpstr>Prezentácia programu PowerPoint</vt:lpstr>
      <vt:lpstr>Pearson’s Correlation Coefficient</vt:lpstr>
      <vt:lpstr>Pearson’s Correlation Coefficient</vt:lpstr>
      <vt:lpstr>Prezentácia programu PowerPoint</vt:lpstr>
      <vt:lpstr>Prezentácia programu PowerPoint</vt:lpstr>
      <vt:lpstr>Pearson’s Correlation Coefficient</vt:lpstr>
      <vt:lpstr>Prezentácia programu PowerPoint</vt:lpstr>
      <vt:lpstr>Prezentácia programu PowerPoint</vt:lpstr>
      <vt:lpstr>Non-Parametric Correlation</vt:lpstr>
      <vt:lpstr>Interpretation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Peter</dc:creator>
  <cp:lastModifiedBy>Peter</cp:lastModifiedBy>
  <cp:revision>182</cp:revision>
  <dcterms:created xsi:type="dcterms:W3CDTF">2019-09-18T08:38:58Z</dcterms:created>
  <dcterms:modified xsi:type="dcterms:W3CDTF">2022-12-14T09:33:10Z</dcterms:modified>
</cp:coreProperties>
</file>