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0" r:id="rId3"/>
    <p:sldId id="303" r:id="rId4"/>
    <p:sldId id="300" r:id="rId5"/>
    <p:sldId id="302" r:id="rId6"/>
    <p:sldId id="299" r:id="rId7"/>
    <p:sldId id="301" r:id="rId8"/>
    <p:sldId id="263" r:id="rId9"/>
    <p:sldId id="266" r:id="rId10"/>
    <p:sldId id="257" r:id="rId11"/>
    <p:sldId id="258" r:id="rId12"/>
    <p:sldId id="259" r:id="rId13"/>
    <p:sldId id="262" r:id="rId14"/>
    <p:sldId id="274" r:id="rId15"/>
    <p:sldId id="298" r:id="rId16"/>
    <p:sldId id="264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5" r:id="rId25"/>
    <p:sldId id="276" r:id="rId26"/>
    <p:sldId id="261" r:id="rId27"/>
    <p:sldId id="296" r:id="rId28"/>
    <p:sldId id="277" r:id="rId29"/>
    <p:sldId id="278" r:id="rId30"/>
    <p:sldId id="279" r:id="rId31"/>
    <p:sldId id="280" r:id="rId32"/>
    <p:sldId id="281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3" r:id="rId42"/>
    <p:sldId id="304" r:id="rId43"/>
    <p:sldId id="305" r:id="rId44"/>
    <p:sldId id="291" r:id="rId45"/>
    <p:sldId id="292" r:id="rId46"/>
    <p:sldId id="294" r:id="rId47"/>
    <p:sldId id="295" r:id="rId48"/>
    <p:sldId id="297" r:id="rId49"/>
    <p:sldId id="26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550" autoAdjust="0"/>
  </p:normalViewPr>
  <p:slideViewPr>
    <p:cSldViewPr snapToGrid="0">
      <p:cViewPr varScale="1">
        <p:scale>
          <a:sx n="75" d="100"/>
          <a:sy n="75" d="100"/>
        </p:scale>
        <p:origin x="93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Šigutová" userId="f031a23f-188f-44d4-ae7b-e80b2ec3fdb5" providerId="ADAL" clId="{1813AA4F-CB5F-4933-95E4-D274345698FA}"/>
    <pc:docChg chg="undo custSel addSld modSld">
      <pc:chgData name="Hana Šigutová" userId="f031a23f-188f-44d4-ae7b-e80b2ec3fdb5" providerId="ADAL" clId="{1813AA4F-CB5F-4933-95E4-D274345698FA}" dt="2022-12-01T14:34:59.532" v="719" actId="14100"/>
      <pc:docMkLst>
        <pc:docMk/>
      </pc:docMkLst>
      <pc:sldChg chg="modSp mod modNotesTx">
        <pc:chgData name="Hana Šigutová" userId="f031a23f-188f-44d4-ae7b-e80b2ec3fdb5" providerId="ADAL" clId="{1813AA4F-CB5F-4933-95E4-D274345698FA}" dt="2022-12-01T14:01:37.415" v="320" actId="20577"/>
        <pc:sldMkLst>
          <pc:docMk/>
          <pc:sldMk cId="2609551467" sldId="260"/>
        </pc:sldMkLst>
        <pc:spChg chg="mod">
          <ac:chgData name="Hana Šigutová" userId="f031a23f-188f-44d4-ae7b-e80b2ec3fdb5" providerId="ADAL" clId="{1813AA4F-CB5F-4933-95E4-D274345698FA}" dt="2022-12-01T14:01:37.415" v="320" actId="20577"/>
          <ac:spMkLst>
            <pc:docMk/>
            <pc:sldMk cId="2609551467" sldId="260"/>
            <ac:spMk id="3" creationId="{00000000-0000-0000-0000-000000000000}"/>
          </ac:spMkLst>
        </pc:spChg>
        <pc:spChg chg="mod">
          <ac:chgData name="Hana Šigutová" userId="f031a23f-188f-44d4-ae7b-e80b2ec3fdb5" providerId="ADAL" clId="{1813AA4F-CB5F-4933-95E4-D274345698FA}" dt="2022-12-01T13:26:02.827" v="2" actId="1076"/>
          <ac:spMkLst>
            <pc:docMk/>
            <pc:sldMk cId="2609551467" sldId="260"/>
            <ac:spMk id="4" creationId="{00000000-0000-0000-0000-000000000000}"/>
          </ac:spMkLst>
        </pc:spChg>
      </pc:sldChg>
      <pc:sldChg chg="addSp delSp modSp mod setBg">
        <pc:chgData name="Hana Šigutová" userId="f031a23f-188f-44d4-ae7b-e80b2ec3fdb5" providerId="ADAL" clId="{1813AA4F-CB5F-4933-95E4-D274345698FA}" dt="2022-12-01T13:33:02.767" v="30" actId="14100"/>
        <pc:sldMkLst>
          <pc:docMk/>
          <pc:sldMk cId="1900949804" sldId="263"/>
        </pc:sldMkLst>
        <pc:spChg chg="mod">
          <ac:chgData name="Hana Šigutová" userId="f031a23f-188f-44d4-ae7b-e80b2ec3fdb5" providerId="ADAL" clId="{1813AA4F-CB5F-4933-95E4-D274345698FA}" dt="2022-12-01T13:30:02.491" v="15" actId="26606"/>
          <ac:spMkLst>
            <pc:docMk/>
            <pc:sldMk cId="1900949804" sldId="263"/>
            <ac:spMk id="2" creationId="{00000000-0000-0000-0000-000000000000}"/>
          </ac:spMkLst>
        </pc:spChg>
        <pc:spChg chg="mod">
          <ac:chgData name="Hana Šigutová" userId="f031a23f-188f-44d4-ae7b-e80b2ec3fdb5" providerId="ADAL" clId="{1813AA4F-CB5F-4933-95E4-D274345698FA}" dt="2022-12-01T13:32:58.199" v="28" actId="1076"/>
          <ac:spMkLst>
            <pc:docMk/>
            <pc:sldMk cId="1900949804" sldId="263"/>
            <ac:spMk id="3" creationId="{00000000-0000-0000-0000-000000000000}"/>
          </ac:spMkLst>
        </pc:spChg>
        <pc:spChg chg="add del">
          <ac:chgData name="Hana Šigutová" userId="f031a23f-188f-44d4-ae7b-e80b2ec3fdb5" providerId="ADAL" clId="{1813AA4F-CB5F-4933-95E4-D274345698FA}" dt="2022-12-01T13:30:02.491" v="15" actId="26606"/>
          <ac:spMkLst>
            <pc:docMk/>
            <pc:sldMk cId="1900949804" sldId="263"/>
            <ac:spMk id="7" creationId="{45D37F4E-DDB4-456B-97E0-9937730A039F}"/>
          </ac:spMkLst>
        </pc:spChg>
        <pc:spChg chg="add del">
          <ac:chgData name="Hana Šigutová" userId="f031a23f-188f-44d4-ae7b-e80b2ec3fdb5" providerId="ADAL" clId="{1813AA4F-CB5F-4933-95E4-D274345698FA}" dt="2022-12-01T13:30:02.491" v="15" actId="26606"/>
          <ac:spMkLst>
            <pc:docMk/>
            <pc:sldMk cId="1900949804" sldId="263"/>
            <ac:spMk id="8" creationId="{B2DD41CD-8F47-4F56-AD12-4E2FF7696987}"/>
          </ac:spMkLst>
        </pc:spChg>
        <pc:spChg chg="add del">
          <ac:chgData name="Hana Šigutová" userId="f031a23f-188f-44d4-ae7b-e80b2ec3fdb5" providerId="ADAL" clId="{1813AA4F-CB5F-4933-95E4-D274345698FA}" dt="2022-12-01T13:29:51.912" v="13" actId="26606"/>
          <ac:spMkLst>
            <pc:docMk/>
            <pc:sldMk cId="1900949804" sldId="263"/>
            <ac:spMk id="10" creationId="{45D37F4E-DDB4-456B-97E0-9937730A039F}"/>
          </ac:spMkLst>
        </pc:spChg>
        <pc:spChg chg="add del">
          <ac:chgData name="Hana Šigutová" userId="f031a23f-188f-44d4-ae7b-e80b2ec3fdb5" providerId="ADAL" clId="{1813AA4F-CB5F-4933-95E4-D274345698FA}" dt="2022-12-01T13:29:51.912" v="13" actId="26606"/>
          <ac:spMkLst>
            <pc:docMk/>
            <pc:sldMk cId="1900949804" sldId="263"/>
            <ac:spMk id="12" creationId="{B2DD41CD-8F47-4F56-AD12-4E2FF7696987}"/>
          </ac:spMkLst>
        </pc:spChg>
        <pc:picChg chg="add mod">
          <ac:chgData name="Hana Šigutová" userId="f031a23f-188f-44d4-ae7b-e80b2ec3fdb5" providerId="ADAL" clId="{1813AA4F-CB5F-4933-95E4-D274345698FA}" dt="2022-12-01T13:33:02.767" v="30" actId="14100"/>
          <ac:picMkLst>
            <pc:docMk/>
            <pc:sldMk cId="1900949804" sldId="263"/>
            <ac:picMk id="5" creationId="{1E2F1BC9-017E-68E0-0AB0-2B33B7E6D5DF}"/>
          </ac:picMkLst>
        </pc:picChg>
      </pc:sldChg>
      <pc:sldChg chg="addSp modSp mod">
        <pc:chgData name="Hana Šigutová" userId="f031a23f-188f-44d4-ae7b-e80b2ec3fdb5" providerId="ADAL" clId="{1813AA4F-CB5F-4933-95E4-D274345698FA}" dt="2022-12-01T14:29:45.047" v="580" actId="1076"/>
        <pc:sldMkLst>
          <pc:docMk/>
          <pc:sldMk cId="2770906869" sldId="264"/>
        </pc:sldMkLst>
        <pc:spChg chg="add mod">
          <ac:chgData name="Hana Šigutová" userId="f031a23f-188f-44d4-ae7b-e80b2ec3fdb5" providerId="ADAL" clId="{1813AA4F-CB5F-4933-95E4-D274345698FA}" dt="2022-12-01T14:29:45.047" v="580" actId="1076"/>
          <ac:spMkLst>
            <pc:docMk/>
            <pc:sldMk cId="2770906869" sldId="264"/>
            <ac:spMk id="3" creationId="{CC00BCAE-004A-78CC-23B2-80F031833291}"/>
          </ac:spMkLst>
        </pc:spChg>
        <pc:spChg chg="mod">
          <ac:chgData name="Hana Šigutová" userId="f031a23f-188f-44d4-ae7b-e80b2ec3fdb5" providerId="ADAL" clId="{1813AA4F-CB5F-4933-95E4-D274345698FA}" dt="2022-12-01T14:29:42.852" v="579" actId="1076"/>
          <ac:spMkLst>
            <pc:docMk/>
            <pc:sldMk cId="2770906869" sldId="264"/>
            <ac:spMk id="7" creationId="{00000000-0000-0000-0000-000000000000}"/>
          </ac:spMkLst>
        </pc:spChg>
        <pc:picChg chg="mod">
          <ac:chgData name="Hana Šigutová" userId="f031a23f-188f-44d4-ae7b-e80b2ec3fdb5" providerId="ADAL" clId="{1813AA4F-CB5F-4933-95E4-D274345698FA}" dt="2022-12-01T14:29:40.949" v="578" actId="1076"/>
          <ac:picMkLst>
            <pc:docMk/>
            <pc:sldMk cId="2770906869" sldId="264"/>
            <ac:picMk id="5" creationId="{00000000-0000-0000-0000-000000000000}"/>
          </ac:picMkLst>
        </pc:picChg>
      </pc:sldChg>
      <pc:sldChg chg="addSp modSp mod">
        <pc:chgData name="Hana Šigutová" userId="f031a23f-188f-44d4-ae7b-e80b2ec3fdb5" providerId="ADAL" clId="{1813AA4F-CB5F-4933-95E4-D274345698FA}" dt="2022-12-01T13:44:11.568" v="210" actId="1076"/>
        <pc:sldMkLst>
          <pc:docMk/>
          <pc:sldMk cId="1243823200" sldId="266"/>
        </pc:sldMkLst>
        <pc:picChg chg="add mod">
          <ac:chgData name="Hana Šigutová" userId="f031a23f-188f-44d4-ae7b-e80b2ec3fdb5" providerId="ADAL" clId="{1813AA4F-CB5F-4933-95E4-D274345698FA}" dt="2022-12-01T13:44:11.568" v="210" actId="1076"/>
          <ac:picMkLst>
            <pc:docMk/>
            <pc:sldMk cId="1243823200" sldId="266"/>
            <ac:picMk id="5" creationId="{0618FC3D-2D51-E24E-563A-2DDC7ADBB50A}"/>
          </ac:picMkLst>
        </pc:picChg>
      </pc:sldChg>
      <pc:sldChg chg="addSp modSp mod">
        <pc:chgData name="Hana Šigutová" userId="f031a23f-188f-44d4-ae7b-e80b2ec3fdb5" providerId="ADAL" clId="{1813AA4F-CB5F-4933-95E4-D274345698FA}" dt="2022-12-01T13:56:44.024" v="264" actId="20577"/>
        <pc:sldMkLst>
          <pc:docMk/>
          <pc:sldMk cId="3181001890" sldId="270"/>
        </pc:sldMkLst>
        <pc:spChg chg="add mod">
          <ac:chgData name="Hana Šigutová" userId="f031a23f-188f-44d4-ae7b-e80b2ec3fdb5" providerId="ADAL" clId="{1813AA4F-CB5F-4933-95E4-D274345698FA}" dt="2022-12-01T13:56:44.024" v="264" actId="20577"/>
          <ac:spMkLst>
            <pc:docMk/>
            <pc:sldMk cId="3181001890" sldId="270"/>
            <ac:spMk id="3" creationId="{F7AF2797-4DCB-C3B4-D179-A61E74A5C924}"/>
          </ac:spMkLst>
        </pc:spChg>
        <pc:spChg chg="mod">
          <ac:chgData name="Hana Šigutová" userId="f031a23f-188f-44d4-ae7b-e80b2ec3fdb5" providerId="ADAL" clId="{1813AA4F-CB5F-4933-95E4-D274345698FA}" dt="2022-12-01T13:56:21.152" v="221" actId="1076"/>
          <ac:spMkLst>
            <pc:docMk/>
            <pc:sldMk cId="3181001890" sldId="270"/>
            <ac:spMk id="5" creationId="{00000000-0000-0000-0000-000000000000}"/>
          </ac:spMkLst>
        </pc:spChg>
        <pc:picChg chg="mod">
          <ac:chgData name="Hana Šigutová" userId="f031a23f-188f-44d4-ae7b-e80b2ec3fdb5" providerId="ADAL" clId="{1813AA4F-CB5F-4933-95E4-D274345698FA}" dt="2022-12-01T13:56:18.036" v="220" actId="14100"/>
          <ac:picMkLst>
            <pc:docMk/>
            <pc:sldMk cId="3181001890" sldId="270"/>
            <ac:picMk id="4" creationId="{00000000-0000-0000-0000-000000000000}"/>
          </ac:picMkLst>
        </pc:picChg>
      </pc:sldChg>
      <pc:sldChg chg="addSp modSp mod">
        <pc:chgData name="Hana Šigutová" userId="f031a23f-188f-44d4-ae7b-e80b2ec3fdb5" providerId="ADAL" clId="{1813AA4F-CB5F-4933-95E4-D274345698FA}" dt="2022-12-01T14:31:16.759" v="604" actId="12"/>
        <pc:sldMkLst>
          <pc:docMk/>
          <pc:sldMk cId="3451324359" sldId="271"/>
        </pc:sldMkLst>
        <pc:spChg chg="add mod">
          <ac:chgData name="Hana Šigutová" userId="f031a23f-188f-44d4-ae7b-e80b2ec3fdb5" providerId="ADAL" clId="{1813AA4F-CB5F-4933-95E4-D274345698FA}" dt="2022-12-01T14:31:16.759" v="604" actId="12"/>
          <ac:spMkLst>
            <pc:docMk/>
            <pc:sldMk cId="3451324359" sldId="271"/>
            <ac:spMk id="3" creationId="{549FD987-EDE4-AED8-7FDA-31785DB29E2F}"/>
          </ac:spMkLst>
        </pc:spChg>
        <pc:spChg chg="mod">
          <ac:chgData name="Hana Šigutová" userId="f031a23f-188f-44d4-ae7b-e80b2ec3fdb5" providerId="ADAL" clId="{1813AA4F-CB5F-4933-95E4-D274345698FA}" dt="2022-12-01T14:31:09.755" v="601" actId="1076"/>
          <ac:spMkLst>
            <pc:docMk/>
            <pc:sldMk cId="3451324359" sldId="271"/>
            <ac:spMk id="5" creationId="{00000000-0000-0000-0000-000000000000}"/>
          </ac:spMkLst>
        </pc:spChg>
        <pc:spChg chg="mod">
          <ac:chgData name="Hana Šigutová" userId="f031a23f-188f-44d4-ae7b-e80b2ec3fdb5" providerId="ADAL" clId="{1813AA4F-CB5F-4933-95E4-D274345698FA}" dt="2022-12-01T14:31:12.577" v="602" actId="1076"/>
          <ac:spMkLst>
            <pc:docMk/>
            <pc:sldMk cId="3451324359" sldId="271"/>
            <ac:spMk id="7" creationId="{00000000-0000-0000-0000-000000000000}"/>
          </ac:spMkLst>
        </pc:spChg>
      </pc:sldChg>
      <pc:sldChg chg="addSp modSp mod">
        <pc:chgData name="Hana Šigutová" userId="f031a23f-188f-44d4-ae7b-e80b2ec3fdb5" providerId="ADAL" clId="{1813AA4F-CB5F-4933-95E4-D274345698FA}" dt="2022-12-01T14:32:01.912" v="606" actId="1076"/>
        <pc:sldMkLst>
          <pc:docMk/>
          <pc:sldMk cId="2748552365" sldId="272"/>
        </pc:sldMkLst>
        <pc:spChg chg="add mod">
          <ac:chgData name="Hana Šigutová" userId="f031a23f-188f-44d4-ae7b-e80b2ec3fdb5" providerId="ADAL" clId="{1813AA4F-CB5F-4933-95E4-D274345698FA}" dt="2022-12-01T14:32:01.912" v="606" actId="1076"/>
          <ac:spMkLst>
            <pc:docMk/>
            <pc:sldMk cId="2748552365" sldId="272"/>
            <ac:spMk id="3" creationId="{5559B9D4-193D-E453-083C-C511BB74DEBC}"/>
          </ac:spMkLst>
        </pc:spChg>
      </pc:sldChg>
      <pc:sldChg chg="modSp mod">
        <pc:chgData name="Hana Šigutová" userId="f031a23f-188f-44d4-ae7b-e80b2ec3fdb5" providerId="ADAL" clId="{1813AA4F-CB5F-4933-95E4-D274345698FA}" dt="2022-12-01T14:32:08.380" v="608" actId="1076"/>
        <pc:sldMkLst>
          <pc:docMk/>
          <pc:sldMk cId="3434318936" sldId="273"/>
        </pc:sldMkLst>
        <pc:spChg chg="mod">
          <ac:chgData name="Hana Šigutová" userId="f031a23f-188f-44d4-ae7b-e80b2ec3fdb5" providerId="ADAL" clId="{1813AA4F-CB5F-4933-95E4-D274345698FA}" dt="2022-12-01T14:32:06.712" v="607" actId="1076"/>
          <ac:spMkLst>
            <pc:docMk/>
            <pc:sldMk cId="3434318936" sldId="273"/>
            <ac:spMk id="5" creationId="{00000000-0000-0000-0000-000000000000}"/>
          </ac:spMkLst>
        </pc:spChg>
        <pc:spChg chg="mod">
          <ac:chgData name="Hana Šigutová" userId="f031a23f-188f-44d4-ae7b-e80b2ec3fdb5" providerId="ADAL" clId="{1813AA4F-CB5F-4933-95E4-D274345698FA}" dt="2022-12-01T14:32:08.380" v="608" actId="1076"/>
          <ac:spMkLst>
            <pc:docMk/>
            <pc:sldMk cId="3434318936" sldId="273"/>
            <ac:spMk id="8" creationId="{00000000-0000-0000-0000-000000000000}"/>
          </ac:spMkLst>
        </pc:spChg>
      </pc:sldChg>
      <pc:sldChg chg="addSp delSp modSp mod">
        <pc:chgData name="Hana Šigutová" userId="f031a23f-188f-44d4-ae7b-e80b2ec3fdb5" providerId="ADAL" clId="{1813AA4F-CB5F-4933-95E4-D274345698FA}" dt="2022-12-01T14:34:59.532" v="719" actId="14100"/>
        <pc:sldMkLst>
          <pc:docMk/>
          <pc:sldMk cId="3672576165" sldId="275"/>
        </pc:sldMkLst>
        <pc:spChg chg="add del mod">
          <ac:chgData name="Hana Šigutová" userId="f031a23f-188f-44d4-ae7b-e80b2ec3fdb5" providerId="ADAL" clId="{1813AA4F-CB5F-4933-95E4-D274345698FA}" dt="2022-12-01T14:34:26.786" v="653"/>
          <ac:spMkLst>
            <pc:docMk/>
            <pc:sldMk cId="3672576165" sldId="275"/>
            <ac:spMk id="3" creationId="{27A1D1A8-B872-8A27-DADC-F7B60A4BC4CB}"/>
          </ac:spMkLst>
        </pc:spChg>
        <pc:spChg chg="mod">
          <ac:chgData name="Hana Šigutová" userId="f031a23f-188f-44d4-ae7b-e80b2ec3fdb5" providerId="ADAL" clId="{1813AA4F-CB5F-4933-95E4-D274345698FA}" dt="2022-12-01T14:34:23.833" v="650" actId="1076"/>
          <ac:spMkLst>
            <pc:docMk/>
            <pc:sldMk cId="3672576165" sldId="275"/>
            <ac:spMk id="5" creationId="{00000000-0000-0000-0000-000000000000}"/>
          </ac:spMkLst>
        </pc:spChg>
        <pc:spChg chg="add mod">
          <ac:chgData name="Hana Šigutová" userId="f031a23f-188f-44d4-ae7b-e80b2ec3fdb5" providerId="ADAL" clId="{1813AA4F-CB5F-4933-95E4-D274345698FA}" dt="2022-12-01T14:34:59.532" v="719" actId="14100"/>
          <ac:spMkLst>
            <pc:docMk/>
            <pc:sldMk cId="3672576165" sldId="275"/>
            <ac:spMk id="6" creationId="{9D31DF35-66B4-8E3D-4B45-1282042B3D7E}"/>
          </ac:spMkLst>
        </pc:spChg>
        <pc:spChg chg="mod">
          <ac:chgData name="Hana Šigutová" userId="f031a23f-188f-44d4-ae7b-e80b2ec3fdb5" providerId="ADAL" clId="{1813AA4F-CB5F-4933-95E4-D274345698FA}" dt="2022-12-01T14:34:25.590" v="651" actId="1076"/>
          <ac:spMkLst>
            <pc:docMk/>
            <pc:sldMk cId="3672576165" sldId="275"/>
            <ac:spMk id="8" creationId="{00000000-0000-0000-0000-000000000000}"/>
          </ac:spMkLst>
        </pc:spChg>
        <pc:picChg chg="mod">
          <ac:chgData name="Hana Šigutová" userId="f031a23f-188f-44d4-ae7b-e80b2ec3fdb5" providerId="ADAL" clId="{1813AA4F-CB5F-4933-95E4-D274345698FA}" dt="2022-12-01T14:34:22.005" v="649" actId="1076"/>
          <ac:picMkLst>
            <pc:docMk/>
            <pc:sldMk cId="3672576165" sldId="275"/>
            <ac:picMk id="4" creationId="{00000000-0000-0000-0000-000000000000}"/>
          </ac:picMkLst>
        </pc:picChg>
        <pc:picChg chg="mod">
          <ac:chgData name="Hana Šigutová" userId="f031a23f-188f-44d4-ae7b-e80b2ec3fdb5" providerId="ADAL" clId="{1813AA4F-CB5F-4933-95E4-D274345698FA}" dt="2022-12-01T14:34:21.044" v="648" actId="1076"/>
          <ac:picMkLst>
            <pc:docMk/>
            <pc:sldMk cId="3672576165" sldId="275"/>
            <ac:picMk id="10242" creationId="{00000000-0000-0000-0000-000000000000}"/>
          </ac:picMkLst>
        </pc:picChg>
      </pc:sldChg>
      <pc:sldChg chg="addSp delSp modSp new mod">
        <pc:chgData name="Hana Šigutová" userId="f031a23f-188f-44d4-ae7b-e80b2ec3fdb5" providerId="ADAL" clId="{1813AA4F-CB5F-4933-95E4-D274345698FA}" dt="2022-12-01T13:40:15.357" v="203" actId="1076"/>
        <pc:sldMkLst>
          <pc:docMk/>
          <pc:sldMk cId="3641129272" sldId="298"/>
        </pc:sldMkLst>
        <pc:spChg chg="del">
          <ac:chgData name="Hana Šigutová" userId="f031a23f-188f-44d4-ae7b-e80b2ec3fdb5" providerId="ADAL" clId="{1813AA4F-CB5F-4933-95E4-D274345698FA}" dt="2022-12-01T13:37:37.350" v="68" actId="478"/>
          <ac:spMkLst>
            <pc:docMk/>
            <pc:sldMk cId="3641129272" sldId="298"/>
            <ac:spMk id="2" creationId="{6BBCA1C5-D2CD-69AC-E157-30BECAC2B7BD}"/>
          </ac:spMkLst>
        </pc:spChg>
        <pc:spChg chg="mod">
          <ac:chgData name="Hana Šigutová" userId="f031a23f-188f-44d4-ae7b-e80b2ec3fdb5" providerId="ADAL" clId="{1813AA4F-CB5F-4933-95E4-D274345698FA}" dt="2022-12-01T13:40:15.357" v="203" actId="1076"/>
          <ac:spMkLst>
            <pc:docMk/>
            <pc:sldMk cId="3641129272" sldId="298"/>
            <ac:spMk id="3" creationId="{4A2A495E-E08E-90F6-9B3D-BB69E80CEAB2}"/>
          </ac:spMkLst>
        </pc:spChg>
        <pc:spChg chg="add mod">
          <ac:chgData name="Hana Šigutová" userId="f031a23f-188f-44d4-ae7b-e80b2ec3fdb5" providerId="ADAL" clId="{1813AA4F-CB5F-4933-95E4-D274345698FA}" dt="2022-12-01T13:37:53.045" v="93" actId="404"/>
          <ac:spMkLst>
            <pc:docMk/>
            <pc:sldMk cId="3641129272" sldId="298"/>
            <ac:spMk id="4" creationId="{3B24B3BD-90B4-7C4F-F03D-FE195DC4B8C6}"/>
          </ac:spMkLst>
        </pc:spChg>
      </pc:sldChg>
      <pc:sldChg chg="addSp delSp modSp new mod">
        <pc:chgData name="Hana Šigutová" userId="f031a23f-188f-44d4-ae7b-e80b2ec3fdb5" providerId="ADAL" clId="{1813AA4F-CB5F-4933-95E4-D274345698FA}" dt="2022-12-01T14:27:28.877" v="531" actId="1076"/>
        <pc:sldMkLst>
          <pc:docMk/>
          <pc:sldMk cId="96312403" sldId="299"/>
        </pc:sldMkLst>
        <pc:spChg chg="del">
          <ac:chgData name="Hana Šigutová" userId="f031a23f-188f-44d4-ae7b-e80b2ec3fdb5" providerId="ADAL" clId="{1813AA4F-CB5F-4933-95E4-D274345698FA}" dt="2022-12-01T14:20:52.454" v="419" actId="478"/>
          <ac:spMkLst>
            <pc:docMk/>
            <pc:sldMk cId="96312403" sldId="299"/>
            <ac:spMk id="2" creationId="{B1F65D62-79E2-6F9E-EBFB-C48403A8BCF7}"/>
          </ac:spMkLst>
        </pc:spChg>
        <pc:spChg chg="del">
          <ac:chgData name="Hana Šigutová" userId="f031a23f-188f-44d4-ae7b-e80b2ec3fdb5" providerId="ADAL" clId="{1813AA4F-CB5F-4933-95E4-D274345698FA}" dt="2022-12-01T14:08:03.446" v="322" actId="931"/>
          <ac:spMkLst>
            <pc:docMk/>
            <pc:sldMk cId="96312403" sldId="299"/>
            <ac:spMk id="3" creationId="{111A2D4E-879F-C1E0-6830-6227850622AB}"/>
          </ac:spMkLst>
        </pc:spChg>
        <pc:spChg chg="add mod">
          <ac:chgData name="Hana Šigutová" userId="f031a23f-188f-44d4-ae7b-e80b2ec3fdb5" providerId="ADAL" clId="{1813AA4F-CB5F-4933-95E4-D274345698FA}" dt="2022-12-01T14:09:04.725" v="383" actId="20577"/>
          <ac:spMkLst>
            <pc:docMk/>
            <pc:sldMk cId="96312403" sldId="299"/>
            <ac:spMk id="6" creationId="{084F7F04-7084-B19D-B292-E97EA34B2CFC}"/>
          </ac:spMkLst>
        </pc:spChg>
        <pc:spChg chg="add mod">
          <ac:chgData name="Hana Šigutová" userId="f031a23f-188f-44d4-ae7b-e80b2ec3fdb5" providerId="ADAL" clId="{1813AA4F-CB5F-4933-95E4-D274345698FA}" dt="2022-12-01T14:21:10.514" v="425" actId="20577"/>
          <ac:spMkLst>
            <pc:docMk/>
            <pc:sldMk cId="96312403" sldId="299"/>
            <ac:spMk id="9" creationId="{8F20D409-EEE4-7568-4C91-0000EE2FDF0F}"/>
          </ac:spMkLst>
        </pc:spChg>
        <pc:spChg chg="add mod">
          <ac:chgData name="Hana Šigutová" userId="f031a23f-188f-44d4-ae7b-e80b2ec3fdb5" providerId="ADAL" clId="{1813AA4F-CB5F-4933-95E4-D274345698FA}" dt="2022-12-01T14:27:28.877" v="531" actId="1076"/>
          <ac:spMkLst>
            <pc:docMk/>
            <pc:sldMk cId="96312403" sldId="299"/>
            <ac:spMk id="10" creationId="{68DED3F8-7749-530B-665F-7D070E92427D}"/>
          </ac:spMkLst>
        </pc:spChg>
        <pc:picChg chg="add mod">
          <ac:chgData name="Hana Šigutová" userId="f031a23f-188f-44d4-ae7b-e80b2ec3fdb5" providerId="ADAL" clId="{1813AA4F-CB5F-4933-95E4-D274345698FA}" dt="2022-12-01T14:16:02.776" v="385" actId="1076"/>
          <ac:picMkLst>
            <pc:docMk/>
            <pc:sldMk cId="96312403" sldId="299"/>
            <ac:picMk id="5" creationId="{E26E4A52-1657-CE2E-C576-A1D2CDDE970D}"/>
          </ac:picMkLst>
        </pc:picChg>
        <pc:picChg chg="add mod">
          <ac:chgData name="Hana Šigutová" userId="f031a23f-188f-44d4-ae7b-e80b2ec3fdb5" providerId="ADAL" clId="{1813AA4F-CB5F-4933-95E4-D274345698FA}" dt="2022-12-01T14:20:47.744" v="418" actId="14100"/>
          <ac:picMkLst>
            <pc:docMk/>
            <pc:sldMk cId="96312403" sldId="299"/>
            <ac:picMk id="8" creationId="{C4C9B8E3-58E0-23AF-15EB-082DC46B948A}"/>
          </ac:picMkLst>
        </pc:picChg>
      </pc:sldChg>
      <pc:sldChg chg="addSp delSp modSp new mod">
        <pc:chgData name="Hana Šigutová" userId="f031a23f-188f-44d4-ae7b-e80b2ec3fdb5" providerId="ADAL" clId="{1813AA4F-CB5F-4933-95E4-D274345698FA}" dt="2022-12-01T14:27:12.700" v="527" actId="14100"/>
        <pc:sldMkLst>
          <pc:docMk/>
          <pc:sldMk cId="869741322" sldId="300"/>
        </pc:sldMkLst>
        <pc:spChg chg="del">
          <ac:chgData name="Hana Šigutová" userId="f031a23f-188f-44d4-ae7b-e80b2ec3fdb5" providerId="ADAL" clId="{1813AA4F-CB5F-4933-95E4-D274345698FA}" dt="2022-12-01T14:19:48.541" v="411" actId="478"/>
          <ac:spMkLst>
            <pc:docMk/>
            <pc:sldMk cId="869741322" sldId="300"/>
            <ac:spMk id="2" creationId="{C22EED7A-79E0-19A2-532C-A2689C852F11}"/>
          </ac:spMkLst>
        </pc:spChg>
        <pc:spChg chg="del">
          <ac:chgData name="Hana Šigutová" userId="f031a23f-188f-44d4-ae7b-e80b2ec3fdb5" providerId="ADAL" clId="{1813AA4F-CB5F-4933-95E4-D274345698FA}" dt="2022-12-01T14:16:14.852" v="387" actId="931"/>
          <ac:spMkLst>
            <pc:docMk/>
            <pc:sldMk cId="869741322" sldId="300"/>
            <ac:spMk id="3" creationId="{ABAA3EF6-D32F-3209-9DC0-7200EDB051AA}"/>
          </ac:spMkLst>
        </pc:spChg>
        <pc:spChg chg="add mod">
          <ac:chgData name="Hana Šigutová" userId="f031a23f-188f-44d4-ae7b-e80b2ec3fdb5" providerId="ADAL" clId="{1813AA4F-CB5F-4933-95E4-D274345698FA}" dt="2022-12-01T14:19:42.179" v="410" actId="14100"/>
          <ac:spMkLst>
            <pc:docMk/>
            <pc:sldMk cId="869741322" sldId="300"/>
            <ac:spMk id="6" creationId="{35D8AB6A-304A-B766-3193-ACBE320E627F}"/>
          </ac:spMkLst>
        </pc:spChg>
        <pc:spChg chg="add mod">
          <ac:chgData name="Hana Šigutová" userId="f031a23f-188f-44d4-ae7b-e80b2ec3fdb5" providerId="ADAL" clId="{1813AA4F-CB5F-4933-95E4-D274345698FA}" dt="2022-12-01T14:19:37.962" v="409" actId="1076"/>
          <ac:spMkLst>
            <pc:docMk/>
            <pc:sldMk cId="869741322" sldId="300"/>
            <ac:spMk id="9" creationId="{594F6A7A-3B7B-4322-248D-BD694CE1EF1C}"/>
          </ac:spMkLst>
        </pc:spChg>
        <pc:spChg chg="add mod">
          <ac:chgData name="Hana Šigutová" userId="f031a23f-188f-44d4-ae7b-e80b2ec3fdb5" providerId="ADAL" clId="{1813AA4F-CB5F-4933-95E4-D274345698FA}" dt="2022-12-01T14:27:12.700" v="527" actId="14100"/>
          <ac:spMkLst>
            <pc:docMk/>
            <pc:sldMk cId="869741322" sldId="300"/>
            <ac:spMk id="10" creationId="{883346C2-FDE2-0297-B6AA-3DB13FC31F60}"/>
          </ac:spMkLst>
        </pc:spChg>
        <pc:picChg chg="add mod">
          <ac:chgData name="Hana Šigutová" userId="f031a23f-188f-44d4-ae7b-e80b2ec3fdb5" providerId="ADAL" clId="{1813AA4F-CB5F-4933-95E4-D274345698FA}" dt="2022-12-01T14:19:15.343" v="401" actId="14100"/>
          <ac:picMkLst>
            <pc:docMk/>
            <pc:sldMk cId="869741322" sldId="300"/>
            <ac:picMk id="5" creationId="{C744E0DD-E2F3-3D4F-4726-45C252CC25E9}"/>
          </ac:picMkLst>
        </pc:picChg>
        <pc:picChg chg="add mod">
          <ac:chgData name="Hana Šigutová" userId="f031a23f-188f-44d4-ae7b-e80b2ec3fdb5" providerId="ADAL" clId="{1813AA4F-CB5F-4933-95E4-D274345698FA}" dt="2022-12-01T14:19:09.711" v="400" actId="1076"/>
          <ac:picMkLst>
            <pc:docMk/>
            <pc:sldMk cId="869741322" sldId="300"/>
            <ac:picMk id="8" creationId="{C74372BC-A247-EE37-EEE7-D3A9EC7964B6}"/>
          </ac:picMkLst>
        </pc:picChg>
      </pc:sldChg>
      <pc:sldChg chg="addSp delSp modSp new mod">
        <pc:chgData name="Hana Šigutová" userId="f031a23f-188f-44d4-ae7b-e80b2ec3fdb5" providerId="ADAL" clId="{1813AA4F-CB5F-4933-95E4-D274345698FA}" dt="2022-12-01T14:27:37.672" v="533" actId="1076"/>
        <pc:sldMkLst>
          <pc:docMk/>
          <pc:sldMk cId="577164579" sldId="301"/>
        </pc:sldMkLst>
        <pc:spChg chg="del">
          <ac:chgData name="Hana Šigutová" userId="f031a23f-188f-44d4-ae7b-e80b2ec3fdb5" providerId="ADAL" clId="{1813AA4F-CB5F-4933-95E4-D274345698FA}" dt="2022-12-01T14:21:52.958" v="427" actId="478"/>
          <ac:spMkLst>
            <pc:docMk/>
            <pc:sldMk cId="577164579" sldId="301"/>
            <ac:spMk id="2" creationId="{D39DE112-632C-D44C-ADF9-A3F539B283C8}"/>
          </ac:spMkLst>
        </pc:spChg>
        <pc:spChg chg="del">
          <ac:chgData name="Hana Šigutová" userId="f031a23f-188f-44d4-ae7b-e80b2ec3fdb5" providerId="ADAL" clId="{1813AA4F-CB5F-4933-95E4-D274345698FA}" dt="2022-12-01T14:22:06.528" v="428" actId="931"/>
          <ac:spMkLst>
            <pc:docMk/>
            <pc:sldMk cId="577164579" sldId="301"/>
            <ac:spMk id="3" creationId="{4396832B-A745-2ABB-94D7-83F9B8770A72}"/>
          </ac:spMkLst>
        </pc:spChg>
        <pc:spChg chg="add mod">
          <ac:chgData name="Hana Šigutová" userId="f031a23f-188f-44d4-ae7b-e80b2ec3fdb5" providerId="ADAL" clId="{1813AA4F-CB5F-4933-95E4-D274345698FA}" dt="2022-12-01T14:22:32.040" v="436" actId="20577"/>
          <ac:spMkLst>
            <pc:docMk/>
            <pc:sldMk cId="577164579" sldId="301"/>
            <ac:spMk id="6" creationId="{47F2C975-25FA-0D25-B76F-A7022792634D}"/>
          </ac:spMkLst>
        </pc:spChg>
        <pc:spChg chg="add mod">
          <ac:chgData name="Hana Šigutová" userId="f031a23f-188f-44d4-ae7b-e80b2ec3fdb5" providerId="ADAL" clId="{1813AA4F-CB5F-4933-95E4-D274345698FA}" dt="2022-12-01T14:24:22.795" v="461" actId="20577"/>
          <ac:spMkLst>
            <pc:docMk/>
            <pc:sldMk cId="577164579" sldId="301"/>
            <ac:spMk id="9" creationId="{517D0B4B-4F3B-1FCC-6823-C64C9AC0F6D1}"/>
          </ac:spMkLst>
        </pc:spChg>
        <pc:spChg chg="add mod">
          <ac:chgData name="Hana Šigutová" userId="f031a23f-188f-44d4-ae7b-e80b2ec3fdb5" providerId="ADAL" clId="{1813AA4F-CB5F-4933-95E4-D274345698FA}" dt="2022-12-01T14:27:37.672" v="533" actId="1076"/>
          <ac:spMkLst>
            <pc:docMk/>
            <pc:sldMk cId="577164579" sldId="301"/>
            <ac:spMk id="10" creationId="{AE569561-066B-FAE7-3CAF-28AC02F56CB7}"/>
          </ac:spMkLst>
        </pc:spChg>
        <pc:picChg chg="add mod">
          <ac:chgData name="Hana Šigutová" userId="f031a23f-188f-44d4-ae7b-e80b2ec3fdb5" providerId="ADAL" clId="{1813AA4F-CB5F-4933-95E4-D274345698FA}" dt="2022-12-01T14:22:11.973" v="431" actId="27614"/>
          <ac:picMkLst>
            <pc:docMk/>
            <pc:sldMk cId="577164579" sldId="301"/>
            <ac:picMk id="5" creationId="{82600E3A-FDDC-153C-030B-424F4E02323A}"/>
          </ac:picMkLst>
        </pc:picChg>
        <pc:picChg chg="add mod">
          <ac:chgData name="Hana Šigutová" userId="f031a23f-188f-44d4-ae7b-e80b2ec3fdb5" providerId="ADAL" clId="{1813AA4F-CB5F-4933-95E4-D274345698FA}" dt="2022-12-01T14:23:42.644" v="442" actId="14100"/>
          <ac:picMkLst>
            <pc:docMk/>
            <pc:sldMk cId="577164579" sldId="301"/>
            <ac:picMk id="8" creationId="{69FC6889-69CE-2899-B537-F2A37F5619C2}"/>
          </ac:picMkLst>
        </pc:picChg>
      </pc:sldChg>
      <pc:sldChg chg="addSp delSp modSp new mod">
        <pc:chgData name="Hana Šigutová" userId="f031a23f-188f-44d4-ae7b-e80b2ec3fdb5" providerId="ADAL" clId="{1813AA4F-CB5F-4933-95E4-D274345698FA}" dt="2022-12-01T14:27:22.805" v="529" actId="1076"/>
        <pc:sldMkLst>
          <pc:docMk/>
          <pc:sldMk cId="367369531" sldId="302"/>
        </pc:sldMkLst>
        <pc:spChg chg="del">
          <ac:chgData name="Hana Šigutová" userId="f031a23f-188f-44d4-ae7b-e80b2ec3fdb5" providerId="ADAL" clId="{1813AA4F-CB5F-4933-95E4-D274345698FA}" dt="2022-12-01T14:25:29.900" v="463" actId="931"/>
          <ac:spMkLst>
            <pc:docMk/>
            <pc:sldMk cId="367369531" sldId="302"/>
            <ac:spMk id="3" creationId="{30C44B16-7F90-6136-42FA-DBF6E29EB5CE}"/>
          </ac:spMkLst>
        </pc:spChg>
        <pc:spChg chg="add mod">
          <ac:chgData name="Hana Šigutová" userId="f031a23f-188f-44d4-ae7b-e80b2ec3fdb5" providerId="ADAL" clId="{1813AA4F-CB5F-4933-95E4-D274345698FA}" dt="2022-12-01T14:26:41.382" v="520" actId="1076"/>
          <ac:spMkLst>
            <pc:docMk/>
            <pc:sldMk cId="367369531" sldId="302"/>
            <ac:spMk id="6" creationId="{2CC33A04-ED0A-13E8-DC4C-E80C9A6DD70A}"/>
          </ac:spMkLst>
        </pc:spChg>
        <pc:spChg chg="add mod">
          <ac:chgData name="Hana Šigutová" userId="f031a23f-188f-44d4-ae7b-e80b2ec3fdb5" providerId="ADAL" clId="{1813AA4F-CB5F-4933-95E4-D274345698FA}" dt="2022-12-01T14:27:22.805" v="529" actId="1076"/>
          <ac:spMkLst>
            <pc:docMk/>
            <pc:sldMk cId="367369531" sldId="302"/>
            <ac:spMk id="7" creationId="{A8AA7D70-C4C4-6388-A9E0-707A9FD8A98C}"/>
          </ac:spMkLst>
        </pc:spChg>
        <pc:picChg chg="add mod">
          <ac:chgData name="Hana Šigutová" userId="f031a23f-188f-44d4-ae7b-e80b2ec3fdb5" providerId="ADAL" clId="{1813AA4F-CB5F-4933-95E4-D274345698FA}" dt="2022-12-01T14:25:33.902" v="467" actId="14100"/>
          <ac:picMkLst>
            <pc:docMk/>
            <pc:sldMk cId="367369531" sldId="302"/>
            <ac:picMk id="5" creationId="{ED0C89D5-1CC4-427C-ADA6-6244AA8EAC55}"/>
          </ac:picMkLst>
        </pc:picChg>
      </pc:sldChg>
    </pc:docChg>
  </pc:docChgLst>
  <pc:docChgLst>
    <pc:chgData name="Šigutová Hana" userId="f031a23f-188f-44d4-ae7b-e80b2ec3fdb5" providerId="ADAL" clId="{D92A4027-A348-4F66-A688-0B6B73AE77EA}"/>
    <pc:docChg chg="undo custSel addSld modSld sldOrd">
      <pc:chgData name="Šigutová Hana" userId="f031a23f-188f-44d4-ae7b-e80b2ec3fdb5" providerId="ADAL" clId="{D92A4027-A348-4F66-A688-0B6B73AE77EA}" dt="2023-12-11T14:37:58.490" v="599"/>
      <pc:docMkLst>
        <pc:docMk/>
      </pc:docMkLst>
      <pc:sldChg chg="addSp modSp mod">
        <pc:chgData name="Šigutová Hana" userId="f031a23f-188f-44d4-ae7b-e80b2ec3fdb5" providerId="ADAL" clId="{D92A4027-A348-4F66-A688-0B6B73AE77EA}" dt="2023-12-05T10:03:24.631" v="590" actId="207"/>
        <pc:sldMkLst>
          <pc:docMk/>
          <pc:sldMk cId="2414847277" sldId="257"/>
        </pc:sldMkLst>
        <pc:spChg chg="mod">
          <ac:chgData name="Šigutová Hana" userId="f031a23f-188f-44d4-ae7b-e80b2ec3fdb5" providerId="ADAL" clId="{D92A4027-A348-4F66-A688-0B6B73AE77EA}" dt="2023-12-05T10:03:24.631" v="590" actId="207"/>
          <ac:spMkLst>
            <pc:docMk/>
            <pc:sldMk cId="2414847277" sldId="257"/>
            <ac:spMk id="3" creationId="{00000000-0000-0000-0000-000000000000}"/>
          </ac:spMkLst>
        </pc:spChg>
        <pc:picChg chg="add mod">
          <ac:chgData name="Šigutová Hana" userId="f031a23f-188f-44d4-ae7b-e80b2ec3fdb5" providerId="ADAL" clId="{D92A4027-A348-4F66-A688-0B6B73AE77EA}" dt="2023-12-05T09:41:54.217" v="256" actId="1076"/>
          <ac:picMkLst>
            <pc:docMk/>
            <pc:sldMk cId="2414847277" sldId="257"/>
            <ac:picMk id="4" creationId="{7F0C4439-2BA6-4012-BC35-2594312C81B7}"/>
          </ac:picMkLst>
        </pc:picChg>
      </pc:sldChg>
      <pc:sldChg chg="addSp modSp mod">
        <pc:chgData name="Šigutová Hana" userId="f031a23f-188f-44d4-ae7b-e80b2ec3fdb5" providerId="ADAL" clId="{D92A4027-A348-4F66-A688-0B6B73AE77EA}" dt="2023-12-05T09:41:40.202" v="253" actId="1076"/>
        <pc:sldMkLst>
          <pc:docMk/>
          <pc:sldMk cId="2922358437" sldId="258"/>
        </pc:sldMkLst>
        <pc:picChg chg="add mod">
          <ac:chgData name="Šigutová Hana" userId="f031a23f-188f-44d4-ae7b-e80b2ec3fdb5" providerId="ADAL" clId="{D92A4027-A348-4F66-A688-0B6B73AE77EA}" dt="2023-12-05T09:41:40.202" v="253" actId="1076"/>
          <ac:picMkLst>
            <pc:docMk/>
            <pc:sldMk cId="2922358437" sldId="258"/>
            <ac:picMk id="5" creationId="{7806EB2F-ABAB-4F3F-87F8-B111C67021CF}"/>
          </ac:picMkLst>
        </pc:picChg>
      </pc:sldChg>
      <pc:sldChg chg="addSp delSp modSp mod modNotesTx">
        <pc:chgData name="Šigutová Hana" userId="f031a23f-188f-44d4-ae7b-e80b2ec3fdb5" providerId="ADAL" clId="{D92A4027-A348-4F66-A688-0B6B73AE77EA}" dt="2023-12-05T09:00:45.877" v="121" actId="1076"/>
        <pc:sldMkLst>
          <pc:docMk/>
          <pc:sldMk cId="2609551467" sldId="260"/>
        </pc:sldMkLst>
        <pc:spChg chg="mod">
          <ac:chgData name="Šigutová Hana" userId="f031a23f-188f-44d4-ae7b-e80b2ec3fdb5" providerId="ADAL" clId="{D92A4027-A348-4F66-A688-0B6B73AE77EA}" dt="2023-12-05T08:57:33.761" v="117" actId="20577"/>
          <ac:spMkLst>
            <pc:docMk/>
            <pc:sldMk cId="2609551467" sldId="260"/>
            <ac:spMk id="3" creationId="{00000000-0000-0000-0000-000000000000}"/>
          </ac:spMkLst>
        </pc:spChg>
        <pc:spChg chg="del">
          <ac:chgData name="Šigutová Hana" userId="f031a23f-188f-44d4-ae7b-e80b2ec3fdb5" providerId="ADAL" clId="{D92A4027-A348-4F66-A688-0B6B73AE77EA}" dt="2023-12-05T08:49:46.888" v="1" actId="21"/>
          <ac:spMkLst>
            <pc:docMk/>
            <pc:sldMk cId="2609551467" sldId="260"/>
            <ac:spMk id="4" creationId="{00000000-0000-0000-0000-000000000000}"/>
          </ac:spMkLst>
        </pc:spChg>
        <pc:picChg chg="add mod">
          <ac:chgData name="Šigutová Hana" userId="f031a23f-188f-44d4-ae7b-e80b2ec3fdb5" providerId="ADAL" clId="{D92A4027-A348-4F66-A688-0B6B73AE77EA}" dt="2023-12-05T08:53:05.920" v="17" actId="1076"/>
          <ac:picMkLst>
            <pc:docMk/>
            <pc:sldMk cId="2609551467" sldId="260"/>
            <ac:picMk id="6" creationId="{5443591F-993A-475A-A64E-A0DB80DEEA22}"/>
          </ac:picMkLst>
        </pc:picChg>
        <pc:picChg chg="add mod">
          <ac:chgData name="Šigutová Hana" userId="f031a23f-188f-44d4-ae7b-e80b2ec3fdb5" providerId="ADAL" clId="{D92A4027-A348-4F66-A688-0B6B73AE77EA}" dt="2023-12-05T09:00:45.877" v="121" actId="1076"/>
          <ac:picMkLst>
            <pc:docMk/>
            <pc:sldMk cId="2609551467" sldId="260"/>
            <ac:picMk id="8" creationId="{E2662C30-A7C0-49A2-AFEA-D108894EEF7D}"/>
          </ac:picMkLst>
        </pc:picChg>
      </pc:sldChg>
      <pc:sldChg chg="modSp mod">
        <pc:chgData name="Šigutová Hana" userId="f031a23f-188f-44d4-ae7b-e80b2ec3fdb5" providerId="ADAL" clId="{D92A4027-A348-4F66-A688-0B6B73AE77EA}" dt="2023-12-05T09:47:59.624" v="275" actId="20577"/>
        <pc:sldMkLst>
          <pc:docMk/>
          <pc:sldMk cId="3004579193" sldId="261"/>
        </pc:sldMkLst>
        <pc:spChg chg="mod">
          <ac:chgData name="Šigutová Hana" userId="f031a23f-188f-44d4-ae7b-e80b2ec3fdb5" providerId="ADAL" clId="{D92A4027-A348-4F66-A688-0B6B73AE77EA}" dt="2023-12-05T09:47:59.624" v="275" actId="20577"/>
          <ac:spMkLst>
            <pc:docMk/>
            <pc:sldMk cId="3004579193" sldId="261"/>
            <ac:spMk id="3" creationId="{00000000-0000-0000-0000-000000000000}"/>
          </ac:spMkLst>
        </pc:spChg>
      </pc:sldChg>
      <pc:sldChg chg="modSp mod">
        <pc:chgData name="Šigutová Hana" userId="f031a23f-188f-44d4-ae7b-e80b2ec3fdb5" providerId="ADAL" clId="{D92A4027-A348-4F66-A688-0B6B73AE77EA}" dt="2023-12-05T09:43:36.582" v="267" actId="115"/>
        <pc:sldMkLst>
          <pc:docMk/>
          <pc:sldMk cId="1706409927" sldId="262"/>
        </pc:sldMkLst>
        <pc:spChg chg="mod">
          <ac:chgData name="Šigutová Hana" userId="f031a23f-188f-44d4-ae7b-e80b2ec3fdb5" providerId="ADAL" clId="{D92A4027-A348-4F66-A688-0B6B73AE77EA}" dt="2023-12-05T09:43:36.582" v="267" actId="115"/>
          <ac:spMkLst>
            <pc:docMk/>
            <pc:sldMk cId="1706409927" sldId="262"/>
            <ac:spMk id="3" creationId="{00000000-0000-0000-0000-000000000000}"/>
          </ac:spMkLst>
        </pc:spChg>
      </pc:sldChg>
      <pc:sldChg chg="modSp mod">
        <pc:chgData name="Šigutová Hana" userId="f031a23f-188f-44d4-ae7b-e80b2ec3fdb5" providerId="ADAL" clId="{D92A4027-A348-4F66-A688-0B6B73AE77EA}" dt="2023-12-05T09:37:53.516" v="250" actId="20577"/>
        <pc:sldMkLst>
          <pc:docMk/>
          <pc:sldMk cId="1900949804" sldId="263"/>
        </pc:sldMkLst>
        <pc:spChg chg="mod">
          <ac:chgData name="Šigutová Hana" userId="f031a23f-188f-44d4-ae7b-e80b2ec3fdb5" providerId="ADAL" clId="{D92A4027-A348-4F66-A688-0B6B73AE77EA}" dt="2023-12-05T09:37:53.516" v="250" actId="20577"/>
          <ac:spMkLst>
            <pc:docMk/>
            <pc:sldMk cId="1900949804" sldId="263"/>
            <ac:spMk id="3" creationId="{00000000-0000-0000-0000-000000000000}"/>
          </ac:spMkLst>
        </pc:spChg>
      </pc:sldChg>
      <pc:sldChg chg="modSp mod">
        <pc:chgData name="Šigutová Hana" userId="f031a23f-188f-44d4-ae7b-e80b2ec3fdb5" providerId="ADAL" clId="{D92A4027-A348-4F66-A688-0B6B73AE77EA}" dt="2023-12-05T10:05:40.051" v="592"/>
        <pc:sldMkLst>
          <pc:docMk/>
          <pc:sldMk cId="2736985072" sldId="265"/>
        </pc:sldMkLst>
        <pc:spChg chg="mod">
          <ac:chgData name="Šigutová Hana" userId="f031a23f-188f-44d4-ae7b-e80b2ec3fdb5" providerId="ADAL" clId="{D92A4027-A348-4F66-A688-0B6B73AE77EA}" dt="2023-12-05T10:05:40.051" v="592"/>
          <ac:spMkLst>
            <pc:docMk/>
            <pc:sldMk cId="2736985072" sldId="265"/>
            <ac:spMk id="3" creationId="{00000000-0000-0000-0000-000000000000}"/>
          </ac:spMkLst>
        </pc:spChg>
      </pc:sldChg>
      <pc:sldChg chg="ord">
        <pc:chgData name="Šigutová Hana" userId="f031a23f-188f-44d4-ae7b-e80b2ec3fdb5" providerId="ADAL" clId="{D92A4027-A348-4F66-A688-0B6B73AE77EA}" dt="2023-12-11T14:37:58.490" v="599"/>
        <pc:sldMkLst>
          <pc:docMk/>
          <pc:sldMk cId="3672576165" sldId="275"/>
        </pc:sldMkLst>
      </pc:sldChg>
      <pc:sldChg chg="addSp modSp mod">
        <pc:chgData name="Šigutová Hana" userId="f031a23f-188f-44d4-ae7b-e80b2ec3fdb5" providerId="ADAL" clId="{D92A4027-A348-4F66-A688-0B6B73AE77EA}" dt="2023-12-05T10:08:36.749" v="597" actId="1076"/>
        <pc:sldMkLst>
          <pc:docMk/>
          <pc:sldMk cId="3998697689" sldId="293"/>
        </pc:sldMkLst>
        <pc:picChg chg="add mod">
          <ac:chgData name="Šigutová Hana" userId="f031a23f-188f-44d4-ae7b-e80b2ec3fdb5" providerId="ADAL" clId="{D92A4027-A348-4F66-A688-0B6B73AE77EA}" dt="2023-12-05T10:08:02.365" v="595" actId="14100"/>
          <ac:picMkLst>
            <pc:docMk/>
            <pc:sldMk cId="3998697689" sldId="293"/>
            <ac:picMk id="5" creationId="{490236DF-2971-4EDA-8CB6-B5771698071C}"/>
          </ac:picMkLst>
        </pc:picChg>
        <pc:picChg chg="add mod">
          <ac:chgData name="Šigutová Hana" userId="f031a23f-188f-44d4-ae7b-e80b2ec3fdb5" providerId="ADAL" clId="{D92A4027-A348-4F66-A688-0B6B73AE77EA}" dt="2023-12-05T10:08:36.749" v="597" actId="1076"/>
          <ac:picMkLst>
            <pc:docMk/>
            <pc:sldMk cId="3998697689" sldId="293"/>
            <ac:picMk id="7" creationId="{FB322DF5-5693-4438-8560-184F6373704C}"/>
          </ac:picMkLst>
        </pc:picChg>
      </pc:sldChg>
      <pc:sldChg chg="modNotesTx">
        <pc:chgData name="Šigutová Hana" userId="f031a23f-188f-44d4-ae7b-e80b2ec3fdb5" providerId="ADAL" clId="{D92A4027-A348-4F66-A688-0B6B73AE77EA}" dt="2023-12-05T09:32:46.959" v="164"/>
        <pc:sldMkLst>
          <pc:docMk/>
          <pc:sldMk cId="96312403" sldId="299"/>
        </pc:sldMkLst>
      </pc:sldChg>
      <pc:sldChg chg="addSp modSp mod">
        <pc:chgData name="Šigutová Hana" userId="f031a23f-188f-44d4-ae7b-e80b2ec3fdb5" providerId="ADAL" clId="{D92A4027-A348-4F66-A688-0B6B73AE77EA}" dt="2023-12-05T09:30:35.899" v="163" actId="20577"/>
        <pc:sldMkLst>
          <pc:docMk/>
          <pc:sldMk cId="869741322" sldId="300"/>
        </pc:sldMkLst>
        <pc:spChg chg="add mod">
          <ac:chgData name="Šigutová Hana" userId="f031a23f-188f-44d4-ae7b-e80b2ec3fdb5" providerId="ADAL" clId="{D92A4027-A348-4F66-A688-0B6B73AE77EA}" dt="2023-12-05T09:26:34.575" v="160" actId="20577"/>
          <ac:spMkLst>
            <pc:docMk/>
            <pc:sldMk cId="869741322" sldId="300"/>
            <ac:spMk id="2" creationId="{B7FB159B-0985-429A-AA02-F97332A9761F}"/>
          </ac:spMkLst>
        </pc:spChg>
        <pc:spChg chg="mod">
          <ac:chgData name="Šigutová Hana" userId="f031a23f-188f-44d4-ae7b-e80b2ec3fdb5" providerId="ADAL" clId="{D92A4027-A348-4F66-A688-0B6B73AE77EA}" dt="2023-12-05T09:26:00.765" v="141" actId="1076"/>
          <ac:spMkLst>
            <pc:docMk/>
            <pc:sldMk cId="869741322" sldId="300"/>
            <ac:spMk id="6" creationId="{35D8AB6A-304A-B766-3193-ACBE320E627F}"/>
          </ac:spMkLst>
        </pc:spChg>
        <pc:spChg chg="mod">
          <ac:chgData name="Šigutová Hana" userId="f031a23f-188f-44d4-ae7b-e80b2ec3fdb5" providerId="ADAL" clId="{D92A4027-A348-4F66-A688-0B6B73AE77EA}" dt="2023-12-05T09:30:35.899" v="163" actId="20577"/>
          <ac:spMkLst>
            <pc:docMk/>
            <pc:sldMk cId="869741322" sldId="300"/>
            <ac:spMk id="9" creationId="{594F6A7A-3B7B-4322-248D-BD694CE1EF1C}"/>
          </ac:spMkLst>
        </pc:spChg>
        <pc:picChg chg="mod">
          <ac:chgData name="Šigutová Hana" userId="f031a23f-188f-44d4-ae7b-e80b2ec3fdb5" providerId="ADAL" clId="{D92A4027-A348-4F66-A688-0B6B73AE77EA}" dt="2023-12-05T09:25:58.461" v="140" actId="1076"/>
          <ac:picMkLst>
            <pc:docMk/>
            <pc:sldMk cId="869741322" sldId="300"/>
            <ac:picMk id="5" creationId="{C744E0DD-E2F3-3D4F-4726-45C252CC25E9}"/>
          </ac:picMkLst>
        </pc:picChg>
      </pc:sldChg>
      <pc:sldChg chg="addSp modSp mod">
        <pc:chgData name="Šigutová Hana" userId="f031a23f-188f-44d4-ae7b-e80b2ec3fdb5" providerId="ADAL" clId="{D92A4027-A348-4F66-A688-0B6B73AE77EA}" dt="2023-12-05T09:37:14.131" v="249" actId="20577"/>
        <pc:sldMkLst>
          <pc:docMk/>
          <pc:sldMk cId="577164579" sldId="301"/>
        </pc:sldMkLst>
        <pc:spChg chg="add mod">
          <ac:chgData name="Šigutová Hana" userId="f031a23f-188f-44d4-ae7b-e80b2ec3fdb5" providerId="ADAL" clId="{D92A4027-A348-4F66-A688-0B6B73AE77EA}" dt="2023-12-05T09:34:35.057" v="214" actId="20577"/>
          <ac:spMkLst>
            <pc:docMk/>
            <pc:sldMk cId="577164579" sldId="301"/>
            <ac:spMk id="2" creationId="{3CD5F8D3-4F6C-4705-A2B3-B07E470C135A}"/>
          </ac:spMkLst>
        </pc:spChg>
        <pc:spChg chg="add mod">
          <ac:chgData name="Šigutová Hana" userId="f031a23f-188f-44d4-ae7b-e80b2ec3fdb5" providerId="ADAL" clId="{D92A4027-A348-4F66-A688-0B6B73AE77EA}" dt="2023-12-05T09:37:14.131" v="249" actId="20577"/>
          <ac:spMkLst>
            <pc:docMk/>
            <pc:sldMk cId="577164579" sldId="301"/>
            <ac:spMk id="3" creationId="{1A16F58A-9E87-4B40-ADD8-62A5584F7920}"/>
          </ac:spMkLst>
        </pc:spChg>
        <pc:spChg chg="mod">
          <ac:chgData name="Šigutová Hana" userId="f031a23f-188f-44d4-ae7b-e80b2ec3fdb5" providerId="ADAL" clId="{D92A4027-A348-4F66-A688-0B6B73AE77EA}" dt="2023-12-05T09:34:43.656" v="220" actId="20577"/>
          <ac:spMkLst>
            <pc:docMk/>
            <pc:sldMk cId="577164579" sldId="301"/>
            <ac:spMk id="6" creationId="{47F2C975-25FA-0D25-B76F-A7022792634D}"/>
          </ac:spMkLst>
        </pc:spChg>
        <pc:spChg chg="mod">
          <ac:chgData name="Šigutová Hana" userId="f031a23f-188f-44d4-ae7b-e80b2ec3fdb5" providerId="ADAL" clId="{D92A4027-A348-4F66-A688-0B6B73AE77EA}" dt="2023-12-05T09:36:33.893" v="221" actId="1076"/>
          <ac:spMkLst>
            <pc:docMk/>
            <pc:sldMk cId="577164579" sldId="301"/>
            <ac:spMk id="9" creationId="{517D0B4B-4F3B-1FCC-6823-C64C9AC0F6D1}"/>
          </ac:spMkLst>
        </pc:spChg>
        <pc:picChg chg="mod">
          <ac:chgData name="Šigutová Hana" userId="f031a23f-188f-44d4-ae7b-e80b2ec3fdb5" providerId="ADAL" clId="{D92A4027-A348-4F66-A688-0B6B73AE77EA}" dt="2023-12-05T09:33:24.040" v="166" actId="14100"/>
          <ac:picMkLst>
            <pc:docMk/>
            <pc:sldMk cId="577164579" sldId="301"/>
            <ac:picMk id="5" creationId="{82600E3A-FDDC-153C-030B-424F4E02323A}"/>
          </ac:picMkLst>
        </pc:picChg>
      </pc:sldChg>
      <pc:sldChg chg="addSp delSp modSp add mod">
        <pc:chgData name="Šigutová Hana" userId="f031a23f-188f-44d4-ae7b-e80b2ec3fdb5" providerId="ADAL" clId="{D92A4027-A348-4F66-A688-0B6B73AE77EA}" dt="2023-12-05T09:11:23.357" v="138" actId="1076"/>
        <pc:sldMkLst>
          <pc:docMk/>
          <pc:sldMk cId="1951582677" sldId="303"/>
        </pc:sldMkLst>
        <pc:spChg chg="del">
          <ac:chgData name="Šigutová Hana" userId="f031a23f-188f-44d4-ae7b-e80b2ec3fdb5" providerId="ADAL" clId="{D92A4027-A348-4F66-A688-0B6B73AE77EA}" dt="2023-12-05T08:51:41.416" v="7" actId="478"/>
          <ac:spMkLst>
            <pc:docMk/>
            <pc:sldMk cId="1951582677" sldId="303"/>
            <ac:spMk id="3" creationId="{00000000-0000-0000-0000-000000000000}"/>
          </ac:spMkLst>
        </pc:spChg>
        <pc:spChg chg="mod">
          <ac:chgData name="Šigutová Hana" userId="f031a23f-188f-44d4-ae7b-e80b2ec3fdb5" providerId="ADAL" clId="{D92A4027-A348-4F66-A688-0B6B73AE77EA}" dt="2023-12-05T09:11:16.453" v="135" actId="1076"/>
          <ac:spMkLst>
            <pc:docMk/>
            <pc:sldMk cId="1951582677" sldId="303"/>
            <ac:spMk id="4" creationId="{00000000-0000-0000-0000-000000000000}"/>
          </ac:spMkLst>
        </pc:spChg>
        <pc:spChg chg="add mod">
          <ac:chgData name="Šigutová Hana" userId="f031a23f-188f-44d4-ae7b-e80b2ec3fdb5" providerId="ADAL" clId="{D92A4027-A348-4F66-A688-0B6B73AE77EA}" dt="2023-12-05T09:02:09.882" v="126" actId="1076"/>
          <ac:spMkLst>
            <pc:docMk/>
            <pc:sldMk cId="1951582677" sldId="303"/>
            <ac:spMk id="6" creationId="{47ECCB09-2D51-4A17-9825-B177606B3D33}"/>
          </ac:spMkLst>
        </pc:spChg>
        <pc:picChg chg="add mod">
          <ac:chgData name="Šigutová Hana" userId="f031a23f-188f-44d4-ae7b-e80b2ec3fdb5" providerId="ADAL" clId="{D92A4027-A348-4F66-A688-0B6B73AE77EA}" dt="2023-12-05T09:10:03.338" v="132" actId="14100"/>
          <ac:picMkLst>
            <pc:docMk/>
            <pc:sldMk cId="1951582677" sldId="303"/>
            <ac:picMk id="8" creationId="{8A5ED783-0E9A-4D42-952D-3F82FAA0BB6B}"/>
          </ac:picMkLst>
        </pc:picChg>
        <pc:picChg chg="add mod">
          <ac:chgData name="Šigutová Hana" userId="f031a23f-188f-44d4-ae7b-e80b2ec3fdb5" providerId="ADAL" clId="{D92A4027-A348-4F66-A688-0B6B73AE77EA}" dt="2023-12-05T09:11:23.357" v="138" actId="1076"/>
          <ac:picMkLst>
            <pc:docMk/>
            <pc:sldMk cId="1951582677" sldId="303"/>
            <ac:picMk id="10" creationId="{76C7F497-6720-4D14-9C44-96EC204DBA8C}"/>
          </ac:picMkLst>
        </pc:picChg>
      </pc:sldChg>
      <pc:sldChg chg="addSp delSp modSp new mod">
        <pc:chgData name="Šigutová Hana" userId="f031a23f-188f-44d4-ae7b-e80b2ec3fdb5" providerId="ADAL" clId="{D92A4027-A348-4F66-A688-0B6B73AE77EA}" dt="2023-12-05T09:54:20.251" v="402" actId="1076"/>
        <pc:sldMkLst>
          <pc:docMk/>
          <pc:sldMk cId="3040734550" sldId="304"/>
        </pc:sldMkLst>
        <pc:spChg chg="del">
          <ac:chgData name="Šigutová Hana" userId="f031a23f-188f-44d4-ae7b-e80b2ec3fdb5" providerId="ADAL" clId="{D92A4027-A348-4F66-A688-0B6B73AE77EA}" dt="2023-12-05T09:50:28.246" v="277" actId="478"/>
          <ac:spMkLst>
            <pc:docMk/>
            <pc:sldMk cId="3040734550" sldId="304"/>
            <ac:spMk id="2" creationId="{56BCA3D7-0A3C-4404-85F9-BD0D96A3535B}"/>
          </ac:spMkLst>
        </pc:spChg>
        <pc:spChg chg="del">
          <ac:chgData name="Šigutová Hana" userId="f031a23f-188f-44d4-ae7b-e80b2ec3fdb5" providerId="ADAL" clId="{D92A4027-A348-4F66-A688-0B6B73AE77EA}" dt="2023-12-05T09:50:29.417" v="278" actId="478"/>
          <ac:spMkLst>
            <pc:docMk/>
            <pc:sldMk cId="3040734550" sldId="304"/>
            <ac:spMk id="3" creationId="{BD92574E-5270-4609-A675-E234AEE8E5CA}"/>
          </ac:spMkLst>
        </pc:spChg>
        <pc:spChg chg="add mod">
          <ac:chgData name="Šigutová Hana" userId="f031a23f-188f-44d4-ae7b-e80b2ec3fdb5" providerId="ADAL" clId="{D92A4027-A348-4F66-A688-0B6B73AE77EA}" dt="2023-12-05T09:54:14.701" v="400" actId="1076"/>
          <ac:spMkLst>
            <pc:docMk/>
            <pc:sldMk cId="3040734550" sldId="304"/>
            <ac:spMk id="4" creationId="{8E71AB75-BF71-4BFB-A15A-1346C05CF172}"/>
          </ac:spMkLst>
        </pc:spChg>
        <pc:picChg chg="add mod">
          <ac:chgData name="Šigutová Hana" userId="f031a23f-188f-44d4-ae7b-e80b2ec3fdb5" providerId="ADAL" clId="{D92A4027-A348-4F66-A688-0B6B73AE77EA}" dt="2023-12-05T09:54:11.992" v="399" actId="1076"/>
          <ac:picMkLst>
            <pc:docMk/>
            <pc:sldMk cId="3040734550" sldId="304"/>
            <ac:picMk id="6" creationId="{F225FCC9-9BC5-4C3E-A554-0C536B14900D}"/>
          </ac:picMkLst>
        </pc:picChg>
        <pc:picChg chg="add mod">
          <ac:chgData name="Šigutová Hana" userId="f031a23f-188f-44d4-ae7b-e80b2ec3fdb5" providerId="ADAL" clId="{D92A4027-A348-4F66-A688-0B6B73AE77EA}" dt="2023-12-05T09:53:33.565" v="396" actId="1076"/>
          <ac:picMkLst>
            <pc:docMk/>
            <pc:sldMk cId="3040734550" sldId="304"/>
            <ac:picMk id="8" creationId="{B37E315F-CB0A-435F-BCAA-150FE2697943}"/>
          </ac:picMkLst>
        </pc:picChg>
        <pc:picChg chg="add mod">
          <ac:chgData name="Šigutová Hana" userId="f031a23f-188f-44d4-ae7b-e80b2ec3fdb5" providerId="ADAL" clId="{D92A4027-A348-4F66-A688-0B6B73AE77EA}" dt="2023-12-05T09:54:20.251" v="402" actId="1076"/>
          <ac:picMkLst>
            <pc:docMk/>
            <pc:sldMk cId="3040734550" sldId="304"/>
            <ac:picMk id="10" creationId="{1492B7E8-0FF4-470D-A747-F5CE140EC6A7}"/>
          </ac:picMkLst>
        </pc:picChg>
      </pc:sldChg>
      <pc:sldChg chg="modSp new mod">
        <pc:chgData name="Šigutová Hana" userId="f031a23f-188f-44d4-ae7b-e80b2ec3fdb5" providerId="ADAL" clId="{D92A4027-A348-4F66-A688-0B6B73AE77EA}" dt="2023-12-05T10:01:32.047" v="569" actId="20577"/>
        <pc:sldMkLst>
          <pc:docMk/>
          <pc:sldMk cId="1631732077" sldId="305"/>
        </pc:sldMkLst>
        <pc:spChg chg="mod">
          <ac:chgData name="Šigutová Hana" userId="f031a23f-188f-44d4-ae7b-e80b2ec3fdb5" providerId="ADAL" clId="{D92A4027-A348-4F66-A688-0B6B73AE77EA}" dt="2023-12-05T10:01:32.047" v="569" actId="20577"/>
          <ac:spMkLst>
            <pc:docMk/>
            <pc:sldMk cId="1631732077" sldId="305"/>
            <ac:spMk id="2" creationId="{7E2C0414-DFF6-4B71-8D89-0D84E82C4037}"/>
          </ac:spMkLst>
        </pc:spChg>
        <pc:spChg chg="mod">
          <ac:chgData name="Šigutová Hana" userId="f031a23f-188f-44d4-ae7b-e80b2ec3fdb5" providerId="ADAL" clId="{D92A4027-A348-4F66-A688-0B6B73AE77EA}" dt="2023-12-05T10:01:10.143" v="515" actId="113"/>
          <ac:spMkLst>
            <pc:docMk/>
            <pc:sldMk cId="1631732077" sldId="305"/>
            <ac:spMk id="3" creationId="{CDA15BC8-AF34-4563-814E-12CE8BFC1B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ADA7-7689-46F7-A730-84A389E4C0B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61327-BE26-4387-BC00-E85EFC584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itva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s.wikipedia.org/w/index.php?title=Chirurgick%C3%BD_z%C3%A1krok&amp;action=edit&amp;redlink=1" TargetMode="Externa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Chirurgick%C3%BD_z%C3%A1krok&amp;action=edit&amp;redlink=1" TargetMode="External"/><Relationship Id="rId3" Type="http://schemas.openxmlformats.org/officeDocument/2006/relationships/hyperlink" Target="https://cs.wikipedia.org/wiki/%C5%98ekov%C3%A9" TargetMode="External"/><Relationship Id="rId7" Type="http://schemas.openxmlformats.org/officeDocument/2006/relationships/hyperlink" Target="https://cs.wikipedia.org/wiki/Pitv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Byzantsk%C3%A1_%C5%99%C3%AD%C5%A1e" TargetMode="External"/><Relationship Id="rId5" Type="http://schemas.openxmlformats.org/officeDocument/2006/relationships/hyperlink" Target="https://cs.wikipedia.org/wiki/%C5%98%C3%ADmsk%C3%A1_%C5%99%C3%AD%C5%A1e" TargetMode="External"/><Relationship Id="rId4" Type="http://schemas.openxmlformats.org/officeDocument/2006/relationships/hyperlink" Target="https://cs.wikipedia.org/wiki/Egejsk%C3%A9_mo%C5%99e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71025191246/http:/eagri.cz/public/web/mze/ochrana-zvirat/aktualni-temata/pokusna-zvirata/netechnicka-shrnuti-projektu-pokusu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Both the philosopher Aristotle (384-322BC) and the physician Hippocrates (460-370 BC) conducted experiments on animals, although most of these were on dead animals.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Aristotle was able to prove that there were anatomical differences in different animal species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 Animal experiments spread from Greece to the Roman Empire.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Vesalius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lékař a anatom</a:t>
            </a:r>
          </a:p>
          <a:p>
            <a:pPr algn="l"/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Asi nejvlivnější antický lékař </a:t>
            </a:r>
            <a:r>
              <a:rPr lang="cs-CZ" b="0" i="0" dirty="0" err="1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Galenos</a:t>
            </a:r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 ve 2. století vedle pitev prováděl i vivisekce zvířat, především prasat a opic, občas i slonů. A to nejen za účelem poznávacím. Během působení v Římě rád předváděl následující pokus: Praseti postupně přeřezával nervy na krku. Zvíře kvičelo bolestí, ale když došlo na jeden z nervů hrtanu, ovládajících i hlasivky, k úžasu diváctva ztichlo, jako když utne. Popsaná produkce ovšem měla cíl ryze obchodní – získat lékaři pověst a přilákat pacienty.</a:t>
            </a:r>
          </a:p>
          <a:p>
            <a:pPr algn="l"/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Podle tehdejších představ zvířata disponovala pouze duší nižší kategorie (ne rozumnou jako člověk), avšak bolest cítila. Doba však byla tvrdá i k utrpení lidí, natož zvířat…</a:t>
            </a:r>
          </a:p>
          <a:p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Počátkem 17. století začíná v Londýně působit mladý anglický lékař William Harvey, krátce předtím promovaný na prestižní univerzitě v Padově. Vyzbrojen odtamtud vědeckou metodou i fyzikálními znalostmi, si z objemu srdce a počtu jeho stahů vypočítal, že játra by musela vyrobit každou minutu přes čtyři litry krve, což je holá nemožnost. A tak logicky vyvodil, že krev prostě musí v těle cirkulovat. Aby tuto existenci krevního oběhu potvrdil, prozkoumal – převážně zaživa – takřka devadesát různých živočišných druhů.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Vivisekce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původně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odkazující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itva"/>
              </a:rPr>
              <a:t>pitvu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hirurgický zákrok (stránka neexistuje)"/>
              </a:rPr>
              <a:t>chirurgický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hirurgický zákrok (stránka neexistuje)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hirurgický zákrok (stránka neexistuje)"/>
              </a:rPr>
              <a:t>zákrok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zvířeti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člověku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chirurgickým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vivisekčním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zákrokem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ten,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zatímco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chirurgický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zaměřen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zlepšení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zdravotního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nemocného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zvířete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člověka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účelem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vivisekčního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zákroku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výzkum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prováděný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účelem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získání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informací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Antické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řecko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širším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pojetí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zahrnuje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příchodu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Řekové"/>
              </a:rPr>
              <a:t>řeckých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kmenů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gejské moře"/>
              </a:rPr>
              <a:t>egejské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gejské moře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gejské moře"/>
              </a:rPr>
              <a:t>oblasti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 2.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tisíciletí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n. l.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nadvlády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Římská říše"/>
              </a:rPr>
              <a:t>římské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Římská říše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Římská říše"/>
              </a:rPr>
              <a:t>říše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formování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Byzantská říše"/>
              </a:rPr>
              <a:t>říše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Byzantská říše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Byzantská říše"/>
              </a:rPr>
              <a:t>byzantské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(4.–6.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století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n. l.)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Vesalius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lékař a anatom</a:t>
            </a:r>
          </a:p>
          <a:p>
            <a:pPr algn="l"/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Asi nejvlivnější antický lékař </a:t>
            </a:r>
            <a:r>
              <a:rPr lang="cs-CZ" b="0" i="0" dirty="0" err="1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Galenos</a:t>
            </a:r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 ve 2. století vedle pitev prováděl i vivisekce zvířat, především prasat a opic, občas i slonů. A to nejen za účelem poznávacím. Během působení v Římě rád předváděl následující pokus: Praseti postupně přeřezával nervy na krku. Zvíře kvičelo bolestí, ale když došlo na jeden z nervů hrtanu, ovládajících i hlasivky, k úžasu diváctva ztichlo, jako když utne. Popsaná produkce ovšem měla cíl ryze obchodní – získat lékaři pověst a přilákat pacienty.</a:t>
            </a:r>
          </a:p>
          <a:p>
            <a:pPr algn="l"/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Podle tehdejších představ zvířata disponovala pouze duší nižší kategorie (ne rozumnou jako člověk), avšak bolest cítila. Doba však byla tvrdá i k utrpení lidí, natož zvířat…</a:t>
            </a:r>
          </a:p>
          <a:p>
            <a:r>
              <a:rPr lang="cs-CZ" b="0" i="0" dirty="0">
                <a:solidFill>
                  <a:srgbClr val="323232"/>
                </a:solidFill>
                <a:effectLst/>
                <a:latin typeface="Lora" panose="020B0604020202020204" pitchFamily="2" charset="-18"/>
              </a:rPr>
              <a:t>Počátkem 17. století začíná v Londýně působit mladý anglický lékař William Harvey, krátce předtím promovaný na prestižní univerzitě v Padově. Vyzbrojen odtamtud vědeckou metodou i fyzikálními znalostmi, si z objemu srdce a počtu jeho stahů vypočítal, že játra by musela vyrobit každou minutu přes čtyři litry krve, což je holá nemožnost. A tak logicky vyvodil, že krev prostě musí v těle cirkulovat. Aby tuto existenci krevního oběhu potvrdil, prozkoumal – převážně zaživa – takřka devadesát různých živočišných druhů.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Vivisekce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původně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odkazující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Pitva"/>
              </a:rPr>
              <a:t>pitvu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Chirurgický zákrok (stránka neexistuje)"/>
              </a:rPr>
              <a:t>chirurgický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Chirurgický zákrok (stránka neexistuje)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Chirurgický zákrok (stránka neexistuje)"/>
              </a:rPr>
              <a:t>zákrok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zvířeti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člověku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chirurgickým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vivisekčním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zákrokem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ten,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zatímco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chirurgický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zaměřen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zlepšení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zdravotního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nemocného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zvířete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člověka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účelem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vivisekčního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zákroku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výzkum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prováděný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účelem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získání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informací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29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0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23232"/>
                </a:solidFill>
                <a:effectLst/>
                <a:latin typeface="Lora" pitchFamily="2" charset="-18"/>
              </a:rPr>
              <a:t>Mezi nejslavnější experimenty na zvířatech patří ty, které vedly k objevu inzulinu. Jejich autor Frederick </a:t>
            </a:r>
            <a:r>
              <a:rPr lang="cs-CZ" b="0" i="0" dirty="0" err="1">
                <a:solidFill>
                  <a:srgbClr val="323232"/>
                </a:solidFill>
                <a:effectLst/>
                <a:latin typeface="Lora" pitchFamily="2" charset="-18"/>
              </a:rPr>
              <a:t>Banting</a:t>
            </a:r>
            <a:r>
              <a:rPr lang="cs-CZ" b="0" i="0" dirty="0">
                <a:solidFill>
                  <a:srgbClr val="323232"/>
                </a:solidFill>
                <a:effectLst/>
                <a:latin typeface="Lora" pitchFamily="2" charset="-18"/>
              </a:rPr>
              <a:t> vzpomínal, že psů, kterým odebral slinivku nebo podvázal její vývody, byly „stovky a stovky“, přičemž mnoho jich zahynulo jen proto, že jim dali příliš silnou narkózu nebo nedokázali zastavit krvácení nebo nechtěně infikovali ránu...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1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1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zdůvodnit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zátěže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zodpovědné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Vždy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doložit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neexistuje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nahradila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vycházet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3R: replacement, reduction, refinement.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znamená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možnost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nahrazení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snaha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nejnižší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 co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nejšetrnější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provedení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schváleného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zveřejněny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anonymním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takzvaném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netechnickém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shrnutí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dostupná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veřejnosti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stránkách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ministerstva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zemědělství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53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61327-BE26-4387-BC00-E85EFC5843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9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2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1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9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88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8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2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1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6A53-2B79-4010-8F65-DD3938385B7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5F32-289D-42B8-9FD6-E479BDC7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cit.vfu.cz/opvk2014/?title=teorie-pokusy_na_zviratech&amp;lang=cz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greenpets.cz/data/user-content/chovatelsk%C3%BD%20r%C3%A1dce/mala%20zvirata/POTKAN%20LABORATOR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2" y="95395"/>
            <a:ext cx="2766614" cy="275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411855" cy="2387600"/>
          </a:xfrm>
        </p:spPr>
        <p:txBody>
          <a:bodyPr/>
          <a:lstStyle/>
          <a:p>
            <a:r>
              <a:rPr lang="cs-CZ" dirty="0"/>
              <a:t>FUNGI, PLANTAE, ANIMALIA 2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se zaměřením na pokusné druhy</a:t>
            </a:r>
            <a:endParaRPr lang="en-US" sz="3200" dirty="0"/>
          </a:p>
        </p:txBody>
      </p:sp>
      <p:pic>
        <p:nvPicPr>
          <p:cNvPr id="1028" name="Picture 4" descr="https://www.irozhlas.cz/sites/default/files/styles/zpravy_fotogalerie_medium/public/images/02603125.jpeg?itok=8LKdVED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58" y="4184073"/>
            <a:ext cx="4008363" cy="26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269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3545" y="176790"/>
            <a:ext cx="10515600" cy="1325563"/>
          </a:xfrm>
        </p:spPr>
        <p:txBody>
          <a:bodyPr/>
          <a:lstStyle/>
          <a:p>
            <a:r>
              <a:rPr lang="cs-CZ" dirty="0"/>
              <a:t>Co je to pokusný druh?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2709" y="1502353"/>
            <a:ext cx="10836564" cy="46121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Pod </a:t>
            </a:r>
            <a:r>
              <a:rPr lang="en-US" dirty="0" err="1"/>
              <a:t>pojmem</a:t>
            </a:r>
            <a:r>
              <a:rPr lang="en-US" dirty="0"/>
              <a:t> "</a:t>
            </a:r>
            <a:r>
              <a:rPr lang="en-US" dirty="0" err="1"/>
              <a:t>pokus</a:t>
            </a:r>
            <a:r>
              <a:rPr lang="en-US" dirty="0"/>
              <a:t>" a "</a:t>
            </a:r>
            <a:r>
              <a:rPr lang="en-US" dirty="0" err="1"/>
              <a:t>pokusné</a:t>
            </a:r>
            <a:r>
              <a:rPr lang="en-US" dirty="0"/>
              <a:t> </a:t>
            </a:r>
            <a:r>
              <a:rPr lang="en-US" dirty="0" err="1"/>
              <a:t>zvíře</a:t>
            </a:r>
            <a:r>
              <a:rPr lang="en-US" dirty="0"/>
              <a:t>" </a:t>
            </a:r>
            <a:r>
              <a:rPr lang="en-US" dirty="0" err="1"/>
              <a:t>si</a:t>
            </a:r>
            <a:r>
              <a:rPr lang="en-US" dirty="0"/>
              <a:t> je </a:t>
            </a:r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představit</a:t>
            </a:r>
            <a:r>
              <a:rPr lang="en-US" dirty="0"/>
              <a:t> </a:t>
            </a:r>
            <a:r>
              <a:rPr lang="en-US" dirty="0" err="1"/>
              <a:t>leccos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→</a:t>
            </a:r>
            <a:r>
              <a:rPr lang="cs-CZ" dirty="0"/>
              <a:t> v EU </a:t>
            </a:r>
            <a:r>
              <a:rPr lang="cs-CZ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směrnice 2010/63/EU, v ČR </a:t>
            </a:r>
            <a:r>
              <a:rPr lang="cs-CZ" dirty="0"/>
              <a:t>definováno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§ 3 </a:t>
            </a:r>
            <a:r>
              <a:rPr lang="en-US" b="1" dirty="0" err="1">
                <a:solidFill>
                  <a:srgbClr val="FF0000"/>
                </a:solidFill>
              </a:rPr>
              <a:t>písm</a:t>
            </a:r>
            <a:r>
              <a:rPr lang="en-US" b="1" dirty="0">
                <a:solidFill>
                  <a:srgbClr val="FF0000"/>
                </a:solidFill>
              </a:rPr>
              <a:t>. j) </a:t>
            </a:r>
            <a:r>
              <a:rPr lang="en-US" b="1" dirty="0" err="1">
                <a:solidFill>
                  <a:srgbClr val="FF0000"/>
                </a:solidFill>
              </a:rPr>
              <a:t>zákona</a:t>
            </a:r>
            <a:r>
              <a:rPr lang="en-US" b="1" dirty="0">
                <a:solidFill>
                  <a:srgbClr val="FF0000"/>
                </a:solidFill>
              </a:rPr>
              <a:t> č. 246/1992 Sb., </a:t>
            </a:r>
            <a:r>
              <a:rPr lang="en-US" b="1" dirty="0" err="1">
                <a:solidFill>
                  <a:srgbClr val="FF0000"/>
                </a:solidFill>
              </a:rPr>
              <a:t>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ochranu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zvířat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proti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týrání</a:t>
            </a:r>
            <a:r>
              <a:rPr lang="cs-CZ" b="1" dirty="0"/>
              <a:t>: </a:t>
            </a:r>
          </a:p>
          <a:p>
            <a:pPr marL="0" indent="0">
              <a:buNone/>
            </a:pPr>
            <a:r>
              <a:rPr lang="en-US" dirty="0"/>
              <a:t>"Pro </a:t>
            </a:r>
            <a:r>
              <a:rPr lang="en-US" dirty="0" err="1"/>
              <a:t>účely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en-US" dirty="0"/>
              <a:t> se </a:t>
            </a:r>
            <a:r>
              <a:rPr lang="en-US" dirty="0" err="1"/>
              <a:t>rozumí</a:t>
            </a:r>
            <a:r>
              <a:rPr lang="en-US" dirty="0"/>
              <a:t> </a:t>
            </a:r>
            <a:r>
              <a:rPr lang="en-US" dirty="0" err="1"/>
              <a:t>pokusným</a:t>
            </a:r>
            <a:r>
              <a:rPr lang="en-US" dirty="0"/>
              <a:t> </a:t>
            </a:r>
            <a:r>
              <a:rPr lang="en-US" dirty="0" err="1"/>
              <a:t>zvířetem</a:t>
            </a:r>
            <a:endParaRPr lang="cs-CZ" b="1" dirty="0"/>
          </a:p>
          <a:p>
            <a:pPr marL="514350" indent="-514350">
              <a:buAutoNum type="arabicPeriod"/>
            </a:pPr>
            <a:r>
              <a:rPr lang="en-US" b="1" dirty="0" err="1"/>
              <a:t>živý</a:t>
            </a:r>
            <a:r>
              <a:rPr lang="en-US" b="1" dirty="0"/>
              <a:t> </a:t>
            </a:r>
            <a:r>
              <a:rPr lang="en-US" b="1" dirty="0" err="1"/>
              <a:t>obratlovec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použit</a:t>
            </a:r>
            <a:r>
              <a:rPr lang="en-US" dirty="0"/>
              <a:t> k </a:t>
            </a:r>
            <a:r>
              <a:rPr lang="en-US" dirty="0" err="1"/>
              <a:t>pokusům</a:t>
            </a:r>
            <a:r>
              <a:rPr lang="en-US" dirty="0"/>
              <a:t>, s </a:t>
            </a:r>
            <a:r>
              <a:rPr lang="en-US" dirty="0" err="1"/>
              <a:t>výjimkou</a:t>
            </a:r>
            <a:r>
              <a:rPr lang="en-US" dirty="0"/>
              <a:t> </a:t>
            </a:r>
            <a:r>
              <a:rPr lang="en-US" dirty="0" err="1"/>
              <a:t>člověka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samostatně</a:t>
            </a:r>
            <a:r>
              <a:rPr lang="en-US" dirty="0"/>
              <a:t> se </a:t>
            </a:r>
            <a:r>
              <a:rPr lang="en-US" dirty="0" err="1"/>
              <a:t>živících</a:t>
            </a:r>
            <a:r>
              <a:rPr lang="en-US" dirty="0"/>
              <a:t> </a:t>
            </a:r>
            <a:r>
              <a:rPr lang="en-US" dirty="0" err="1"/>
              <a:t>larválních</a:t>
            </a:r>
            <a:r>
              <a:rPr lang="en-US" dirty="0"/>
              <a:t> </a:t>
            </a:r>
            <a:r>
              <a:rPr lang="en-US" dirty="0" err="1"/>
              <a:t>forem</a:t>
            </a:r>
            <a:r>
              <a:rPr lang="en-US" dirty="0"/>
              <a:t> a </a:t>
            </a:r>
            <a:r>
              <a:rPr lang="en-US" dirty="0" err="1"/>
              <a:t>plodů</a:t>
            </a:r>
            <a:r>
              <a:rPr lang="en-US" dirty="0"/>
              <a:t> </a:t>
            </a:r>
            <a:r>
              <a:rPr lang="en-US" dirty="0" err="1"/>
              <a:t>savců</a:t>
            </a:r>
            <a:r>
              <a:rPr lang="en-US" dirty="0"/>
              <a:t> od </a:t>
            </a:r>
            <a:r>
              <a:rPr lang="en-US" dirty="0" err="1"/>
              <a:t>poslední</a:t>
            </a:r>
            <a:r>
              <a:rPr lang="en-US" dirty="0"/>
              <a:t> </a:t>
            </a:r>
            <a:r>
              <a:rPr lang="en-US" dirty="0" err="1"/>
              <a:t>třetiny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běžného</a:t>
            </a:r>
            <a:r>
              <a:rPr lang="en-US" dirty="0"/>
              <a:t> </a:t>
            </a:r>
            <a:r>
              <a:rPr lang="en-US" dirty="0" err="1"/>
              <a:t>vývoje</a:t>
            </a:r>
            <a:r>
              <a:rPr lang="en-US" dirty="0"/>
              <a:t>, </a:t>
            </a:r>
            <a:r>
              <a:rPr lang="en-US" dirty="0" err="1"/>
              <a:t>nebo</a:t>
            </a:r>
            <a:endParaRPr lang="cs-CZ" dirty="0"/>
          </a:p>
          <a:p>
            <a:pPr marL="514350" indent="-514350">
              <a:buAutoNum type="arabicPeriod"/>
            </a:pPr>
            <a:r>
              <a:rPr lang="en-US" b="1" dirty="0" err="1"/>
              <a:t>živý</a:t>
            </a:r>
            <a:r>
              <a:rPr lang="en-US" b="1" dirty="0"/>
              <a:t> </a:t>
            </a:r>
            <a:r>
              <a:rPr lang="en-US" b="1" dirty="0" err="1"/>
              <a:t>hlavonožec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použit</a:t>
            </a:r>
            <a:r>
              <a:rPr lang="en-US" dirty="0"/>
              <a:t> k </a:t>
            </a:r>
            <a:r>
              <a:rPr lang="en-US" dirty="0" err="1"/>
              <a:t>pokusům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pokusné</a:t>
            </a:r>
            <a:r>
              <a:rPr lang="en-US" dirty="0"/>
              <a:t> </a:t>
            </a:r>
            <a:r>
              <a:rPr lang="en-US" dirty="0" err="1"/>
              <a:t>zvíře</a:t>
            </a:r>
            <a:r>
              <a:rPr lang="en-US" dirty="0"/>
              <a:t> se </a:t>
            </a:r>
            <a:r>
              <a:rPr lang="en-US" dirty="0" err="1"/>
              <a:t>považuje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zvíře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v </a:t>
            </a:r>
            <a:r>
              <a:rPr lang="en-US" dirty="0" err="1"/>
              <a:t>ranějším</a:t>
            </a:r>
            <a:r>
              <a:rPr lang="en-US" dirty="0"/>
              <a:t> </a:t>
            </a:r>
            <a:r>
              <a:rPr lang="en-US" dirty="0" err="1"/>
              <a:t>stadiu</a:t>
            </a:r>
            <a:r>
              <a:rPr lang="en-US" dirty="0"/>
              <a:t> </a:t>
            </a:r>
            <a:r>
              <a:rPr lang="en-US" dirty="0" err="1"/>
              <a:t>vývoje</a:t>
            </a:r>
            <a:r>
              <a:rPr lang="en-US" dirty="0"/>
              <a:t>, </a:t>
            </a:r>
            <a:r>
              <a:rPr lang="en-US" dirty="0" err="1"/>
              <a:t>než</a:t>
            </a:r>
            <a:r>
              <a:rPr lang="en-US" dirty="0"/>
              <a:t> je stadium </a:t>
            </a:r>
            <a:r>
              <a:rPr lang="en-US" dirty="0" err="1"/>
              <a:t>uvedené</a:t>
            </a:r>
            <a:r>
              <a:rPr lang="en-US" dirty="0"/>
              <a:t> v </a:t>
            </a:r>
            <a:r>
              <a:rPr lang="en-US" dirty="0" err="1"/>
              <a:t>bodě</a:t>
            </a:r>
            <a:r>
              <a:rPr lang="en-US" dirty="0"/>
              <a:t> 1,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zvířeti</a:t>
            </a:r>
            <a:r>
              <a:rPr lang="en-US" dirty="0"/>
              <a:t> </a:t>
            </a:r>
            <a:r>
              <a:rPr lang="en-US" dirty="0" err="1"/>
              <a:t>umožněno</a:t>
            </a:r>
            <a:r>
              <a:rPr lang="en-US" dirty="0"/>
              <a:t> </a:t>
            </a:r>
            <a:r>
              <a:rPr lang="en-US" dirty="0" err="1"/>
              <a:t>žít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rámec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stadia </a:t>
            </a:r>
            <a:r>
              <a:rPr lang="en-US" dirty="0" err="1"/>
              <a:t>vývoje</a:t>
            </a:r>
            <a:r>
              <a:rPr lang="en-US" dirty="0"/>
              <a:t> a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prováděných</a:t>
            </a:r>
            <a:r>
              <a:rPr lang="en-US" dirty="0"/>
              <a:t> </a:t>
            </a:r>
            <a:r>
              <a:rPr lang="en-US" dirty="0" err="1"/>
              <a:t>pokusů</a:t>
            </a:r>
            <a:r>
              <a:rPr lang="en-US" dirty="0"/>
              <a:t> je </a:t>
            </a:r>
            <a:r>
              <a:rPr lang="en-US" dirty="0" err="1"/>
              <a:t>pravděpodobné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stadia </a:t>
            </a:r>
            <a:r>
              <a:rPr lang="en-US" dirty="0" err="1"/>
              <a:t>vývoje</a:t>
            </a:r>
            <a:r>
              <a:rPr lang="en-US" dirty="0"/>
              <a:t> je </a:t>
            </a:r>
            <a:r>
              <a:rPr lang="en-US" dirty="0" err="1"/>
              <a:t>postihne</a:t>
            </a:r>
            <a:r>
              <a:rPr lang="en-US" dirty="0"/>
              <a:t> </a:t>
            </a:r>
            <a:r>
              <a:rPr lang="en-US" dirty="0" err="1"/>
              <a:t>bolest</a:t>
            </a:r>
            <a:r>
              <a:rPr lang="en-US" dirty="0"/>
              <a:t>, </a:t>
            </a:r>
            <a:r>
              <a:rPr lang="en-US" dirty="0" err="1"/>
              <a:t>utrpení</a:t>
            </a:r>
            <a:r>
              <a:rPr lang="en-US" dirty="0"/>
              <a:t>, </a:t>
            </a:r>
            <a:r>
              <a:rPr lang="en-US" dirty="0" err="1"/>
              <a:t>strach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trvalé</a:t>
            </a:r>
            <a:r>
              <a:rPr lang="en-US" dirty="0"/>
              <a:t> </a:t>
            </a:r>
            <a:r>
              <a:rPr lang="en-US" dirty="0" err="1"/>
              <a:t>poškození</a:t>
            </a:r>
            <a:r>
              <a:rPr lang="en-US" dirty="0"/>
              <a:t>."</a:t>
            </a:r>
          </a:p>
          <a:p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0C4439-2BA6-4012-BC35-2594312C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67" y="176790"/>
            <a:ext cx="1332156" cy="13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4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pokus?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761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podle</a:t>
            </a:r>
            <a:r>
              <a:rPr lang="en-US" dirty="0"/>
              <a:t> § 3 </a:t>
            </a:r>
            <a:r>
              <a:rPr lang="en-US" dirty="0" err="1"/>
              <a:t>písm</a:t>
            </a:r>
            <a:r>
              <a:rPr lang="en-US" dirty="0"/>
              <a:t>. t) </a:t>
            </a:r>
            <a:r>
              <a:rPr lang="en-US" dirty="0" err="1"/>
              <a:t>téhož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cs-CZ" dirty="0"/>
              <a:t>„</a:t>
            </a:r>
            <a:r>
              <a:rPr lang="en-US" dirty="0"/>
              <a:t>Pro </a:t>
            </a:r>
            <a:r>
              <a:rPr lang="en-US" dirty="0" err="1"/>
              <a:t>účely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en-US" dirty="0"/>
              <a:t> se </a:t>
            </a:r>
            <a:r>
              <a:rPr lang="en-US" dirty="0" err="1"/>
              <a:t>rozumí</a:t>
            </a:r>
            <a:r>
              <a:rPr lang="en-US" dirty="0"/>
              <a:t> </a:t>
            </a:r>
            <a:r>
              <a:rPr lang="en-US" dirty="0" err="1"/>
              <a:t>pokusem</a:t>
            </a:r>
            <a:r>
              <a:rPr lang="en-US" dirty="0"/>
              <a:t> </a:t>
            </a:r>
            <a:r>
              <a:rPr lang="en-US" b="1" dirty="0" err="1"/>
              <a:t>jakékoli</a:t>
            </a:r>
            <a:r>
              <a:rPr lang="en-US" b="1" dirty="0"/>
              <a:t> </a:t>
            </a:r>
            <a:r>
              <a:rPr lang="en-US" b="1" dirty="0" err="1"/>
              <a:t>invazivní</a:t>
            </a:r>
            <a:r>
              <a:rPr lang="en-US" b="1" dirty="0"/>
              <a:t> </a:t>
            </a:r>
            <a:r>
              <a:rPr lang="en-US" b="1" dirty="0" err="1"/>
              <a:t>či</a:t>
            </a:r>
            <a:r>
              <a:rPr lang="en-US" b="1" dirty="0"/>
              <a:t> </a:t>
            </a:r>
            <a:r>
              <a:rPr lang="en-US" b="1" dirty="0" err="1"/>
              <a:t>neinvazivní</a:t>
            </a:r>
            <a:r>
              <a:rPr lang="en-US" b="1" dirty="0"/>
              <a:t> </a:t>
            </a:r>
            <a:r>
              <a:rPr lang="en-US" b="1" dirty="0" err="1"/>
              <a:t>použití</a:t>
            </a:r>
            <a:r>
              <a:rPr lang="en-US" b="1" dirty="0"/>
              <a:t> </a:t>
            </a:r>
            <a:r>
              <a:rPr lang="en-US" b="1" dirty="0" err="1"/>
              <a:t>zvířete</a:t>
            </a:r>
            <a:r>
              <a:rPr lang="en-US" b="1" dirty="0"/>
              <a:t> pro </a:t>
            </a:r>
            <a:r>
              <a:rPr lang="en-US" b="1" dirty="0" err="1"/>
              <a:t>pokusné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jiné</a:t>
            </a:r>
            <a:r>
              <a:rPr lang="en-US" b="1" dirty="0"/>
              <a:t> </a:t>
            </a:r>
            <a:r>
              <a:rPr lang="en-US" b="1" dirty="0" err="1"/>
              <a:t>vědecké</a:t>
            </a:r>
            <a:r>
              <a:rPr lang="en-US" b="1" dirty="0"/>
              <a:t> </a:t>
            </a:r>
            <a:r>
              <a:rPr lang="en-US" b="1" dirty="0" err="1"/>
              <a:t>účely</a:t>
            </a:r>
            <a:r>
              <a:rPr lang="en-US" b="1" dirty="0"/>
              <a:t> </a:t>
            </a:r>
            <a:r>
              <a:rPr lang="en-US" dirty="0"/>
              <a:t>se </a:t>
            </a:r>
            <a:r>
              <a:rPr lang="en-US" dirty="0" err="1"/>
              <a:t>známým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neznámým</a:t>
            </a:r>
            <a:r>
              <a:rPr lang="en-US" dirty="0"/>
              <a:t> </a:t>
            </a:r>
            <a:r>
              <a:rPr lang="en-US" dirty="0" err="1"/>
              <a:t>výsledkem</a:t>
            </a:r>
            <a:r>
              <a:rPr lang="en-US" dirty="0"/>
              <a:t> </a:t>
            </a:r>
            <a:r>
              <a:rPr lang="en-US" b="1" dirty="0" err="1"/>
              <a:t>nebo</a:t>
            </a:r>
            <a:r>
              <a:rPr lang="en-US" b="1" dirty="0"/>
              <a:t> pro </a:t>
            </a:r>
            <a:r>
              <a:rPr lang="en-US" b="1" dirty="0" err="1"/>
              <a:t>vzdělávací</a:t>
            </a:r>
            <a:r>
              <a:rPr lang="en-US" b="1" dirty="0"/>
              <a:t> </a:t>
            </a:r>
            <a:r>
              <a:rPr lang="en-US" b="1" dirty="0" err="1"/>
              <a:t>účely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b="1" dirty="0" err="1"/>
              <a:t>může</a:t>
            </a:r>
            <a:r>
              <a:rPr lang="en-US" b="1" dirty="0"/>
              <a:t> </a:t>
            </a:r>
            <a:r>
              <a:rPr lang="en-US" b="1" dirty="0" err="1"/>
              <a:t>zvířeti</a:t>
            </a:r>
            <a:r>
              <a:rPr lang="en-US" b="1" dirty="0"/>
              <a:t> </a:t>
            </a:r>
            <a:r>
              <a:rPr lang="en-US" b="1" dirty="0" err="1"/>
              <a:t>způsobit</a:t>
            </a:r>
            <a:r>
              <a:rPr lang="en-US" b="1" dirty="0"/>
              <a:t> </a:t>
            </a:r>
            <a:r>
              <a:rPr lang="en-US" b="1" dirty="0" err="1"/>
              <a:t>bolest</a:t>
            </a:r>
            <a:r>
              <a:rPr lang="en-US" b="1" dirty="0"/>
              <a:t>, </a:t>
            </a:r>
            <a:r>
              <a:rPr lang="en-US" b="1" dirty="0" err="1"/>
              <a:t>utrpení</a:t>
            </a:r>
            <a:r>
              <a:rPr lang="en-US" b="1" dirty="0"/>
              <a:t>, </a:t>
            </a:r>
            <a:r>
              <a:rPr lang="en-US" b="1" dirty="0" err="1"/>
              <a:t>strach</a:t>
            </a:r>
            <a:r>
              <a:rPr lang="en-US" b="1" dirty="0"/>
              <a:t> </a:t>
            </a:r>
            <a:r>
              <a:rPr lang="en-US" b="1" dirty="0" err="1"/>
              <a:t>nebo</a:t>
            </a:r>
            <a:r>
              <a:rPr lang="en-US" b="1" dirty="0"/>
              <a:t> </a:t>
            </a:r>
            <a:r>
              <a:rPr lang="en-US" b="1" dirty="0" err="1"/>
              <a:t>trvalé</a:t>
            </a:r>
            <a:r>
              <a:rPr lang="en-US" b="1" dirty="0"/>
              <a:t> </a:t>
            </a:r>
            <a:r>
              <a:rPr lang="en-US" b="1" dirty="0" err="1"/>
              <a:t>poškození</a:t>
            </a:r>
            <a:r>
              <a:rPr lang="en-US" b="1" dirty="0"/>
              <a:t> </a:t>
            </a:r>
            <a:r>
              <a:rPr lang="en-US" dirty="0" err="1"/>
              <a:t>nejméně</a:t>
            </a:r>
            <a:r>
              <a:rPr lang="en-US" dirty="0"/>
              <a:t> o </a:t>
            </a:r>
            <a:r>
              <a:rPr lang="en-US" dirty="0" err="1"/>
              <a:t>intenzitě</a:t>
            </a:r>
            <a:r>
              <a:rPr lang="en-US" dirty="0"/>
              <a:t> </a:t>
            </a:r>
            <a:r>
              <a:rPr lang="en-US" dirty="0" err="1"/>
              <a:t>odpovídající</a:t>
            </a:r>
            <a:r>
              <a:rPr lang="en-US" dirty="0"/>
              <a:t> </a:t>
            </a:r>
            <a:r>
              <a:rPr lang="en-US" dirty="0" err="1"/>
              <a:t>vpichu</a:t>
            </a:r>
            <a:r>
              <a:rPr lang="en-US" dirty="0"/>
              <a:t> </a:t>
            </a:r>
            <a:r>
              <a:rPr lang="en-US" dirty="0" err="1"/>
              <a:t>jehly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běžné</a:t>
            </a:r>
            <a:r>
              <a:rPr lang="en-US" dirty="0"/>
              <a:t> </a:t>
            </a:r>
            <a:r>
              <a:rPr lang="en-US" dirty="0" err="1"/>
              <a:t>veterinární</a:t>
            </a:r>
            <a:r>
              <a:rPr lang="en-US" dirty="0"/>
              <a:t> </a:t>
            </a:r>
            <a:r>
              <a:rPr lang="en-US" dirty="0" err="1"/>
              <a:t>praxe</a:t>
            </a:r>
            <a:r>
              <a:rPr lang="en-US" dirty="0"/>
              <a:t>. </a:t>
            </a:r>
            <a:endParaRPr lang="cs-CZ" dirty="0"/>
          </a:p>
          <a:p>
            <a:pPr marL="0" indent="0">
              <a:buNone/>
            </a:pPr>
            <a:r>
              <a:rPr lang="en-US" dirty="0" err="1"/>
              <a:t>Pokusem</a:t>
            </a:r>
            <a:r>
              <a:rPr lang="en-US" dirty="0"/>
              <a:t> se </a:t>
            </a:r>
            <a:r>
              <a:rPr lang="en-US" dirty="0" err="1"/>
              <a:t>rozumí</a:t>
            </a:r>
            <a:r>
              <a:rPr lang="en-US" dirty="0"/>
              <a:t> </a:t>
            </a:r>
            <a:r>
              <a:rPr lang="en-US" dirty="0" err="1"/>
              <a:t>rovněž</a:t>
            </a:r>
            <a:r>
              <a:rPr lang="en-US" dirty="0"/>
              <a:t> </a:t>
            </a:r>
            <a:r>
              <a:rPr lang="en-US" dirty="0" err="1"/>
              <a:t>jakýkoli</a:t>
            </a:r>
            <a:r>
              <a:rPr lang="en-US" dirty="0"/>
              <a:t> 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jednání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vést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se </a:t>
            </a:r>
            <a:r>
              <a:rPr lang="en-US" dirty="0" err="1"/>
              <a:t>zvíře</a:t>
            </a:r>
            <a:r>
              <a:rPr lang="en-US" dirty="0"/>
              <a:t> </a:t>
            </a:r>
            <a:r>
              <a:rPr lang="en-US" dirty="0" err="1"/>
              <a:t>narodí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vylíhne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vznikne</a:t>
            </a:r>
            <a:r>
              <a:rPr lang="en-US" dirty="0"/>
              <a:t> a je </a:t>
            </a:r>
            <a:r>
              <a:rPr lang="en-US" dirty="0" err="1"/>
              <a:t>zachována</a:t>
            </a:r>
            <a:r>
              <a:rPr lang="en-US" dirty="0"/>
              <a:t> </a:t>
            </a:r>
            <a:r>
              <a:rPr lang="en-US" dirty="0" err="1"/>
              <a:t>geneticky</a:t>
            </a:r>
            <a:r>
              <a:rPr lang="en-US" dirty="0"/>
              <a:t> </a:t>
            </a:r>
            <a:r>
              <a:rPr lang="en-US" dirty="0" err="1"/>
              <a:t>modifikovaná</a:t>
            </a:r>
            <a:r>
              <a:rPr lang="en-US" dirty="0"/>
              <a:t> </a:t>
            </a:r>
            <a:r>
              <a:rPr lang="en-US" dirty="0" err="1"/>
              <a:t>linie</a:t>
            </a:r>
            <a:r>
              <a:rPr lang="en-US" dirty="0"/>
              <a:t> </a:t>
            </a:r>
            <a:r>
              <a:rPr lang="en-US" dirty="0" err="1"/>
              <a:t>zvířete</a:t>
            </a:r>
            <a:r>
              <a:rPr lang="en-US" dirty="0"/>
              <a:t> v </a:t>
            </a:r>
            <a:r>
              <a:rPr lang="en-US" dirty="0" err="1"/>
              <a:t>takovém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; </a:t>
            </a:r>
            <a:r>
              <a:rPr lang="en-US" dirty="0" err="1"/>
              <a:t>usmrcení</a:t>
            </a:r>
            <a:r>
              <a:rPr lang="en-US" dirty="0"/>
              <a:t> </a:t>
            </a:r>
            <a:r>
              <a:rPr lang="en-US" dirty="0" err="1"/>
              <a:t>zvířete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pro </a:t>
            </a:r>
            <a:r>
              <a:rPr lang="en-US" dirty="0" err="1"/>
              <a:t>využití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orgánů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tkání</a:t>
            </a:r>
            <a:r>
              <a:rPr lang="en-US" dirty="0"/>
              <a:t> se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pokus</a:t>
            </a:r>
            <a:r>
              <a:rPr lang="en-US" dirty="0"/>
              <a:t> </a:t>
            </a:r>
            <a:r>
              <a:rPr lang="en-US" dirty="0" err="1"/>
              <a:t>nepovažuje</a:t>
            </a:r>
            <a:r>
              <a:rPr lang="en-US" dirty="0"/>
              <a:t>."</a:t>
            </a:r>
          </a:p>
          <a:p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06EB2F-ABAB-4F3F-87F8-B111C670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366" y="244765"/>
            <a:ext cx="1966944" cy="19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není pokus?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6364"/>
            <a:ext cx="11058236" cy="6262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a) </a:t>
            </a:r>
            <a:r>
              <a:rPr lang="en-US" dirty="0" err="1"/>
              <a:t>nepokusné</a:t>
            </a:r>
            <a:r>
              <a:rPr lang="en-US" dirty="0"/>
              <a:t> </a:t>
            </a:r>
            <a:r>
              <a:rPr lang="en-US" dirty="0" err="1"/>
              <a:t>úkony</a:t>
            </a:r>
            <a:r>
              <a:rPr lang="en-US" dirty="0"/>
              <a:t> </a:t>
            </a:r>
            <a:r>
              <a:rPr lang="en-US" dirty="0" err="1"/>
              <a:t>prováděné</a:t>
            </a:r>
            <a:r>
              <a:rPr lang="en-US" dirty="0"/>
              <a:t> v </a:t>
            </a:r>
            <a:r>
              <a:rPr lang="en-US" dirty="0" err="1"/>
              <a:t>zemědělství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b) </a:t>
            </a:r>
            <a:r>
              <a:rPr lang="en-US" dirty="0" err="1"/>
              <a:t>nepokusné</a:t>
            </a:r>
            <a:r>
              <a:rPr lang="en-US" dirty="0"/>
              <a:t> </a:t>
            </a:r>
            <a:r>
              <a:rPr lang="en-US" dirty="0" err="1"/>
              <a:t>klinické</a:t>
            </a:r>
            <a:r>
              <a:rPr lang="en-US" dirty="0"/>
              <a:t> </a:t>
            </a:r>
            <a:r>
              <a:rPr lang="en-US" dirty="0" err="1"/>
              <a:t>veterinární</a:t>
            </a:r>
            <a:r>
              <a:rPr lang="en-US" dirty="0"/>
              <a:t> </a:t>
            </a:r>
            <a:r>
              <a:rPr lang="en-US" dirty="0" err="1"/>
              <a:t>úkony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c) </a:t>
            </a:r>
            <a:r>
              <a:rPr lang="en-US" dirty="0" err="1"/>
              <a:t>veterinární</a:t>
            </a:r>
            <a:r>
              <a:rPr lang="en-US" dirty="0"/>
              <a:t> </a:t>
            </a:r>
            <a:r>
              <a:rPr lang="en-US" dirty="0" err="1"/>
              <a:t>klinická</a:t>
            </a:r>
            <a:r>
              <a:rPr lang="en-US" dirty="0"/>
              <a:t> </a:t>
            </a:r>
            <a:r>
              <a:rPr lang="en-US" dirty="0" err="1"/>
              <a:t>hodnocení</a:t>
            </a:r>
            <a:r>
              <a:rPr lang="en-US" dirty="0"/>
              <a:t> </a:t>
            </a:r>
            <a:r>
              <a:rPr lang="en-US" dirty="0" err="1"/>
              <a:t>požadovaná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registraci</a:t>
            </a:r>
            <a:r>
              <a:rPr lang="en-US" dirty="0"/>
              <a:t> </a:t>
            </a:r>
            <a:r>
              <a:rPr lang="en-US" dirty="0" err="1"/>
              <a:t>veterinárního</a:t>
            </a:r>
            <a:r>
              <a:rPr lang="cs-CZ" dirty="0"/>
              <a:t> 	</a:t>
            </a:r>
            <a:r>
              <a:rPr lang="en-US" dirty="0" err="1"/>
              <a:t>léčivého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d) </a:t>
            </a:r>
            <a:r>
              <a:rPr lang="en-US" dirty="0" err="1"/>
              <a:t>úkony</a:t>
            </a:r>
            <a:r>
              <a:rPr lang="en-US" dirty="0"/>
              <a:t> </a:t>
            </a:r>
            <a:r>
              <a:rPr lang="en-US" dirty="0" err="1"/>
              <a:t>prováděné</a:t>
            </a:r>
            <a:r>
              <a:rPr lang="en-US" dirty="0"/>
              <a:t> pro </a:t>
            </a:r>
            <a:r>
              <a:rPr lang="en-US" dirty="0" err="1"/>
              <a:t>účely</a:t>
            </a:r>
            <a:r>
              <a:rPr lang="en-US" dirty="0"/>
              <a:t> </a:t>
            </a:r>
            <a:r>
              <a:rPr lang="en-US" dirty="0" err="1"/>
              <a:t>uznaných</a:t>
            </a:r>
            <a:r>
              <a:rPr lang="en-US" dirty="0"/>
              <a:t> </a:t>
            </a:r>
            <a:r>
              <a:rPr lang="en-US" dirty="0" err="1"/>
              <a:t>chovatelských</a:t>
            </a:r>
            <a:r>
              <a:rPr lang="en-US" dirty="0"/>
              <a:t> </a:t>
            </a:r>
            <a:r>
              <a:rPr lang="en-US" dirty="0" err="1"/>
              <a:t>postupů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e) </a:t>
            </a:r>
            <a:r>
              <a:rPr lang="en-US" dirty="0" err="1"/>
              <a:t>úkony</a:t>
            </a:r>
            <a:r>
              <a:rPr lang="en-US" dirty="0"/>
              <a:t>, </a:t>
            </a:r>
            <a:r>
              <a:rPr lang="en-US" dirty="0" err="1"/>
              <a:t>jejichž</a:t>
            </a:r>
            <a:r>
              <a:rPr lang="en-US" dirty="0"/>
              <a:t>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účelem</a:t>
            </a:r>
            <a:r>
              <a:rPr lang="en-US" dirty="0"/>
              <a:t> je </a:t>
            </a:r>
            <a:r>
              <a:rPr lang="en-US" dirty="0" err="1"/>
              <a:t>identifikace</a:t>
            </a:r>
            <a:r>
              <a:rPr lang="en-US" dirty="0"/>
              <a:t> </a:t>
            </a:r>
            <a:r>
              <a:rPr lang="en-US" dirty="0" err="1"/>
              <a:t>zvířete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f) </a:t>
            </a:r>
            <a:r>
              <a:rPr lang="en-US" dirty="0" err="1"/>
              <a:t>úkony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pravděpodobně</a:t>
            </a:r>
            <a:r>
              <a:rPr lang="en-US" dirty="0"/>
              <a:t> </a:t>
            </a:r>
            <a:r>
              <a:rPr lang="en-US" dirty="0" err="1"/>
              <a:t>zvířeti</a:t>
            </a:r>
            <a:r>
              <a:rPr lang="en-US" dirty="0"/>
              <a:t> </a:t>
            </a:r>
            <a:r>
              <a:rPr lang="en-US" dirty="0" err="1"/>
              <a:t>nezpůsobí</a:t>
            </a:r>
            <a:r>
              <a:rPr lang="en-US" dirty="0"/>
              <a:t> </a:t>
            </a:r>
            <a:r>
              <a:rPr lang="en-US" dirty="0" err="1"/>
              <a:t>bolest</a:t>
            </a:r>
            <a:r>
              <a:rPr lang="en-US" dirty="0"/>
              <a:t>, </a:t>
            </a:r>
            <a:r>
              <a:rPr lang="en-US" dirty="0" err="1"/>
              <a:t>utrpení</a:t>
            </a:r>
            <a:r>
              <a:rPr lang="en-US" dirty="0"/>
              <a:t>, </a:t>
            </a:r>
            <a:r>
              <a:rPr lang="en-US" dirty="0" err="1"/>
              <a:t>strach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trvalé</a:t>
            </a:r>
            <a:r>
              <a:rPr lang="en-US" dirty="0"/>
              <a:t> </a:t>
            </a:r>
            <a:r>
              <a:rPr lang="en-US" dirty="0" err="1"/>
              <a:t>poškození</a:t>
            </a:r>
            <a:r>
              <a:rPr lang="en-US" dirty="0"/>
              <a:t> o </a:t>
            </a:r>
            <a:r>
              <a:rPr lang="en-US" dirty="0" err="1"/>
              <a:t>intenzitě</a:t>
            </a:r>
            <a:r>
              <a:rPr lang="en-US" dirty="0"/>
              <a:t> </a:t>
            </a:r>
            <a:r>
              <a:rPr lang="en-US" dirty="0" err="1"/>
              <a:t>odpovídající</a:t>
            </a:r>
            <a:r>
              <a:rPr lang="en-US" dirty="0"/>
              <a:t> </a:t>
            </a:r>
            <a:r>
              <a:rPr lang="en-US" dirty="0" err="1"/>
              <a:t>nejméně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, </a:t>
            </a:r>
            <a:r>
              <a:rPr lang="en-US" dirty="0" err="1"/>
              <a:t>utrpení</a:t>
            </a:r>
            <a:r>
              <a:rPr lang="en-US" dirty="0"/>
              <a:t>, </a:t>
            </a:r>
            <a:r>
              <a:rPr lang="en-US" dirty="0" err="1"/>
              <a:t>strachu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trvalému</a:t>
            </a:r>
            <a:r>
              <a:rPr lang="en-US" dirty="0"/>
              <a:t> </a:t>
            </a:r>
            <a:r>
              <a:rPr lang="en-US" dirty="0" err="1"/>
              <a:t>poškození</a:t>
            </a:r>
            <a:r>
              <a:rPr lang="en-US" dirty="0"/>
              <a:t> </a:t>
            </a:r>
            <a:r>
              <a:rPr lang="en-US" dirty="0" err="1"/>
              <a:t>způsobenému</a:t>
            </a:r>
            <a:r>
              <a:rPr lang="en-US" dirty="0"/>
              <a:t> </a:t>
            </a:r>
            <a:r>
              <a:rPr lang="en-US" dirty="0" err="1"/>
              <a:t>vpichem</a:t>
            </a:r>
            <a:r>
              <a:rPr lang="en-US" dirty="0"/>
              <a:t> </a:t>
            </a:r>
            <a:r>
              <a:rPr lang="en-US" dirty="0" err="1"/>
              <a:t>jehly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řádné</a:t>
            </a:r>
            <a:r>
              <a:rPr lang="en-US" dirty="0"/>
              <a:t> </a:t>
            </a:r>
            <a:r>
              <a:rPr lang="en-US" dirty="0" err="1"/>
              <a:t>veterinární</a:t>
            </a:r>
            <a:r>
              <a:rPr lang="en-US" dirty="0"/>
              <a:t> </a:t>
            </a:r>
            <a:r>
              <a:rPr lang="en-US" dirty="0" err="1"/>
              <a:t>praxe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3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je možné provádět pokusy na zvířatech?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610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 err="1"/>
              <a:t>Pokusy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zvířatech</a:t>
            </a:r>
            <a:r>
              <a:rPr lang="en-US" sz="4000" dirty="0"/>
              <a:t> </a:t>
            </a:r>
            <a:r>
              <a:rPr lang="en-US" sz="4000" dirty="0" err="1"/>
              <a:t>lze</a:t>
            </a:r>
            <a:r>
              <a:rPr lang="en-US" sz="4000" dirty="0"/>
              <a:t> </a:t>
            </a:r>
            <a:r>
              <a:rPr lang="en-US" sz="4000" dirty="0" err="1"/>
              <a:t>provádět</a:t>
            </a:r>
            <a:r>
              <a:rPr lang="en-US" sz="4000" dirty="0"/>
              <a:t> </a:t>
            </a:r>
            <a:r>
              <a:rPr lang="en-US" sz="4000" b="1" u="sng" dirty="0" err="1"/>
              <a:t>výhradně</a:t>
            </a:r>
            <a:r>
              <a:rPr lang="en-US" sz="4000" dirty="0"/>
              <a:t> pro </a:t>
            </a:r>
            <a:r>
              <a:rPr lang="en-US" sz="4000" dirty="0" err="1"/>
              <a:t>tyto</a:t>
            </a:r>
            <a:r>
              <a:rPr lang="en-US" sz="4000" dirty="0"/>
              <a:t> </a:t>
            </a:r>
            <a:r>
              <a:rPr lang="en-US" sz="4000" dirty="0" err="1"/>
              <a:t>účely</a:t>
            </a:r>
            <a:r>
              <a:rPr lang="en-US" sz="4000" dirty="0"/>
              <a:t>:</a:t>
            </a:r>
          </a:p>
          <a:p>
            <a:r>
              <a:rPr lang="en-US" sz="3400" b="1" dirty="0" err="1"/>
              <a:t>základní</a:t>
            </a:r>
            <a:r>
              <a:rPr lang="en-US" sz="3400" b="1" dirty="0"/>
              <a:t> </a:t>
            </a:r>
            <a:r>
              <a:rPr lang="en-US" sz="3400" b="1" dirty="0" err="1"/>
              <a:t>výzkum</a:t>
            </a:r>
            <a:endParaRPr lang="en-US" sz="3400" b="1" dirty="0"/>
          </a:p>
          <a:p>
            <a:r>
              <a:rPr lang="en-US" sz="3400" dirty="0" err="1"/>
              <a:t>translační</a:t>
            </a:r>
            <a:r>
              <a:rPr lang="en-US" sz="3400" dirty="0"/>
              <a:t> </a:t>
            </a:r>
            <a:r>
              <a:rPr lang="en-US" sz="3400" dirty="0" err="1"/>
              <a:t>nebo</a:t>
            </a:r>
            <a:r>
              <a:rPr lang="en-US" sz="3400" dirty="0"/>
              <a:t> </a:t>
            </a:r>
            <a:r>
              <a:rPr lang="en-US" sz="3400" b="1" dirty="0" err="1"/>
              <a:t>aplikovaný</a:t>
            </a:r>
            <a:r>
              <a:rPr lang="en-US" sz="3400" b="1" dirty="0"/>
              <a:t> </a:t>
            </a:r>
            <a:r>
              <a:rPr lang="en-US" sz="3400" b="1" dirty="0" err="1"/>
              <a:t>výzkum</a:t>
            </a:r>
            <a:r>
              <a:rPr lang="en-US" sz="3400" b="1" dirty="0"/>
              <a:t> </a:t>
            </a:r>
            <a:r>
              <a:rPr lang="en-US" sz="3400" dirty="0"/>
              <a:t>s </a:t>
            </a:r>
            <a:r>
              <a:rPr lang="en-US" sz="3400" dirty="0" err="1"/>
              <a:t>cílem</a:t>
            </a:r>
            <a:r>
              <a:rPr lang="en-US" sz="3400" dirty="0"/>
              <a:t>:</a:t>
            </a:r>
          </a:p>
          <a:p>
            <a:pPr lvl="1"/>
            <a:r>
              <a:rPr lang="en-US" sz="2600" dirty="0" err="1"/>
              <a:t>zabránit</a:t>
            </a:r>
            <a:r>
              <a:rPr lang="en-US" sz="2600" dirty="0"/>
              <a:t> a </a:t>
            </a:r>
            <a:r>
              <a:rPr lang="en-US" sz="2600" dirty="0" err="1"/>
              <a:t>předejít</a:t>
            </a:r>
            <a:r>
              <a:rPr lang="en-US" sz="2600" dirty="0"/>
              <a:t> </a:t>
            </a:r>
            <a:r>
              <a:rPr lang="en-US" sz="2600" dirty="0" err="1"/>
              <a:t>onemocnění</a:t>
            </a:r>
            <a:r>
              <a:rPr lang="en-US" sz="2600" dirty="0"/>
              <a:t>, </a:t>
            </a:r>
            <a:r>
              <a:rPr lang="en-US" sz="2600" dirty="0" err="1"/>
              <a:t>špatnému</a:t>
            </a:r>
            <a:r>
              <a:rPr lang="en-US" sz="2600" dirty="0"/>
              <a:t> </a:t>
            </a:r>
            <a:r>
              <a:rPr lang="en-US" sz="2600" dirty="0" err="1"/>
              <a:t>zdravotnímu</a:t>
            </a:r>
            <a:r>
              <a:rPr lang="en-US" sz="2600" dirty="0"/>
              <a:t> </a:t>
            </a:r>
            <a:r>
              <a:rPr lang="en-US" sz="2600" dirty="0" err="1"/>
              <a:t>stavu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jiným</a:t>
            </a:r>
            <a:r>
              <a:rPr lang="cs-CZ" sz="2600" dirty="0"/>
              <a:t> </a:t>
            </a:r>
            <a:r>
              <a:rPr lang="en-US" sz="2600" dirty="0" err="1"/>
              <a:t>anomáliím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jejich</a:t>
            </a:r>
            <a:r>
              <a:rPr lang="en-US" sz="2600" dirty="0"/>
              <a:t> </a:t>
            </a:r>
            <a:r>
              <a:rPr lang="en-US" sz="2600" dirty="0" err="1"/>
              <a:t>následkům</a:t>
            </a:r>
            <a:r>
              <a:rPr lang="en-US" sz="2600" dirty="0"/>
              <a:t> u </a:t>
            </a:r>
            <a:r>
              <a:rPr lang="en-US" sz="2600" dirty="0" err="1"/>
              <a:t>lidí</a:t>
            </a:r>
            <a:r>
              <a:rPr lang="en-US" sz="2600" dirty="0"/>
              <a:t>, </a:t>
            </a:r>
            <a:r>
              <a:rPr lang="en-US" sz="2600" dirty="0" err="1"/>
              <a:t>zvířat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rostlin</a:t>
            </a:r>
            <a:r>
              <a:rPr lang="en-US" sz="2600" dirty="0"/>
              <a:t> a </a:t>
            </a:r>
            <a:r>
              <a:rPr lang="en-US" sz="2600" dirty="0" err="1"/>
              <a:t>diagnostikovat</a:t>
            </a:r>
            <a:r>
              <a:rPr lang="en-US" sz="2600" dirty="0"/>
              <a:t> je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léčit</a:t>
            </a:r>
            <a:endParaRPr lang="en-US" sz="2600" dirty="0"/>
          </a:p>
          <a:p>
            <a:pPr lvl="1"/>
            <a:r>
              <a:rPr lang="en-US" sz="2600" dirty="0" err="1"/>
              <a:t>posoudit</a:t>
            </a:r>
            <a:r>
              <a:rPr lang="en-US" sz="2600" dirty="0"/>
              <a:t>, </a:t>
            </a:r>
            <a:r>
              <a:rPr lang="en-US" sz="2600" dirty="0" err="1"/>
              <a:t>zjistit</a:t>
            </a:r>
            <a:r>
              <a:rPr lang="en-US" sz="2600" dirty="0"/>
              <a:t>, </a:t>
            </a:r>
            <a:r>
              <a:rPr lang="en-US" sz="2600" dirty="0" err="1"/>
              <a:t>regulovat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upravit</a:t>
            </a:r>
            <a:r>
              <a:rPr lang="en-US" sz="2600" dirty="0"/>
              <a:t> </a:t>
            </a:r>
            <a:r>
              <a:rPr lang="en-US" sz="2600" dirty="0" err="1"/>
              <a:t>fyziologické</a:t>
            </a:r>
            <a:r>
              <a:rPr lang="en-US" sz="2600" dirty="0"/>
              <a:t> </a:t>
            </a:r>
            <a:r>
              <a:rPr lang="en-US" sz="2600" dirty="0" err="1"/>
              <a:t>předpoklady</a:t>
            </a:r>
            <a:r>
              <a:rPr lang="en-US" sz="2600" dirty="0"/>
              <a:t> </a:t>
            </a:r>
            <a:r>
              <a:rPr lang="en-US" sz="2600" dirty="0" err="1"/>
              <a:t>lidí</a:t>
            </a:r>
            <a:r>
              <a:rPr lang="en-US" sz="2600" dirty="0"/>
              <a:t>, </a:t>
            </a:r>
            <a:r>
              <a:rPr lang="en-US" sz="2600" dirty="0" err="1"/>
              <a:t>zvířat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rostlin</a:t>
            </a:r>
            <a:endParaRPr lang="en-US" sz="2600" dirty="0"/>
          </a:p>
          <a:p>
            <a:pPr lvl="1"/>
            <a:r>
              <a:rPr lang="en-US" sz="2600" dirty="0" err="1"/>
              <a:t>zlepšit</a:t>
            </a:r>
            <a:r>
              <a:rPr lang="en-US" sz="2600" dirty="0"/>
              <a:t> </a:t>
            </a:r>
            <a:r>
              <a:rPr lang="en-US" sz="2600" dirty="0" err="1"/>
              <a:t>životní</a:t>
            </a:r>
            <a:r>
              <a:rPr lang="en-US" sz="2600" dirty="0"/>
              <a:t> </a:t>
            </a:r>
            <a:r>
              <a:rPr lang="en-US" sz="2600" dirty="0" err="1"/>
              <a:t>podmínky</a:t>
            </a:r>
            <a:r>
              <a:rPr lang="en-US" sz="2600" dirty="0"/>
              <a:t> a </a:t>
            </a:r>
            <a:r>
              <a:rPr lang="en-US" sz="2600" dirty="0" err="1"/>
              <a:t>podmínky</a:t>
            </a:r>
            <a:r>
              <a:rPr lang="en-US" sz="2600" dirty="0"/>
              <a:t> </a:t>
            </a:r>
            <a:r>
              <a:rPr lang="en-US" sz="2600" dirty="0" err="1"/>
              <a:t>produkce</a:t>
            </a:r>
            <a:r>
              <a:rPr lang="en-US" sz="2600" dirty="0"/>
              <a:t> </a:t>
            </a:r>
            <a:r>
              <a:rPr lang="en-US" sz="2600" dirty="0" err="1"/>
              <a:t>zvířat</a:t>
            </a:r>
            <a:r>
              <a:rPr lang="en-US" sz="2600" dirty="0"/>
              <a:t> </a:t>
            </a:r>
            <a:r>
              <a:rPr lang="en-US" sz="2600" dirty="0" err="1"/>
              <a:t>chovaných</a:t>
            </a:r>
            <a:r>
              <a:rPr lang="en-US" sz="2600" dirty="0"/>
              <a:t> k </a:t>
            </a:r>
            <a:r>
              <a:rPr lang="en-US" sz="2600" dirty="0" err="1"/>
              <a:t>zemědělským</a:t>
            </a:r>
            <a:r>
              <a:rPr lang="en-US" sz="2600" dirty="0"/>
              <a:t> </a:t>
            </a:r>
            <a:r>
              <a:rPr lang="en-US" sz="2600" dirty="0" err="1"/>
              <a:t>účelům</a:t>
            </a:r>
            <a:endParaRPr lang="en-US" sz="2600" dirty="0"/>
          </a:p>
          <a:p>
            <a:r>
              <a:rPr lang="en-US" sz="3400" dirty="0"/>
              <a:t>pro </a:t>
            </a:r>
            <a:r>
              <a:rPr lang="en-US" sz="3400" dirty="0" err="1"/>
              <a:t>jakýkoli</a:t>
            </a:r>
            <a:r>
              <a:rPr lang="en-US" sz="3400" dirty="0"/>
              <a:t> z </a:t>
            </a:r>
            <a:r>
              <a:rPr lang="en-US" sz="3400" dirty="0" err="1"/>
              <a:t>cílů</a:t>
            </a:r>
            <a:r>
              <a:rPr lang="en-US" sz="3400" dirty="0"/>
              <a:t> </a:t>
            </a:r>
            <a:r>
              <a:rPr lang="en-US" sz="3400" dirty="0" err="1"/>
              <a:t>uvedených</a:t>
            </a:r>
            <a:r>
              <a:rPr lang="en-US" sz="3400" dirty="0"/>
              <a:t> v </a:t>
            </a:r>
            <a:r>
              <a:rPr lang="en-US" sz="3400" dirty="0" err="1"/>
              <a:t>písmeni</a:t>
            </a:r>
            <a:r>
              <a:rPr lang="en-US" sz="3400" dirty="0"/>
              <a:t> b) </a:t>
            </a:r>
            <a:r>
              <a:rPr lang="en-US" sz="3400" dirty="0" err="1"/>
              <a:t>při</a:t>
            </a:r>
            <a:r>
              <a:rPr lang="en-US" sz="3400" dirty="0"/>
              <a:t> </a:t>
            </a:r>
            <a:r>
              <a:rPr lang="en-US" sz="3400" dirty="0" err="1"/>
              <a:t>vývoji</a:t>
            </a:r>
            <a:r>
              <a:rPr lang="en-US" sz="3400" dirty="0"/>
              <a:t>, </a:t>
            </a:r>
            <a:r>
              <a:rPr lang="en-US" sz="3400" dirty="0" err="1"/>
              <a:t>výrobě</a:t>
            </a:r>
            <a:r>
              <a:rPr lang="en-US" sz="3400" dirty="0"/>
              <a:t> </a:t>
            </a:r>
            <a:r>
              <a:rPr lang="en-US" sz="3400" dirty="0" err="1"/>
              <a:t>nebo</a:t>
            </a:r>
            <a:r>
              <a:rPr lang="en-US" sz="3400" dirty="0"/>
              <a:t> </a:t>
            </a:r>
            <a:r>
              <a:rPr lang="en-US" sz="3400" b="1" dirty="0" err="1"/>
              <a:t>zkoušení</a:t>
            </a:r>
            <a:r>
              <a:rPr lang="en-US" sz="3400" b="1" dirty="0"/>
              <a:t> </a:t>
            </a:r>
            <a:r>
              <a:rPr lang="en-US" sz="3400" b="1" dirty="0" err="1"/>
              <a:t>kvality</a:t>
            </a:r>
            <a:r>
              <a:rPr lang="en-US" sz="3400" b="1" dirty="0"/>
              <a:t>, </a:t>
            </a:r>
            <a:r>
              <a:rPr lang="en-US" sz="3400" b="1" dirty="0" err="1"/>
              <a:t>účinnosti</a:t>
            </a:r>
            <a:r>
              <a:rPr lang="en-US" sz="3400" b="1" dirty="0"/>
              <a:t> a </a:t>
            </a:r>
            <a:r>
              <a:rPr lang="en-US" sz="3400" b="1" dirty="0" err="1"/>
              <a:t>nezávadnosti</a:t>
            </a:r>
            <a:r>
              <a:rPr lang="en-US" sz="3400" b="1" dirty="0"/>
              <a:t> </a:t>
            </a:r>
            <a:r>
              <a:rPr lang="en-US" sz="3400" b="1" dirty="0" err="1"/>
              <a:t>léčiv</a:t>
            </a:r>
            <a:r>
              <a:rPr lang="en-US" sz="3400" b="1" dirty="0"/>
              <a:t>, </a:t>
            </a:r>
            <a:r>
              <a:rPr lang="en-US" sz="3400" b="1" dirty="0" err="1"/>
              <a:t>potravin</a:t>
            </a:r>
            <a:r>
              <a:rPr lang="en-US" sz="3400" b="1" dirty="0"/>
              <a:t>, </a:t>
            </a:r>
            <a:r>
              <a:rPr lang="en-US" sz="3400" b="1" dirty="0" err="1"/>
              <a:t>krmiv</a:t>
            </a:r>
            <a:r>
              <a:rPr lang="en-US" sz="3400" b="1" dirty="0"/>
              <a:t> </a:t>
            </a:r>
            <a:r>
              <a:rPr lang="en-US" sz="3400" dirty="0"/>
              <a:t>a </a:t>
            </a:r>
            <a:r>
              <a:rPr lang="en-US" sz="3400" dirty="0" err="1"/>
              <a:t>jiných</a:t>
            </a:r>
            <a:r>
              <a:rPr lang="en-US" sz="3400" dirty="0"/>
              <a:t> </a:t>
            </a:r>
            <a:r>
              <a:rPr lang="en-US" sz="3400" dirty="0" err="1"/>
              <a:t>látek</a:t>
            </a:r>
            <a:r>
              <a:rPr lang="en-US" sz="3400" dirty="0"/>
              <a:t> </a:t>
            </a:r>
            <a:r>
              <a:rPr lang="en-US" sz="3400" dirty="0" err="1"/>
              <a:t>nebo</a:t>
            </a:r>
            <a:r>
              <a:rPr lang="en-US" sz="3400" dirty="0"/>
              <a:t> </a:t>
            </a:r>
            <a:r>
              <a:rPr lang="en-US" sz="3400" dirty="0" err="1"/>
              <a:t>výrobků</a:t>
            </a:r>
            <a:endParaRPr lang="en-US" sz="3400" dirty="0"/>
          </a:p>
          <a:p>
            <a:r>
              <a:rPr lang="en-US" sz="3400" b="1" dirty="0" err="1"/>
              <a:t>ochrana</a:t>
            </a:r>
            <a:r>
              <a:rPr lang="en-US" sz="3400" b="1" dirty="0"/>
              <a:t> </a:t>
            </a:r>
            <a:r>
              <a:rPr lang="en-US" sz="3400" b="1" dirty="0" err="1"/>
              <a:t>přírodního</a:t>
            </a:r>
            <a:r>
              <a:rPr lang="en-US" sz="3400" b="1" dirty="0"/>
              <a:t> </a:t>
            </a:r>
            <a:r>
              <a:rPr lang="en-US" sz="3400" b="1" dirty="0" err="1"/>
              <a:t>prostředí</a:t>
            </a:r>
            <a:r>
              <a:rPr lang="en-US" sz="3400" b="1" dirty="0"/>
              <a:t> </a:t>
            </a:r>
            <a:r>
              <a:rPr lang="en-US" sz="3400" dirty="0"/>
              <a:t>v </a:t>
            </a:r>
            <a:r>
              <a:rPr lang="en-US" sz="3400" dirty="0" err="1"/>
              <a:t>zájmu</a:t>
            </a:r>
            <a:r>
              <a:rPr lang="en-US" sz="3400" dirty="0"/>
              <a:t> </a:t>
            </a:r>
            <a:r>
              <a:rPr lang="en-US" sz="3400" dirty="0" err="1"/>
              <a:t>zdraví</a:t>
            </a:r>
            <a:r>
              <a:rPr lang="en-US" sz="3400" dirty="0"/>
              <a:t> </a:t>
            </a:r>
            <a:r>
              <a:rPr lang="en-US" sz="3400" dirty="0" err="1"/>
              <a:t>nebo</a:t>
            </a:r>
            <a:r>
              <a:rPr lang="en-US" sz="3400" dirty="0"/>
              <a:t> </a:t>
            </a:r>
            <a:r>
              <a:rPr lang="en-US" sz="3400" dirty="0" err="1"/>
              <a:t>dobrých</a:t>
            </a:r>
            <a:r>
              <a:rPr lang="en-US" sz="3400" dirty="0"/>
              <a:t> </a:t>
            </a:r>
            <a:r>
              <a:rPr lang="en-US" sz="3400" dirty="0" err="1"/>
              <a:t>životních</a:t>
            </a:r>
            <a:r>
              <a:rPr lang="en-US" sz="3400" dirty="0"/>
              <a:t> </a:t>
            </a:r>
            <a:r>
              <a:rPr lang="en-US" sz="3400" dirty="0" err="1"/>
              <a:t>podmínek</a:t>
            </a:r>
            <a:r>
              <a:rPr lang="en-US" sz="3400" dirty="0"/>
              <a:t> </a:t>
            </a:r>
            <a:r>
              <a:rPr lang="en-US" sz="3400" dirty="0" err="1"/>
              <a:t>lidí</a:t>
            </a:r>
            <a:r>
              <a:rPr lang="en-US" sz="3400" dirty="0"/>
              <a:t> </a:t>
            </a:r>
            <a:r>
              <a:rPr lang="en-US" sz="3400" dirty="0" err="1"/>
              <a:t>nebo</a:t>
            </a:r>
            <a:r>
              <a:rPr lang="en-US" sz="3400" dirty="0"/>
              <a:t> </a:t>
            </a:r>
            <a:r>
              <a:rPr lang="en-US" sz="3400" dirty="0" err="1"/>
              <a:t>zvířat</a:t>
            </a:r>
            <a:endParaRPr lang="en-US" sz="3400" dirty="0"/>
          </a:p>
          <a:p>
            <a:r>
              <a:rPr lang="en-US" sz="3400" dirty="0" err="1"/>
              <a:t>výzkum</a:t>
            </a:r>
            <a:r>
              <a:rPr lang="en-US" sz="3400" dirty="0"/>
              <a:t> </a:t>
            </a:r>
            <a:r>
              <a:rPr lang="en-US" sz="3400" dirty="0" err="1"/>
              <a:t>zaměřený</a:t>
            </a:r>
            <a:r>
              <a:rPr lang="en-US" sz="3400" dirty="0"/>
              <a:t> </a:t>
            </a:r>
            <a:r>
              <a:rPr lang="en-US" sz="3400" dirty="0" err="1"/>
              <a:t>na</a:t>
            </a:r>
            <a:r>
              <a:rPr lang="en-US" sz="3400" dirty="0"/>
              <a:t> </a:t>
            </a:r>
            <a:r>
              <a:rPr lang="en-US" sz="3400" b="1" dirty="0" err="1"/>
              <a:t>zachování</a:t>
            </a:r>
            <a:r>
              <a:rPr lang="en-US" sz="3400" b="1" dirty="0"/>
              <a:t> </a:t>
            </a:r>
            <a:r>
              <a:rPr lang="en-US" sz="3400" b="1" dirty="0" err="1"/>
              <a:t>druhů</a:t>
            </a:r>
            <a:endParaRPr lang="en-US" sz="3400" b="1" dirty="0"/>
          </a:p>
          <a:p>
            <a:r>
              <a:rPr lang="en-US" sz="3400" b="1" dirty="0" err="1"/>
              <a:t>vyšší</a:t>
            </a:r>
            <a:r>
              <a:rPr lang="en-US" sz="3400" b="1" dirty="0"/>
              <a:t> </a:t>
            </a:r>
            <a:r>
              <a:rPr lang="en-US" sz="3400" b="1" dirty="0" err="1"/>
              <a:t>vzdělávání</a:t>
            </a:r>
            <a:r>
              <a:rPr lang="en-US" sz="3400" b="1" dirty="0"/>
              <a:t> </a:t>
            </a:r>
            <a:r>
              <a:rPr lang="en-US" sz="3400" b="1" dirty="0" err="1"/>
              <a:t>nebo</a:t>
            </a:r>
            <a:r>
              <a:rPr lang="en-US" sz="3400" b="1" dirty="0"/>
              <a:t> </a:t>
            </a:r>
            <a:r>
              <a:rPr lang="en-US" sz="3400" b="1" dirty="0" err="1"/>
              <a:t>odborná</a:t>
            </a:r>
            <a:r>
              <a:rPr lang="en-US" sz="3400" b="1" dirty="0"/>
              <a:t> </a:t>
            </a:r>
            <a:r>
              <a:rPr lang="en-US" sz="3400" b="1" dirty="0" err="1"/>
              <a:t>příprava</a:t>
            </a:r>
            <a:r>
              <a:rPr lang="en-US" sz="3400" b="1" dirty="0"/>
              <a:t> </a:t>
            </a:r>
            <a:r>
              <a:rPr lang="en-US" sz="3400" dirty="0" err="1"/>
              <a:t>za</a:t>
            </a:r>
            <a:r>
              <a:rPr lang="en-US" sz="3400" dirty="0"/>
              <a:t> </a:t>
            </a:r>
            <a:r>
              <a:rPr lang="en-US" sz="3400" dirty="0" err="1"/>
              <a:t>účelem</a:t>
            </a:r>
            <a:r>
              <a:rPr lang="en-US" sz="3400" dirty="0"/>
              <a:t> </a:t>
            </a:r>
            <a:r>
              <a:rPr lang="en-US" sz="3400" dirty="0" err="1"/>
              <a:t>získání</a:t>
            </a:r>
            <a:r>
              <a:rPr lang="en-US" sz="3400" dirty="0"/>
              <a:t>, </a:t>
            </a:r>
            <a:r>
              <a:rPr lang="en-US" sz="3400" dirty="0" err="1"/>
              <a:t>udržení</a:t>
            </a:r>
            <a:r>
              <a:rPr lang="en-US" sz="3400" dirty="0"/>
              <a:t> </a:t>
            </a:r>
            <a:r>
              <a:rPr lang="en-US" sz="3400" dirty="0" err="1"/>
              <a:t>nebo</a:t>
            </a:r>
            <a:r>
              <a:rPr lang="en-US" sz="3400" dirty="0"/>
              <a:t> </a:t>
            </a:r>
            <a:r>
              <a:rPr lang="en-US" sz="3400" dirty="0" err="1"/>
              <a:t>zlepšení</a:t>
            </a:r>
            <a:r>
              <a:rPr lang="en-US" sz="3400" dirty="0"/>
              <a:t> </a:t>
            </a:r>
            <a:r>
              <a:rPr lang="en-US" sz="3400" dirty="0" err="1"/>
              <a:t>odborných</a:t>
            </a:r>
            <a:r>
              <a:rPr lang="en-US" sz="3400" dirty="0"/>
              <a:t> </a:t>
            </a:r>
            <a:r>
              <a:rPr lang="en-US" sz="3400" dirty="0" err="1"/>
              <a:t>znalostí</a:t>
            </a:r>
            <a:endParaRPr lang="en-US" sz="3400" dirty="0"/>
          </a:p>
          <a:p>
            <a:r>
              <a:rPr lang="en-US" sz="3400" b="1" dirty="0" err="1"/>
              <a:t>trestní</a:t>
            </a:r>
            <a:r>
              <a:rPr lang="en-US" sz="3400" b="1" dirty="0"/>
              <a:t> </a:t>
            </a:r>
            <a:r>
              <a:rPr lang="en-US" sz="3400" b="1" dirty="0" err="1"/>
              <a:t>řízení</a:t>
            </a:r>
            <a:r>
              <a:rPr lang="en-US" sz="3400" b="1" dirty="0"/>
              <a:t> </a:t>
            </a:r>
            <a:r>
              <a:rPr lang="en-US" sz="3400" dirty="0"/>
              <a:t>a </a:t>
            </a:r>
            <a:r>
              <a:rPr lang="en-US" sz="3400" dirty="0" err="1"/>
              <a:t>jiné</a:t>
            </a:r>
            <a:r>
              <a:rPr lang="en-US" sz="3400" dirty="0"/>
              <a:t> </a:t>
            </a:r>
            <a:r>
              <a:rPr lang="en-US" sz="3400" dirty="0" err="1"/>
              <a:t>soudní</a:t>
            </a:r>
            <a:r>
              <a:rPr lang="en-US" sz="3400" dirty="0"/>
              <a:t> </a:t>
            </a:r>
            <a:r>
              <a:rPr lang="en-US" sz="3400" dirty="0" err="1"/>
              <a:t>řízení</a:t>
            </a:r>
            <a:endParaRPr lang="en-US" sz="3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0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2181"/>
            <a:ext cx="10515600" cy="1325563"/>
          </a:xfrm>
        </p:spPr>
        <p:txBody>
          <a:bodyPr/>
          <a:lstStyle/>
          <a:p>
            <a:r>
              <a:rPr lang="cs-CZ" dirty="0"/>
              <a:t>Pokusy na zvířatech v ČR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4309" y="1136071"/>
            <a:ext cx="10515600" cy="5500255"/>
          </a:xfrm>
        </p:spPr>
        <p:txBody>
          <a:bodyPr>
            <a:normAutofit fontScale="92500"/>
          </a:bodyPr>
          <a:lstStyle/>
          <a:p>
            <a:r>
              <a:rPr lang="en-US" b="1" dirty="0" err="1"/>
              <a:t>Zvířata</a:t>
            </a:r>
            <a:r>
              <a:rPr lang="en-US" b="1" dirty="0"/>
              <a:t> </a:t>
            </a:r>
            <a:r>
              <a:rPr lang="en-US" b="1" dirty="0" err="1"/>
              <a:t>odchycená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volné</a:t>
            </a:r>
            <a:r>
              <a:rPr lang="en-US" b="1" dirty="0"/>
              <a:t> </a:t>
            </a:r>
            <a:r>
              <a:rPr lang="en-US" b="1" dirty="0" err="1"/>
              <a:t>přírodě</a:t>
            </a:r>
            <a:r>
              <a:rPr lang="en-US" b="1" dirty="0"/>
              <a:t> se </a:t>
            </a:r>
            <a:r>
              <a:rPr lang="en-US" b="1" dirty="0" err="1"/>
              <a:t>nesmějí</a:t>
            </a:r>
            <a:r>
              <a:rPr lang="en-US" b="1" dirty="0"/>
              <a:t> </a:t>
            </a:r>
            <a:r>
              <a:rPr lang="en-US" b="1" dirty="0" err="1"/>
              <a:t>používat</a:t>
            </a:r>
            <a:r>
              <a:rPr lang="en-US" b="1" dirty="0"/>
              <a:t> k </a:t>
            </a:r>
            <a:r>
              <a:rPr lang="en-US" b="1" dirty="0" err="1"/>
              <a:t>pokusům</a:t>
            </a:r>
            <a:r>
              <a:rPr lang="cs-CZ" dirty="0"/>
              <a:t>; s</a:t>
            </a:r>
            <a:r>
              <a:rPr lang="en-US" dirty="0" err="1"/>
              <a:t>tátní</a:t>
            </a:r>
            <a:r>
              <a:rPr lang="en-US" dirty="0"/>
              <a:t> </a:t>
            </a:r>
            <a:r>
              <a:rPr lang="en-US" dirty="0" err="1"/>
              <a:t>orgán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udělit</a:t>
            </a:r>
            <a:r>
              <a:rPr lang="en-US" dirty="0"/>
              <a:t> </a:t>
            </a:r>
            <a:r>
              <a:rPr lang="en-US" dirty="0" err="1"/>
              <a:t>výjimku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uživatel</a:t>
            </a:r>
            <a:r>
              <a:rPr lang="en-US" dirty="0"/>
              <a:t> </a:t>
            </a:r>
            <a:r>
              <a:rPr lang="en-US" dirty="0" err="1"/>
              <a:t>pokusných</a:t>
            </a:r>
            <a:r>
              <a:rPr lang="en-US" dirty="0"/>
              <a:t> </a:t>
            </a:r>
            <a:r>
              <a:rPr lang="en-US" dirty="0" err="1"/>
              <a:t>zvířat</a:t>
            </a:r>
            <a:r>
              <a:rPr lang="en-US" dirty="0"/>
              <a:t> </a:t>
            </a:r>
            <a:r>
              <a:rPr lang="en-US" dirty="0" err="1"/>
              <a:t>prokáže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je </a:t>
            </a:r>
            <a:r>
              <a:rPr lang="en-US" dirty="0" err="1"/>
              <a:t>vědecky</a:t>
            </a:r>
            <a:r>
              <a:rPr lang="en-US" dirty="0"/>
              <a:t> </a:t>
            </a:r>
            <a:r>
              <a:rPr lang="en-US" dirty="0" err="1"/>
              <a:t>doloženo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účelu</a:t>
            </a:r>
            <a:r>
              <a:rPr lang="en-US" dirty="0"/>
              <a:t> </a:t>
            </a:r>
            <a:r>
              <a:rPr lang="en-US" dirty="0" err="1"/>
              <a:t>pokusu</a:t>
            </a:r>
            <a:r>
              <a:rPr lang="en-US" dirty="0"/>
              <a:t> </a:t>
            </a:r>
            <a:r>
              <a:rPr lang="en-US" dirty="0" err="1"/>
              <a:t>nelze</a:t>
            </a:r>
            <a:r>
              <a:rPr lang="en-US" dirty="0"/>
              <a:t> </a:t>
            </a:r>
            <a:r>
              <a:rPr lang="en-US" dirty="0" err="1"/>
              <a:t>dosáhnout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pokusného</a:t>
            </a:r>
            <a:r>
              <a:rPr lang="en-US" dirty="0"/>
              <a:t> </a:t>
            </a:r>
            <a:r>
              <a:rPr lang="en-US" dirty="0" err="1"/>
              <a:t>zvířete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pro </a:t>
            </a:r>
            <a:r>
              <a:rPr lang="en-US" dirty="0" err="1"/>
              <a:t>použití</a:t>
            </a:r>
            <a:r>
              <a:rPr lang="en-US" dirty="0"/>
              <a:t> k </a:t>
            </a:r>
            <a:r>
              <a:rPr lang="en-US" dirty="0" err="1"/>
              <a:t>pokusům</a:t>
            </a:r>
            <a:r>
              <a:rPr lang="en-US" dirty="0"/>
              <a:t> </a:t>
            </a:r>
            <a:r>
              <a:rPr lang="en-US" dirty="0" err="1"/>
              <a:t>chováno</a:t>
            </a:r>
            <a:endParaRPr lang="cs-CZ" dirty="0"/>
          </a:p>
          <a:p>
            <a:r>
              <a:rPr lang="cs-CZ" dirty="0"/>
              <a:t>Pokus na zvířatech </a:t>
            </a:r>
            <a:r>
              <a:rPr lang="cs-CZ" b="1" dirty="0"/>
              <a:t>nesmí být vykonáván bez </a:t>
            </a:r>
            <a:r>
              <a:rPr lang="en-US" b="1" dirty="0" err="1"/>
              <a:t>předchozího</a:t>
            </a:r>
            <a:r>
              <a:rPr lang="en-US" b="1" dirty="0"/>
              <a:t> </a:t>
            </a:r>
            <a:r>
              <a:rPr lang="en-US" b="1" dirty="0" err="1"/>
              <a:t>schválení</a:t>
            </a:r>
            <a:r>
              <a:rPr lang="en-US" b="1" dirty="0"/>
              <a:t> </a:t>
            </a:r>
            <a:r>
              <a:rPr lang="en-US" b="1" dirty="0" err="1"/>
              <a:t>státním</a:t>
            </a:r>
            <a:r>
              <a:rPr lang="en-US" b="1" dirty="0"/>
              <a:t> </a:t>
            </a:r>
            <a:r>
              <a:rPr lang="en-US" b="1" dirty="0" err="1"/>
              <a:t>orgánem</a:t>
            </a:r>
            <a:r>
              <a:rPr lang="en-US" dirty="0"/>
              <a:t> </a:t>
            </a:r>
            <a:r>
              <a:rPr lang="en-US" dirty="0" err="1"/>
              <a:t>příslušným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schvalování</a:t>
            </a:r>
            <a:r>
              <a:rPr lang="en-US" dirty="0"/>
              <a:t> </a:t>
            </a:r>
            <a:r>
              <a:rPr lang="en-US" dirty="0" err="1"/>
              <a:t>projektů</a:t>
            </a:r>
            <a:r>
              <a:rPr lang="en-US" dirty="0"/>
              <a:t> </a:t>
            </a:r>
            <a:r>
              <a:rPr lang="en-US" dirty="0" err="1"/>
              <a:t>pokusů</a:t>
            </a:r>
            <a:endParaRPr lang="cs-CZ" dirty="0"/>
          </a:p>
          <a:p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pokusů</a:t>
            </a:r>
            <a:r>
              <a:rPr lang="en-US" dirty="0"/>
              <a:t> je 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uživatel</a:t>
            </a:r>
            <a:r>
              <a:rPr lang="en-US" dirty="0"/>
              <a:t> (</a:t>
            </a:r>
            <a:r>
              <a:rPr lang="en-US" dirty="0" err="1"/>
              <a:t>vědecké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) </a:t>
            </a:r>
            <a:r>
              <a:rPr lang="en-US" dirty="0" err="1"/>
              <a:t>podává</a:t>
            </a:r>
            <a:r>
              <a:rPr lang="en-US" dirty="0"/>
              <a:t> </a:t>
            </a:r>
            <a:r>
              <a:rPr lang="en-US" b="1" dirty="0" err="1"/>
              <a:t>žádost</a:t>
            </a:r>
            <a:r>
              <a:rPr lang="en-US" b="1" dirty="0"/>
              <a:t> o </a:t>
            </a:r>
            <a:r>
              <a:rPr lang="en-US" b="1" dirty="0" err="1"/>
              <a:t>provedení</a:t>
            </a:r>
            <a:r>
              <a:rPr lang="en-US" b="1" dirty="0"/>
              <a:t> </a:t>
            </a:r>
            <a:r>
              <a:rPr lang="en-US" b="1" dirty="0" err="1"/>
              <a:t>pokusu</a:t>
            </a:r>
            <a:r>
              <a:rPr lang="en-US" b="1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jistým</a:t>
            </a:r>
            <a:r>
              <a:rPr lang="en-US" b="1" dirty="0"/>
              <a:t> </a:t>
            </a:r>
            <a:r>
              <a:rPr lang="en-US" b="1" dirty="0" err="1"/>
              <a:t>účelem</a:t>
            </a:r>
            <a:endParaRPr lang="cs-CZ" b="1" dirty="0"/>
          </a:p>
          <a:p>
            <a:r>
              <a:rPr lang="cs-CZ" dirty="0"/>
              <a:t>p</a:t>
            </a:r>
            <a:r>
              <a:rPr lang="en-US" dirty="0" err="1"/>
              <a:t>rojekt</a:t>
            </a:r>
            <a:r>
              <a:rPr lang="en-US" dirty="0"/>
              <a:t> je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vyjádření</a:t>
            </a:r>
            <a:r>
              <a:rPr lang="en-US" dirty="0"/>
              <a:t> </a:t>
            </a:r>
            <a:r>
              <a:rPr lang="en-US" dirty="0" err="1"/>
              <a:t>odborné</a:t>
            </a:r>
            <a:r>
              <a:rPr lang="en-US" dirty="0"/>
              <a:t> </a:t>
            </a:r>
            <a:r>
              <a:rPr lang="en-US" dirty="0" err="1"/>
              <a:t>komise</a:t>
            </a:r>
            <a:r>
              <a:rPr lang="en-US" dirty="0"/>
              <a:t> (</a:t>
            </a:r>
            <a:r>
              <a:rPr lang="en-US" dirty="0" err="1"/>
              <a:t>minimálně</a:t>
            </a:r>
            <a:r>
              <a:rPr lang="en-US" dirty="0"/>
              <a:t> </a:t>
            </a:r>
            <a:r>
              <a:rPr lang="en-US" dirty="0" err="1"/>
              <a:t>tříčlenná</a:t>
            </a:r>
            <a:r>
              <a:rPr lang="en-US" dirty="0"/>
              <a:t> </a:t>
            </a:r>
            <a:r>
              <a:rPr lang="en-US" dirty="0" err="1"/>
              <a:t>komise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pracovišti</a:t>
            </a:r>
            <a:r>
              <a:rPr lang="en-US" dirty="0"/>
              <a:t>,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fakulta</a:t>
            </a:r>
            <a:r>
              <a:rPr lang="en-US" dirty="0"/>
              <a:t>, </a:t>
            </a:r>
            <a:r>
              <a:rPr lang="en-US" dirty="0" err="1"/>
              <a:t>ústav</a:t>
            </a:r>
            <a:r>
              <a:rPr lang="en-US" dirty="0"/>
              <a:t>) </a:t>
            </a:r>
            <a:r>
              <a:rPr lang="en-US" dirty="0" err="1"/>
              <a:t>předkládán</a:t>
            </a:r>
            <a:r>
              <a:rPr lang="en-US" dirty="0"/>
              <a:t> k </a:t>
            </a:r>
            <a:r>
              <a:rPr lang="en-US" dirty="0" err="1"/>
              <a:t>posouzení</a:t>
            </a:r>
            <a:r>
              <a:rPr lang="en-US" dirty="0"/>
              <a:t> </a:t>
            </a:r>
            <a:r>
              <a:rPr lang="en-US" dirty="0" err="1"/>
              <a:t>příslušnému</a:t>
            </a:r>
            <a:r>
              <a:rPr lang="en-US" dirty="0"/>
              <a:t> </a:t>
            </a:r>
            <a:r>
              <a:rPr lang="en-US" dirty="0" err="1"/>
              <a:t>státnímu</a:t>
            </a:r>
            <a:r>
              <a:rPr lang="en-US" dirty="0"/>
              <a:t> </a:t>
            </a:r>
            <a:r>
              <a:rPr lang="en-US" dirty="0" err="1"/>
              <a:t>orgánu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en-US" sz="2400" dirty="0"/>
              <a:t>→</a:t>
            </a:r>
            <a:r>
              <a:rPr lang="cs-CZ" sz="2400" dirty="0"/>
              <a:t> </a:t>
            </a:r>
            <a:r>
              <a:rPr lang="en-US" sz="2400" dirty="0" err="1"/>
              <a:t>ministerstvo</a:t>
            </a:r>
            <a:r>
              <a:rPr lang="en-US" sz="2400" dirty="0"/>
              <a:t>, pod </a:t>
            </a:r>
            <a:r>
              <a:rPr lang="en-US" sz="2400" dirty="0" err="1"/>
              <a:t>které</a:t>
            </a:r>
            <a:r>
              <a:rPr lang="en-US" sz="2400" dirty="0"/>
              <a:t> </a:t>
            </a:r>
            <a:r>
              <a:rPr lang="en-US" sz="2400" dirty="0" err="1"/>
              <a:t>spadá</a:t>
            </a:r>
            <a:r>
              <a:rPr lang="en-US" sz="2400" dirty="0"/>
              <a:t> </a:t>
            </a:r>
            <a:r>
              <a:rPr lang="en-US" sz="2400" dirty="0" err="1"/>
              <a:t>podávající</a:t>
            </a:r>
            <a:r>
              <a:rPr lang="en-US" sz="2400" dirty="0"/>
              <a:t> </a:t>
            </a:r>
            <a:r>
              <a:rPr lang="en-US" sz="2400" dirty="0" err="1"/>
              <a:t>uživatelské</a:t>
            </a:r>
            <a:r>
              <a:rPr lang="en-US" sz="2400" dirty="0"/>
              <a:t> </a:t>
            </a:r>
            <a:r>
              <a:rPr lang="en-US" sz="2400" dirty="0" err="1"/>
              <a:t>zařízení</a:t>
            </a:r>
            <a:r>
              <a:rPr lang="en-US" sz="2400" dirty="0"/>
              <a:t> </a:t>
            </a:r>
            <a:r>
              <a:rPr lang="cs-CZ" sz="2400" dirty="0"/>
              <a:t>	</a:t>
            </a:r>
            <a:r>
              <a:rPr lang="en-US" sz="2400" dirty="0"/>
              <a:t>(</a:t>
            </a:r>
            <a:r>
              <a:rPr lang="en-US" sz="2400" dirty="0" err="1"/>
              <a:t>nejčastěji</a:t>
            </a:r>
            <a:r>
              <a:rPr lang="en-US" sz="2400" dirty="0"/>
              <a:t> </a:t>
            </a:r>
            <a:r>
              <a:rPr lang="cs-CZ" sz="2400" dirty="0"/>
              <a:t>ministerstvo zemědělství, zdravotnictví, MŠMT, vnitra, obrany, 	příp. Akademie věd ČR)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500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2A495E-E08E-90F6-9B3D-BB69E80CE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2" y="1814993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žádosti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pokusů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nutno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zdůvodnit</a:t>
            </a:r>
            <a:r>
              <a:rPr lang="cs-CZ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experimentu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cs-CZ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popis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experimentu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cs-CZ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druh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počty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zvířat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cs-CZ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míru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zátěže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zvířata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cs-CZ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osoby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zodpovědné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péči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zvířata</a:t>
            </a:r>
            <a:r>
              <a:rPr lang="cs-CZ" dirty="0"/>
              <a:t>, atd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utno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doložit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zda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neexistuje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alternativní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metoda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jež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nahradila</a:t>
            </a:r>
            <a:endParaRPr lang="cs-CZ" dirty="0"/>
          </a:p>
          <a:p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musí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vycházet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 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konceptu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3R: replacement, reduction,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refinemen</a:t>
            </a:r>
            <a:r>
              <a:rPr lang="cs-CZ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</a:p>
          <a:p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popis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každého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schváleného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projektu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pokusů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zveřejněny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anonymním</a:t>
            </a:r>
            <a:r>
              <a:rPr lang="cs-CZ" dirty="0"/>
              <a:t> (tzv. netechnickém) shrnutí, 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cs-CZ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nž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</a:t>
            </a:r>
            <a:r>
              <a:rPr lang="cs-CZ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veřejně dostupné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stránkách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ministerstva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zemědělství</a:t>
            </a:r>
            <a:endParaRPr lang="en-US" dirty="0"/>
          </a:p>
          <a:p>
            <a:endParaRPr lang="en-US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B24B3BD-90B4-7C4F-F03D-FE195DC4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51" y="212935"/>
            <a:ext cx="10515600" cy="1325563"/>
          </a:xfrm>
        </p:spPr>
        <p:txBody>
          <a:bodyPr/>
          <a:lstStyle/>
          <a:p>
            <a:r>
              <a:rPr lang="cs-CZ" dirty="0"/>
              <a:t>Pokusy na zvířatech v ČR</a:t>
            </a:r>
            <a:r>
              <a:rPr lang="cs-CZ" sz="3200" dirty="0"/>
              <a:t> – projekt pokusu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2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Hlodavci</a:t>
            </a:r>
            <a:endParaRPr lang="en-US" dirty="0"/>
          </a:p>
        </p:txBody>
      </p:sp>
      <p:pic>
        <p:nvPicPr>
          <p:cNvPr id="2050" name="Picture 2" descr="https://www.dddeshop.cz/_images/preview/img546f54b6b8b9b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15" y="2180215"/>
            <a:ext cx="5002685" cy="293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71854" y="5624945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Potkan obecný (</a:t>
            </a:r>
            <a:r>
              <a:rPr lang="cs-CZ" i="1" dirty="0" err="1"/>
              <a:t>Rattus</a:t>
            </a:r>
            <a:r>
              <a:rPr lang="cs-CZ" i="1" dirty="0"/>
              <a:t> </a:t>
            </a:r>
            <a:r>
              <a:rPr lang="cs-CZ" i="1" dirty="0" err="1"/>
              <a:t>norvegicus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9850"/>
            <a:ext cx="4459807" cy="300293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13012" y="4634704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Myš domácí (</a:t>
            </a:r>
            <a:r>
              <a:rPr lang="cs-CZ" i="1" dirty="0" err="1"/>
              <a:t>Mus</a:t>
            </a:r>
            <a:r>
              <a:rPr lang="cs-CZ" i="1" dirty="0"/>
              <a:t> </a:t>
            </a:r>
            <a:r>
              <a:rPr lang="cs-CZ" i="1" dirty="0" err="1"/>
              <a:t>musculus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00BCAE-004A-78CC-23B2-80F031833291}"/>
              </a:ext>
            </a:extLst>
          </p:cNvPr>
          <p:cNvSpPr txBox="1"/>
          <p:nvPr/>
        </p:nvSpPr>
        <p:spPr>
          <a:xfrm>
            <a:off x="838200" y="5318150"/>
            <a:ext cx="3632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82C2C"/>
                </a:solidFill>
                <a:effectLst/>
                <a:latin typeface="Martel"/>
              </a:rPr>
              <a:t>Nízké náklady na chov a péči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82C2C"/>
                </a:solidFill>
                <a:effectLst/>
                <a:latin typeface="Martel"/>
              </a:rPr>
              <a:t>téměř 80 % genů společných s lidmi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82C2C"/>
                </a:solidFill>
                <a:latin typeface="Martel"/>
              </a:rPr>
              <a:t>léčiva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0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ům morčat, cavia porcellus, morče, caviidae, hlodavec, zvíře, milý, sladký, roztomil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97916"/>
            <a:ext cx="4928726" cy="328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38200" y="5300120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Morče domácí (</a:t>
            </a:r>
            <a:r>
              <a:rPr lang="cs-CZ" i="1" dirty="0" err="1"/>
              <a:t>Cavia</a:t>
            </a:r>
            <a:r>
              <a:rPr lang="cs-CZ" i="1" dirty="0"/>
              <a:t> </a:t>
            </a:r>
            <a:r>
              <a:rPr lang="cs-CZ" i="1" dirty="0" err="1"/>
              <a:t>porcellus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3076" name="Picture 4" descr="Mesocricetus aur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48" y="1797916"/>
            <a:ext cx="4376112" cy="328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71648" y="5300120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Křeček zlatý (</a:t>
            </a:r>
            <a:r>
              <a:rPr lang="cs-CZ" i="1" dirty="0" err="1"/>
              <a:t>Mesocricetus</a:t>
            </a:r>
            <a:r>
              <a:rPr lang="cs-CZ" i="1" dirty="0"/>
              <a:t> </a:t>
            </a:r>
            <a:r>
              <a:rPr lang="cs-CZ" i="1" dirty="0" err="1"/>
              <a:t>auratus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Hlodavci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biolib.cz/IMG/GAL/BIG/1961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3272"/>
            <a:ext cx="5303982" cy="35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38200" y="5676484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Křeček čínský (</a:t>
            </a:r>
            <a:r>
              <a:rPr lang="cs-CZ" i="1" dirty="0" err="1"/>
              <a:t>Cricetulus</a:t>
            </a:r>
            <a:r>
              <a:rPr lang="cs-CZ" i="1" dirty="0"/>
              <a:t> </a:t>
            </a:r>
            <a:r>
              <a:rPr lang="cs-CZ" i="1" dirty="0" err="1"/>
              <a:t>griseus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4100" name="Picture 4" descr="Meriones unguicul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30" y="1933272"/>
            <a:ext cx="4667504" cy="35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50866" y="5676484"/>
            <a:ext cx="452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Pískomil</a:t>
            </a:r>
            <a:r>
              <a:rPr lang="cs-CZ" dirty="0"/>
              <a:t> mongolský (</a:t>
            </a:r>
            <a:r>
              <a:rPr lang="en-US" i="1" dirty="0" err="1"/>
              <a:t>Meriones</a:t>
            </a:r>
            <a:r>
              <a:rPr lang="en-US" i="1" dirty="0"/>
              <a:t> </a:t>
            </a:r>
            <a:r>
              <a:rPr lang="en-US" i="1" dirty="0" err="1"/>
              <a:t>unguiculatus</a:t>
            </a:r>
            <a:r>
              <a:rPr lang="cs-CZ" dirty="0"/>
              <a:t>)</a:t>
            </a:r>
            <a:endParaRPr lang="en-US" b="1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Hlodavci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03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0425"/>
            <a:ext cx="4856611" cy="3614593"/>
          </a:xfr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 err="1"/>
              <a:t>Zajícovci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838200" y="6000089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Králík domácí (</a:t>
            </a:r>
            <a:r>
              <a:rPr lang="cs-CZ" i="1" dirty="0" err="1"/>
              <a:t>Oryctolagus</a:t>
            </a:r>
            <a:r>
              <a:rPr lang="cs-CZ" i="1" dirty="0"/>
              <a:t> </a:t>
            </a:r>
            <a:r>
              <a:rPr lang="cs-CZ" i="1" dirty="0" err="1"/>
              <a:t>cuniculus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3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pokusů na zvířatech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2653" y="1585480"/>
            <a:ext cx="6269212" cy="5041231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Pokusy na zvířatech jsou svázány s rozvojem lékařské vědy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dirty="0"/>
              <a:t>Z Nobelových cen udělených za fyziologii a lékařství</a:t>
            </a:r>
            <a:r>
              <a:rPr lang="en-US" dirty="0"/>
              <a:t> od </a:t>
            </a:r>
            <a:r>
              <a:rPr lang="en-US" dirty="0" err="1"/>
              <a:t>roku</a:t>
            </a:r>
            <a:r>
              <a:rPr lang="en-US" dirty="0"/>
              <a:t> 1901 </a:t>
            </a:r>
            <a:r>
              <a:rPr lang="cs-CZ" dirty="0"/>
              <a:t>(celkem 224) </a:t>
            </a:r>
            <a:r>
              <a:rPr lang="en-US" dirty="0" err="1"/>
              <a:t>bylo</a:t>
            </a:r>
            <a:r>
              <a:rPr lang="en-US" dirty="0"/>
              <a:t> 96 </a:t>
            </a:r>
            <a:r>
              <a:rPr lang="en-US" dirty="0" err="1"/>
              <a:t>objevů</a:t>
            </a:r>
            <a:r>
              <a:rPr lang="en-US" dirty="0"/>
              <a:t> </a:t>
            </a:r>
            <a:r>
              <a:rPr lang="en-US" dirty="0" err="1"/>
              <a:t>provedeno</a:t>
            </a:r>
            <a:r>
              <a:rPr lang="en-US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použití</a:t>
            </a:r>
            <a:r>
              <a:rPr lang="en-US" b="1" dirty="0"/>
              <a:t> </a:t>
            </a:r>
            <a:r>
              <a:rPr lang="en-US" b="1" dirty="0" err="1"/>
              <a:t>pokusných</a:t>
            </a:r>
            <a:r>
              <a:rPr lang="en-US" b="1" dirty="0"/>
              <a:t> </a:t>
            </a:r>
            <a:r>
              <a:rPr lang="en-US" b="1" dirty="0" err="1"/>
              <a:t>zvířat</a:t>
            </a:r>
            <a:endParaRPr lang="cs-CZ" b="1" dirty="0"/>
          </a:p>
          <a:p>
            <a:r>
              <a:rPr lang="cs-CZ" dirty="0"/>
              <a:t>Pokusy známy již z antického Řecka (Aristoteles,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384-322BC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;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Hippocrates (460-370 BC</a:t>
            </a:r>
            <a:r>
              <a:rPr lang="cs-CZ" dirty="0"/>
              <a:t>) – povětšinou mrtvá zvířata, anatomie</a:t>
            </a:r>
          </a:p>
          <a:p>
            <a:r>
              <a:rPr lang="cs-CZ" dirty="0"/>
              <a:t>Starověký Řím (</a:t>
            </a:r>
            <a:r>
              <a:rPr lang="cs-CZ" dirty="0" err="1"/>
              <a:t>Galenos</a:t>
            </a:r>
            <a:r>
              <a:rPr lang="cs-CZ" dirty="0"/>
              <a:t>, 2. stol.) – objasnění fyziologických procesů pomocí pitev a operací živých zvířat (vivisekce) – prase, opice, slon</a:t>
            </a:r>
          </a:p>
          <a:p>
            <a:r>
              <a:rPr lang="cs-CZ" dirty="0"/>
              <a:t>16.  stol.: V</a:t>
            </a:r>
            <a:r>
              <a:rPr lang="en-US" dirty="0" err="1"/>
              <a:t>esalius</a:t>
            </a:r>
            <a:r>
              <a:rPr lang="en-US" dirty="0"/>
              <a:t> </a:t>
            </a:r>
            <a:r>
              <a:rPr lang="cs-CZ" dirty="0"/>
              <a:t>– vivisekce, základy</a:t>
            </a:r>
            <a:r>
              <a:rPr lang="en-US" dirty="0"/>
              <a:t> </a:t>
            </a:r>
            <a:r>
              <a:rPr lang="en-US" dirty="0" err="1"/>
              <a:t>srovnávací</a:t>
            </a:r>
            <a:r>
              <a:rPr lang="en-US" dirty="0"/>
              <a:t> </a:t>
            </a:r>
            <a:r>
              <a:rPr lang="en-US" dirty="0" err="1"/>
              <a:t>anatomie</a:t>
            </a:r>
            <a:r>
              <a:rPr lang="cs-CZ" dirty="0"/>
              <a:t>; William Harvey (17. stol., oběhová soustava – vivisekce 90 druhů živočichů)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443591F-993A-475A-A64E-A0DB80DEE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865" y="1368134"/>
            <a:ext cx="5090601" cy="2400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2662C30-A7C0-49A2-AFEA-D108894EE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412" y="3768642"/>
            <a:ext cx="4511935" cy="30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Šelmy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2" y="1690687"/>
            <a:ext cx="3932471" cy="2621647"/>
          </a:xfrm>
        </p:spPr>
      </p:pic>
      <p:sp>
        <p:nvSpPr>
          <p:cNvPr id="5" name="TextovéPole 4"/>
          <p:cNvSpPr txBox="1"/>
          <p:nvPr/>
        </p:nvSpPr>
        <p:spPr>
          <a:xfrm>
            <a:off x="531628" y="4380192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Pes domácí (</a:t>
            </a:r>
            <a:r>
              <a:rPr lang="cs-CZ" i="1" dirty="0" err="1"/>
              <a:t>Canis</a:t>
            </a:r>
            <a:r>
              <a:rPr lang="cs-CZ" i="1" dirty="0"/>
              <a:t> </a:t>
            </a:r>
            <a:r>
              <a:rPr lang="cs-CZ" i="1" dirty="0" err="1"/>
              <a:t>familiaris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690688"/>
            <a:ext cx="5139386" cy="342625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87482" y="5416035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Kočka domácí (</a:t>
            </a:r>
            <a:r>
              <a:rPr lang="cs-CZ" i="1" dirty="0" err="1"/>
              <a:t>Felis</a:t>
            </a:r>
            <a:r>
              <a:rPr lang="cs-CZ" i="1" dirty="0"/>
              <a:t> </a:t>
            </a:r>
            <a:r>
              <a:rPr lang="cs-CZ" i="1" dirty="0" err="1"/>
              <a:t>catus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AF2797-4DCB-C3B4-D179-A61E74A5C924}"/>
              </a:ext>
            </a:extLst>
          </p:cNvPr>
          <p:cNvSpPr txBox="1"/>
          <p:nvPr/>
        </p:nvSpPr>
        <p:spPr>
          <a:xfrm>
            <a:off x="393405" y="4749524"/>
            <a:ext cx="5257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C2E2F"/>
                </a:solidFill>
                <a:effectLst/>
                <a:latin typeface="Roboto" panose="02000000000000000000" pitchFamily="2" charset="0"/>
              </a:rPr>
              <a:t>V loňském roce (2021) byly v českých laboratořích provedeny pokusy na 377 psech. Nejčastěji se využívají bíglové.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C2E2F"/>
                </a:solidFill>
                <a:latin typeface="Roboto" panose="02000000000000000000" pitchFamily="2" charset="0"/>
              </a:rPr>
              <a:t>Testování léčiv, veterinární přípravky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01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Obojživelníci</a:t>
            </a:r>
            <a:endParaRPr lang="en-US" dirty="0"/>
          </a:p>
        </p:txBody>
      </p:sp>
      <p:pic>
        <p:nvPicPr>
          <p:cNvPr id="5122" name="Picture 2" descr="Xenopus laevis 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4" y="1796908"/>
            <a:ext cx="5577981" cy="371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3140" y="5593050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Drápatka vodní (</a:t>
            </a:r>
            <a:r>
              <a:rPr lang="cs-CZ" i="1" dirty="0" err="1"/>
              <a:t>Xenopus</a:t>
            </a:r>
            <a:r>
              <a:rPr lang="cs-CZ" i="1" dirty="0"/>
              <a:t> </a:t>
            </a:r>
            <a:r>
              <a:rPr lang="cs-CZ" i="1" dirty="0" err="1"/>
              <a:t>laevis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5124" name="Picture 4" descr="Xenopus tropic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31" y="1796908"/>
            <a:ext cx="4956269" cy="371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97531" y="5620330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Drápatka tropická (</a:t>
            </a:r>
            <a:r>
              <a:rPr lang="cs-CZ" i="1" dirty="0" err="1"/>
              <a:t>Xenopus</a:t>
            </a:r>
            <a:r>
              <a:rPr lang="cs-CZ" i="1" dirty="0"/>
              <a:t> </a:t>
            </a:r>
            <a:r>
              <a:rPr lang="cs-CZ" i="1" dirty="0" err="1"/>
              <a:t>tropicalis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49FD987-EDE4-AED8-7FDA-31785DB29E2F}"/>
              </a:ext>
            </a:extLst>
          </p:cNvPr>
          <p:cNvSpPr txBox="1"/>
          <p:nvPr/>
        </p:nvSpPr>
        <p:spPr>
          <a:xfrm>
            <a:off x="838200" y="6173088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Testy teratogenity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24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Obojživelníci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939800" y="5818910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Skokan hnědý (</a:t>
            </a:r>
            <a:r>
              <a:rPr lang="cs-CZ" i="1" dirty="0" err="1"/>
              <a:t>Rana</a:t>
            </a:r>
            <a:r>
              <a:rPr lang="cs-CZ" i="1" dirty="0"/>
              <a:t> </a:t>
            </a:r>
            <a:r>
              <a:rPr lang="cs-CZ" i="1" dirty="0" err="1"/>
              <a:t>temporaria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97531" y="5883565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Skokan levhartí (</a:t>
            </a:r>
            <a:r>
              <a:rPr lang="en-US" i="1" dirty="0"/>
              <a:t>Rana </a:t>
            </a:r>
            <a:r>
              <a:rPr lang="en-US" i="1" dirty="0" err="1"/>
              <a:t>pipiens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8196" name="Picture 4" descr="Rana temporar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16893"/>
            <a:ext cx="5036127" cy="378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sdherps.org/media/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04" y="1690688"/>
            <a:ext cx="5718970" cy="381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59B9D4-193D-E453-083C-C511BB74DEBC}"/>
              </a:ext>
            </a:extLst>
          </p:cNvPr>
          <p:cNvSpPr txBox="1"/>
          <p:nvPr/>
        </p:nvSpPr>
        <p:spPr>
          <a:xfrm>
            <a:off x="838200" y="6308209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Testy teratogenity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52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akvaristik.eu/foto/danio-reri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9378"/>
            <a:ext cx="47053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01233" y="5858163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Danio</a:t>
            </a:r>
            <a:r>
              <a:rPr lang="cs-CZ" dirty="0"/>
              <a:t> pruhované (</a:t>
            </a:r>
            <a:r>
              <a:rPr lang="cs-CZ" i="1" dirty="0" err="1"/>
              <a:t>Danio</a:t>
            </a:r>
            <a:r>
              <a:rPr lang="cs-CZ" i="1" dirty="0"/>
              <a:t> </a:t>
            </a:r>
            <a:r>
              <a:rPr lang="cs-CZ" i="1" dirty="0" err="1"/>
              <a:t>rerio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9222" name="Picture 6" descr="Cobitis_taenia_he94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57" y="1949378"/>
            <a:ext cx="5185187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885450" y="5897509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Sekavec písečný (</a:t>
            </a:r>
            <a:r>
              <a:rPr lang="cs-CZ" i="1" dirty="0" err="1"/>
              <a:t>Cobitis</a:t>
            </a:r>
            <a:r>
              <a:rPr lang="cs-CZ" i="1" dirty="0"/>
              <a:t> </a:t>
            </a:r>
            <a:r>
              <a:rPr lang="cs-CZ" i="1" dirty="0" err="1"/>
              <a:t>taenia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Ryby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18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Primáti</a:t>
            </a:r>
            <a:endParaRPr lang="en-US" dirty="0"/>
          </a:p>
        </p:txBody>
      </p:sp>
      <p:pic>
        <p:nvPicPr>
          <p:cNvPr id="10242" name="Picture 2" descr="alternativní popis obrázku chyb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3194"/>
            <a:ext cx="4870278" cy="37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38200" y="5433870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Kosman bělovousý (</a:t>
            </a:r>
            <a:r>
              <a:rPr lang="en-US" i="1" dirty="0" err="1"/>
              <a:t>Callithrix</a:t>
            </a:r>
            <a:r>
              <a:rPr lang="en-US" i="1" dirty="0"/>
              <a:t> </a:t>
            </a:r>
            <a:r>
              <a:rPr lang="en-US" i="1" dirty="0" err="1"/>
              <a:t>jacchus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29" y="1543194"/>
            <a:ext cx="3771612" cy="377161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213764" y="5438415"/>
            <a:ext cx="411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Makak </a:t>
            </a:r>
            <a:r>
              <a:rPr lang="cs-CZ" dirty="0" err="1"/>
              <a:t>rhesus</a:t>
            </a:r>
            <a:r>
              <a:rPr lang="cs-CZ" dirty="0"/>
              <a:t> (</a:t>
            </a:r>
            <a:r>
              <a:rPr lang="en-US" i="1" dirty="0" err="1"/>
              <a:t>Macaca</a:t>
            </a:r>
            <a:r>
              <a:rPr lang="en-US" i="1" dirty="0"/>
              <a:t> </a:t>
            </a:r>
            <a:r>
              <a:rPr lang="en-US" i="1" dirty="0" err="1"/>
              <a:t>mulatta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D31DF35-66B4-8E3D-4B45-1282042B3D7E}"/>
              </a:ext>
            </a:extLst>
          </p:cNvPr>
          <p:cNvSpPr txBox="1"/>
          <p:nvPr/>
        </p:nvSpPr>
        <p:spPr>
          <a:xfrm>
            <a:off x="678712" y="5986352"/>
            <a:ext cx="933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Testy toxicity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Lékařský výzkum (psychologie, autoimunitní onemocnění, neurologická onemocnění)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76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Živočichové chovaní k pokusům</a:t>
            </a:r>
            <a:br>
              <a:rPr lang="cs-CZ" dirty="0"/>
            </a:br>
            <a:r>
              <a:rPr lang="cs-CZ" sz="3200" dirty="0"/>
              <a:t>Hospodářská zvířata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4" y="2310795"/>
            <a:ext cx="3900276" cy="2925207"/>
          </a:xfrm>
        </p:spPr>
      </p:pic>
      <p:sp>
        <p:nvSpPr>
          <p:cNvPr id="4" name="TextovéPole 3"/>
          <p:cNvSpPr txBox="1"/>
          <p:nvPr/>
        </p:nvSpPr>
        <p:spPr>
          <a:xfrm>
            <a:off x="360218" y="5334392"/>
            <a:ext cx="462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Prase domácí </a:t>
            </a:r>
            <a:r>
              <a:rPr lang="cs-CZ" i="1" dirty="0"/>
              <a:t>(</a:t>
            </a:r>
            <a:r>
              <a:rPr lang="en-US" i="1" dirty="0" err="1"/>
              <a:t>Sus</a:t>
            </a:r>
            <a:r>
              <a:rPr lang="en-US" i="1" dirty="0"/>
              <a:t> </a:t>
            </a:r>
            <a:r>
              <a:rPr lang="en-US" i="1" dirty="0" err="1"/>
              <a:t>scrofa</a:t>
            </a:r>
            <a:r>
              <a:rPr lang="en-US" dirty="0"/>
              <a:t> </a:t>
            </a:r>
            <a:r>
              <a:rPr lang="en-US" i="1" dirty="0"/>
              <a:t>f. </a:t>
            </a:r>
            <a:r>
              <a:rPr lang="en-US" i="1" dirty="0" err="1"/>
              <a:t>domestica</a:t>
            </a:r>
            <a:r>
              <a:rPr lang="cs-CZ" i="1" dirty="0"/>
              <a:t>)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00" y="2340362"/>
            <a:ext cx="4417253" cy="29448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42" y="1578829"/>
            <a:ext cx="2438400" cy="370636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87040" y="5334392"/>
            <a:ext cx="380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Kur domácí (</a:t>
            </a:r>
            <a:r>
              <a:rPr lang="en-US" i="1" dirty="0"/>
              <a:t>Gallus </a:t>
            </a:r>
            <a:r>
              <a:rPr lang="en-US" i="1" dirty="0" err="1"/>
              <a:t>gallus</a:t>
            </a:r>
            <a:r>
              <a:rPr lang="en-US" dirty="0"/>
              <a:t> </a:t>
            </a:r>
            <a:r>
              <a:rPr lang="en-US" i="1" dirty="0"/>
              <a:t>f. </a:t>
            </a:r>
            <a:r>
              <a:rPr lang="en-US" i="1" dirty="0" err="1"/>
              <a:t>domestica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10" name="Obdélník 9"/>
          <p:cNvSpPr/>
          <p:nvPr/>
        </p:nvSpPr>
        <p:spPr>
          <a:xfrm>
            <a:off x="9282642" y="5334392"/>
            <a:ext cx="2291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effectLst/>
              </a:rPr>
              <a:t>Ovce domácí </a:t>
            </a:r>
          </a:p>
          <a:p>
            <a:r>
              <a:rPr lang="cs-CZ" dirty="0">
                <a:solidFill>
                  <a:srgbClr val="202122"/>
                </a:solidFill>
                <a:effectLst/>
              </a:rPr>
              <a:t>(</a:t>
            </a:r>
            <a:r>
              <a:rPr lang="en-US" i="1" dirty="0" err="1">
                <a:solidFill>
                  <a:srgbClr val="202122"/>
                </a:solidFill>
                <a:effectLst/>
              </a:rPr>
              <a:t>Ovis</a:t>
            </a:r>
            <a:r>
              <a:rPr lang="en-US" i="1" dirty="0">
                <a:solidFill>
                  <a:srgbClr val="202122"/>
                </a:solidFill>
                <a:effectLst/>
              </a:rPr>
              <a:t> </a:t>
            </a:r>
            <a:r>
              <a:rPr lang="en-US" i="1" dirty="0" err="1">
                <a:solidFill>
                  <a:srgbClr val="202122"/>
                </a:solidFill>
                <a:effectLst/>
              </a:rPr>
              <a:t>gmelini</a:t>
            </a:r>
            <a:r>
              <a:rPr lang="en-US" dirty="0">
                <a:solidFill>
                  <a:srgbClr val="202122"/>
                </a:solidFill>
                <a:effectLst/>
              </a:rPr>
              <a:t> </a:t>
            </a:r>
            <a:r>
              <a:rPr lang="en-US" i="1" dirty="0">
                <a:solidFill>
                  <a:srgbClr val="202122"/>
                </a:solidFill>
                <a:effectLst/>
              </a:rPr>
              <a:t>f. </a:t>
            </a:r>
            <a:r>
              <a:rPr lang="en-US" i="1" dirty="0" err="1">
                <a:solidFill>
                  <a:srgbClr val="202122"/>
                </a:solidFill>
                <a:effectLst/>
              </a:rPr>
              <a:t>aries</a:t>
            </a:r>
            <a:r>
              <a:rPr lang="cs-CZ" dirty="0">
                <a:solidFill>
                  <a:srgbClr val="202122"/>
                </a:solidFill>
                <a:effectLst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38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240" y="87996"/>
            <a:ext cx="10515600" cy="1325563"/>
          </a:xfrm>
        </p:spPr>
        <p:txBody>
          <a:bodyPr/>
          <a:lstStyle/>
          <a:p>
            <a:r>
              <a:rPr lang="cs-CZ" dirty="0"/>
              <a:t>Pokusné druhy v biologickém výzkumu</a:t>
            </a:r>
            <a:br>
              <a:rPr lang="cs-CZ" dirty="0"/>
            </a:br>
            <a:r>
              <a:rPr lang="cs-CZ" sz="3200" dirty="0"/>
              <a:t>Příklady druhů chráněných legislativou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240" y="1529534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/>
              <a:t>Řeší se všichni obratlovci (viz výše) a </a:t>
            </a:r>
            <a:r>
              <a:rPr lang="cs-CZ" sz="2400" b="1" u="sng" dirty="0"/>
              <a:t>bezobratlí chránění legislativou (zvláště chráněné druhy</a:t>
            </a:r>
            <a:r>
              <a:rPr lang="cs-CZ" sz="2400" b="1" dirty="0"/>
              <a:t>; </a:t>
            </a:r>
            <a:r>
              <a:rPr lang="pl-PL" sz="2400" dirty="0"/>
              <a:t>zákon č. 114/1992 Sb., o ochraně přírody a krajiny)</a:t>
            </a:r>
            <a:endParaRPr lang="cs-CZ" sz="2400" b="1" dirty="0"/>
          </a:p>
          <a:p>
            <a:pPr lvl="1"/>
            <a:r>
              <a:rPr lang="cs-CZ" sz="2000" dirty="0"/>
              <a:t>Pokud chceme používat tyto druhy pro účely pokusu, potřebujeme povolení!</a:t>
            </a:r>
            <a:endParaRPr lang="en-US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94411" y="6267523"/>
            <a:ext cx="430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Vážka </a:t>
            </a:r>
            <a:r>
              <a:rPr lang="cs-CZ" dirty="0" err="1"/>
              <a:t>jasnoskvrnná</a:t>
            </a:r>
            <a:r>
              <a:rPr lang="cs-CZ" dirty="0"/>
              <a:t> (</a:t>
            </a:r>
            <a:r>
              <a:rPr lang="cs-CZ" i="1" dirty="0" err="1"/>
              <a:t>Leucorrhinia</a:t>
            </a:r>
            <a:r>
              <a:rPr lang="cs-CZ" i="1" dirty="0"/>
              <a:t> </a:t>
            </a:r>
            <a:r>
              <a:rPr lang="cs-CZ" i="1" dirty="0" err="1"/>
              <a:t>pectoralis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11268" name="Picture 4" descr="Klínatka rohatá (Ophiogomphus cecilia), Přibyslavice, foto Václav Kři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69" y="3400586"/>
            <a:ext cx="3665516" cy="273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89107" y="6303780"/>
            <a:ext cx="430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Klínatka</a:t>
            </a:r>
            <a:r>
              <a:rPr lang="cs-CZ" dirty="0"/>
              <a:t> rohatá (</a:t>
            </a:r>
            <a:r>
              <a:rPr lang="cs-CZ" i="1" dirty="0" err="1"/>
              <a:t>Ophiogomphus</a:t>
            </a:r>
            <a:r>
              <a:rPr lang="cs-CZ" i="1" dirty="0"/>
              <a:t> </a:t>
            </a:r>
            <a:r>
              <a:rPr lang="cs-CZ" i="1" dirty="0" err="1"/>
              <a:t>cecilia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11270" name="Picture 6" descr="vážka jasnoskvrnn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36" y="3400586"/>
            <a:ext cx="3781004" cy="27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57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Pokusné druhy v biologickém výzkumu</a:t>
            </a:r>
            <a:br>
              <a:rPr lang="cs-CZ" dirty="0"/>
            </a:br>
            <a:r>
              <a:rPr lang="cs-CZ" sz="2800" dirty="0"/>
              <a:t>Příklady druhů chráněných legislativou</a:t>
            </a:r>
            <a:endParaRPr lang="en-US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51" y="2425377"/>
            <a:ext cx="4658406" cy="21004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36" y="2677969"/>
            <a:ext cx="5715000" cy="18478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34350" y="5015345"/>
            <a:ext cx="40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Velevrub malířský (</a:t>
            </a:r>
            <a:r>
              <a:rPr lang="cs-CZ" i="1" dirty="0" err="1"/>
              <a:t>Unio</a:t>
            </a:r>
            <a:r>
              <a:rPr lang="cs-CZ" i="1" dirty="0"/>
              <a:t> </a:t>
            </a:r>
            <a:r>
              <a:rPr lang="cs-CZ" i="1" dirty="0" err="1"/>
              <a:t>pictorum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5990936" y="5015345"/>
            <a:ext cx="40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Listonoh letní (</a:t>
            </a:r>
            <a:r>
              <a:rPr lang="cs-CZ" i="1" dirty="0" err="1"/>
              <a:t>Triops</a:t>
            </a:r>
            <a:r>
              <a:rPr lang="cs-CZ" i="1" dirty="0"/>
              <a:t> </a:t>
            </a:r>
            <a:r>
              <a:rPr lang="cs-CZ" i="1" dirty="0" err="1"/>
              <a:t>cancriformis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11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Pokusné druhy v biologickém výzkumu</a:t>
            </a:r>
            <a:br>
              <a:rPr lang="cs-CZ" dirty="0"/>
            </a:br>
            <a:r>
              <a:rPr lang="cs-CZ" sz="3200" dirty="0"/>
              <a:t>Příklady druhů chráněných legislativou</a:t>
            </a:r>
            <a:endParaRPr lang="en-US" dirty="0"/>
          </a:p>
        </p:txBody>
      </p:sp>
      <p:pic>
        <p:nvPicPr>
          <p:cNvPr id="12294" name="Picture 6" descr="modrásek bahenn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6917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38200" y="6294484"/>
            <a:ext cx="430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Modrásek bahenní (</a:t>
            </a:r>
            <a:r>
              <a:rPr lang="en-US" i="1" dirty="0" err="1"/>
              <a:t>Phengaris</a:t>
            </a:r>
            <a:r>
              <a:rPr lang="en-US" i="1" dirty="0"/>
              <a:t> </a:t>
            </a:r>
            <a:r>
              <a:rPr lang="en-US" i="1" dirty="0" err="1"/>
              <a:t>nausithous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12296" name="Picture 8" descr="potápník širo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09" y="1816917"/>
            <a:ext cx="3405756" cy="447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096000" y="6294484"/>
            <a:ext cx="430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Potápník široký (</a:t>
            </a:r>
            <a:r>
              <a:rPr lang="cs-CZ" i="1" dirty="0" err="1"/>
              <a:t>Dytiscus</a:t>
            </a:r>
            <a:r>
              <a:rPr lang="cs-CZ" i="1" dirty="0"/>
              <a:t> </a:t>
            </a:r>
            <a:r>
              <a:rPr lang="cs-CZ" i="1" dirty="0" err="1"/>
              <a:t>latissimus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49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Pokusné druhy v biologickém výzkumu</a:t>
            </a:r>
            <a:br>
              <a:rPr lang="cs-CZ" dirty="0"/>
            </a:br>
            <a:r>
              <a:rPr lang="cs-CZ" sz="3200" dirty="0"/>
              <a:t>Příklady druhů chráněných legislativou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9823" y="5770184"/>
            <a:ext cx="430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Majka fialová (</a:t>
            </a:r>
            <a:r>
              <a:rPr lang="en-US" i="1" dirty="0" err="1"/>
              <a:t>Meloe</a:t>
            </a:r>
            <a:r>
              <a:rPr lang="en-US" i="1" dirty="0"/>
              <a:t> violaceus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859689" y="5770184"/>
            <a:ext cx="430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Nosorožík kapucínek (</a:t>
            </a:r>
            <a:r>
              <a:rPr lang="en-US" i="1" dirty="0" err="1"/>
              <a:t>Oryctes</a:t>
            </a:r>
            <a:r>
              <a:rPr lang="en-US" i="1" dirty="0"/>
              <a:t> </a:t>
            </a:r>
            <a:r>
              <a:rPr lang="en-US" i="1" dirty="0" err="1"/>
              <a:t>nasicornis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13314" name="Picture 2" descr="maj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5310"/>
            <a:ext cx="4749841" cy="35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osorožík kapucí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89" y="1915310"/>
            <a:ext cx="5345658" cy="35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6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pokusů na zvířatech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6680" y="4353779"/>
            <a:ext cx="9079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dirty="0"/>
              <a:t>19. stol. – důležitá role ve vývoji vakcín (Louise Pasteur, Paul </a:t>
            </a:r>
            <a:r>
              <a:rPr lang="cs-CZ" sz="2400" dirty="0" err="1"/>
              <a:t>Ehrlich</a:t>
            </a:r>
            <a:r>
              <a:rPr lang="cs-CZ" sz="2400" dirty="0"/>
              <a:t>)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20. </a:t>
            </a:r>
            <a:r>
              <a:rPr lang="en-US" sz="2400" dirty="0" err="1"/>
              <a:t>stol</a:t>
            </a:r>
            <a:r>
              <a:rPr lang="cs-CZ" sz="2400" dirty="0"/>
              <a:t>. – role při objevu anebo přípravě inzulinu, hormonů, vitamínů, hemodialýzy, nových vakcín nebo zavedení nových chirurgických postupů, použití umělých tkání nebo transplantací, atd.</a:t>
            </a:r>
          </a:p>
          <a:p>
            <a:pPr marL="457200" lvl="2"/>
            <a:r>
              <a:rPr lang="cs-CZ" sz="2400" dirty="0"/>
              <a:t>	– </a:t>
            </a:r>
            <a:r>
              <a:rPr lang="en-US" sz="2400" b="1" dirty="0" err="1"/>
              <a:t>zakládány</a:t>
            </a:r>
            <a:r>
              <a:rPr lang="en-US" sz="2400" b="1" dirty="0"/>
              <a:t> </a:t>
            </a:r>
            <a:r>
              <a:rPr lang="en-US" sz="2400" b="1" dirty="0" err="1"/>
              <a:t>chovy</a:t>
            </a:r>
            <a:r>
              <a:rPr lang="en-US" sz="2400" b="1" dirty="0"/>
              <a:t> </a:t>
            </a:r>
            <a:r>
              <a:rPr lang="en-US" sz="2400" b="1" dirty="0" err="1"/>
              <a:t>laboratorních</a:t>
            </a:r>
            <a:r>
              <a:rPr lang="en-US" sz="2400" b="1" dirty="0"/>
              <a:t> </a:t>
            </a:r>
            <a:r>
              <a:rPr lang="en-US" sz="2400" b="1" dirty="0" err="1"/>
              <a:t>zvířat</a:t>
            </a:r>
            <a:endParaRPr lang="en-US" sz="2800" b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ECCB09-2D51-4A17-9825-B177606B3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945"/>
            <a:ext cx="6477000" cy="4351338"/>
          </a:xfrm>
        </p:spPr>
        <p:txBody>
          <a:bodyPr/>
          <a:lstStyle/>
          <a:p>
            <a:r>
              <a:rPr lang="cs-CZ" dirty="0"/>
              <a:t>18. stol. – prudký rozvoj medicíny, zahrnoval pokusná zvířata</a:t>
            </a:r>
          </a:p>
          <a:p>
            <a:pPr marL="457200" lvl="1" indent="0">
              <a:buNone/>
            </a:pPr>
            <a:r>
              <a:rPr lang="en-US" dirty="0"/>
              <a:t>→</a:t>
            </a:r>
            <a:r>
              <a:rPr lang="cs-CZ" dirty="0"/>
              <a:t> hnutí proti pokusům na zvířatech</a:t>
            </a:r>
          </a:p>
          <a:p>
            <a:pPr marL="457200" lvl="1" indent="0">
              <a:buNone/>
            </a:pPr>
            <a:r>
              <a:rPr lang="en-US" dirty="0"/>
              <a:t>→</a:t>
            </a:r>
            <a:r>
              <a:rPr lang="cs-CZ" dirty="0"/>
              <a:t> 1875 </a:t>
            </a:r>
            <a:r>
              <a:rPr lang="cs-CZ" b="1" dirty="0"/>
              <a:t>první </a:t>
            </a:r>
            <a:r>
              <a:rPr lang="en-US" b="1" dirty="0"/>
              <a:t>anti-</a:t>
            </a:r>
            <a:r>
              <a:rPr lang="en-US" b="1" dirty="0" err="1"/>
              <a:t>vivisekcionistická</a:t>
            </a:r>
            <a:r>
              <a:rPr lang="cs-CZ" b="1" dirty="0"/>
              <a:t> organizace </a:t>
            </a:r>
            <a:r>
              <a:rPr lang="cs-CZ" dirty="0"/>
              <a:t>(</a:t>
            </a:r>
            <a:r>
              <a:rPr lang="en-US" i="1" dirty="0"/>
              <a:t>"vivo" = </a:t>
            </a:r>
            <a:r>
              <a:rPr lang="en-US" i="1" dirty="0" err="1"/>
              <a:t>živé</a:t>
            </a:r>
            <a:r>
              <a:rPr lang="en-US" i="1" dirty="0"/>
              <a:t> a "</a:t>
            </a:r>
            <a:r>
              <a:rPr lang="en-US" i="1" dirty="0" err="1"/>
              <a:t>sectio</a:t>
            </a:r>
            <a:r>
              <a:rPr lang="en-US" i="1" dirty="0"/>
              <a:t>" = </a:t>
            </a:r>
            <a:r>
              <a:rPr lang="en-US" i="1" dirty="0" err="1"/>
              <a:t>řezat</a:t>
            </a:r>
            <a:r>
              <a:rPr lang="en-US" dirty="0"/>
              <a:t>)</a:t>
            </a:r>
            <a:r>
              <a:rPr lang="cs-CZ" dirty="0"/>
              <a:t> – označuje pokusy, které jsou nelidské a kruté</a:t>
            </a:r>
          </a:p>
          <a:p>
            <a:pPr marL="457200" lvl="1" indent="0">
              <a:buNone/>
            </a:pPr>
            <a:r>
              <a:rPr lang="en-US" dirty="0"/>
              <a:t>→ 1876 v </a:t>
            </a:r>
            <a:r>
              <a:rPr lang="en-US" dirty="0" err="1"/>
              <a:t>Anglii</a:t>
            </a:r>
            <a:r>
              <a:rPr lang="en-US" dirty="0"/>
              <a:t> </a:t>
            </a:r>
            <a:r>
              <a:rPr lang="en-US" dirty="0" err="1"/>
              <a:t>přijat</a:t>
            </a:r>
            <a:r>
              <a:rPr lang="en-US" dirty="0"/>
              <a:t>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ochranu</a:t>
            </a:r>
            <a:r>
              <a:rPr lang="en-US" dirty="0"/>
              <a:t> </a:t>
            </a:r>
            <a:r>
              <a:rPr lang="en-US" dirty="0" err="1"/>
              <a:t>pokusných</a:t>
            </a:r>
            <a:r>
              <a:rPr lang="en-US" dirty="0"/>
              <a:t> </a:t>
            </a:r>
            <a:r>
              <a:rPr lang="en-US" dirty="0" err="1"/>
              <a:t>zvířat</a:t>
            </a:r>
            <a:endParaRPr lang="cs-CZ" dirty="0"/>
          </a:p>
          <a:p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5ED783-0E9A-4D42-952D-3F82FAA0B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956" y="365125"/>
            <a:ext cx="4609251" cy="30638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6C7F497-6720-4D14-9C44-96EC204DB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838" y="3458464"/>
            <a:ext cx="2338048" cy="33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82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14" y="1216025"/>
            <a:ext cx="8140843" cy="5499700"/>
          </a:xfrm>
        </p:spPr>
      </p:pic>
    </p:spTree>
    <p:extLst>
      <p:ext uri="{BB962C8B-B14F-4D97-AF65-F5344CB8AC3E}">
        <p14:creationId xmlns:p14="http://schemas.microsoft.com/office/powerpoint/2010/main" val="940679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46" y="937349"/>
            <a:ext cx="8730254" cy="5808645"/>
          </a:xfrm>
        </p:spPr>
      </p:pic>
    </p:spTree>
    <p:extLst>
      <p:ext uri="{BB962C8B-B14F-4D97-AF65-F5344CB8AC3E}">
        <p14:creationId xmlns:p14="http://schemas.microsoft.com/office/powerpoint/2010/main" val="2377448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93" y="911225"/>
            <a:ext cx="8618156" cy="5825156"/>
          </a:xfrm>
        </p:spPr>
      </p:pic>
    </p:spTree>
    <p:extLst>
      <p:ext uri="{BB962C8B-B14F-4D97-AF65-F5344CB8AC3E}">
        <p14:creationId xmlns:p14="http://schemas.microsoft.com/office/powerpoint/2010/main" val="3001044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03" y="893807"/>
            <a:ext cx="8837852" cy="5874673"/>
          </a:xfrm>
        </p:spPr>
      </p:pic>
    </p:spTree>
    <p:extLst>
      <p:ext uri="{BB962C8B-B14F-4D97-AF65-F5344CB8AC3E}">
        <p14:creationId xmlns:p14="http://schemas.microsoft.com/office/powerpoint/2010/main" val="1084516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18" y="1030630"/>
            <a:ext cx="8138865" cy="5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97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18" y="1030630"/>
            <a:ext cx="8138865" cy="56850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18" y="939182"/>
            <a:ext cx="8626588" cy="57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40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0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18" y="1030630"/>
            <a:ext cx="8138865" cy="56850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18" y="939182"/>
            <a:ext cx="8626588" cy="57764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33" y="885838"/>
            <a:ext cx="8695173" cy="58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01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57020"/>
            <a:ext cx="7836961" cy="5265997"/>
          </a:xfrm>
        </p:spPr>
      </p:pic>
    </p:spTree>
    <p:extLst>
      <p:ext uri="{BB962C8B-B14F-4D97-AF65-F5344CB8AC3E}">
        <p14:creationId xmlns:p14="http://schemas.microsoft.com/office/powerpoint/2010/main" val="3383466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57020"/>
            <a:ext cx="7836961" cy="526599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28500"/>
            <a:ext cx="7900087" cy="5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57020"/>
            <a:ext cx="7836961" cy="526599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28500"/>
            <a:ext cx="7900087" cy="52945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6" y="1428500"/>
            <a:ext cx="7900087" cy="528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4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dav&#10;&#10;Popis byl vytvořen automaticky">
            <a:extLst>
              <a:ext uri="{FF2B5EF4-FFF2-40B4-BE49-F238E27FC236}">
                <a16:creationId xmlns:a16="http://schemas.microsoft.com/office/drawing/2014/main" id="{C744E0DD-E2F3-3D4F-4726-45C252CC2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1" y="705598"/>
            <a:ext cx="5147961" cy="355297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5D8AB6A-304A-B766-3193-ACBE320E627F}"/>
              </a:ext>
            </a:extLst>
          </p:cNvPr>
          <p:cNvSpPr txBox="1"/>
          <p:nvPr/>
        </p:nvSpPr>
        <p:spPr>
          <a:xfrm>
            <a:off x="551310" y="4368735"/>
            <a:ext cx="514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 s </a:t>
            </a:r>
            <a:r>
              <a:rPr lang="en-US" dirty="0" err="1"/>
              <a:t>vývěvou</a:t>
            </a:r>
            <a:r>
              <a:rPr lang="en-US" dirty="0"/>
              <a:t> </a:t>
            </a:r>
            <a:r>
              <a:rPr lang="en-US" dirty="0" err="1"/>
              <a:t>zachycený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obraze</a:t>
            </a:r>
            <a:r>
              <a:rPr lang="en-US" dirty="0"/>
              <a:t> Josepha </a:t>
            </a:r>
            <a:r>
              <a:rPr lang="en-US" dirty="0" err="1"/>
              <a:t>Wrighta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1767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74372BC-A247-EE37-EEE7-D3A9EC796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83" y="1059630"/>
            <a:ext cx="6054976" cy="373565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94F6A7A-3B7B-4322-248D-BD694CE1EF1C}"/>
              </a:ext>
            </a:extLst>
          </p:cNvPr>
          <p:cNvSpPr txBox="1"/>
          <p:nvPr/>
        </p:nvSpPr>
        <p:spPr>
          <a:xfrm>
            <a:off x="6896157" y="5305647"/>
            <a:ext cx="418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Výzkum</a:t>
            </a:r>
            <a:r>
              <a:rPr lang="en-US" dirty="0"/>
              <a:t> </a:t>
            </a:r>
            <a:r>
              <a:rPr lang="en-US" dirty="0" err="1"/>
              <a:t>slinných</a:t>
            </a:r>
            <a:r>
              <a:rPr lang="en-US" dirty="0"/>
              <a:t> </a:t>
            </a:r>
            <a:r>
              <a:rPr lang="en-US" dirty="0" err="1"/>
              <a:t>žláz</a:t>
            </a:r>
            <a:r>
              <a:rPr lang="en-US" dirty="0"/>
              <a:t> u </a:t>
            </a:r>
            <a:r>
              <a:rPr lang="en-US" dirty="0" err="1"/>
              <a:t>psa</a:t>
            </a:r>
            <a:r>
              <a:rPr lang="en-US" dirty="0"/>
              <a:t>, </a:t>
            </a:r>
            <a:r>
              <a:rPr lang="en-US" dirty="0" err="1"/>
              <a:t>rok</a:t>
            </a:r>
            <a:r>
              <a:rPr lang="en-US" dirty="0"/>
              <a:t> 1905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3346C2-FDE2-0297-B6AA-3DB13FC31F60}"/>
              </a:ext>
            </a:extLst>
          </p:cNvPr>
          <p:cNvSpPr txBox="1"/>
          <p:nvPr/>
        </p:nvSpPr>
        <p:spPr>
          <a:xfrm>
            <a:off x="4370924" y="287657"/>
            <a:ext cx="6714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https://vesmir.cz/cz/on-line-clanky/2018/05/kruta-historie-pokusu-na-zviratech.html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7FB159B-0985-429A-AA02-F97332A9761F}"/>
              </a:ext>
            </a:extLst>
          </p:cNvPr>
          <p:cNvSpPr txBox="1"/>
          <p:nvPr/>
        </p:nvSpPr>
        <p:spPr>
          <a:xfrm>
            <a:off x="551311" y="5208104"/>
            <a:ext cx="5273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0" i="1" dirty="0">
                <a:solidFill>
                  <a:srgbClr val="323232"/>
                </a:solidFill>
                <a:effectLst/>
                <a:latin typeface="Lora" pitchFamily="2" charset="-18"/>
              </a:rPr>
              <a:t>„Vrabec začíná projevovat neklid. Trhaně obrací svou drobnou hlavičku ze strany na stranu a jeho poplašený pohled jako by se ptal: copak je to? Potom zřejmě uhodl, že nebezpečí je blízké, a začíná se netrpělivě točit na místě. Rychleji, rychleji... Zmatek roste. Pokouší se uniknout pohromě, nebo něco hledá?...“</a:t>
            </a:r>
          </a:p>
          <a:p>
            <a:endParaRPr lang="cs-CZ" sz="1200" i="1" dirty="0">
              <a:solidFill>
                <a:srgbClr val="323232"/>
              </a:solidFill>
              <a:latin typeface="Lora" pitchFamily="2" charset="-18"/>
            </a:endParaRPr>
          </a:p>
          <a:p>
            <a:r>
              <a:rPr lang="cs-CZ" sz="1200" i="1" dirty="0">
                <a:solidFill>
                  <a:srgbClr val="323232"/>
                </a:solidFill>
                <a:latin typeface="Lora" pitchFamily="2" charset="-18"/>
              </a:rPr>
              <a:t>(</a:t>
            </a:r>
            <a:r>
              <a:rPr lang="pl-PL" sz="1200" b="0" i="0" dirty="0">
                <a:solidFill>
                  <a:srgbClr val="323232"/>
                </a:solidFill>
                <a:effectLst/>
                <a:latin typeface="Lora" pitchFamily="2" charset="-18"/>
              </a:rPr>
              <a:t>Ukázka pochází ze sovětské popularizační knížky </a:t>
            </a:r>
            <a:r>
              <a:rPr lang="pl-PL" sz="1200" b="0" i="1" dirty="0">
                <a:solidFill>
                  <a:srgbClr val="323232"/>
                </a:solidFill>
                <a:effectLst/>
                <a:latin typeface="Lora" pitchFamily="2" charset="-18"/>
              </a:rPr>
              <a:t>Jak přišli na to co je vzduch</a:t>
            </a:r>
            <a:r>
              <a:rPr lang="pl-PL" sz="1200" b="0" i="0" dirty="0">
                <a:solidFill>
                  <a:srgbClr val="323232"/>
                </a:solidFill>
                <a:effectLst/>
                <a:latin typeface="Lora" pitchFamily="2" charset="-18"/>
              </a:rPr>
              <a:t> z roku 1945</a:t>
            </a:r>
            <a:r>
              <a:rPr lang="cs-CZ" sz="1200" b="0" i="1" dirty="0">
                <a:solidFill>
                  <a:srgbClr val="323232"/>
                </a:solidFill>
                <a:effectLst/>
                <a:latin typeface="Lora" pitchFamily="2" charset="-18"/>
              </a:rPr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9741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57020"/>
            <a:ext cx="7836961" cy="526599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28500"/>
            <a:ext cx="7900087" cy="52945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6" y="1428500"/>
            <a:ext cx="7900087" cy="52898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6" y="1423847"/>
            <a:ext cx="7919763" cy="530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1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074" y="21091"/>
            <a:ext cx="10515600" cy="1325563"/>
          </a:xfrm>
        </p:spPr>
        <p:txBody>
          <a:bodyPr/>
          <a:lstStyle/>
          <a:p>
            <a:r>
              <a:rPr lang="cs-CZ" dirty="0"/>
              <a:t>Pokusná zvířata v ČR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93" y="1278993"/>
            <a:ext cx="7294903" cy="5579007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0236DF-2971-4EDA-8CB6-B5771698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296" y="1278993"/>
            <a:ext cx="2840689" cy="18261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322DF5-5693-4438-8560-184F63737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316" y="3182304"/>
            <a:ext cx="2156647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97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E71AB75-BF71-4BFB-A15A-1346C05CF172}"/>
              </a:ext>
            </a:extLst>
          </p:cNvPr>
          <p:cNvSpPr txBox="1"/>
          <p:nvPr/>
        </p:nvSpPr>
        <p:spPr>
          <a:xfrm>
            <a:off x="1219200" y="2190750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Three</a:t>
            </a:r>
            <a:r>
              <a:rPr lang="cs-CZ" sz="2000" dirty="0"/>
              <a:t> </a:t>
            </a:r>
            <a:r>
              <a:rPr lang="cs-CZ" sz="2000" dirty="0" err="1"/>
              <a:t>reasons</a:t>
            </a:r>
            <a:r>
              <a:rPr lang="cs-CZ" sz="2000" dirty="0"/>
              <a:t> to end animal </a:t>
            </a:r>
            <a:r>
              <a:rPr lang="cs-CZ" sz="2000" dirty="0" err="1"/>
              <a:t>experimentation</a:t>
            </a:r>
            <a:r>
              <a:rPr lang="cs-CZ" sz="2000" dirty="0"/>
              <a:t> </a:t>
            </a:r>
            <a:r>
              <a:rPr lang="cs-CZ" sz="2000" dirty="0" err="1"/>
              <a:t>now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Ethical</a:t>
            </a:r>
            <a:r>
              <a:rPr lang="cs-CZ" sz="2000" dirty="0"/>
              <a:t> </a:t>
            </a:r>
            <a:r>
              <a:rPr lang="cs-CZ" sz="2000" dirty="0" err="1"/>
              <a:t>dilemma</a:t>
            </a:r>
            <a:r>
              <a:rPr lang="cs-CZ" sz="2000" dirty="0"/>
              <a:t>: </a:t>
            </a:r>
            <a:r>
              <a:rPr lang="cs-CZ" sz="2000" dirty="0" err="1"/>
              <a:t>whose</a:t>
            </a:r>
            <a:r>
              <a:rPr lang="cs-CZ" sz="2000" dirty="0"/>
              <a:t> </a:t>
            </a:r>
            <a:r>
              <a:rPr lang="cs-CZ" sz="2000" dirty="0" err="1"/>
              <a:t>life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more </a:t>
            </a:r>
            <a:r>
              <a:rPr lang="cs-CZ" sz="2000" dirty="0" err="1"/>
              <a:t>valuable</a:t>
            </a: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25FCC9-9BC5-4C3E-A554-0C536B149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1" y="2190750"/>
            <a:ext cx="1086559" cy="10765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7E315F-CB0A-435F-BCAA-150FE269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506" y="3375358"/>
            <a:ext cx="6157494" cy="34826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92B7E8-0FF4-470D-A747-F5CE140EC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159" y="183219"/>
            <a:ext cx="5410200" cy="30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4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C0414-DFF6-4B71-8D89-0D84E82C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r>
              <a:rPr lang="cs-CZ" dirty="0"/>
              <a:t>Nové, lepší vyhlídky?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A15BC8-AF34-4563-814E-12CE8BFC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1616075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Každoročně je na celém světě k pokusům použito přibližně </a:t>
            </a:r>
            <a:r>
              <a:rPr lang="cs-CZ" b="1" dirty="0"/>
              <a:t>115 milionů zvířat</a:t>
            </a:r>
          </a:p>
          <a:p>
            <a:r>
              <a:rPr lang="cs-CZ" b="1" dirty="0"/>
              <a:t>V roce 2020 trpělo v laboratořích EU a Norska 7.9 milionu zvířat – mimo jiné králíků, opic, psů nebo koček. Pokusným zvířatům jsou násilím podávány chemické látky, jsou infikována vysilujícími chorobami, geneticky manipulována, je jim chirurgicky poškozován mozek, jsou vystavována kruté bolesti a využívána v chovných programech, které tento koloběh utrpení udržují. To by se teď mělo změnit díky tlaku občanů na evropské zákonodárce…</a:t>
            </a:r>
          </a:p>
          <a:p>
            <a:endParaRPr lang="cs-CZ" b="1" dirty="0"/>
          </a:p>
          <a:p>
            <a:r>
              <a:rPr lang="cs-CZ" b="1" dirty="0"/>
              <a:t>27. července 2023 Evropská komise </a:t>
            </a:r>
            <a:r>
              <a:rPr lang="cs-CZ" dirty="0"/>
              <a:t>představila plán postupného ukončení testování na zvířatech v celé Evropě</a:t>
            </a:r>
          </a:p>
          <a:p>
            <a:r>
              <a:rPr lang="en-US" dirty="0" err="1"/>
              <a:t>Zavázala</a:t>
            </a:r>
            <a:r>
              <a:rPr lang="en-US" dirty="0"/>
              <a:t> se </a:t>
            </a:r>
            <a:r>
              <a:rPr lang="en-US" dirty="0" err="1"/>
              <a:t>přestat</a:t>
            </a:r>
            <a:r>
              <a:rPr lang="en-US" dirty="0"/>
              <a:t> </a:t>
            </a:r>
            <a:r>
              <a:rPr lang="en-US" dirty="0" err="1"/>
              <a:t>používat</a:t>
            </a:r>
            <a:r>
              <a:rPr lang="en-US" dirty="0"/>
              <a:t> testy u </a:t>
            </a:r>
            <a:r>
              <a:rPr lang="en-US" dirty="0" err="1"/>
              <a:t>chemických</a:t>
            </a:r>
            <a:r>
              <a:rPr lang="en-US" dirty="0"/>
              <a:t> </a:t>
            </a:r>
            <a:r>
              <a:rPr lang="en-US" dirty="0" err="1"/>
              <a:t>látek</a:t>
            </a:r>
            <a:r>
              <a:rPr lang="en-US" dirty="0"/>
              <a:t>, </a:t>
            </a:r>
            <a:r>
              <a:rPr lang="en-US" dirty="0" err="1"/>
              <a:t>léčiv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pesticidů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zvířatech</a:t>
            </a:r>
            <a:r>
              <a:rPr lang="en-US" dirty="0"/>
              <a:t> a </a:t>
            </a:r>
            <a:r>
              <a:rPr lang="en-US" dirty="0" err="1"/>
              <a:t>nahradit</a:t>
            </a:r>
            <a:r>
              <a:rPr lang="en-US" dirty="0"/>
              <a:t> je </a:t>
            </a:r>
            <a:r>
              <a:rPr lang="en-US" dirty="0" err="1"/>
              <a:t>jinou</a:t>
            </a:r>
            <a:r>
              <a:rPr lang="en-US" dirty="0"/>
              <a:t> </a:t>
            </a:r>
            <a:r>
              <a:rPr lang="en-US" dirty="0" err="1"/>
              <a:t>metodou</a:t>
            </a:r>
            <a:endParaRPr lang="cs-CZ" dirty="0"/>
          </a:p>
          <a:p>
            <a:r>
              <a:rPr lang="en-US" dirty="0" err="1"/>
              <a:t>Rozhodnutí</a:t>
            </a:r>
            <a:r>
              <a:rPr lang="en-US" dirty="0"/>
              <a:t> </a:t>
            </a:r>
            <a:r>
              <a:rPr lang="en-US" dirty="0" err="1"/>
              <a:t>Komise</a:t>
            </a:r>
            <a:r>
              <a:rPr lang="en-US" dirty="0"/>
              <a:t> </a:t>
            </a:r>
            <a:r>
              <a:rPr lang="en-US" dirty="0" err="1"/>
              <a:t>přišlo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evropské</a:t>
            </a:r>
            <a:r>
              <a:rPr lang="en-US" dirty="0"/>
              <a:t> </a:t>
            </a:r>
            <a:r>
              <a:rPr lang="en-US" dirty="0" err="1"/>
              <a:t>občanské</a:t>
            </a:r>
            <a:r>
              <a:rPr lang="en-US" dirty="0"/>
              <a:t> </a:t>
            </a:r>
            <a:r>
              <a:rPr lang="en-US" dirty="0" err="1"/>
              <a:t>iniciativě</a:t>
            </a:r>
            <a:r>
              <a:rPr lang="en-US" dirty="0"/>
              <a:t> (EOI), </a:t>
            </a:r>
            <a:r>
              <a:rPr lang="en-US" dirty="0" err="1"/>
              <a:t>kterou</a:t>
            </a:r>
            <a:r>
              <a:rPr lang="en-US" dirty="0"/>
              <a:t> </a:t>
            </a:r>
            <a:r>
              <a:rPr lang="en-US" dirty="0" err="1"/>
              <a:t>podepsalo</a:t>
            </a:r>
            <a:r>
              <a:rPr lang="en-US" dirty="0"/>
              <a:t> 1,2 </a:t>
            </a:r>
            <a:r>
              <a:rPr lang="en-US" dirty="0" err="1"/>
              <a:t>milionu</a:t>
            </a:r>
            <a:r>
              <a:rPr lang="en-US" dirty="0"/>
              <a:t> </a:t>
            </a:r>
            <a:r>
              <a:rPr lang="en-US" dirty="0" err="1"/>
              <a:t>občanů</a:t>
            </a:r>
            <a:r>
              <a:rPr lang="en-US" dirty="0"/>
              <a:t> EU</a:t>
            </a:r>
            <a:r>
              <a:rPr lang="cs-CZ" dirty="0"/>
              <a:t>, v</a:t>
            </a:r>
            <a:r>
              <a:rPr lang="en-US" dirty="0"/>
              <a:t> </a:t>
            </a:r>
            <a:r>
              <a:rPr lang="cs-CZ" dirty="0"/>
              <a:t>ČR</a:t>
            </a:r>
            <a:r>
              <a:rPr lang="en-US" dirty="0"/>
              <a:t> je </a:t>
            </a:r>
            <a:r>
              <a:rPr lang="en-US" dirty="0" err="1"/>
              <a:t>součástí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úspěšné</a:t>
            </a:r>
            <a:r>
              <a:rPr lang="en-US" dirty="0"/>
              <a:t> </a:t>
            </a:r>
            <a:r>
              <a:rPr lang="en-US" dirty="0" err="1"/>
              <a:t>kampaně</a:t>
            </a:r>
            <a:r>
              <a:rPr lang="en-US" dirty="0"/>
              <a:t> </a:t>
            </a:r>
            <a:r>
              <a:rPr lang="en-US" dirty="0" err="1"/>
              <a:t>organizace</a:t>
            </a:r>
            <a:r>
              <a:rPr lang="en-US" dirty="0"/>
              <a:t> Svoboda </a:t>
            </a:r>
            <a:r>
              <a:rPr lang="en-US" dirty="0" err="1"/>
              <a:t>zvířat</a:t>
            </a:r>
            <a:r>
              <a:rPr lang="en-US" dirty="0"/>
              <a:t> Za </a:t>
            </a:r>
            <a:r>
              <a:rPr lang="en-US" dirty="0" err="1"/>
              <a:t>pokusy</a:t>
            </a:r>
            <a:r>
              <a:rPr lang="en-US" dirty="0"/>
              <a:t> bez </a:t>
            </a:r>
            <a:r>
              <a:rPr lang="en-US" dirty="0" err="1"/>
              <a:t>zvířat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32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8289" y="400594"/>
            <a:ext cx="10515600" cy="1325563"/>
          </a:xfrm>
        </p:spPr>
        <p:txBody>
          <a:bodyPr/>
          <a:lstStyle/>
          <a:p>
            <a:r>
              <a:rPr lang="cs-CZ" dirty="0"/>
              <a:t>Na závěr příklad z praxe…</a:t>
            </a:r>
            <a:endParaRPr lang="en-US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3" y="1956254"/>
            <a:ext cx="7456457" cy="3965575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32" y="766354"/>
            <a:ext cx="3529875" cy="264740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32" y="3779520"/>
            <a:ext cx="3529875" cy="26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4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závěr příklad z praxe…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282" y="1995190"/>
            <a:ext cx="4351337" cy="326350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2702" y="1993381"/>
            <a:ext cx="4336869" cy="32526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0030" y="1995191"/>
            <a:ext cx="4351339" cy="326350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31520" y="5965371"/>
            <a:ext cx="296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Ropucha obecná (</a:t>
            </a:r>
            <a:r>
              <a:rPr lang="cs-CZ" i="1" dirty="0" err="1"/>
              <a:t>Bufo</a:t>
            </a:r>
            <a:r>
              <a:rPr lang="cs-CZ" i="1" dirty="0"/>
              <a:t> </a:t>
            </a:r>
            <a:r>
              <a:rPr lang="cs-CZ" i="1" dirty="0" err="1"/>
              <a:t>bufo</a:t>
            </a:r>
            <a:r>
              <a:rPr lang="cs-CZ" dirty="0"/>
              <a:t>)</a:t>
            </a:r>
          </a:p>
          <a:p>
            <a:r>
              <a:rPr lang="cs-CZ" dirty="0"/>
              <a:t>Ropucha zelená (</a:t>
            </a:r>
            <a:r>
              <a:rPr lang="cs-CZ" i="1" dirty="0" err="1"/>
              <a:t>Bufo</a:t>
            </a:r>
            <a:r>
              <a:rPr lang="cs-CZ" i="1" dirty="0"/>
              <a:t> </a:t>
            </a:r>
            <a:r>
              <a:rPr lang="cs-CZ" i="1" dirty="0" err="1"/>
              <a:t>viridis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4101701" y="5965371"/>
            <a:ext cx="424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Skokan zelený (</a:t>
            </a:r>
            <a:r>
              <a:rPr lang="en-US" i="1" dirty="0" err="1"/>
              <a:t>Pelophylax</a:t>
            </a:r>
            <a:r>
              <a:rPr lang="en-US" i="1" dirty="0"/>
              <a:t> </a:t>
            </a:r>
            <a:r>
              <a:rPr lang="en-US" i="1" dirty="0" err="1"/>
              <a:t>esculentus</a:t>
            </a:r>
            <a:r>
              <a:rPr lang="cs-CZ" dirty="0"/>
              <a:t>)</a:t>
            </a:r>
          </a:p>
          <a:p>
            <a:r>
              <a:rPr lang="cs-CZ" dirty="0"/>
              <a:t>Skokan skřehotavý (</a:t>
            </a:r>
            <a:r>
              <a:rPr lang="en-US" i="1" dirty="0" err="1"/>
              <a:t>Pelophylax</a:t>
            </a:r>
            <a:r>
              <a:rPr lang="en-US" i="1" dirty="0"/>
              <a:t> </a:t>
            </a:r>
            <a:r>
              <a:rPr lang="en-US" i="1" dirty="0" err="1"/>
              <a:t>ridibundus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8595360" y="5895703"/>
            <a:ext cx="28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Vajíčka ropuchy obecné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82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závěr příklad z praxe…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004" y="1961008"/>
            <a:ext cx="3869782" cy="290233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49" y="1477285"/>
            <a:ext cx="3824392" cy="28682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7907" y="1961010"/>
            <a:ext cx="3869782" cy="2902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56A2DA-B5C3-4787-9E8A-A2DEF923B9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0"/>
          <a:stretch/>
        </p:blipFill>
        <p:spPr>
          <a:xfrm rot="5400000">
            <a:off x="8345210" y="1253704"/>
            <a:ext cx="2429042" cy="28762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1038208" y="5457739"/>
            <a:ext cx="334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Graphoderus</a:t>
            </a:r>
            <a:r>
              <a:rPr lang="cs-CZ" i="1" dirty="0"/>
              <a:t> </a:t>
            </a:r>
            <a:r>
              <a:rPr lang="cs-CZ" i="1" dirty="0" err="1"/>
              <a:t>cinereus</a:t>
            </a:r>
            <a:r>
              <a:rPr lang="cs-CZ" i="1" dirty="0"/>
              <a:t> </a:t>
            </a:r>
            <a:r>
              <a:rPr lang="cs-CZ" dirty="0"/>
              <a:t>(potápník)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4142149" y="4411205"/>
            <a:ext cx="334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Vážka tmavá (</a:t>
            </a:r>
            <a:r>
              <a:rPr lang="cs-CZ" i="1" dirty="0" err="1"/>
              <a:t>Sympetrum</a:t>
            </a:r>
            <a:r>
              <a:rPr lang="cs-CZ" i="1" dirty="0"/>
              <a:t> </a:t>
            </a:r>
            <a:r>
              <a:rPr lang="cs-CZ" i="1" dirty="0" err="1"/>
              <a:t>danae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053251" y="5565091"/>
            <a:ext cx="406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Znakoplavka obecná (</a:t>
            </a:r>
            <a:r>
              <a:rPr lang="cs-CZ" i="1" dirty="0" err="1"/>
              <a:t>Notonecta</a:t>
            </a:r>
            <a:r>
              <a:rPr lang="cs-CZ" i="1" dirty="0"/>
              <a:t> </a:t>
            </a:r>
            <a:r>
              <a:rPr lang="cs-CZ" i="1" dirty="0" err="1"/>
              <a:t>glauca</a:t>
            </a:r>
            <a:r>
              <a:rPr lang="cs-CZ" dirty="0"/>
              <a:t>)</a:t>
            </a:r>
          </a:p>
          <a:p>
            <a:r>
              <a:rPr lang="cs-CZ" dirty="0"/>
              <a:t>Znakoplavka tmavá (</a:t>
            </a:r>
            <a:r>
              <a:rPr lang="cs-CZ" i="1" dirty="0" err="1"/>
              <a:t>Notonecta</a:t>
            </a:r>
            <a:r>
              <a:rPr lang="cs-CZ" i="1" dirty="0"/>
              <a:t> </a:t>
            </a:r>
            <a:r>
              <a:rPr lang="cs-CZ" i="1" dirty="0" err="1"/>
              <a:t>obliqua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92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závěr příklad z praxe…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476462"/>
            <a:ext cx="10515600" cy="1388630"/>
          </a:xfrm>
        </p:spPr>
        <p:txBody>
          <a:bodyPr/>
          <a:lstStyle/>
          <a:p>
            <a:r>
              <a:rPr lang="cs-CZ" dirty="0"/>
              <a:t>Jednalo se o zvířata odchycená ve volné přírodě?</a:t>
            </a:r>
          </a:p>
          <a:p>
            <a:pPr lvl="1"/>
            <a:r>
              <a:rPr lang="cs-CZ" sz="1800" dirty="0"/>
              <a:t>„</a:t>
            </a:r>
            <a:r>
              <a:rPr lang="en-US" sz="1800" dirty="0" err="1"/>
              <a:t>Zvířata</a:t>
            </a:r>
            <a:r>
              <a:rPr lang="en-US" sz="1800" dirty="0"/>
              <a:t> </a:t>
            </a:r>
            <a:r>
              <a:rPr lang="en-US" sz="1800" dirty="0" err="1"/>
              <a:t>odchycená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volné</a:t>
            </a:r>
            <a:r>
              <a:rPr lang="en-US" sz="1800" dirty="0"/>
              <a:t> </a:t>
            </a:r>
            <a:r>
              <a:rPr lang="en-US" sz="1800" dirty="0" err="1"/>
              <a:t>přírodě</a:t>
            </a:r>
            <a:r>
              <a:rPr lang="en-US" sz="1800" dirty="0"/>
              <a:t> se </a:t>
            </a:r>
            <a:r>
              <a:rPr lang="en-US" sz="1800" dirty="0" err="1"/>
              <a:t>nesmějí</a:t>
            </a:r>
            <a:r>
              <a:rPr lang="en-US" sz="1800" dirty="0"/>
              <a:t> </a:t>
            </a:r>
            <a:r>
              <a:rPr lang="en-US" sz="1800" dirty="0" err="1"/>
              <a:t>používat</a:t>
            </a:r>
            <a:r>
              <a:rPr lang="en-US" sz="1800" dirty="0"/>
              <a:t> k </a:t>
            </a:r>
            <a:r>
              <a:rPr lang="en-US" sz="1800" dirty="0" err="1"/>
              <a:t>pokusům</a:t>
            </a:r>
            <a:r>
              <a:rPr lang="cs-CZ" sz="1800" dirty="0"/>
              <a:t>; s</a:t>
            </a:r>
            <a:r>
              <a:rPr lang="en-US" sz="1800" dirty="0" err="1"/>
              <a:t>tátní</a:t>
            </a:r>
            <a:r>
              <a:rPr lang="en-US" sz="1800" dirty="0"/>
              <a:t> </a:t>
            </a:r>
            <a:r>
              <a:rPr lang="en-US" sz="1800" dirty="0" err="1"/>
              <a:t>orgán</a:t>
            </a:r>
            <a:r>
              <a:rPr lang="en-US" sz="1800" dirty="0"/>
              <a:t> </a:t>
            </a:r>
            <a:r>
              <a:rPr lang="en-US" sz="1800" dirty="0" err="1"/>
              <a:t>však</a:t>
            </a:r>
            <a:r>
              <a:rPr lang="en-US" sz="1800" dirty="0"/>
              <a:t> </a:t>
            </a:r>
            <a:r>
              <a:rPr lang="en-US" sz="1800" dirty="0" err="1"/>
              <a:t>může</a:t>
            </a:r>
            <a:r>
              <a:rPr lang="en-US" sz="1800" dirty="0"/>
              <a:t> </a:t>
            </a:r>
            <a:r>
              <a:rPr lang="en-US" sz="1800" dirty="0" err="1"/>
              <a:t>udělit</a:t>
            </a:r>
            <a:r>
              <a:rPr lang="en-US" sz="1800" dirty="0"/>
              <a:t> </a:t>
            </a:r>
            <a:r>
              <a:rPr lang="en-US" sz="1800" dirty="0" err="1"/>
              <a:t>výjimku</a:t>
            </a:r>
            <a:r>
              <a:rPr lang="en-US" sz="1800" dirty="0"/>
              <a:t>, </a:t>
            </a:r>
            <a:r>
              <a:rPr lang="en-US" sz="1800" dirty="0" err="1"/>
              <a:t>pokud</a:t>
            </a:r>
            <a:r>
              <a:rPr lang="en-US" sz="1800" dirty="0"/>
              <a:t> </a:t>
            </a:r>
            <a:r>
              <a:rPr lang="en-US" sz="1800" dirty="0" err="1"/>
              <a:t>uživatel</a:t>
            </a:r>
            <a:r>
              <a:rPr lang="en-US" sz="1800" dirty="0"/>
              <a:t> </a:t>
            </a:r>
            <a:r>
              <a:rPr lang="en-US" sz="1800" dirty="0" err="1"/>
              <a:t>pokusných</a:t>
            </a:r>
            <a:r>
              <a:rPr lang="en-US" sz="1800" dirty="0"/>
              <a:t> </a:t>
            </a:r>
            <a:r>
              <a:rPr lang="en-US" sz="1800" dirty="0" err="1"/>
              <a:t>zvířat</a:t>
            </a:r>
            <a:r>
              <a:rPr lang="en-US" sz="1800" dirty="0"/>
              <a:t> </a:t>
            </a:r>
            <a:r>
              <a:rPr lang="en-US" sz="1800" dirty="0" err="1"/>
              <a:t>prokáže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je </a:t>
            </a:r>
            <a:r>
              <a:rPr lang="en-US" sz="1800" dirty="0" err="1"/>
              <a:t>vědecky</a:t>
            </a:r>
            <a:r>
              <a:rPr lang="en-US" sz="1800" dirty="0"/>
              <a:t> </a:t>
            </a:r>
            <a:r>
              <a:rPr lang="en-US" sz="1800" dirty="0" err="1"/>
              <a:t>doloženo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účelu</a:t>
            </a:r>
            <a:r>
              <a:rPr lang="en-US" sz="1800" dirty="0"/>
              <a:t> </a:t>
            </a:r>
            <a:r>
              <a:rPr lang="en-US" sz="1800" dirty="0" err="1"/>
              <a:t>pokusu</a:t>
            </a:r>
            <a:r>
              <a:rPr lang="en-US" sz="1800" dirty="0"/>
              <a:t> </a:t>
            </a:r>
            <a:r>
              <a:rPr lang="en-US" sz="1800" dirty="0" err="1"/>
              <a:t>nelze</a:t>
            </a:r>
            <a:r>
              <a:rPr lang="en-US" sz="1800" dirty="0"/>
              <a:t> </a:t>
            </a:r>
            <a:r>
              <a:rPr lang="en-US" sz="1800" dirty="0" err="1"/>
              <a:t>dosáhnout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použití</a:t>
            </a:r>
            <a:r>
              <a:rPr lang="en-US" sz="1800" dirty="0"/>
              <a:t> </a:t>
            </a:r>
            <a:r>
              <a:rPr lang="en-US" sz="1800" dirty="0" err="1"/>
              <a:t>pokusného</a:t>
            </a:r>
            <a:r>
              <a:rPr lang="en-US" sz="1800" dirty="0"/>
              <a:t> </a:t>
            </a:r>
            <a:r>
              <a:rPr lang="en-US" sz="1800" dirty="0" err="1"/>
              <a:t>zvířete</a:t>
            </a:r>
            <a:r>
              <a:rPr lang="en-US" sz="1800" dirty="0"/>
              <a:t>, </a:t>
            </a:r>
            <a:r>
              <a:rPr lang="en-US" sz="1800" dirty="0" err="1"/>
              <a:t>které</a:t>
            </a:r>
            <a:r>
              <a:rPr lang="en-US" sz="1800" dirty="0"/>
              <a:t> je pro </a:t>
            </a:r>
            <a:r>
              <a:rPr lang="en-US" sz="1800" dirty="0" err="1"/>
              <a:t>použití</a:t>
            </a:r>
            <a:r>
              <a:rPr lang="en-US" sz="1800" dirty="0"/>
              <a:t> k </a:t>
            </a:r>
            <a:r>
              <a:rPr lang="en-US" sz="1800" dirty="0" err="1"/>
              <a:t>pokusům</a:t>
            </a:r>
            <a:r>
              <a:rPr lang="en-US" sz="1800" dirty="0"/>
              <a:t> </a:t>
            </a:r>
            <a:r>
              <a:rPr lang="en-US" sz="1800" dirty="0" err="1"/>
              <a:t>chováno</a:t>
            </a:r>
            <a:r>
              <a:rPr lang="cs-CZ" sz="1800" dirty="0"/>
              <a:t>“</a:t>
            </a:r>
          </a:p>
          <a:p>
            <a:endParaRPr lang="en-US" sz="80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838200" y="3416012"/>
            <a:ext cx="10515600" cy="1388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Jednalo se o obratlovce?</a:t>
            </a:r>
          </a:p>
          <a:p>
            <a:pPr lvl="1"/>
            <a:r>
              <a:rPr lang="en-US" sz="1800" dirty="0"/>
              <a:t>§ 3 </a:t>
            </a:r>
            <a:r>
              <a:rPr lang="en-US" sz="1800" dirty="0" err="1"/>
              <a:t>písm</a:t>
            </a:r>
            <a:r>
              <a:rPr lang="en-US" sz="1800" dirty="0"/>
              <a:t>. j) </a:t>
            </a:r>
            <a:r>
              <a:rPr lang="en-US" sz="1800" dirty="0" err="1"/>
              <a:t>zákona</a:t>
            </a:r>
            <a:r>
              <a:rPr lang="en-US" sz="1800" dirty="0"/>
              <a:t> č. 246/1992 Sb.,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ochranu</a:t>
            </a:r>
            <a:r>
              <a:rPr lang="en-US" sz="1800" dirty="0"/>
              <a:t> </a:t>
            </a:r>
            <a:r>
              <a:rPr lang="en-US" sz="1800" dirty="0" err="1"/>
              <a:t>zvířat</a:t>
            </a:r>
            <a:r>
              <a:rPr lang="en-US" sz="1800" dirty="0"/>
              <a:t> </a:t>
            </a:r>
            <a:r>
              <a:rPr lang="en-US" sz="1800" dirty="0" err="1"/>
              <a:t>proti</a:t>
            </a:r>
            <a:r>
              <a:rPr lang="en-US" sz="1800" dirty="0"/>
              <a:t> </a:t>
            </a:r>
            <a:r>
              <a:rPr lang="en-US" sz="1800" dirty="0" err="1"/>
              <a:t>týrání</a:t>
            </a:r>
            <a:r>
              <a:rPr lang="cs-CZ" sz="1800" dirty="0"/>
              <a:t>: </a:t>
            </a:r>
            <a:r>
              <a:rPr lang="en-US" sz="1800" dirty="0"/>
              <a:t>"Pro </a:t>
            </a:r>
            <a:r>
              <a:rPr lang="en-US" sz="1800" dirty="0" err="1"/>
              <a:t>účely</a:t>
            </a:r>
            <a:r>
              <a:rPr lang="en-US" sz="1800" dirty="0"/>
              <a:t> </a:t>
            </a:r>
            <a:r>
              <a:rPr lang="en-US" sz="1800" dirty="0" err="1"/>
              <a:t>tohoto</a:t>
            </a:r>
            <a:r>
              <a:rPr lang="en-US" sz="1800" dirty="0"/>
              <a:t> </a:t>
            </a:r>
            <a:r>
              <a:rPr lang="en-US" sz="1800" dirty="0" err="1"/>
              <a:t>zákona</a:t>
            </a:r>
            <a:r>
              <a:rPr lang="en-US" sz="1800" dirty="0"/>
              <a:t> se </a:t>
            </a:r>
            <a:r>
              <a:rPr lang="en-US" sz="1800" dirty="0" err="1"/>
              <a:t>rozumí</a:t>
            </a:r>
            <a:r>
              <a:rPr lang="en-US" sz="1800" dirty="0"/>
              <a:t> </a:t>
            </a:r>
            <a:r>
              <a:rPr lang="en-US" sz="1800" dirty="0" err="1"/>
              <a:t>pokusným</a:t>
            </a:r>
            <a:r>
              <a:rPr lang="en-US" sz="1800" dirty="0"/>
              <a:t> </a:t>
            </a:r>
            <a:r>
              <a:rPr lang="en-US" sz="1800" dirty="0" err="1"/>
              <a:t>zvířetem</a:t>
            </a:r>
            <a:r>
              <a:rPr lang="cs-CZ" sz="1800" dirty="0"/>
              <a:t> </a:t>
            </a:r>
            <a:r>
              <a:rPr lang="en-US" sz="1800" dirty="0" err="1"/>
              <a:t>živý</a:t>
            </a:r>
            <a:r>
              <a:rPr lang="en-US" sz="1800" dirty="0"/>
              <a:t> </a:t>
            </a:r>
            <a:r>
              <a:rPr lang="en-US" sz="1800" dirty="0" err="1"/>
              <a:t>obratlovec</a:t>
            </a:r>
            <a:r>
              <a:rPr lang="en-US" sz="1800" dirty="0"/>
              <a:t>, </a:t>
            </a:r>
            <a:r>
              <a:rPr lang="en-US" sz="1800" dirty="0" err="1"/>
              <a:t>který</a:t>
            </a:r>
            <a:r>
              <a:rPr lang="en-US" sz="1800" dirty="0"/>
              <a:t> je </a:t>
            </a:r>
            <a:r>
              <a:rPr lang="en-US" sz="1800" dirty="0" err="1"/>
              <a:t>nebo</a:t>
            </a:r>
            <a:r>
              <a:rPr lang="en-US" sz="1800" dirty="0"/>
              <a:t> </a:t>
            </a:r>
            <a:r>
              <a:rPr lang="en-US" sz="1800" dirty="0" err="1"/>
              <a:t>má</a:t>
            </a:r>
            <a:r>
              <a:rPr lang="en-US" sz="1800" dirty="0"/>
              <a:t> </a:t>
            </a:r>
            <a:r>
              <a:rPr lang="en-US" sz="1800" dirty="0" err="1"/>
              <a:t>být</a:t>
            </a:r>
            <a:r>
              <a:rPr lang="en-US" sz="1800" dirty="0"/>
              <a:t> </a:t>
            </a:r>
            <a:r>
              <a:rPr lang="en-US" sz="1800" dirty="0" err="1"/>
              <a:t>použit</a:t>
            </a:r>
            <a:r>
              <a:rPr lang="en-US" sz="1800" dirty="0"/>
              <a:t> k </a:t>
            </a:r>
            <a:r>
              <a:rPr lang="en-US" sz="1800" dirty="0" err="1"/>
              <a:t>pokusům</a:t>
            </a:r>
            <a:r>
              <a:rPr lang="cs-CZ" sz="1800" dirty="0"/>
              <a:t>“</a:t>
            </a:r>
          </a:p>
          <a:p>
            <a:endParaRPr lang="en-US" sz="21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0" y="2027382"/>
            <a:ext cx="10515600" cy="13886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Jednalo se o pokus?</a:t>
            </a:r>
          </a:p>
          <a:p>
            <a:pPr lvl="1"/>
            <a:r>
              <a:rPr lang="en-US" sz="1900" dirty="0" err="1"/>
              <a:t>jakékoli</a:t>
            </a:r>
            <a:r>
              <a:rPr lang="en-US" sz="1900" dirty="0"/>
              <a:t> </a:t>
            </a:r>
            <a:r>
              <a:rPr lang="en-US" sz="1900" dirty="0" err="1"/>
              <a:t>invazivní</a:t>
            </a:r>
            <a:r>
              <a:rPr lang="en-US" sz="1900" dirty="0"/>
              <a:t> </a:t>
            </a:r>
            <a:r>
              <a:rPr lang="en-US" sz="1900" dirty="0" err="1"/>
              <a:t>či</a:t>
            </a:r>
            <a:r>
              <a:rPr lang="en-US" sz="1900" dirty="0"/>
              <a:t> </a:t>
            </a:r>
            <a:r>
              <a:rPr lang="en-US" sz="1900" dirty="0" err="1"/>
              <a:t>neinvazivní</a:t>
            </a:r>
            <a:r>
              <a:rPr lang="en-US" sz="1900" dirty="0"/>
              <a:t> </a:t>
            </a:r>
            <a:r>
              <a:rPr lang="en-US" sz="1900" dirty="0" err="1"/>
              <a:t>použití</a:t>
            </a:r>
            <a:r>
              <a:rPr lang="en-US" sz="1900" dirty="0"/>
              <a:t> </a:t>
            </a:r>
            <a:r>
              <a:rPr lang="en-US" sz="1900" dirty="0" err="1"/>
              <a:t>zvířete</a:t>
            </a:r>
            <a:r>
              <a:rPr lang="en-US" sz="1900" dirty="0"/>
              <a:t> pro </a:t>
            </a:r>
            <a:r>
              <a:rPr lang="en-US" sz="1900" dirty="0" err="1"/>
              <a:t>pokusné</a:t>
            </a:r>
            <a:r>
              <a:rPr lang="en-US" sz="1900" dirty="0"/>
              <a:t> </a:t>
            </a:r>
            <a:r>
              <a:rPr lang="en-US" sz="1900" dirty="0" err="1"/>
              <a:t>nebo</a:t>
            </a:r>
            <a:r>
              <a:rPr lang="en-US" sz="1900" dirty="0"/>
              <a:t> </a:t>
            </a:r>
            <a:r>
              <a:rPr lang="en-US" sz="1900" dirty="0" err="1"/>
              <a:t>jiné</a:t>
            </a:r>
            <a:r>
              <a:rPr lang="en-US" sz="1900" dirty="0"/>
              <a:t> </a:t>
            </a:r>
            <a:r>
              <a:rPr lang="en-US" sz="1900" dirty="0" err="1"/>
              <a:t>vědecké</a:t>
            </a:r>
            <a:r>
              <a:rPr lang="en-US" sz="1900" dirty="0"/>
              <a:t> </a:t>
            </a:r>
            <a:r>
              <a:rPr lang="en-US" sz="1900" dirty="0" err="1"/>
              <a:t>účely</a:t>
            </a:r>
            <a:r>
              <a:rPr lang="en-US" sz="1900" dirty="0"/>
              <a:t> se </a:t>
            </a:r>
            <a:r>
              <a:rPr lang="en-US" sz="1900" dirty="0" err="1"/>
              <a:t>známým</a:t>
            </a:r>
            <a:r>
              <a:rPr lang="en-US" sz="1900" dirty="0"/>
              <a:t> </a:t>
            </a:r>
            <a:r>
              <a:rPr lang="en-US" sz="1900" dirty="0" err="1"/>
              <a:t>nebo</a:t>
            </a:r>
            <a:r>
              <a:rPr lang="en-US" sz="1900" dirty="0"/>
              <a:t> </a:t>
            </a:r>
            <a:r>
              <a:rPr lang="en-US" sz="1900" dirty="0" err="1"/>
              <a:t>neznámým</a:t>
            </a:r>
            <a:r>
              <a:rPr lang="en-US" sz="1900" dirty="0"/>
              <a:t> </a:t>
            </a:r>
            <a:r>
              <a:rPr lang="en-US" sz="1900" dirty="0" err="1"/>
              <a:t>výsledkem</a:t>
            </a:r>
            <a:r>
              <a:rPr lang="en-US" sz="1900" dirty="0"/>
              <a:t> </a:t>
            </a:r>
            <a:r>
              <a:rPr lang="en-US" sz="1900" dirty="0" err="1"/>
              <a:t>nebo</a:t>
            </a:r>
            <a:r>
              <a:rPr lang="en-US" sz="1900" dirty="0"/>
              <a:t> pro </a:t>
            </a:r>
            <a:r>
              <a:rPr lang="en-US" sz="1900" dirty="0" err="1"/>
              <a:t>vzdělávací</a:t>
            </a:r>
            <a:r>
              <a:rPr lang="en-US" sz="1900" dirty="0"/>
              <a:t> </a:t>
            </a:r>
            <a:r>
              <a:rPr lang="en-US" sz="1900" dirty="0" err="1"/>
              <a:t>účely</a:t>
            </a:r>
            <a:r>
              <a:rPr lang="en-US" sz="1900" dirty="0"/>
              <a:t>, </a:t>
            </a:r>
            <a:r>
              <a:rPr lang="en-US" sz="1900" dirty="0" err="1"/>
              <a:t>které</a:t>
            </a:r>
            <a:r>
              <a:rPr lang="en-US" sz="1900" dirty="0"/>
              <a:t> </a:t>
            </a:r>
            <a:r>
              <a:rPr lang="en-US" sz="1900" dirty="0" err="1"/>
              <a:t>může</a:t>
            </a:r>
            <a:r>
              <a:rPr lang="en-US" sz="1900" dirty="0"/>
              <a:t> </a:t>
            </a:r>
            <a:r>
              <a:rPr lang="en-US" sz="1900" dirty="0" err="1"/>
              <a:t>zvířeti</a:t>
            </a:r>
            <a:r>
              <a:rPr lang="en-US" sz="1900" dirty="0"/>
              <a:t> </a:t>
            </a:r>
            <a:r>
              <a:rPr lang="en-US" sz="1900" dirty="0" err="1"/>
              <a:t>způsobit</a:t>
            </a:r>
            <a:r>
              <a:rPr lang="en-US" sz="1900" dirty="0"/>
              <a:t> </a:t>
            </a:r>
            <a:r>
              <a:rPr lang="en-US" sz="1900" dirty="0" err="1"/>
              <a:t>bolest</a:t>
            </a:r>
            <a:r>
              <a:rPr lang="en-US" sz="1900" dirty="0"/>
              <a:t>, </a:t>
            </a:r>
            <a:r>
              <a:rPr lang="en-US" sz="1900" dirty="0" err="1"/>
              <a:t>utrpení</a:t>
            </a:r>
            <a:r>
              <a:rPr lang="en-US" sz="1900" dirty="0"/>
              <a:t>, </a:t>
            </a:r>
            <a:r>
              <a:rPr lang="en-US" sz="1900" dirty="0" err="1"/>
              <a:t>strach</a:t>
            </a:r>
            <a:r>
              <a:rPr lang="en-US" sz="1900" dirty="0"/>
              <a:t> </a:t>
            </a:r>
            <a:r>
              <a:rPr lang="en-US" sz="1900" dirty="0" err="1"/>
              <a:t>nebo</a:t>
            </a:r>
            <a:r>
              <a:rPr lang="en-US" sz="1900" dirty="0"/>
              <a:t> </a:t>
            </a:r>
            <a:r>
              <a:rPr lang="en-US" sz="1900" dirty="0" err="1"/>
              <a:t>trvalé</a:t>
            </a:r>
            <a:r>
              <a:rPr lang="en-US" sz="1900" dirty="0"/>
              <a:t> </a:t>
            </a:r>
            <a:r>
              <a:rPr lang="en-US" sz="1900" dirty="0" err="1"/>
              <a:t>poškození</a:t>
            </a:r>
            <a:r>
              <a:rPr lang="en-US" sz="1900" dirty="0"/>
              <a:t> </a:t>
            </a:r>
            <a:r>
              <a:rPr lang="en-US" sz="1900" dirty="0" err="1"/>
              <a:t>nejméně</a:t>
            </a:r>
            <a:r>
              <a:rPr lang="en-US" sz="1900" dirty="0"/>
              <a:t> o </a:t>
            </a:r>
            <a:r>
              <a:rPr lang="en-US" sz="1900" dirty="0" err="1"/>
              <a:t>intenzitě</a:t>
            </a:r>
            <a:r>
              <a:rPr lang="en-US" sz="1900" dirty="0"/>
              <a:t> </a:t>
            </a:r>
            <a:r>
              <a:rPr lang="en-US" sz="1900" dirty="0" err="1"/>
              <a:t>odpovídající</a:t>
            </a:r>
            <a:r>
              <a:rPr lang="en-US" sz="1900" dirty="0"/>
              <a:t> </a:t>
            </a:r>
            <a:r>
              <a:rPr lang="en-US" sz="1900" dirty="0" err="1"/>
              <a:t>vpichu</a:t>
            </a:r>
            <a:r>
              <a:rPr lang="en-US" sz="1900" dirty="0"/>
              <a:t> </a:t>
            </a:r>
            <a:r>
              <a:rPr lang="en-US" sz="1900" dirty="0" err="1"/>
              <a:t>jehly</a:t>
            </a:r>
            <a:r>
              <a:rPr lang="en-US" sz="1900" dirty="0"/>
              <a:t> </a:t>
            </a:r>
            <a:r>
              <a:rPr lang="en-US" sz="1900" dirty="0" err="1"/>
              <a:t>podle</a:t>
            </a:r>
            <a:r>
              <a:rPr lang="en-US" sz="1900" dirty="0"/>
              <a:t> </a:t>
            </a:r>
            <a:r>
              <a:rPr lang="en-US" sz="1900" dirty="0" err="1"/>
              <a:t>běžné</a:t>
            </a:r>
            <a:r>
              <a:rPr lang="en-US" sz="1900" dirty="0"/>
              <a:t> </a:t>
            </a:r>
            <a:r>
              <a:rPr lang="en-US" sz="1900" dirty="0" err="1"/>
              <a:t>veterinární</a:t>
            </a:r>
            <a:r>
              <a:rPr lang="en-US" sz="1900" dirty="0"/>
              <a:t> </a:t>
            </a:r>
            <a:r>
              <a:rPr lang="en-US" sz="1900" dirty="0" err="1"/>
              <a:t>praxe</a:t>
            </a:r>
            <a:endParaRPr lang="cs-CZ" sz="19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31984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07" y="190788"/>
            <a:ext cx="4923548" cy="6550078"/>
          </a:xfrm>
        </p:spPr>
      </p:pic>
    </p:spTree>
    <p:extLst>
      <p:ext uri="{BB962C8B-B14F-4D97-AF65-F5344CB8AC3E}">
        <p14:creationId xmlns:p14="http://schemas.microsoft.com/office/powerpoint/2010/main" val="2054350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654" y="0"/>
            <a:ext cx="10515600" cy="1325563"/>
          </a:xfrm>
        </p:spPr>
        <p:txBody>
          <a:bodyPr/>
          <a:lstStyle/>
          <a:p>
            <a:r>
              <a:rPr lang="cs-CZ" dirty="0"/>
              <a:t>Zdroje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4309" y="1142134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https://cit.vfu.cz/opvk2014/?title=teorie-</a:t>
            </a:r>
            <a:r>
              <a:rPr lang="cs-CZ" sz="2000" dirty="0">
                <a:hlinkClick r:id="rId2"/>
              </a:rPr>
              <a:t>p</a:t>
            </a:r>
            <a:r>
              <a:rPr lang="en-US" sz="2000" dirty="0" err="1">
                <a:hlinkClick r:id="rId2"/>
              </a:rPr>
              <a:t>okusy_na_zviratech&amp;lang</a:t>
            </a:r>
            <a:r>
              <a:rPr lang="en-US" sz="2000" dirty="0">
                <a:hlinkClick r:id="rId2"/>
              </a:rPr>
              <a:t>=</a:t>
            </a:r>
            <a:r>
              <a:rPr lang="en-US" sz="2000" dirty="0" err="1">
                <a:hlinkClick r:id="rId2"/>
              </a:rPr>
              <a:t>cz</a:t>
            </a:r>
            <a:endParaRPr lang="cs-CZ" sz="2000" dirty="0"/>
          </a:p>
          <a:p>
            <a:r>
              <a:rPr lang="cs-CZ" sz="2000" dirty="0"/>
              <a:t>https://eagri.cz/public/web/mze/ochrana-zvirat/pokusna-zvirata/prehled-zvirat-pouzitych-k-pokusum/grafy/</a:t>
            </a:r>
          </a:p>
          <a:p>
            <a:r>
              <a:rPr lang="en-US" sz="2400" dirty="0"/>
              <a:t>http://www.protisrsti.cz/dokumenty/zbytecnepokusy.pdf</a:t>
            </a:r>
          </a:p>
        </p:txBody>
      </p:sp>
    </p:spTree>
    <p:extLst>
      <p:ext uri="{BB962C8B-B14F-4D97-AF65-F5344CB8AC3E}">
        <p14:creationId xmlns:p14="http://schemas.microsoft.com/office/powerpoint/2010/main" val="273698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D0313-39D9-638B-57C1-AE9F9A1B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staré, pózování&#10;&#10;Popis byl vytvořen automaticky">
            <a:extLst>
              <a:ext uri="{FF2B5EF4-FFF2-40B4-BE49-F238E27FC236}">
                <a16:creationId xmlns:a16="http://schemas.microsoft.com/office/drawing/2014/main" id="{ED0C89D5-1CC4-427C-ADA6-6244AA8EA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7" y="365125"/>
            <a:ext cx="7216022" cy="4919256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C33A04-ED0A-13E8-DC4C-E80C9A6DD70A}"/>
              </a:ext>
            </a:extLst>
          </p:cNvPr>
          <p:cNvSpPr txBox="1"/>
          <p:nvPr/>
        </p:nvSpPr>
        <p:spPr>
          <a:xfrm>
            <a:off x="583019" y="5560828"/>
            <a:ext cx="710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Experimenty s </a:t>
            </a:r>
            <a:r>
              <a:rPr lang="en-US" dirty="0" err="1"/>
              <a:t>elektřinou</a:t>
            </a:r>
            <a:r>
              <a:rPr lang="cs-CZ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publikem</a:t>
            </a:r>
            <a:r>
              <a:rPr lang="en-US" dirty="0"/>
              <a:t>. Giovanni </a:t>
            </a:r>
            <a:r>
              <a:rPr lang="en-US" dirty="0" err="1"/>
              <a:t>Aldini</a:t>
            </a:r>
            <a:r>
              <a:rPr lang="cs-CZ" dirty="0"/>
              <a:t> před 200 lety p</a:t>
            </a:r>
            <a:r>
              <a:rPr lang="en-US" dirty="0" err="1"/>
              <a:t>roudem</a:t>
            </a:r>
            <a:r>
              <a:rPr lang="en-US" dirty="0"/>
              <a:t> "</a:t>
            </a:r>
            <a:r>
              <a:rPr lang="en-US" dirty="0" err="1"/>
              <a:t>oživoval</a:t>
            </a:r>
            <a:r>
              <a:rPr lang="en-US" dirty="0"/>
              <a:t>" </a:t>
            </a:r>
            <a:r>
              <a:rPr lang="en-US" dirty="0" err="1"/>
              <a:t>mrtvá</a:t>
            </a:r>
            <a:r>
              <a:rPr lang="en-US" dirty="0"/>
              <a:t> </a:t>
            </a:r>
            <a:r>
              <a:rPr lang="en-US" dirty="0" err="1"/>
              <a:t>zvířata</a:t>
            </a:r>
            <a:r>
              <a:rPr lang="en-US" dirty="0"/>
              <a:t>  a </a:t>
            </a:r>
            <a:r>
              <a:rPr lang="en-US" dirty="0" err="1"/>
              <a:t>nakonec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člověka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AA7D70-C4C4-6388-A9E0-707A9FD8A98C}"/>
              </a:ext>
            </a:extLst>
          </p:cNvPr>
          <p:cNvSpPr txBox="1"/>
          <p:nvPr/>
        </p:nvSpPr>
        <p:spPr>
          <a:xfrm>
            <a:off x="5327855" y="73013"/>
            <a:ext cx="6714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https://vesmir.cz/cz/on-line-clanky/2018/05/kruta-historie-pokusu-na-zviratech.html</a:t>
            </a:r>
          </a:p>
        </p:txBody>
      </p:sp>
    </p:spTree>
    <p:extLst>
      <p:ext uri="{BB962C8B-B14F-4D97-AF65-F5344CB8AC3E}">
        <p14:creationId xmlns:p14="http://schemas.microsoft.com/office/powerpoint/2010/main" val="36736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E26E4A52-1657-CE2E-C576-A1D2CDDE9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0" y="560904"/>
            <a:ext cx="4297738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84F7F04-7084-B19D-B292-E97EA34B2CFC}"/>
              </a:ext>
            </a:extLst>
          </p:cNvPr>
          <p:cNvSpPr txBox="1"/>
          <p:nvPr/>
        </p:nvSpPr>
        <p:spPr>
          <a:xfrm>
            <a:off x="669851" y="4912242"/>
            <a:ext cx="389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Objev inzulinu (odběr nebo podvázání slinivky zaživa)</a:t>
            </a:r>
            <a:endParaRPr lang="en-US" dirty="0"/>
          </a:p>
        </p:txBody>
      </p:sp>
      <p:pic>
        <p:nvPicPr>
          <p:cNvPr id="8" name="Obrázek 7" descr="Obsah obrázku pes, osoba, černá, bílá&#10;&#10;Popis byl vytvořen automaticky">
            <a:extLst>
              <a:ext uri="{FF2B5EF4-FFF2-40B4-BE49-F238E27FC236}">
                <a16:creationId xmlns:a16="http://schemas.microsoft.com/office/drawing/2014/main" id="{C4C9B8E3-58E0-23AF-15EB-082DC46B9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44" y="468895"/>
            <a:ext cx="4044775" cy="527242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20D409-EEE4-7568-4C91-0000EE2FDF0F}"/>
              </a:ext>
            </a:extLst>
          </p:cNvPr>
          <p:cNvSpPr txBox="1"/>
          <p:nvPr/>
        </p:nvSpPr>
        <p:spPr>
          <a:xfrm>
            <a:off x="5758444" y="5975498"/>
            <a:ext cx="623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Transplantace</a:t>
            </a:r>
            <a:r>
              <a:rPr lang="en-US" dirty="0"/>
              <a:t> </a:t>
            </a:r>
            <a:r>
              <a:rPr lang="en-US" dirty="0" err="1"/>
              <a:t>psí</a:t>
            </a:r>
            <a:r>
              <a:rPr lang="en-US" dirty="0"/>
              <a:t> </a:t>
            </a:r>
            <a:r>
              <a:rPr lang="en-US" dirty="0" err="1"/>
              <a:t>hlavy</a:t>
            </a:r>
            <a:r>
              <a:rPr lang="en-US" dirty="0"/>
              <a:t>, </a:t>
            </a: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vedená</a:t>
            </a:r>
            <a:r>
              <a:rPr lang="en-US" dirty="0"/>
              <a:t> </a:t>
            </a:r>
            <a:r>
              <a:rPr lang="en-US" dirty="0" err="1"/>
              <a:t>sovětským</a:t>
            </a:r>
            <a:r>
              <a:rPr lang="en-US" dirty="0"/>
              <a:t> </a:t>
            </a:r>
            <a:r>
              <a:rPr lang="en-US" dirty="0" err="1"/>
              <a:t>fyziologem</a:t>
            </a:r>
            <a:r>
              <a:rPr lang="en-US" dirty="0"/>
              <a:t> </a:t>
            </a:r>
            <a:r>
              <a:rPr lang="en-US" dirty="0" err="1"/>
              <a:t>Vladimirem</a:t>
            </a:r>
            <a:r>
              <a:rPr lang="en-US" dirty="0"/>
              <a:t> </a:t>
            </a:r>
            <a:r>
              <a:rPr lang="en-US" dirty="0" err="1"/>
              <a:t>Děmichovem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1959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8DED3F8-7749-530B-665F-7D070E92427D}"/>
              </a:ext>
            </a:extLst>
          </p:cNvPr>
          <p:cNvSpPr txBox="1"/>
          <p:nvPr/>
        </p:nvSpPr>
        <p:spPr>
          <a:xfrm>
            <a:off x="5758444" y="161118"/>
            <a:ext cx="6714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https://vesmir.cz/cz/on-line-clanky/2018/05/kruta-historie-pokusu-na-zviratech.html</a:t>
            </a:r>
          </a:p>
        </p:txBody>
      </p:sp>
    </p:spTree>
    <p:extLst>
      <p:ext uri="{BB962C8B-B14F-4D97-AF65-F5344CB8AC3E}">
        <p14:creationId xmlns:p14="http://schemas.microsoft.com/office/powerpoint/2010/main" val="96312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zeď, interiér, hračka&#10;&#10;Popis byl vytvořen automaticky">
            <a:extLst>
              <a:ext uri="{FF2B5EF4-FFF2-40B4-BE49-F238E27FC236}">
                <a16:creationId xmlns:a16="http://schemas.microsoft.com/office/drawing/2014/main" id="{82600E3A-FDDC-153C-030B-424F4E023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0" y="89693"/>
            <a:ext cx="3887279" cy="441273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7F2C975-25FA-0D25-B76F-A7022792634D}"/>
              </a:ext>
            </a:extLst>
          </p:cNvPr>
          <p:cNvSpPr txBox="1"/>
          <p:nvPr/>
        </p:nvSpPr>
        <p:spPr>
          <a:xfrm>
            <a:off x="273095" y="4540230"/>
            <a:ext cx="5443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  <a:r>
              <a:rPr lang="en-US" dirty="0" err="1"/>
              <a:t>očkodan</a:t>
            </a:r>
            <a:r>
              <a:rPr lang="en-US" dirty="0"/>
              <a:t> </a:t>
            </a:r>
            <a:r>
              <a:rPr lang="en-US" dirty="0" err="1"/>
              <a:t>stříbrný</a:t>
            </a:r>
            <a:r>
              <a:rPr lang="en-US" dirty="0"/>
              <a:t>, </a:t>
            </a:r>
            <a:r>
              <a:rPr lang="en-US" dirty="0" err="1"/>
              <a:t>jedna</a:t>
            </a:r>
            <a:r>
              <a:rPr lang="en-US" dirty="0"/>
              <a:t> z </a:t>
            </a:r>
            <a:r>
              <a:rPr lang="en-US" dirty="0" err="1"/>
              <a:t>obětí</a:t>
            </a:r>
            <a:r>
              <a:rPr lang="en-US" dirty="0"/>
              <a:t> </a:t>
            </a:r>
            <a:r>
              <a:rPr lang="en-US" dirty="0" err="1"/>
              <a:t>krutých</a:t>
            </a:r>
            <a:r>
              <a:rPr lang="en-US" dirty="0"/>
              <a:t> </a:t>
            </a:r>
            <a:r>
              <a:rPr lang="en-US" dirty="0" err="1"/>
              <a:t>experimentů</a:t>
            </a:r>
            <a:r>
              <a:rPr lang="en-US" dirty="0"/>
              <a:t> v </a:t>
            </a:r>
            <a:r>
              <a:rPr lang="en-US" dirty="0" err="1"/>
              <a:t>laboratoři</a:t>
            </a:r>
            <a:r>
              <a:rPr lang="en-US" dirty="0"/>
              <a:t> </a:t>
            </a:r>
            <a:r>
              <a:rPr lang="en-US" dirty="0" err="1"/>
              <a:t>Edwarda</a:t>
            </a:r>
            <a:r>
              <a:rPr lang="en-US" dirty="0"/>
              <a:t> </a:t>
            </a:r>
            <a:r>
              <a:rPr lang="en-US" dirty="0" err="1"/>
              <a:t>Tauba</a:t>
            </a:r>
            <a:r>
              <a:rPr lang="en-US" dirty="0"/>
              <a:t>, </a:t>
            </a:r>
            <a:r>
              <a:rPr lang="cs-CZ" dirty="0"/>
              <a:t>SSSR, </a:t>
            </a:r>
            <a:r>
              <a:rPr lang="en-US" dirty="0" err="1"/>
              <a:t>rok</a:t>
            </a:r>
            <a:r>
              <a:rPr lang="en-US" dirty="0"/>
              <a:t> 1981. </a:t>
            </a:r>
            <a:r>
              <a:rPr lang="en-US" dirty="0" err="1"/>
              <a:t>Vědec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později</a:t>
            </a:r>
            <a:r>
              <a:rPr lang="en-US" dirty="0"/>
              <a:t> </a:t>
            </a:r>
            <a:r>
              <a:rPr lang="en-US" dirty="0" err="1"/>
              <a:t>obviněn</a:t>
            </a:r>
            <a:r>
              <a:rPr lang="en-US" dirty="0"/>
              <a:t> z </a:t>
            </a:r>
            <a:r>
              <a:rPr lang="en-US" dirty="0" err="1"/>
              <a:t>týrání</a:t>
            </a:r>
            <a:r>
              <a:rPr lang="en-US" dirty="0"/>
              <a:t> </a:t>
            </a:r>
            <a:r>
              <a:rPr lang="en-US" dirty="0" err="1"/>
              <a:t>zvířat</a:t>
            </a:r>
            <a:endParaRPr lang="en-US" dirty="0"/>
          </a:p>
        </p:txBody>
      </p:sp>
      <p:pic>
        <p:nvPicPr>
          <p:cNvPr id="8" name="Obrázek 7" descr="Obsah obrázku osoba, interiér, muž, stojící&#10;&#10;Popis byl vytvořen automaticky">
            <a:extLst>
              <a:ext uri="{FF2B5EF4-FFF2-40B4-BE49-F238E27FC236}">
                <a16:creationId xmlns:a16="http://schemas.microsoft.com/office/drawing/2014/main" id="{69FC6889-69CE-2899-B537-F2A37F561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48" y="320678"/>
            <a:ext cx="6674201" cy="409183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7D0B4B-4F3B-1FCC-6823-C64C9AC0F6D1}"/>
              </a:ext>
            </a:extLst>
          </p:cNvPr>
          <p:cNvSpPr txBox="1"/>
          <p:nvPr/>
        </p:nvSpPr>
        <p:spPr>
          <a:xfrm>
            <a:off x="5869173" y="4519553"/>
            <a:ext cx="580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I. P. Pavlov se svými kolegy operuje psa, rok 1902 (studoval </a:t>
            </a:r>
            <a:r>
              <a:rPr lang="pt-BR" dirty="0"/>
              <a:t>procesy trávení a přitom objevil podmíněné reflexy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569561-066B-FAE7-3CAF-28AC02F56CB7}"/>
              </a:ext>
            </a:extLst>
          </p:cNvPr>
          <p:cNvSpPr txBox="1"/>
          <p:nvPr/>
        </p:nvSpPr>
        <p:spPr>
          <a:xfrm>
            <a:off x="5773479" y="12901"/>
            <a:ext cx="6714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https://vesmir.cz/cz/on-line-clanky/2018/05/kruta-historie-pokusu-na-zviratech.html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D5F8D3-4F6C-4705-A2B3-B07E470C135A}"/>
              </a:ext>
            </a:extLst>
          </p:cNvPr>
          <p:cNvSpPr txBox="1"/>
          <p:nvPr/>
        </p:nvSpPr>
        <p:spPr>
          <a:xfrm>
            <a:off x="120887" y="5411450"/>
            <a:ext cx="5443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100" b="0" i="1" dirty="0">
                <a:solidFill>
                  <a:srgbClr val="323232"/>
                </a:solidFill>
                <a:effectLst/>
                <a:latin typeface="Lora" pitchFamily="2" charset="-18"/>
              </a:rPr>
              <a:t>„Vzpomínám na jednu docela malou opičku, která měla v mozku zavedené elektrody, a tak s tou obnaženou hlavičkou bez kosti a bez kůže seděla bez hnutí, upjata ve zvláštním držáku. Tuto opičku každého rána </a:t>
            </a:r>
            <a:r>
              <a:rPr lang="cs-CZ" sz="1100" b="0" i="1" dirty="0" err="1">
                <a:solidFill>
                  <a:srgbClr val="323232"/>
                </a:solidFill>
                <a:effectLst/>
                <a:latin typeface="Lora" pitchFamily="2" charset="-18"/>
              </a:rPr>
              <a:t>vyndavali</a:t>
            </a:r>
            <a:r>
              <a:rPr lang="cs-CZ" sz="1100" b="0" i="1" dirty="0">
                <a:solidFill>
                  <a:srgbClr val="323232"/>
                </a:solidFill>
                <a:effectLst/>
                <a:latin typeface="Lora" pitchFamily="2" charset="-18"/>
              </a:rPr>
              <a:t> před laboratoř, a tlupy propocených návštěvníků ji okukovaly se zbožným zanícením, tak to je teda ta věda. A opice přikovaná víc než Prométheus ke skále je sledovala černýma nenávistnýma očima, jednoho po druhém, jednoho po druhém.</a:t>
            </a:r>
            <a:endParaRPr lang="cs-CZ" sz="1100" b="0" i="0" dirty="0">
              <a:solidFill>
                <a:srgbClr val="323232"/>
              </a:solidFill>
              <a:effectLst/>
              <a:latin typeface="Lora" pitchFamily="2" charset="-18"/>
            </a:endParaRPr>
          </a:p>
          <a:p>
            <a:pPr algn="l"/>
            <a:r>
              <a:rPr lang="cs-CZ" sz="1100" b="0" i="1" dirty="0">
                <a:solidFill>
                  <a:srgbClr val="323232"/>
                </a:solidFill>
                <a:effectLst/>
                <a:latin typeface="Lora" pitchFamily="2" charset="-18"/>
              </a:rPr>
              <a:t>To nebyl dobrý pokus. Pokus na efekt není dobrý pokus…“ (Miroslav Holub, biolog)</a:t>
            </a:r>
            <a:endParaRPr lang="cs-CZ" sz="1100" b="0" i="0" dirty="0">
              <a:solidFill>
                <a:srgbClr val="323232"/>
              </a:solidFill>
              <a:effectLst/>
              <a:latin typeface="Lora" pitchFamily="2" charset="-18"/>
            </a:endParaRPr>
          </a:p>
          <a:p>
            <a:endParaRPr lang="en-US" sz="11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A16F58A-9E87-4B40-ADD8-62A5584F7920}"/>
              </a:ext>
            </a:extLst>
          </p:cNvPr>
          <p:cNvSpPr txBox="1"/>
          <p:nvPr/>
        </p:nvSpPr>
        <p:spPr>
          <a:xfrm>
            <a:off x="6003853" y="5272926"/>
            <a:ext cx="5822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0" i="1" dirty="0">
                <a:solidFill>
                  <a:srgbClr val="323232"/>
                </a:solidFill>
                <a:effectLst/>
                <a:latin typeface="Lora" pitchFamily="2" charset="-18"/>
              </a:rPr>
              <a:t>„Když zažívám zkušenost spojenou na konci pokusu se smrtí zvířete, cítím hluboký smutný pocit, že přeruším veselý život, že jsem katem živé bytosti. Když jsem řezal a zničil živou bytost, slyšel jsem v sobě hněvivou výčitku, že krutou nevědomou rukou porušuji nevýslovně umělecký mechanismus. Ale snáším to v zájmu pravdy, ve prospěch lidí...“			(I. P. Pavlov)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716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000" y="97270"/>
            <a:ext cx="10515600" cy="1325563"/>
          </a:xfrm>
        </p:spPr>
        <p:txBody>
          <a:bodyPr/>
          <a:lstStyle/>
          <a:p>
            <a:r>
              <a:rPr lang="cs-CZ"/>
              <a:t>Historie pokusů na zvířatech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683" y="1410271"/>
            <a:ext cx="8981909" cy="488227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Používání</a:t>
            </a:r>
            <a:r>
              <a:rPr lang="en-US" dirty="0"/>
              <a:t> </a:t>
            </a:r>
            <a:r>
              <a:rPr lang="en-US" dirty="0" err="1"/>
              <a:t>zvířat</a:t>
            </a:r>
            <a:r>
              <a:rPr lang="en-US" dirty="0"/>
              <a:t> v </a:t>
            </a:r>
            <a:r>
              <a:rPr lang="en-US" dirty="0" err="1"/>
              <a:t>pokusech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cs-CZ" dirty="0"/>
              <a:t>z</a:t>
            </a:r>
            <a:r>
              <a:rPr lang="en-US" dirty="0" err="1"/>
              <a:t>odpovědné</a:t>
            </a:r>
            <a:r>
              <a:rPr lang="en-US" dirty="0"/>
              <a:t>, </a:t>
            </a:r>
            <a:r>
              <a:rPr lang="en-US" dirty="0" err="1"/>
              <a:t>rozumné</a:t>
            </a:r>
            <a:r>
              <a:rPr lang="en-US" dirty="0"/>
              <a:t> a </a:t>
            </a:r>
            <a:r>
              <a:rPr lang="en-US" dirty="0" err="1"/>
              <a:t>měly</a:t>
            </a:r>
            <a:r>
              <a:rPr lang="en-US" dirty="0"/>
              <a:t> by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omezeny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odstraněny</a:t>
            </a:r>
            <a:r>
              <a:rPr lang="en-US" dirty="0"/>
              <a:t> </a:t>
            </a:r>
            <a:r>
              <a:rPr lang="en-US" dirty="0" err="1"/>
              <a:t>nehumánní</a:t>
            </a:r>
            <a:r>
              <a:rPr lang="en-US" dirty="0"/>
              <a:t> </a:t>
            </a:r>
            <a:r>
              <a:rPr lang="en-US" dirty="0" err="1"/>
              <a:t>aspekty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→ </a:t>
            </a:r>
            <a:r>
              <a:rPr lang="cs-CZ" dirty="0"/>
              <a:t> </a:t>
            </a:r>
            <a:r>
              <a:rPr lang="en-US" dirty="0" err="1"/>
              <a:t>zásad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„</a:t>
            </a:r>
            <a:r>
              <a:rPr lang="en-US" b="1" dirty="0"/>
              <a:t>3 R</a:t>
            </a:r>
            <a:r>
              <a:rPr lang="cs-CZ" dirty="0"/>
              <a:t>“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/>
              <a:t>Russell a Burch</a:t>
            </a:r>
            <a:r>
              <a:rPr lang="cs-CZ" dirty="0"/>
              <a:t>, 1959):</a:t>
            </a:r>
          </a:p>
          <a:p>
            <a:pPr lvl="1"/>
            <a:r>
              <a:rPr lang="en-US" b="1" dirty="0"/>
              <a:t>REPLACEMENT</a:t>
            </a:r>
            <a:r>
              <a:rPr lang="en-US" dirty="0"/>
              <a:t> (</a:t>
            </a:r>
            <a:r>
              <a:rPr lang="en-US" dirty="0" err="1"/>
              <a:t>náhrada</a:t>
            </a:r>
            <a:r>
              <a:rPr lang="en-US" dirty="0"/>
              <a:t>) – </a:t>
            </a:r>
            <a:r>
              <a:rPr lang="en-US" dirty="0" err="1"/>
              <a:t>nahrazení</a:t>
            </a:r>
            <a:r>
              <a:rPr lang="en-US" dirty="0"/>
              <a:t> </a:t>
            </a:r>
            <a:r>
              <a:rPr lang="en-US" dirty="0" err="1"/>
              <a:t>pokusu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zvířatech</a:t>
            </a:r>
            <a:r>
              <a:rPr lang="en-US" dirty="0"/>
              <a:t> </a:t>
            </a:r>
            <a:r>
              <a:rPr lang="en-US" dirty="0" err="1"/>
              <a:t>jinými</a:t>
            </a:r>
            <a:r>
              <a:rPr lang="en-US" dirty="0"/>
              <a:t> </a:t>
            </a:r>
            <a:r>
              <a:rPr lang="en-US" dirty="0" err="1"/>
              <a:t>technikami</a:t>
            </a:r>
            <a:r>
              <a:rPr lang="en-US" dirty="0"/>
              <a:t>,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pokusy</a:t>
            </a:r>
            <a:r>
              <a:rPr lang="en-US" dirty="0"/>
              <a:t> </a:t>
            </a:r>
            <a:r>
              <a:rPr lang="en-US" i="1" dirty="0"/>
              <a:t>in vitro</a:t>
            </a:r>
            <a:r>
              <a:rPr lang="en-US" dirty="0"/>
              <a:t> s </a:t>
            </a:r>
            <a:r>
              <a:rPr lang="en-US" dirty="0" err="1"/>
              <a:t>buněčnými</a:t>
            </a:r>
            <a:r>
              <a:rPr lang="en-US" dirty="0"/>
              <a:t> </a:t>
            </a:r>
            <a:r>
              <a:rPr lang="en-US" dirty="0" err="1"/>
              <a:t>kulturami</a:t>
            </a:r>
            <a:r>
              <a:rPr lang="en-US" dirty="0"/>
              <a:t>, </a:t>
            </a: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nižších</a:t>
            </a:r>
            <a:r>
              <a:rPr lang="en-US" dirty="0"/>
              <a:t> </a:t>
            </a:r>
            <a:r>
              <a:rPr lang="en-US" dirty="0" err="1"/>
              <a:t>organi</a:t>
            </a:r>
            <a:r>
              <a:rPr lang="cs-CZ" dirty="0"/>
              <a:t>s</a:t>
            </a:r>
            <a:r>
              <a:rPr lang="en-US" dirty="0" err="1"/>
              <a:t>mů</a:t>
            </a:r>
            <a:r>
              <a:rPr lang="en-US" dirty="0"/>
              <a:t> (</a:t>
            </a:r>
            <a:r>
              <a:rPr lang="en-US" dirty="0" err="1"/>
              <a:t>bakterie</a:t>
            </a:r>
            <a:r>
              <a:rPr lang="en-US" dirty="0"/>
              <a:t>, </a:t>
            </a:r>
            <a:r>
              <a:rPr lang="en-US" dirty="0" err="1"/>
              <a:t>kvasinky</a:t>
            </a:r>
            <a:r>
              <a:rPr lang="en-US" dirty="0"/>
              <a:t>, </a:t>
            </a:r>
            <a:r>
              <a:rPr lang="en-US" dirty="0" err="1"/>
              <a:t>plísně</a:t>
            </a:r>
            <a:r>
              <a:rPr lang="en-US" dirty="0"/>
              <a:t>, </a:t>
            </a:r>
            <a:r>
              <a:rPr lang="en-US" dirty="0" err="1"/>
              <a:t>hmyz</a:t>
            </a:r>
            <a:r>
              <a:rPr lang="en-US" dirty="0"/>
              <a:t>, </a:t>
            </a:r>
            <a:r>
              <a:rPr lang="en-US" dirty="0" err="1"/>
              <a:t>plži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.), </a:t>
            </a:r>
            <a:r>
              <a:rPr lang="en-US" dirty="0" err="1"/>
              <a:t>imunologické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, </a:t>
            </a:r>
            <a:r>
              <a:rPr lang="en-US" dirty="0" err="1"/>
              <a:t>matematické</a:t>
            </a:r>
            <a:r>
              <a:rPr lang="en-US" dirty="0"/>
              <a:t> </a:t>
            </a:r>
            <a:r>
              <a:rPr lang="en-US" dirty="0" err="1"/>
              <a:t>modelování</a:t>
            </a:r>
            <a:r>
              <a:rPr lang="en-US" dirty="0"/>
              <a:t>, video, filmy, </a:t>
            </a:r>
            <a:r>
              <a:rPr lang="en-US" dirty="0" err="1"/>
              <a:t>počítačové</a:t>
            </a:r>
            <a:r>
              <a:rPr lang="en-US" dirty="0"/>
              <a:t> </a:t>
            </a:r>
            <a:r>
              <a:rPr lang="en-US" dirty="0" err="1"/>
              <a:t>výukové</a:t>
            </a:r>
            <a:r>
              <a:rPr lang="en-US" dirty="0"/>
              <a:t> </a:t>
            </a:r>
            <a:r>
              <a:rPr lang="en-US" dirty="0" err="1"/>
              <a:t>programy</a:t>
            </a:r>
            <a:r>
              <a:rPr lang="cs-CZ" dirty="0"/>
              <a:t>, apod.</a:t>
            </a:r>
            <a:endParaRPr lang="en-US" dirty="0"/>
          </a:p>
          <a:p>
            <a:pPr lvl="1"/>
            <a:endParaRPr lang="cs-CZ" b="1" dirty="0"/>
          </a:p>
          <a:p>
            <a:pPr lvl="1"/>
            <a:r>
              <a:rPr lang="en-US" b="1" dirty="0"/>
              <a:t>REDUCTION</a:t>
            </a:r>
            <a:r>
              <a:rPr lang="en-US" dirty="0"/>
              <a:t> (</a:t>
            </a:r>
            <a:r>
              <a:rPr lang="en-US" dirty="0" err="1"/>
              <a:t>redukce</a:t>
            </a:r>
            <a:r>
              <a:rPr lang="en-US" dirty="0"/>
              <a:t>) –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zvířat</a:t>
            </a:r>
            <a:r>
              <a:rPr lang="en-US" dirty="0"/>
              <a:t> </a:t>
            </a:r>
            <a:r>
              <a:rPr lang="en-US" dirty="0" err="1"/>
              <a:t>zařazovaných</a:t>
            </a:r>
            <a:r>
              <a:rPr lang="en-US" dirty="0"/>
              <a:t> 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				</a:t>
            </a:r>
            <a:r>
              <a:rPr lang="en-US" dirty="0"/>
              <a:t>do </a:t>
            </a:r>
            <a:r>
              <a:rPr lang="en-US" dirty="0" err="1"/>
              <a:t>pokusu</a:t>
            </a:r>
            <a:endParaRPr lang="en-US" dirty="0"/>
          </a:p>
          <a:p>
            <a:pPr lvl="1"/>
            <a:endParaRPr lang="cs-CZ" b="1" dirty="0"/>
          </a:p>
          <a:p>
            <a:pPr lvl="1"/>
            <a:r>
              <a:rPr lang="en-US" b="1" dirty="0"/>
              <a:t>REFINEMENT</a:t>
            </a:r>
            <a:r>
              <a:rPr lang="en-US" dirty="0"/>
              <a:t> (</a:t>
            </a:r>
            <a:r>
              <a:rPr lang="en-US" dirty="0" err="1"/>
              <a:t>zjemnění</a:t>
            </a:r>
            <a:r>
              <a:rPr lang="en-US" dirty="0"/>
              <a:t>) –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úplné</a:t>
            </a:r>
            <a:r>
              <a:rPr lang="en-US" dirty="0"/>
              <a:t> </a:t>
            </a:r>
            <a:r>
              <a:rPr lang="en-US" dirty="0" err="1"/>
              <a:t>vyloučení</a:t>
            </a:r>
            <a:r>
              <a:rPr lang="en-US" dirty="0"/>
              <a:t> </a:t>
            </a:r>
            <a:r>
              <a:rPr lang="en-US" dirty="0" err="1"/>
              <a:t>bolestivých</a:t>
            </a:r>
            <a:r>
              <a:rPr lang="en-US" dirty="0"/>
              <a:t> a </a:t>
            </a:r>
            <a:r>
              <a:rPr lang="en-US" dirty="0" err="1"/>
              <a:t>stresujících</a:t>
            </a:r>
            <a:r>
              <a:rPr lang="en-US" dirty="0"/>
              <a:t> </a:t>
            </a:r>
            <a:r>
              <a:rPr lang="en-US" dirty="0" err="1"/>
              <a:t>podnětů</a:t>
            </a:r>
            <a:r>
              <a:rPr lang="en-US" dirty="0"/>
              <a:t> (</a:t>
            </a:r>
            <a:r>
              <a:rPr lang="cs-CZ" dirty="0"/>
              <a:t>s cílem </a:t>
            </a:r>
            <a:r>
              <a:rPr lang="en-US" dirty="0" err="1"/>
              <a:t>zajistit</a:t>
            </a:r>
            <a:r>
              <a:rPr lang="en-US" dirty="0"/>
              <a:t> welfare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pohodu</a:t>
            </a:r>
            <a:r>
              <a:rPr lang="en-US" dirty="0"/>
              <a:t> </a:t>
            </a:r>
            <a:r>
              <a:rPr lang="en-US" dirty="0" err="1"/>
              <a:t>zvířat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Obrázek 4" descr="Obsah obrázku budova, osoba, exteriér, stojící&#10;&#10;Popis byl vytvořen automaticky">
            <a:extLst>
              <a:ext uri="{FF2B5EF4-FFF2-40B4-BE49-F238E27FC236}">
                <a16:creationId xmlns:a16="http://schemas.microsoft.com/office/drawing/2014/main" id="{1E2F1BC9-017E-68E0-0AB0-2B33B7E6D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31" y="3851408"/>
            <a:ext cx="3526463" cy="26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4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pokusů na zvířatech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Využívají se živočichové od bezobratlých (octomilky, háďátka) přes studenokrevné obratlovce (obojživelníci, ryby) až po primáty (šimpanz)</a:t>
            </a:r>
          </a:p>
          <a:p>
            <a:r>
              <a:rPr lang="cs-CZ" dirty="0"/>
              <a:t>Z</a:t>
            </a:r>
            <a:r>
              <a:rPr lang="en-US" dirty="0" err="1"/>
              <a:t>ákladní</a:t>
            </a:r>
            <a:r>
              <a:rPr lang="en-US" dirty="0"/>
              <a:t> a </a:t>
            </a:r>
            <a:r>
              <a:rPr lang="en-US" dirty="0" err="1"/>
              <a:t>aplikovan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en-US" dirty="0" err="1"/>
              <a:t>výzkum</a:t>
            </a:r>
            <a:r>
              <a:rPr lang="cs-CZ" dirty="0"/>
              <a:t>, </a:t>
            </a:r>
            <a:r>
              <a:rPr lang="en-US" dirty="0" err="1"/>
              <a:t>medicín</a:t>
            </a:r>
            <a:r>
              <a:rPr lang="cs-CZ" dirty="0"/>
              <a:t>a</a:t>
            </a:r>
            <a:r>
              <a:rPr lang="en-US" dirty="0"/>
              <a:t> a </a:t>
            </a:r>
            <a:r>
              <a:rPr lang="en-US" dirty="0" err="1"/>
              <a:t>biologi</a:t>
            </a:r>
            <a:r>
              <a:rPr lang="cs-CZ" dirty="0"/>
              <a:t>e</a:t>
            </a:r>
            <a:r>
              <a:rPr lang="en-US" dirty="0"/>
              <a:t>, </a:t>
            </a:r>
            <a:r>
              <a:rPr lang="en-US" dirty="0" err="1"/>
              <a:t>zemědělství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ochran</a:t>
            </a:r>
            <a:r>
              <a:rPr lang="cs-CZ" dirty="0"/>
              <a:t>a </a:t>
            </a:r>
            <a:r>
              <a:rPr lang="en-US" dirty="0" err="1"/>
              <a:t>životního</a:t>
            </a:r>
            <a:r>
              <a:rPr lang="en-US" dirty="0"/>
              <a:t> </a:t>
            </a:r>
            <a:r>
              <a:rPr lang="en-US" dirty="0" err="1"/>
              <a:t>prostředí</a:t>
            </a:r>
            <a:endParaRPr lang="cs-CZ" dirty="0"/>
          </a:p>
          <a:p>
            <a:r>
              <a:rPr lang="cs-CZ" dirty="0"/>
              <a:t>V minulosti testování účinku jaderných zbraní (okamžité a dlouhodobé účinky ionizujícího záření)</a:t>
            </a:r>
          </a:p>
          <a:p>
            <a:r>
              <a:rPr lang="cs-CZ" dirty="0"/>
              <a:t>V minulosti kosmický výzkum</a:t>
            </a:r>
            <a:endParaRPr lang="en-US" dirty="0"/>
          </a:p>
        </p:txBody>
      </p:sp>
      <p:pic>
        <p:nvPicPr>
          <p:cNvPr id="5" name="Obrázek 4" descr="Obsah obrázku pes&#10;&#10;Popis byl vytvořen automaticky">
            <a:extLst>
              <a:ext uri="{FF2B5EF4-FFF2-40B4-BE49-F238E27FC236}">
                <a16:creationId xmlns:a16="http://schemas.microsoft.com/office/drawing/2014/main" id="{0618FC3D-2D51-E24E-563A-2DDC7ADB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75" y="4418867"/>
            <a:ext cx="5059945" cy="24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32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663</TotalTime>
  <Words>3300</Words>
  <Application>Microsoft Office PowerPoint</Application>
  <PresentationFormat>Širokoúhlá obrazovka</PresentationFormat>
  <Paragraphs>215</Paragraphs>
  <Slides>49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Google Sans</vt:lpstr>
      <vt:lpstr>Lora</vt:lpstr>
      <vt:lpstr>Martel</vt:lpstr>
      <vt:lpstr>Roboto</vt:lpstr>
      <vt:lpstr>Wingdings</vt:lpstr>
      <vt:lpstr>Motiv Office</vt:lpstr>
      <vt:lpstr>FUNGI, PLANTAE, ANIMALIA 2</vt:lpstr>
      <vt:lpstr>Historie pokusů na zvířatech</vt:lpstr>
      <vt:lpstr>Historie pokusů na zvířatech</vt:lpstr>
      <vt:lpstr>Prezentace aplikace PowerPoint</vt:lpstr>
      <vt:lpstr>Prezentace aplikace PowerPoint</vt:lpstr>
      <vt:lpstr>Prezentace aplikace PowerPoint</vt:lpstr>
      <vt:lpstr>Prezentace aplikace PowerPoint</vt:lpstr>
      <vt:lpstr>Historie pokusů na zvířatech</vt:lpstr>
      <vt:lpstr>Význam pokusů na zvířatech</vt:lpstr>
      <vt:lpstr>Co je to pokusný druh?</vt:lpstr>
      <vt:lpstr>Co je to pokus?</vt:lpstr>
      <vt:lpstr>Co není pokus?</vt:lpstr>
      <vt:lpstr>Kdy je možné provádět pokusy na zvířatech?</vt:lpstr>
      <vt:lpstr>Pokusy na zvířatech v ČR</vt:lpstr>
      <vt:lpstr>Pokusy na zvířatech v ČR – projekt pokusu</vt:lpstr>
      <vt:lpstr>Živočichové chovaní k pokusům Hlodavci</vt:lpstr>
      <vt:lpstr>Živočichové chovaní k pokusům Hlodavci</vt:lpstr>
      <vt:lpstr>Živočichové chovaní k pokusům Hlodavci</vt:lpstr>
      <vt:lpstr>Živočichové chovaní k pokusům Zajícovci</vt:lpstr>
      <vt:lpstr>Živočichové chovaní k pokusům Šelmy</vt:lpstr>
      <vt:lpstr>Živočichové chovaní k pokusům Obojživelníci</vt:lpstr>
      <vt:lpstr>Živočichové chovaní k pokusům Obojživelníci</vt:lpstr>
      <vt:lpstr>Živočichové chovaní k pokusům Ryby</vt:lpstr>
      <vt:lpstr>Živočichové chovaní k pokusům Primáti</vt:lpstr>
      <vt:lpstr>Živočichové chovaní k pokusům Hospodářská zvířata</vt:lpstr>
      <vt:lpstr>Pokusné druhy v biologickém výzkumu Příklady druhů chráněných legislativou</vt:lpstr>
      <vt:lpstr>Pokusné druhy v biologickém výzkumu Příklady druhů chráněných legislativou</vt:lpstr>
      <vt:lpstr>Pokusné druhy v biologickém výzkumu Příklady druhů chráněných legislativou</vt:lpstr>
      <vt:lpstr>Pokusné druhy v biologickém výzkumu Příklady druhů chráněných legislativou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Pokusná zvířata v ČR</vt:lpstr>
      <vt:lpstr>Prezentace aplikace PowerPoint</vt:lpstr>
      <vt:lpstr>Nové, lepší vyhlídky?</vt:lpstr>
      <vt:lpstr>Na závěr příklad z praxe…</vt:lpstr>
      <vt:lpstr>Na závěr příklad z praxe…</vt:lpstr>
      <vt:lpstr>Na závěr příklad z praxe…</vt:lpstr>
      <vt:lpstr>Na závěr příklad z praxe…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FUNGI, PLANTAE, ANIMALIA 2</dc:title>
  <dc:creator>Hana Šigutová</dc:creator>
  <cp:lastModifiedBy>Šigutová Hana</cp:lastModifiedBy>
  <cp:revision>88</cp:revision>
  <dcterms:created xsi:type="dcterms:W3CDTF">2021-12-06T11:29:47Z</dcterms:created>
  <dcterms:modified xsi:type="dcterms:W3CDTF">2023-12-11T14:38:07Z</dcterms:modified>
</cp:coreProperties>
</file>