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4"/>
  </p:notesMasterIdLst>
  <p:handoutMasterIdLst>
    <p:handoutMasterId r:id="rId25"/>
  </p:handoutMasterIdLst>
  <p:sldIdLst>
    <p:sldId id="322" r:id="rId4"/>
    <p:sldId id="283" r:id="rId5"/>
    <p:sldId id="359" r:id="rId6"/>
    <p:sldId id="361" r:id="rId7"/>
    <p:sldId id="360" r:id="rId8"/>
    <p:sldId id="321" r:id="rId9"/>
    <p:sldId id="320" r:id="rId10"/>
    <p:sldId id="362" r:id="rId11"/>
    <p:sldId id="364" r:id="rId12"/>
    <p:sldId id="365" r:id="rId13"/>
    <p:sldId id="366" r:id="rId14"/>
    <p:sldId id="367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8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861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787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741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376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147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5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6896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375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486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640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27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52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320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127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71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Předplatónská</a:t>
            </a:r>
            <a:r>
              <a:rPr lang="cs-CZ" dirty="0">
                <a:solidFill>
                  <a:schemeClr val="tx1"/>
                </a:solidFill>
              </a:rPr>
              <a:t> politická filosofie, </a:t>
            </a:r>
            <a:r>
              <a:rPr lang="cs-CZ" dirty="0" err="1">
                <a:solidFill>
                  <a:schemeClr val="tx1"/>
                </a:solidFill>
              </a:rPr>
              <a:t>Sókratés</a:t>
            </a:r>
            <a:r>
              <a:rPr lang="cs-CZ" dirty="0">
                <a:solidFill>
                  <a:schemeClr val="tx1"/>
                </a:solidFill>
              </a:rPr>
              <a:t> a Platón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001487"/>
            <a:ext cx="8077309" cy="105591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Řecká tragédie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743200"/>
            <a:ext cx="77770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Aischylos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Sofokles,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Euripides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mezi konfliktními cíli a loajalitami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Sofoklova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Antigona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638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1015999"/>
            <a:ext cx="8189794" cy="81468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Sókratés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56343" y="1915886"/>
            <a:ext cx="7213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dialektika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intelektualismus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filosofický život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péče o duši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Obrana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Sókratova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Kritón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9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89795" cy="118410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Platón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656114"/>
            <a:ext cx="792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Obecná východiska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Platónova Ústava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6253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89795" cy="86479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Obecná východiska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5" y="2002971"/>
            <a:ext cx="78895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forma a látka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poznání v. mínění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řád: věčné uspořádání věcí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kdo jsou nesobečtí vládci?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problém politické participace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8037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89795" cy="118410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Platón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656114"/>
            <a:ext cx="792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Obecná východiska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Platónova Ústava</a:t>
            </a:r>
            <a:endParaRPr lang="cs-CZ" sz="3000" dirty="0">
              <a:solidFill>
                <a:srgbClr val="FF0000"/>
              </a:solidFill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190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7"/>
            <a:ext cx="8189795" cy="103279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I. kniha Ústavy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235200"/>
            <a:ext cx="77625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spravedlnost?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Kefalos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(žádostivá část duše)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Polemarchos</a:t>
            </a:r>
            <a:r>
              <a:rPr lang="cs-CZ" sz="3000" dirty="0">
                <a:latin typeface="Sylfaen"/>
                <a:cs typeface="Times New Roman"/>
              </a:rPr>
              <a:t> (vznětlivá část duše)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Thrasymachos</a:t>
            </a:r>
            <a:r>
              <a:rPr lang="cs-CZ" sz="3000" dirty="0">
                <a:latin typeface="Sylfaen"/>
                <a:cs typeface="Times New Roman"/>
              </a:rPr>
              <a:t> (anticipuje rozumovou část 	duše)</a:t>
            </a:r>
          </a:p>
        </p:txBody>
      </p:sp>
    </p:spTree>
    <p:extLst>
      <p:ext uri="{BB962C8B-B14F-4D97-AF65-F5344CB8AC3E}">
        <p14:creationId xmlns:p14="http://schemas.microsoft.com/office/powerpoint/2010/main" val="3651668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7"/>
            <a:ext cx="8189795" cy="88801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II. a III. kniha Ústavy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1944914"/>
            <a:ext cx="7748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je člověk spravedlivým jen z donucení aneb příběh o prstenu neviditelnosti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spravedlnost jako cesta k nejvyššímu štěstí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jak má vypadat spravedlivá obec?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mýtus o původu sociálních tříd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cs typeface="Times New Roman"/>
              </a:rPr>
              <a:t> problém výchovy</a:t>
            </a:r>
          </a:p>
        </p:txBody>
      </p:sp>
    </p:spTree>
    <p:extLst>
      <p:ext uri="{BB962C8B-B14F-4D97-AF65-F5344CB8AC3E}">
        <p14:creationId xmlns:p14="http://schemas.microsoft.com/office/powerpoint/2010/main" val="371180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818867"/>
            <a:ext cx="8189794" cy="85753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IV. kniha Ústavy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9458" y="2307771"/>
            <a:ext cx="81135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ctnosti obce a ctnosti duše???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spravedlnost: harmonie v duši člověka a polis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je analogie mezi jednotlivcem a obcí správná?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jak zkonstruovat polis, v níž bude </a:t>
            </a:r>
            <a:r>
              <a:rPr lang="cs-CZ" sz="3000" dirty="0" err="1">
                <a:latin typeface="Sylfaen"/>
                <a:cs typeface="Times New Roman"/>
              </a:rPr>
              <a:t>thumos</a:t>
            </a:r>
            <a:r>
              <a:rPr lang="cs-CZ" sz="3000" dirty="0">
                <a:latin typeface="Sylfaen"/>
                <a:cs typeface="Times New Roman"/>
              </a:rPr>
              <a:t> 	kontrolován?</a:t>
            </a:r>
          </a:p>
        </p:txBody>
      </p:sp>
    </p:spTree>
    <p:extLst>
      <p:ext uri="{BB962C8B-B14F-4D97-AF65-F5344CB8AC3E}">
        <p14:creationId xmlns:p14="http://schemas.microsoft.com/office/powerpoint/2010/main" val="2936417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1045029"/>
            <a:ext cx="8189795" cy="84473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V.-VII. kniha Ústavy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5714" y="2801257"/>
            <a:ext cx="78667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tři podmínky uskutečnění Platónské polis 	(omezení soukromého majetku, zrušení 	rodiny, ustavení filosofa krále)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doxa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(mínění) a epistémé (vědění)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podobenství o jeskyni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7022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7"/>
            <a:ext cx="8189795" cy="83467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VIII. až X. kniha Ústavy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5714" y="2104570"/>
            <a:ext cx="80372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výklad změn režimů: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upadlé režimy: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timokracie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– oligarchie – 	demokracie – tyranida</a:t>
            </a: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Erót a duše tyranského člověka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nesmrtelnost duše</a:t>
            </a:r>
          </a:p>
        </p:txBody>
      </p:sp>
    </p:spTree>
    <p:extLst>
      <p:ext uri="{BB962C8B-B14F-4D97-AF65-F5344CB8AC3E}">
        <p14:creationId xmlns:p14="http://schemas.microsoft.com/office/powerpoint/2010/main" val="78240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politická filosofie?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porozumět politické realitě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změnit politickou realitu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8"/>
            <a:ext cx="8189795" cy="93199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Hodnocení Platóna - zdroje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Tradice politického myšlení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5714" y="2104570"/>
            <a:ext cx="80372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Karl R.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Popper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Otevřená společnost a její 	nepřátelé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Leo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Strauss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jeho žáci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Hlavní zdroje přednášky: Barša/Císař 	(přednášky z politické filosofie), Steven B. 	Smith (</a:t>
            </a:r>
            <a:r>
              <a:rPr lang="cs-CZ" sz="3000" i="1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i="1" dirty="0" err="1">
                <a:latin typeface="Sylfaen"/>
                <a:ea typeface="Calibri"/>
                <a:cs typeface="Times New Roman"/>
              </a:rPr>
              <a:t>Philosophy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Sheldon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Wolin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(</a:t>
            </a:r>
            <a:r>
              <a:rPr lang="cs-CZ" sz="3000" i="1" dirty="0" err="1">
                <a:latin typeface="Sylfaen"/>
                <a:ea typeface="Calibri"/>
                <a:cs typeface="Times New Roman"/>
              </a:rPr>
              <a:t>Politics</a:t>
            </a:r>
            <a:r>
              <a:rPr lang="cs-CZ" sz="3000" i="1" dirty="0">
                <a:latin typeface="Sylfaen"/>
                <a:ea typeface="Calibri"/>
                <a:cs typeface="Times New Roman"/>
              </a:rPr>
              <a:t> and Vision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6760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politická filosofie?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porozumět politické realitě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změnit politickou realitu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655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Porozumět politické realitě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210937"/>
            <a:ext cx="821595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současnost má svůj původ v minulosti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existence permanentních otázek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kontext myšlení: prostor a čas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důležitost krizí</a:t>
            </a:r>
          </a:p>
        </p:txBody>
      </p:sp>
    </p:spTree>
    <p:extLst>
      <p:ext uri="{BB962C8B-B14F-4D97-AF65-F5344CB8AC3E}">
        <p14:creationId xmlns:p14="http://schemas.microsoft.com/office/powerpoint/2010/main" val="83381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politická filosofie?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porozumět politické realitě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změnit politickou realitu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089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54537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Změnit politickou realitu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5" y="2333766"/>
            <a:ext cx="829935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politická vize (každý máme svůj úhel pohledu)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politické představy veřejnými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filosofie jako architektonický obor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tradice a inovace v politickém myšlení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89795" cy="170597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Kontext vzniku politické filosofie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380343"/>
            <a:ext cx="7748029" cy="39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úpadek polis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rysy života v polis: 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a) mimořádné postavení slova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b) veřejnost projevů společenského života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c)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isonomie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polis v. moderní společnost a liberální stát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89795" cy="12131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Řecká přírodní filosofie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278744"/>
            <a:ext cx="78895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mytologie v. filosofie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iónská škola přírodní filosofie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příroda se stává něčím pochopitelným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není rozdíl mezi fyzikální realitou a 	společností: jednotící princip</a:t>
            </a:r>
          </a:p>
          <a:p>
            <a:pPr algn="ctr"/>
            <a:r>
              <a:rPr lang="cs-CZ" sz="3000" dirty="0">
                <a:latin typeface="Sylfaen"/>
                <a:ea typeface="Calibri"/>
                <a:cs typeface="Times New Roman"/>
              </a:rPr>
              <a:t>X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Sókratés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zkoumání etických otázek</a:t>
            </a:r>
          </a:p>
        </p:txBody>
      </p:sp>
    </p:spTree>
    <p:extLst>
      <p:ext uri="{BB962C8B-B14F-4D97-AF65-F5344CB8AC3E}">
        <p14:creationId xmlns:p14="http://schemas.microsoft.com/office/powerpoint/2010/main" val="1473228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222451" cy="96639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Sofisté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032000"/>
            <a:ext cx="78895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Kdo byli sofisté?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„Člověk je mírou všech věcí“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Prótagorás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rozlišení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physis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nomoi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Hippiás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egoismus a vláda silnějších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Antifón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sofisté a politika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12605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2014</TotalTime>
  <Words>682</Words>
  <Application>Microsoft Office PowerPoint</Application>
  <PresentationFormat>Předvádění na obrazovce (4:3)</PresentationFormat>
  <Paragraphs>194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Předplatónská politická filosofie, Sókratés a Platón   Jiří Baroš</vt:lpstr>
      <vt:lpstr>Co je politická filosofie?</vt:lpstr>
      <vt:lpstr>Co je politická filosofie?</vt:lpstr>
      <vt:lpstr>Porozumět politické realitě</vt:lpstr>
      <vt:lpstr>Co je politická filosofie?</vt:lpstr>
      <vt:lpstr>   Změnit politickou realitu</vt:lpstr>
      <vt:lpstr>   Kontext vzniku politické filosofie</vt:lpstr>
      <vt:lpstr>   Řecká přírodní filosofie</vt:lpstr>
      <vt:lpstr>   Sofisté</vt:lpstr>
      <vt:lpstr>   Řecká tragédie</vt:lpstr>
      <vt:lpstr>   Sókratés</vt:lpstr>
      <vt:lpstr>   Platón</vt:lpstr>
      <vt:lpstr>   Obecná východiska</vt:lpstr>
      <vt:lpstr>   Platón</vt:lpstr>
      <vt:lpstr>   I. kniha Ústavy</vt:lpstr>
      <vt:lpstr>   II. a III. kniha Ústavy</vt:lpstr>
      <vt:lpstr>   IV. kniha Ústavy</vt:lpstr>
      <vt:lpstr>   V.-VII. kniha Ústavy</vt:lpstr>
      <vt:lpstr>   VIII. až X. kniha Ústavy</vt:lpstr>
      <vt:lpstr>   Hodnocení Platóna -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117</cp:revision>
  <cp:lastPrinted>2014-10-15T14:35:53Z</cp:lastPrinted>
  <dcterms:created xsi:type="dcterms:W3CDTF">2013-12-10T20:26:31Z</dcterms:created>
  <dcterms:modified xsi:type="dcterms:W3CDTF">2021-09-16T08:05:30Z</dcterms:modified>
</cp:coreProperties>
</file>