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9" r:id="rId5"/>
    <p:sldId id="259" r:id="rId6"/>
    <p:sldId id="267" r:id="rId7"/>
    <p:sldId id="268" r:id="rId8"/>
    <p:sldId id="260" r:id="rId9"/>
    <p:sldId id="266" r:id="rId10"/>
    <p:sldId id="262" r:id="rId11"/>
    <p:sldId id="263" r:id="rId12"/>
    <p:sldId id="271" r:id="rId13"/>
    <p:sldId id="26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62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38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1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1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5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26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6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68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9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5EC6E-92EE-407C-B67A-15E725CDF7BE}" type="datetimeFigureOut">
              <a:rPr lang="cs-CZ" smtClean="0"/>
              <a:t>19.09.2022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B13F-BE69-4397-998D-60938BFB52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ink@fs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4327" y="1122363"/>
            <a:ext cx="10760364" cy="2387600"/>
          </a:xfrm>
        </p:spPr>
        <p:txBody>
          <a:bodyPr>
            <a:normAutofit/>
          </a:bodyPr>
          <a:lstStyle/>
          <a:p>
            <a:r>
              <a:rPr lang="cs-CZ" dirty="0"/>
              <a:t>Francouzská politika a politické strany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Doc. Mgr. Michal Pink, Ph.D. </a:t>
            </a:r>
          </a:p>
          <a:p>
            <a:r>
              <a:rPr lang="cs-CZ" dirty="0">
                <a:hlinkClick r:id="rId2"/>
              </a:rPr>
              <a:t>pink@fss.muni.cz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728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790" y="0"/>
            <a:ext cx="10515600" cy="1325563"/>
          </a:xfrm>
        </p:spPr>
        <p:txBody>
          <a:bodyPr/>
          <a:lstStyle/>
          <a:p>
            <a:r>
              <a:rPr lang="cs-CZ" dirty="0"/>
              <a:t>Levý střed a Republikánská levice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790" y="1483878"/>
            <a:ext cx="11389591" cy="5138595"/>
          </a:xfrm>
        </p:spPr>
        <p:txBody>
          <a:bodyPr>
            <a:normAutofit/>
          </a:bodyPr>
          <a:lstStyle/>
          <a:p>
            <a:r>
              <a:rPr lang="cs-CZ" dirty="0"/>
              <a:t>parlamentní monarchisté, konzervativní republika</a:t>
            </a:r>
          </a:p>
          <a:p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Radical</a:t>
            </a:r>
            <a:r>
              <a:rPr lang="cs-CZ" dirty="0"/>
              <a:t> 1907 </a:t>
            </a:r>
          </a:p>
          <a:p>
            <a:r>
              <a:rPr lang="cs-CZ" dirty="0" err="1"/>
              <a:t>Jules</a:t>
            </a:r>
            <a:r>
              <a:rPr lang="cs-CZ" dirty="0"/>
              <a:t> Ferry, </a:t>
            </a:r>
            <a:r>
              <a:rPr lang="cs-CZ" dirty="0" err="1"/>
              <a:t>Jules</a:t>
            </a:r>
            <a:r>
              <a:rPr lang="cs-CZ" dirty="0"/>
              <a:t> </a:t>
            </a:r>
            <a:r>
              <a:rPr lang="cs-CZ" dirty="0" err="1"/>
              <a:t>Gréve</a:t>
            </a:r>
            <a:r>
              <a:rPr lang="cs-CZ" dirty="0"/>
              <a:t> – zákládající představitelé III. Republiky  </a:t>
            </a:r>
          </a:p>
          <a:p>
            <a:r>
              <a:rPr lang="cs-CZ" dirty="0"/>
              <a:t>První strana SFIO 1905 - 1971,</a:t>
            </a:r>
          </a:p>
          <a:p>
            <a:r>
              <a:rPr lang="cs-CZ" dirty="0"/>
              <a:t>PSU 1960 – 1990, moderní soc. dem. </a:t>
            </a:r>
          </a:p>
          <a:p>
            <a:r>
              <a:rPr lang="cs-CZ" dirty="0"/>
              <a:t>FGDS 1964 - 1968 </a:t>
            </a:r>
          </a:p>
          <a:p>
            <a:r>
              <a:rPr lang="cs-CZ" dirty="0"/>
              <a:t>Socialistická strana PS – 1971, klasická moderní soc. dem formace </a:t>
            </a:r>
          </a:p>
          <a:p>
            <a:r>
              <a:rPr lang="cs-CZ" dirty="0"/>
              <a:t>Zastánci postupné transformace s cílem lepší společnosti </a:t>
            </a:r>
          </a:p>
          <a:p>
            <a:r>
              <a:rPr lang="cs-CZ" dirty="0"/>
              <a:t>Zastánci sekulární společnosti, rovnostáři, </a:t>
            </a:r>
          </a:p>
          <a:p>
            <a:r>
              <a:rPr lang="cs-CZ" dirty="0"/>
              <a:t>Po roce cca 1990 i sociálně liberální trendy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64" y="184726"/>
            <a:ext cx="3756121" cy="22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2927" y="792020"/>
            <a:ext cx="5802745" cy="1471324"/>
          </a:xfrm>
        </p:spPr>
        <p:txBody>
          <a:bodyPr/>
          <a:lstStyle/>
          <a:p>
            <a:r>
              <a:rPr lang="cs-CZ" dirty="0"/>
              <a:t>Republikánská unie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860098"/>
            <a:ext cx="10254673" cy="3596120"/>
          </a:xfrm>
        </p:spPr>
        <p:txBody>
          <a:bodyPr/>
          <a:lstStyle/>
          <a:p>
            <a:r>
              <a:rPr lang="cs-CZ" dirty="0"/>
              <a:t>León </a:t>
            </a:r>
            <a:r>
              <a:rPr lang="cs-CZ" dirty="0" err="1"/>
              <a:t>Gambetta</a:t>
            </a:r>
            <a:r>
              <a:rPr lang="cs-CZ" dirty="0"/>
              <a:t>, Louis </a:t>
            </a:r>
            <a:r>
              <a:rPr lang="cs-CZ" dirty="0" err="1"/>
              <a:t>Blanc</a:t>
            </a:r>
            <a:endParaRPr lang="cs-CZ" dirty="0"/>
          </a:p>
          <a:p>
            <a:r>
              <a:rPr lang="cs-CZ" dirty="0"/>
              <a:t>Později na ně navazují krajně levicové strany, které se různé mění </a:t>
            </a:r>
          </a:p>
          <a:p>
            <a:r>
              <a:rPr lang="cs-CZ" dirty="0"/>
              <a:t>Komunistická strana Francie - 1920</a:t>
            </a:r>
          </a:p>
          <a:p>
            <a:r>
              <a:rPr lang="cs-CZ" dirty="0"/>
              <a:t>LCR - 1973, LO - 1968 , PT – 1952, 1990 </a:t>
            </a:r>
          </a:p>
          <a:p>
            <a:r>
              <a:rPr lang="cs-CZ" dirty="0"/>
              <a:t>Obhajují práva proletariátu</a:t>
            </a:r>
          </a:p>
          <a:p>
            <a:r>
              <a:rPr lang="cs-CZ" dirty="0"/>
              <a:t>Revoluce – legitimní prostředek k dosažení cíle </a:t>
            </a:r>
          </a:p>
          <a:p>
            <a:r>
              <a:rPr lang="cs-CZ" dirty="0"/>
              <a:t>Mimo komunistickou stranu jsou dlouhodobě marginální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64" y="219364"/>
            <a:ext cx="2553300" cy="312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50E2B34-1558-460D-B029-34CF960EE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26" y="1"/>
            <a:ext cx="9314074" cy="67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proměnlivý stranický systém, </a:t>
            </a:r>
          </a:p>
          <a:p>
            <a:r>
              <a:rPr lang="cs-CZ" dirty="0"/>
              <a:t>Důležité je období, kdy se hodnotí, před r. 1914, 1920 – 40 atd. </a:t>
            </a:r>
          </a:p>
          <a:p>
            <a:r>
              <a:rPr lang="cs-CZ" dirty="0"/>
              <a:t>Velice důležitý efekt volebního systému </a:t>
            </a:r>
          </a:p>
          <a:p>
            <a:r>
              <a:rPr lang="cs-CZ" dirty="0"/>
              <a:t>Dlouhodobá </a:t>
            </a:r>
            <a:r>
              <a:rPr lang="cs-CZ" dirty="0" err="1"/>
              <a:t>bipolarizace</a:t>
            </a:r>
            <a:r>
              <a:rPr lang="cs-CZ" dirty="0"/>
              <a:t> </a:t>
            </a:r>
          </a:p>
          <a:p>
            <a:r>
              <a:rPr lang="cs-CZ" dirty="0"/>
              <a:t>Poslední změny 2015, 2017, 2022</a:t>
            </a:r>
          </a:p>
        </p:txBody>
      </p:sp>
    </p:spTree>
    <p:extLst>
      <p:ext uri="{BB962C8B-B14F-4D97-AF65-F5344CB8AC3E}">
        <p14:creationId xmlns:p14="http://schemas.microsoft.com/office/powerpoint/2010/main" val="428095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48" y="110837"/>
            <a:ext cx="6177344" cy="66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Stranický systém Francie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Relativně pozdní stupeň institucionalizace </a:t>
            </a:r>
          </a:p>
          <a:p>
            <a:r>
              <a:rPr lang="cs-CZ" dirty="0"/>
              <a:t>První strany vznikají po roce 1900 nebo v meziválečném období </a:t>
            </a:r>
          </a:p>
          <a:p>
            <a:r>
              <a:rPr lang="cs-CZ" dirty="0"/>
              <a:t>Stranictví se více projevuje na levici (SFIO aj.) </a:t>
            </a:r>
          </a:p>
          <a:p>
            <a:r>
              <a:rPr lang="cs-CZ" dirty="0"/>
              <a:t>Do cca 1940 skupiny různě (ne)sourodých spolků </a:t>
            </a:r>
          </a:p>
          <a:p>
            <a:r>
              <a:rPr lang="cs-CZ" dirty="0"/>
              <a:t>Základní pravidlo – politikem jsem v případě zvolení </a:t>
            </a:r>
          </a:p>
          <a:p>
            <a:r>
              <a:rPr lang="cs-CZ" dirty="0"/>
              <a:t>Provázanost se zájmovými skupinami (odbory) </a:t>
            </a:r>
          </a:p>
          <a:p>
            <a:r>
              <a:rPr lang="cs-CZ" dirty="0"/>
              <a:t>Důležitá role „notáblů“ a problematika kumulace mandátů </a:t>
            </a:r>
          </a:p>
          <a:p>
            <a:r>
              <a:rPr lang="cs-CZ" dirty="0"/>
              <a:t>„Bipolární čtverylka“ komunisté, socialisté / </a:t>
            </a:r>
            <a:r>
              <a:rPr lang="cs-CZ" dirty="0" err="1"/>
              <a:t>postgaullisté</a:t>
            </a:r>
            <a:r>
              <a:rPr lang="cs-CZ" dirty="0"/>
              <a:t>, UDF </a:t>
            </a:r>
          </a:p>
        </p:txBody>
      </p:sp>
    </p:spTree>
    <p:extLst>
      <p:ext uri="{BB962C8B-B14F-4D97-AF65-F5344CB8AC3E}">
        <p14:creationId xmlns:p14="http://schemas.microsoft.com/office/powerpoint/2010/main" val="3569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053" y="1557770"/>
            <a:ext cx="11215255" cy="5046230"/>
          </a:xfrm>
        </p:spPr>
        <p:txBody>
          <a:bodyPr/>
          <a:lstStyle/>
          <a:p>
            <a:r>
              <a:rPr lang="cs-CZ" dirty="0"/>
              <a:t>Od roku 1876 – většinový, dvoukolový, různé podoby </a:t>
            </a:r>
          </a:p>
          <a:p>
            <a:r>
              <a:rPr lang="cs-CZ" dirty="0"/>
              <a:t>1946 – 1958, 1986 – experiment s poměrným zastoupením </a:t>
            </a:r>
          </a:p>
          <a:p>
            <a:r>
              <a:rPr lang="cs-CZ" dirty="0"/>
              <a:t>1958 – dvoukolový uzavřený, II. Kolo jen pro omezený počet </a:t>
            </a:r>
          </a:p>
          <a:p>
            <a:r>
              <a:rPr lang="cs-CZ" dirty="0"/>
              <a:t>7,5%, 10%, 12,5% z počtu všech voličů v obvodu </a:t>
            </a:r>
          </a:p>
          <a:p>
            <a:r>
              <a:rPr lang="cs-CZ" dirty="0"/>
              <a:t>Nyní 577 obvodů </a:t>
            </a:r>
          </a:p>
          <a:p>
            <a:r>
              <a:rPr lang="cs-CZ" dirty="0"/>
              <a:t>Nyní je potřeba získat 50% hlasů, minimálně 25% ze všech zapsaných</a:t>
            </a:r>
          </a:p>
          <a:p>
            <a:r>
              <a:rPr lang="cs-CZ" dirty="0"/>
              <a:t>Velká nerovnoměrnost ve velikosti obvodů (cca 63 a 146 tisíc ob.) </a:t>
            </a:r>
          </a:p>
          <a:p>
            <a:r>
              <a:rPr lang="cs-CZ" dirty="0" err="1"/>
              <a:t>Bipolarizace</a:t>
            </a:r>
            <a:r>
              <a:rPr lang="cs-CZ" dirty="0"/>
              <a:t> politiky, trestání krajních reprezentantů  </a:t>
            </a:r>
          </a:p>
          <a:p>
            <a:r>
              <a:rPr lang="cs-CZ" dirty="0"/>
              <a:t>Disproporcionalita, např. 7,6% hlasů a 3 mandáty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460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Pravice – konzervativci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zastánci hraběte de </a:t>
            </a:r>
            <a:r>
              <a:rPr lang="cs-CZ" dirty="0" err="1"/>
              <a:t>Chambord</a:t>
            </a:r>
            <a:r>
              <a:rPr lang="cs-CZ" dirty="0"/>
              <a:t>, </a:t>
            </a:r>
          </a:p>
          <a:p>
            <a:r>
              <a:rPr lang="cs-CZ" dirty="0"/>
              <a:t>Legitimisté, antirevoluční síly, odmítači parlamentarismu </a:t>
            </a:r>
          </a:p>
          <a:p>
            <a:r>
              <a:rPr lang="cs-CZ" dirty="0"/>
              <a:t>Zastánci starých pořádků </a:t>
            </a:r>
          </a:p>
          <a:p>
            <a:r>
              <a:rPr lang="cs-CZ" dirty="0"/>
              <a:t>Lehká jízda hned ve vedlejších lavicích  </a:t>
            </a:r>
          </a:p>
          <a:p>
            <a:r>
              <a:rPr lang="cs-CZ" dirty="0"/>
              <a:t>zastánci Karla X. </a:t>
            </a:r>
          </a:p>
          <a:p>
            <a:r>
              <a:rPr lang="cs-CZ" dirty="0"/>
              <a:t>„bonapartisté“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81" y="2774631"/>
            <a:ext cx="3385383" cy="39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8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Gaullismus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až po roce 1944 </a:t>
            </a:r>
          </a:p>
          <a:p>
            <a:r>
              <a:rPr lang="cs-CZ" dirty="0"/>
              <a:t>RPF, 1947 – 1953</a:t>
            </a:r>
          </a:p>
          <a:p>
            <a:r>
              <a:rPr lang="cs-CZ" dirty="0"/>
              <a:t>UNR, 1958 – 1967 </a:t>
            </a:r>
          </a:p>
          <a:p>
            <a:r>
              <a:rPr lang="cs-CZ" dirty="0"/>
              <a:t>UDV </a:t>
            </a:r>
            <a:r>
              <a:rPr lang="cs-CZ" dirty="0" err="1"/>
              <a:t>rép</a:t>
            </a:r>
            <a:r>
              <a:rPr lang="cs-CZ" dirty="0"/>
              <a:t>. 1968 – 1976 </a:t>
            </a:r>
          </a:p>
          <a:p>
            <a:r>
              <a:rPr lang="cs-CZ" dirty="0"/>
              <a:t>RPR, 1976 – 2002</a:t>
            </a:r>
          </a:p>
          <a:p>
            <a:r>
              <a:rPr lang="cs-CZ" dirty="0"/>
              <a:t>UMP, 2002 – 2015 </a:t>
            </a:r>
          </a:p>
          <a:p>
            <a:r>
              <a:rPr lang="cs-CZ" dirty="0"/>
              <a:t>Les </a:t>
            </a:r>
            <a:r>
              <a:rPr lang="cs-CZ" dirty="0" err="1"/>
              <a:t>Républicains</a:t>
            </a:r>
            <a:r>
              <a:rPr lang="cs-CZ" dirty="0"/>
              <a:t>, 2015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10" y="1525586"/>
            <a:ext cx="6142163" cy="409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Krajní pravice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981" y="2743634"/>
            <a:ext cx="6791037" cy="3380075"/>
          </a:xfrm>
        </p:spPr>
        <p:txBody>
          <a:bodyPr/>
          <a:lstStyle/>
          <a:p>
            <a:r>
              <a:rPr lang="cs-CZ" dirty="0"/>
              <a:t>PPF, </a:t>
            </a:r>
            <a:r>
              <a:rPr lang="cs-CZ" dirty="0" err="1"/>
              <a:t>Parti</a:t>
            </a:r>
            <a:r>
              <a:rPr lang="cs-CZ" dirty="0"/>
              <a:t> </a:t>
            </a:r>
            <a:r>
              <a:rPr lang="cs-CZ" dirty="0" err="1"/>
              <a:t>Populaire</a:t>
            </a:r>
            <a:r>
              <a:rPr lang="cs-CZ" dirty="0"/>
              <a:t> </a:t>
            </a:r>
            <a:r>
              <a:rPr lang="cs-CZ" dirty="0" err="1"/>
              <a:t>Français</a:t>
            </a:r>
            <a:r>
              <a:rPr lang="cs-CZ" dirty="0"/>
              <a:t> (1936 – 1944)</a:t>
            </a:r>
          </a:p>
          <a:p>
            <a:r>
              <a:rPr lang="cs-CZ" dirty="0"/>
              <a:t>UDCA?, 1955 – 1958 </a:t>
            </a:r>
          </a:p>
          <a:p>
            <a:r>
              <a:rPr lang="cs-CZ" dirty="0"/>
              <a:t>ARLP, 1965 </a:t>
            </a:r>
          </a:p>
          <a:p>
            <a:r>
              <a:rPr lang="cs-CZ" dirty="0"/>
              <a:t>FN, 1972 – 2018 </a:t>
            </a:r>
          </a:p>
          <a:p>
            <a:r>
              <a:rPr lang="cs-CZ" dirty="0"/>
              <a:t>MNR, 1999  </a:t>
            </a:r>
          </a:p>
          <a:p>
            <a:r>
              <a:rPr lang="cs-CZ" dirty="0"/>
              <a:t>RN, </a:t>
            </a:r>
            <a:r>
              <a:rPr lang="cs-CZ" dirty="0" err="1"/>
              <a:t>Rassemblement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– 2018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00" y="129308"/>
            <a:ext cx="4630497" cy="34728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1" y="126618"/>
            <a:ext cx="2059724" cy="26170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7" y="3837998"/>
            <a:ext cx="3959802" cy="280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2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Pravý střed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67346"/>
            <a:ext cx="10060709" cy="4147127"/>
          </a:xfrm>
        </p:spPr>
        <p:txBody>
          <a:bodyPr/>
          <a:lstStyle/>
          <a:p>
            <a:endParaRPr lang="cs-CZ" dirty="0"/>
          </a:p>
          <a:p>
            <a:r>
              <a:rPr lang="cs-CZ" dirty="0" err="1"/>
              <a:t>Orleánisté</a:t>
            </a:r>
            <a:r>
              <a:rPr lang="cs-CZ" dirty="0"/>
              <a:t>, zastánci Ludvíka Filipa </a:t>
            </a:r>
          </a:p>
          <a:p>
            <a:r>
              <a:rPr lang="cs-CZ" dirty="0"/>
              <a:t>rovněž pro monarchii, prvky liberalismu, umírnění</a:t>
            </a:r>
          </a:p>
          <a:p>
            <a:r>
              <a:rPr lang="cs-CZ" dirty="0"/>
              <a:t>Vychází z podpory Ludvíka Filipa, krále 1830 – 1848, </a:t>
            </a:r>
          </a:p>
          <a:p>
            <a:r>
              <a:rPr lang="cs-CZ" dirty="0"/>
              <a:t>Spojenectví, podporovatelé vévody de </a:t>
            </a:r>
            <a:r>
              <a:rPr lang="cs-CZ" dirty="0" err="1"/>
              <a:t>Chambord</a:t>
            </a:r>
            <a:r>
              <a:rPr lang="cs-CZ" dirty="0"/>
              <a:t>, od 1883,</a:t>
            </a:r>
          </a:p>
          <a:p>
            <a:r>
              <a:rPr lang="cs-CZ" dirty="0" err="1"/>
              <a:t>Progresivisté</a:t>
            </a:r>
            <a:r>
              <a:rPr lang="cs-CZ" dirty="0"/>
              <a:t>, dříve patří ke spojenectví, ale podporují republiku </a:t>
            </a:r>
          </a:p>
          <a:p>
            <a:r>
              <a:rPr lang="cs-CZ" dirty="0"/>
              <a:t>Prvky katolického pohledu na svět </a:t>
            </a:r>
          </a:p>
          <a:p>
            <a:r>
              <a:rPr lang="cs-CZ" dirty="0"/>
              <a:t>Prvky umírněného republikanismu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8" y="129679"/>
            <a:ext cx="2752436" cy="38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4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Centristé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MRP, 1944 – 1967, klasická centristická formace navazující na církev </a:t>
            </a:r>
          </a:p>
          <a:p>
            <a:r>
              <a:rPr lang="cs-CZ" dirty="0"/>
              <a:t>CD, 1966 – 1976, transformovaný střed, CDP, CDS atd. </a:t>
            </a:r>
          </a:p>
          <a:p>
            <a:r>
              <a:rPr lang="cs-CZ" b="1" dirty="0"/>
              <a:t>Klíčová formace UDF </a:t>
            </a:r>
            <a:r>
              <a:rPr lang="cs-CZ" dirty="0"/>
              <a:t>– spojení několika menších stran do koalice </a:t>
            </a:r>
          </a:p>
          <a:p>
            <a:r>
              <a:rPr lang="cs-CZ" dirty="0"/>
              <a:t>Vzhledem k volebnímu systému se jim moc nedaří </a:t>
            </a:r>
          </a:p>
          <a:p>
            <a:r>
              <a:rPr lang="cs-CZ" dirty="0"/>
              <a:t>V.G. </a:t>
            </a:r>
            <a:r>
              <a:rPr lang="cs-CZ" dirty="0" err="1"/>
              <a:t>D´Estaign</a:t>
            </a:r>
            <a:r>
              <a:rPr lang="cs-CZ" dirty="0"/>
              <a:t>, prezidentem 1974 – 1981, moderní centrista </a:t>
            </a:r>
          </a:p>
          <a:p>
            <a:r>
              <a:rPr lang="cs-CZ" dirty="0"/>
              <a:t>Později omezené postavení</a:t>
            </a:r>
          </a:p>
          <a:p>
            <a:r>
              <a:rPr lang="cs-CZ" dirty="0"/>
              <a:t>F. </a:t>
            </a:r>
            <a:r>
              <a:rPr lang="cs-CZ" dirty="0" err="1"/>
              <a:t>Bayrou</a:t>
            </a:r>
            <a:r>
              <a:rPr lang="cs-CZ" dirty="0"/>
              <a:t>, prezidentský kandidát 2002 – 2012</a:t>
            </a:r>
          </a:p>
          <a:p>
            <a:r>
              <a:rPr lang="cs-CZ" dirty="0"/>
              <a:t>Nyní LREM – prezidentská strana </a:t>
            </a:r>
          </a:p>
        </p:txBody>
      </p:sp>
    </p:spTree>
    <p:extLst>
      <p:ext uri="{BB962C8B-B14F-4D97-AF65-F5344CB8AC3E}">
        <p14:creationId xmlns:p14="http://schemas.microsoft.com/office/powerpoint/2010/main" val="3110746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4123</TotalTime>
  <Words>588</Words>
  <Application>Microsoft Office PowerPoint</Application>
  <PresentationFormat>Širokoúhlá obrazovka</PresentationFormat>
  <Paragraphs>87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Francouzská politika a politické strany</vt:lpstr>
      <vt:lpstr>Prezentace aplikace PowerPoint</vt:lpstr>
      <vt:lpstr>Stranický systém Francie </vt:lpstr>
      <vt:lpstr>Volební systém </vt:lpstr>
      <vt:lpstr>Pravice – konzervativci </vt:lpstr>
      <vt:lpstr>Gaullismus </vt:lpstr>
      <vt:lpstr>Krajní pravice </vt:lpstr>
      <vt:lpstr>Pravý střed </vt:lpstr>
      <vt:lpstr>Centristé </vt:lpstr>
      <vt:lpstr>Levý střed a Republikánská levice</vt:lpstr>
      <vt:lpstr>Republikánská unie </vt:lpstr>
      <vt:lpstr>Prezentace aplikace PowerPoint</vt:lpstr>
      <vt:lpstr>Závěrem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politika a politické strany</dc:title>
  <dc:creator>Pink</dc:creator>
  <cp:lastModifiedBy>Michal Pink</cp:lastModifiedBy>
  <cp:revision>29</cp:revision>
  <dcterms:created xsi:type="dcterms:W3CDTF">2020-10-14T09:28:36Z</dcterms:created>
  <dcterms:modified xsi:type="dcterms:W3CDTF">2022-09-19T07:04:59Z</dcterms:modified>
</cp:coreProperties>
</file>