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311" r:id="rId5"/>
    <p:sldId id="258" r:id="rId6"/>
    <p:sldId id="310" r:id="rId7"/>
    <p:sldId id="309" r:id="rId8"/>
    <p:sldId id="266" r:id="rId9"/>
    <p:sldId id="259" r:id="rId10"/>
    <p:sldId id="261" r:id="rId11"/>
    <p:sldId id="260" r:id="rId12"/>
    <p:sldId id="263" r:id="rId13"/>
    <p:sldId id="264" r:id="rId14"/>
    <p:sldId id="267" r:id="rId15"/>
    <p:sldId id="286" r:id="rId16"/>
    <p:sldId id="265" r:id="rId17"/>
    <p:sldId id="296" r:id="rId18"/>
    <p:sldId id="297" r:id="rId19"/>
    <p:sldId id="298" r:id="rId20"/>
    <p:sldId id="262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68" r:id="rId30"/>
    <p:sldId id="269" r:id="rId31"/>
    <p:sldId id="273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5" r:id="rId40"/>
    <p:sldId id="289" r:id="rId41"/>
    <p:sldId id="288" r:id="rId42"/>
    <p:sldId id="290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Se&#353;it13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\AppData\Roaming\Microsoft\Excel\Se&#353;it20%20(version%202).xlsb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\AppData\Roaming\Microsoft\Excel\Se&#353;it20%20(version%202).xlsb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\AppData\Roaming\Microsoft\Excel\Se&#353;it20%20(version%202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\AppData\Roaming\Microsoft\Excel\Se&#353;it20%20(version%202).xlsb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List3!$B$33</c:f>
              <c:strCache>
                <c:ptCount val="1"/>
                <c:pt idx="0">
                  <c:v>nevazeny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List3!$A$34:$A$43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List3!$B$34:$B$43</c:f>
              <c:numCache>
                <c:formatCode>General</c:formatCode>
                <c:ptCount val="10"/>
                <c:pt idx="0">
                  <c:v>9.909326424870466</c:v>
                </c:pt>
                <c:pt idx="1">
                  <c:v>21.1139896373057</c:v>
                </c:pt>
                <c:pt idx="2">
                  <c:v>3.821243523316062</c:v>
                </c:pt>
                <c:pt idx="3">
                  <c:v>14.05440414507772</c:v>
                </c:pt>
                <c:pt idx="4">
                  <c:v>1.4248704663212435</c:v>
                </c:pt>
                <c:pt idx="5">
                  <c:v>19.106217616580313</c:v>
                </c:pt>
                <c:pt idx="6">
                  <c:v>2.6554404145077721</c:v>
                </c:pt>
                <c:pt idx="7">
                  <c:v>14.119170984455959</c:v>
                </c:pt>
                <c:pt idx="8">
                  <c:v>12.046632124352332</c:v>
                </c:pt>
                <c:pt idx="9">
                  <c:v>1.7487046632124352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7-4F92-A3F3-9FE47DB90144}"/>
            </c:ext>
          </c:extLst>
        </c:ser>
        <c:ser>
          <c:idx val="1"/>
          <c:order val="1"/>
          <c:tx>
            <c:strRef>
              <c:f>List3!$C$33</c:f>
              <c:strCache>
                <c:ptCount val="1"/>
                <c:pt idx="0">
                  <c:v>vážený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List3!$A$34:$A$43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List3!$C$34:$C$43</c:f>
              <c:numCache>
                <c:formatCode>General</c:formatCode>
                <c:ptCount val="10"/>
                <c:pt idx="0">
                  <c:v>15.812896439018287</c:v>
                </c:pt>
                <c:pt idx="1">
                  <c:v>18.909484542095086</c:v>
                </c:pt>
                <c:pt idx="2">
                  <c:v>4.847225718053437</c:v>
                </c:pt>
                <c:pt idx="3">
                  <c:v>11.818501833592402</c:v>
                </c:pt>
                <c:pt idx="4">
                  <c:v>3.551419671801137</c:v>
                </c:pt>
                <c:pt idx="5">
                  <c:v>14.099364058094958</c:v>
                </c:pt>
                <c:pt idx="6">
                  <c:v>7.8579691222206343</c:v>
                </c:pt>
                <c:pt idx="7">
                  <c:v>10.015528657700704</c:v>
                </c:pt>
                <c:pt idx="8">
                  <c:v>10.468311553614285</c:v>
                </c:pt>
                <c:pt idx="9">
                  <c:v>2.6192984038090663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97-4F92-A3F3-9FE47DB90144}"/>
            </c:ext>
          </c:extLst>
        </c:ser>
        <c:ser>
          <c:idx val="2"/>
          <c:order val="2"/>
          <c:tx>
            <c:strRef>
              <c:f>List3!$D$33</c:f>
              <c:strCache>
                <c:ptCount val="1"/>
                <c:pt idx="0">
                  <c:v>realny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List3!$A$34:$A$43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List3!$D$34:$D$43</c:f>
              <c:numCache>
                <c:formatCode>General</c:formatCode>
                <c:ptCount val="10"/>
                <c:pt idx="0">
                  <c:v>16.420126116657912</c:v>
                </c:pt>
                <c:pt idx="1">
                  <c:v>16.694692590646348</c:v>
                </c:pt>
                <c:pt idx="2">
                  <c:v>4.7057277982133474</c:v>
                </c:pt>
                <c:pt idx="3">
                  <c:v>12.783762480294273</c:v>
                </c:pt>
                <c:pt idx="4">
                  <c:v>2.4947451392538098</c:v>
                </c:pt>
                <c:pt idx="5">
                  <c:v>17.113767735155019</c:v>
                </c:pt>
                <c:pt idx="6">
                  <c:v>5.2824487651077243</c:v>
                </c:pt>
                <c:pt idx="7">
                  <c:v>10.419075144508669</c:v>
                </c:pt>
                <c:pt idx="8">
                  <c:v>9.5021019442984755</c:v>
                </c:pt>
                <c:pt idx="9">
                  <c:v>2.6996847083552287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7-4F92-A3F3-9FE47DB90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476623"/>
        <c:axId val="409460240"/>
      </c:barChart>
      <c:catAx>
        <c:axId val="35947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9460240"/>
        <c:crosses val="autoZero"/>
        <c:auto val="1"/>
        <c:lblAlgn val="ctr"/>
        <c:lblOffset val="100"/>
        <c:noMultiLvlLbl val="0"/>
      </c:catAx>
      <c:valAx>
        <c:axId val="40946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947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List2!$CM$3</c:f>
              <c:strCache>
                <c:ptCount val="1"/>
                <c:pt idx="0">
                  <c:v>zš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List2!$CL$4:$CL$18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List2!$CM$4:$CM$18</c:f>
              <c:numCache>
                <c:formatCode>General</c:formatCode>
                <c:ptCount val="15"/>
                <c:pt idx="0">
                  <c:v>3.3633237266160179</c:v>
                </c:pt>
                <c:pt idx="1">
                  <c:v>3.1124529978142763</c:v>
                </c:pt>
                <c:pt idx="2">
                  <c:v>2.5580580047185735</c:v>
                </c:pt>
                <c:pt idx="3">
                  <c:v>3.041686368347396</c:v>
                </c:pt>
                <c:pt idx="4">
                  <c:v>1.4577610170310535</c:v>
                </c:pt>
                <c:pt idx="5">
                  <c:v>5.0463757628341277</c:v>
                </c:pt>
                <c:pt idx="6">
                  <c:v>0.86266976664705797</c:v>
                </c:pt>
                <c:pt idx="7">
                  <c:v>6.5544799495044783</c:v>
                </c:pt>
                <c:pt idx="8">
                  <c:v>2.6450239354628478</c:v>
                </c:pt>
                <c:pt idx="9">
                  <c:v>0</c:v>
                </c:pt>
                <c:pt idx="10">
                  <c:v>2.3227787548570817</c:v>
                </c:pt>
                <c:pt idx="11">
                  <c:v>1.7991510587201911</c:v>
                </c:pt>
                <c:pt idx="12">
                  <c:v>1.2796552925095306</c:v>
                </c:pt>
                <c:pt idx="13">
                  <c:v>0.8748132017710023</c:v>
                </c:pt>
                <c:pt idx="14">
                  <c:v>1.9711467123759048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6-415C-B2F5-34AF160C004B}"/>
            </c:ext>
          </c:extLst>
        </c:ser>
        <c:ser>
          <c:idx val="1"/>
          <c:order val="1"/>
          <c:tx>
            <c:strRef>
              <c:f>List2!$CN$3</c:f>
              <c:strCache>
                <c:ptCount val="1"/>
                <c:pt idx="0">
                  <c:v>učeň</c:v>
                </c:pt>
              </c:strCache>
            </c:strRef>
          </c:tx>
          <c:invertIfNegative val="0"/>
          <c:cat>
            <c:strRef>
              <c:f>List2!$CL$4:$CL$18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List2!$CN$4:$CN$18</c:f>
              <c:numCache>
                <c:formatCode>General</c:formatCode>
                <c:ptCount val="15"/>
                <c:pt idx="0">
                  <c:v>10.685536851825683</c:v>
                </c:pt>
                <c:pt idx="1">
                  <c:v>1.7730303273636661</c:v>
                </c:pt>
                <c:pt idx="2">
                  <c:v>6.089368801611549</c:v>
                </c:pt>
                <c:pt idx="3">
                  <c:v>6.744764509425444</c:v>
                </c:pt>
                <c:pt idx="4">
                  <c:v>10.325089359193097</c:v>
                </c:pt>
                <c:pt idx="5">
                  <c:v>17.800741790968505</c:v>
                </c:pt>
                <c:pt idx="6">
                  <c:v>2.6510643265579761</c:v>
                </c:pt>
                <c:pt idx="7">
                  <c:v>17.212948877936306</c:v>
                </c:pt>
                <c:pt idx="8">
                  <c:v>18.079292153284921</c:v>
                </c:pt>
                <c:pt idx="9">
                  <c:v>5.6972176788621027</c:v>
                </c:pt>
                <c:pt idx="10">
                  <c:v>0.72413704376341159</c:v>
                </c:pt>
                <c:pt idx="11">
                  <c:v>3.5551500817575863</c:v>
                </c:pt>
                <c:pt idx="12">
                  <c:v>2.6655079338423504</c:v>
                </c:pt>
                <c:pt idx="13">
                  <c:v>10.195315166799142</c:v>
                </c:pt>
                <c:pt idx="14">
                  <c:v>7.76885168327202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6-415C-B2F5-34AF160C004B}"/>
            </c:ext>
          </c:extLst>
        </c:ser>
        <c:ser>
          <c:idx val="2"/>
          <c:order val="2"/>
          <c:tx>
            <c:strRef>
              <c:f>List2!$CO$3</c:f>
              <c:strCache>
                <c:ptCount val="1"/>
                <c:pt idx="0">
                  <c:v>sš</c:v>
                </c:pt>
              </c:strCache>
            </c:strRef>
          </c:tx>
          <c:invertIfNegative val="0"/>
          <c:cat>
            <c:strRef>
              <c:f>List2!$CL$4:$CL$18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List2!$CO$4:$CO$18</c:f>
              <c:numCache>
                <c:formatCode>General</c:formatCode>
                <c:ptCount val="15"/>
                <c:pt idx="0">
                  <c:v>49.024780618207807</c:v>
                </c:pt>
                <c:pt idx="1">
                  <c:v>61.203790732148747</c:v>
                </c:pt>
                <c:pt idx="2">
                  <c:v>39.758038544520893</c:v>
                </c:pt>
                <c:pt idx="3">
                  <c:v>41.358711478794064</c:v>
                </c:pt>
                <c:pt idx="4">
                  <c:v>32.535401704671443</c:v>
                </c:pt>
                <c:pt idx="5">
                  <c:v>48.447508580541239</c:v>
                </c:pt>
                <c:pt idx="6">
                  <c:v>36.038122518564677</c:v>
                </c:pt>
                <c:pt idx="7">
                  <c:v>36.103795981553723</c:v>
                </c:pt>
                <c:pt idx="8">
                  <c:v>43.350633314393342</c:v>
                </c:pt>
                <c:pt idx="9">
                  <c:v>28.272964180708758</c:v>
                </c:pt>
                <c:pt idx="10">
                  <c:v>28.58325471440088</c:v>
                </c:pt>
                <c:pt idx="11">
                  <c:v>31.117193978640078</c:v>
                </c:pt>
                <c:pt idx="12">
                  <c:v>27.3470734671561</c:v>
                </c:pt>
                <c:pt idx="13">
                  <c:v>31.992751278355026</c:v>
                </c:pt>
                <c:pt idx="14">
                  <c:v>37.605390731071289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6-415C-B2F5-34AF160C004B}"/>
            </c:ext>
          </c:extLst>
        </c:ser>
        <c:ser>
          <c:idx val="3"/>
          <c:order val="3"/>
          <c:tx>
            <c:strRef>
              <c:f>List2!$CP$3</c:f>
              <c:strCache>
                <c:ptCount val="1"/>
                <c:pt idx="0">
                  <c:v>vš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List2!$CL$4:$CL$18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List2!$CP$4:$CP$18</c:f>
              <c:numCache>
                <c:formatCode>General</c:formatCode>
                <c:ptCount val="15"/>
                <c:pt idx="0">
                  <c:v>36.483263428339384</c:v>
                </c:pt>
                <c:pt idx="1">
                  <c:v>32.735167739972212</c:v>
                </c:pt>
                <c:pt idx="2">
                  <c:v>51.229652631444992</c:v>
                </c:pt>
                <c:pt idx="3">
                  <c:v>48.854837514828723</c:v>
                </c:pt>
                <c:pt idx="4">
                  <c:v>54.621032905650679</c:v>
                </c:pt>
                <c:pt idx="5">
                  <c:v>28.705373625285809</c:v>
                </c:pt>
                <c:pt idx="6">
                  <c:v>60.028607275715508</c:v>
                </c:pt>
                <c:pt idx="7">
                  <c:v>40.128775191005495</c:v>
                </c:pt>
                <c:pt idx="8">
                  <c:v>34.958447124304897</c:v>
                </c:pt>
                <c:pt idx="9">
                  <c:v>66.029818264283705</c:v>
                </c:pt>
                <c:pt idx="10">
                  <c:v>68.36982937712564</c:v>
                </c:pt>
                <c:pt idx="11">
                  <c:v>60.898385217946291</c:v>
                </c:pt>
                <c:pt idx="12">
                  <c:v>67.350304295612574</c:v>
                </c:pt>
                <c:pt idx="13">
                  <c:v>56.306845199378508</c:v>
                </c:pt>
                <c:pt idx="14">
                  <c:v>52.054974291733146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6-415C-B2F5-34AF160C0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194560"/>
        <c:axId val="118196096"/>
      </c:barChart>
      <c:catAx>
        <c:axId val="1181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196096"/>
        <c:crosses val="autoZero"/>
        <c:auto val="1"/>
        <c:lblAlgn val="ctr"/>
        <c:lblOffset val="100"/>
        <c:noMultiLvlLbl val="0"/>
      </c:catAx>
      <c:valAx>
        <c:axId val="118196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194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List2!$DC$3</c:f>
              <c:strCache>
                <c:ptCount val="1"/>
                <c:pt idx="0">
                  <c:v>zaměstnavatel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List2!$DC$4:$DC$18</c:f>
              <c:numCache>
                <c:formatCode>General</c:formatCode>
                <c:ptCount val="15"/>
                <c:pt idx="0">
                  <c:v>1.199353629041497</c:v>
                </c:pt>
                <c:pt idx="1">
                  <c:v>0</c:v>
                </c:pt>
                <c:pt idx="2">
                  <c:v>2.1787600397735671</c:v>
                </c:pt>
                <c:pt idx="3">
                  <c:v>0.94741760565932487</c:v>
                </c:pt>
                <c:pt idx="4">
                  <c:v>2.1132638124833143</c:v>
                </c:pt>
                <c:pt idx="5">
                  <c:v>0</c:v>
                </c:pt>
                <c:pt idx="6">
                  <c:v>3.2494697191182871</c:v>
                </c:pt>
                <c:pt idx="7">
                  <c:v>1.4511352898848597</c:v>
                </c:pt>
                <c:pt idx="8">
                  <c:v>0.72528986621878566</c:v>
                </c:pt>
                <c:pt idx="9">
                  <c:v>1.0280866970844622</c:v>
                </c:pt>
                <c:pt idx="10">
                  <c:v>0.78473853295465434</c:v>
                </c:pt>
                <c:pt idx="11">
                  <c:v>4.3924163409325692</c:v>
                </c:pt>
                <c:pt idx="12">
                  <c:v>1.2257897084218399</c:v>
                </c:pt>
                <c:pt idx="13">
                  <c:v>1.9403539240813821</c:v>
                </c:pt>
                <c:pt idx="14">
                  <c:v>1.8969330686626069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D-463F-90EA-87484C1E17D6}"/>
            </c:ext>
          </c:extLst>
        </c:ser>
        <c:ser>
          <c:idx val="1"/>
          <c:order val="1"/>
          <c:tx>
            <c:strRef>
              <c:f>List2!$DD$3</c:f>
              <c:strCache>
                <c:ptCount val="1"/>
                <c:pt idx="0">
                  <c:v>podnikatel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List2!$DD$4:$DD$18</c:f>
              <c:numCache>
                <c:formatCode>General</c:formatCode>
                <c:ptCount val="15"/>
                <c:pt idx="0">
                  <c:v>9.0997622462666641</c:v>
                </c:pt>
                <c:pt idx="1">
                  <c:v>9.1667389880999632</c:v>
                </c:pt>
                <c:pt idx="2">
                  <c:v>17.219155949580351</c:v>
                </c:pt>
                <c:pt idx="3">
                  <c:v>2.1527140483724372</c:v>
                </c:pt>
                <c:pt idx="4">
                  <c:v>10.789276319517475</c:v>
                </c:pt>
                <c:pt idx="5">
                  <c:v>0</c:v>
                </c:pt>
                <c:pt idx="6">
                  <c:v>22.943371530624308</c:v>
                </c:pt>
                <c:pt idx="7">
                  <c:v>14.536237725906586</c:v>
                </c:pt>
                <c:pt idx="8">
                  <c:v>20.672682333111869</c:v>
                </c:pt>
                <c:pt idx="9">
                  <c:v>17.124988242641813</c:v>
                </c:pt>
                <c:pt idx="10">
                  <c:v>12.429450788881253</c:v>
                </c:pt>
                <c:pt idx="11">
                  <c:v>18.88012564398009</c:v>
                </c:pt>
                <c:pt idx="12">
                  <c:v>17.4058649375112</c:v>
                </c:pt>
                <c:pt idx="13">
                  <c:v>14.760240396177949</c:v>
                </c:pt>
                <c:pt idx="14">
                  <c:v>14.181779021275476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D-463F-90EA-87484C1E17D6}"/>
            </c:ext>
          </c:extLst>
        </c:ser>
        <c:ser>
          <c:idx val="2"/>
          <c:order val="2"/>
          <c:tx>
            <c:strRef>
              <c:f>List2!$DE$3</c:f>
              <c:strCache>
                <c:ptCount val="1"/>
                <c:pt idx="0">
                  <c:v>zaměstnanec (nemanuální)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List2!$DE$4:$DE$18</c:f>
              <c:numCache>
                <c:formatCode>General</c:formatCode>
                <c:ptCount val="15"/>
                <c:pt idx="0">
                  <c:v>22.730511151464881</c:v>
                </c:pt>
                <c:pt idx="1">
                  <c:v>40.490455748971904</c:v>
                </c:pt>
                <c:pt idx="2">
                  <c:v>39.47349096662095</c:v>
                </c:pt>
                <c:pt idx="3">
                  <c:v>24.075772865190366</c:v>
                </c:pt>
                <c:pt idx="4">
                  <c:v>31.063041721938657</c:v>
                </c:pt>
                <c:pt idx="5">
                  <c:v>23.205843088944896</c:v>
                </c:pt>
                <c:pt idx="6">
                  <c:v>34.544370303139544</c:v>
                </c:pt>
                <c:pt idx="7">
                  <c:v>31.789606731874258</c:v>
                </c:pt>
                <c:pt idx="8">
                  <c:v>27.165565920635586</c:v>
                </c:pt>
                <c:pt idx="9">
                  <c:v>43.743439354497106</c:v>
                </c:pt>
                <c:pt idx="10">
                  <c:v>54.203957525072475</c:v>
                </c:pt>
                <c:pt idx="11">
                  <c:v>40.046627239771745</c:v>
                </c:pt>
                <c:pt idx="12">
                  <c:v>48.114672848412248</c:v>
                </c:pt>
                <c:pt idx="13">
                  <c:v>35.815293327447158</c:v>
                </c:pt>
                <c:pt idx="14">
                  <c:v>33.354021739387022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D-463F-90EA-87484C1E17D6}"/>
            </c:ext>
          </c:extLst>
        </c:ser>
        <c:ser>
          <c:idx val="3"/>
          <c:order val="3"/>
          <c:tx>
            <c:strRef>
              <c:f>List2!$DF$3</c:f>
              <c:strCache>
                <c:ptCount val="1"/>
                <c:pt idx="0">
                  <c:v>zaměstnanec (manuální)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List2!$DF$4:$DF$18</c:f>
              <c:numCache>
                <c:formatCode>General</c:formatCode>
                <c:ptCount val="15"/>
                <c:pt idx="0">
                  <c:v>5.4585577371779426</c:v>
                </c:pt>
                <c:pt idx="1">
                  <c:v>7.2827728238056295</c:v>
                </c:pt>
                <c:pt idx="2">
                  <c:v>5.7872607820022051</c:v>
                </c:pt>
                <c:pt idx="3">
                  <c:v>12.413123993082827</c:v>
                </c:pt>
                <c:pt idx="4">
                  <c:v>4.7215696936897356</c:v>
                </c:pt>
                <c:pt idx="5">
                  <c:v>12.956496792244909</c:v>
                </c:pt>
                <c:pt idx="6">
                  <c:v>2.3231443401028322</c:v>
                </c:pt>
                <c:pt idx="7">
                  <c:v>10.437633537021336</c:v>
                </c:pt>
                <c:pt idx="8">
                  <c:v>9.0932347043351633</c:v>
                </c:pt>
                <c:pt idx="9">
                  <c:v>2.5591652006735672</c:v>
                </c:pt>
                <c:pt idx="10">
                  <c:v>5.0878379785758208</c:v>
                </c:pt>
                <c:pt idx="11">
                  <c:v>3.3806052624119003</c:v>
                </c:pt>
                <c:pt idx="12">
                  <c:v>1.354551712012112</c:v>
                </c:pt>
                <c:pt idx="13">
                  <c:v>5.490683334492787</c:v>
                </c:pt>
                <c:pt idx="14">
                  <c:v>5.341427315981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D-463F-90EA-87484C1E17D6}"/>
            </c:ext>
          </c:extLst>
        </c:ser>
        <c:ser>
          <c:idx val="4"/>
          <c:order val="4"/>
          <c:tx>
            <c:strRef>
              <c:f>List2!$DG$3</c:f>
              <c:strCache>
                <c:ptCount val="1"/>
                <c:pt idx="0">
                  <c:v>nezaměstnaný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List2!$DG$4:$DG$18</c:f>
              <c:numCache>
                <c:formatCode>General</c:formatCode>
                <c:ptCount val="15"/>
                <c:pt idx="0">
                  <c:v>0.52152313368003489</c:v>
                </c:pt>
                <c:pt idx="1">
                  <c:v>0</c:v>
                </c:pt>
                <c:pt idx="2">
                  <c:v>2.5085884572207244</c:v>
                </c:pt>
                <c:pt idx="3">
                  <c:v>0.60394522859913558</c:v>
                </c:pt>
                <c:pt idx="4">
                  <c:v>0.87554453664035603</c:v>
                </c:pt>
                <c:pt idx="5">
                  <c:v>1.8360357298648871</c:v>
                </c:pt>
                <c:pt idx="6">
                  <c:v>0.270315596433293</c:v>
                </c:pt>
                <c:pt idx="7">
                  <c:v>0</c:v>
                </c:pt>
                <c:pt idx="8">
                  <c:v>1.727894130012422</c:v>
                </c:pt>
                <c:pt idx="9">
                  <c:v>0.66387837941351802</c:v>
                </c:pt>
                <c:pt idx="10">
                  <c:v>0.84352843682477041</c:v>
                </c:pt>
                <c:pt idx="11">
                  <c:v>0.98570841911495988</c:v>
                </c:pt>
                <c:pt idx="12">
                  <c:v>0</c:v>
                </c:pt>
                <c:pt idx="13">
                  <c:v>0.6417981763129017</c:v>
                </c:pt>
                <c:pt idx="14">
                  <c:v>0.72718220406009082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D-463F-90EA-87484C1E17D6}"/>
            </c:ext>
          </c:extLst>
        </c:ser>
        <c:ser>
          <c:idx val="5"/>
          <c:order val="5"/>
          <c:tx>
            <c:strRef>
              <c:f>List2!$DH$3</c:f>
              <c:strCache>
                <c:ptCount val="1"/>
                <c:pt idx="0">
                  <c:v>rodičovská dovolená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List2!$DH$4:$DH$18</c:f>
              <c:numCache>
                <c:formatCode>General</c:formatCode>
                <c:ptCount val="15"/>
                <c:pt idx="0">
                  <c:v>0.92922972680259708</c:v>
                </c:pt>
                <c:pt idx="1">
                  <c:v>4.4720564419395625</c:v>
                </c:pt>
                <c:pt idx="2">
                  <c:v>3.8182932835521286</c:v>
                </c:pt>
                <c:pt idx="3">
                  <c:v>1.9097082426367342</c:v>
                </c:pt>
                <c:pt idx="4">
                  <c:v>4.2530988107029186</c:v>
                </c:pt>
                <c:pt idx="5">
                  <c:v>0</c:v>
                </c:pt>
                <c:pt idx="6">
                  <c:v>1.7367981153260845</c:v>
                </c:pt>
                <c:pt idx="7">
                  <c:v>0</c:v>
                </c:pt>
                <c:pt idx="8">
                  <c:v>1.341083435565573</c:v>
                </c:pt>
                <c:pt idx="9">
                  <c:v>4.4401453344535557</c:v>
                </c:pt>
                <c:pt idx="10">
                  <c:v>7.2915990601740104</c:v>
                </c:pt>
                <c:pt idx="11">
                  <c:v>5.0779569416454189</c:v>
                </c:pt>
                <c:pt idx="12">
                  <c:v>11.370668856743665</c:v>
                </c:pt>
                <c:pt idx="13">
                  <c:v>3.7418199777182601</c:v>
                </c:pt>
                <c:pt idx="14">
                  <c:v>3.1076733140595061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BD-463F-90EA-87484C1E17D6}"/>
            </c:ext>
          </c:extLst>
        </c:ser>
        <c:ser>
          <c:idx val="6"/>
          <c:order val="6"/>
          <c:tx>
            <c:strRef>
              <c:f>List2!$DI$3</c:f>
              <c:strCache>
                <c:ptCount val="1"/>
                <c:pt idx="0">
                  <c:v>student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List2!$DI$4:$DI$18</c:f>
              <c:numCache>
                <c:formatCode>General</c:formatCode>
                <c:ptCount val="15"/>
                <c:pt idx="0">
                  <c:v>1.7600022434972031</c:v>
                </c:pt>
                <c:pt idx="1">
                  <c:v>4.3461082992458895</c:v>
                </c:pt>
                <c:pt idx="2">
                  <c:v>11.888123084065606</c:v>
                </c:pt>
                <c:pt idx="3">
                  <c:v>2.7142853581434645</c:v>
                </c:pt>
                <c:pt idx="4">
                  <c:v>3.5200207657484115</c:v>
                </c:pt>
                <c:pt idx="5">
                  <c:v>1.4941822679601315</c:v>
                </c:pt>
                <c:pt idx="6">
                  <c:v>4.6352878985954948</c:v>
                </c:pt>
                <c:pt idx="7">
                  <c:v>1.7050887433065498</c:v>
                </c:pt>
                <c:pt idx="8">
                  <c:v>0</c:v>
                </c:pt>
                <c:pt idx="9">
                  <c:v>4.8588250097359902</c:v>
                </c:pt>
                <c:pt idx="10">
                  <c:v>4.9406697128946382</c:v>
                </c:pt>
                <c:pt idx="11">
                  <c:v>8.2135985877805862</c:v>
                </c:pt>
                <c:pt idx="12">
                  <c:v>7.7719839710177876</c:v>
                </c:pt>
                <c:pt idx="13">
                  <c:v>5.0030145308450402</c:v>
                </c:pt>
                <c:pt idx="14">
                  <c:v>4.4288346598760224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BD-463F-90EA-87484C1E17D6}"/>
            </c:ext>
          </c:extLst>
        </c:ser>
        <c:ser>
          <c:idx val="7"/>
          <c:order val="7"/>
          <c:tx>
            <c:strRef>
              <c:f>List2!$DJ$3</c:f>
              <c:strCache>
                <c:ptCount val="1"/>
                <c:pt idx="0">
                  <c:v>důchodce</c:v>
                </c:pt>
              </c:strCache>
            </c:strRef>
          </c:tx>
          <c:invertIfNegative val="0"/>
          <c:cat>
            <c:strRef>
              <c:f>List2!$DB$4:$DB$18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List2!$DJ$4:$DJ$18</c:f>
              <c:numCache>
                <c:formatCode>General</c:formatCode>
                <c:ptCount val="15"/>
                <c:pt idx="0">
                  <c:v>57.740227555062482</c:v>
                </c:pt>
                <c:pt idx="1">
                  <c:v>31.517995215867145</c:v>
                </c:pt>
                <c:pt idx="2">
                  <c:v>15.308722351772625</c:v>
                </c:pt>
                <c:pt idx="3">
                  <c:v>54.634883336733644</c:v>
                </c:pt>
                <c:pt idx="4">
                  <c:v>41.266057438601685</c:v>
                </c:pt>
                <c:pt idx="5">
                  <c:v>60.507442120985168</c:v>
                </c:pt>
                <c:pt idx="6">
                  <c:v>29.66212616064119</c:v>
                </c:pt>
                <c:pt idx="7">
                  <c:v>38.671172808895797</c:v>
                </c:pt>
                <c:pt idx="8">
                  <c:v>38.307645990931036</c:v>
                </c:pt>
                <c:pt idx="9">
                  <c:v>24.933690035610777</c:v>
                </c:pt>
                <c:pt idx="10">
                  <c:v>14.418217854769393</c:v>
                </c:pt>
                <c:pt idx="11">
                  <c:v>12.871727250077647</c:v>
                </c:pt>
                <c:pt idx="12">
                  <c:v>10.855685414790853</c:v>
                </c:pt>
                <c:pt idx="13">
                  <c:v>31.455138050793863</c:v>
                </c:pt>
                <c:pt idx="14">
                  <c:v>35.812754328107012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BD-463F-90EA-87484C1E1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51712"/>
        <c:axId val="123269888"/>
      </c:barChart>
      <c:catAx>
        <c:axId val="1232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269888"/>
        <c:crosses val="autoZero"/>
        <c:auto val="1"/>
        <c:lblAlgn val="ctr"/>
        <c:lblOffset val="100"/>
        <c:noMultiLvlLbl val="0"/>
      </c:catAx>
      <c:valAx>
        <c:axId val="123269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251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List2!$DY$3</c:f>
              <c:strCache>
                <c:ptCount val="1"/>
                <c:pt idx="0">
                  <c:v>18-21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List2!$DX$4:$DX$18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List2!$DY$4:$DY$18</c:f>
              <c:numCache>
                <c:formatCode>General</c:formatCode>
                <c:ptCount val="15"/>
                <c:pt idx="0">
                  <c:v>1.4345918225296741</c:v>
                </c:pt>
                <c:pt idx="1">
                  <c:v>3.1124529978142763</c:v>
                </c:pt>
                <c:pt idx="2">
                  <c:v>7.4413066594553241</c:v>
                </c:pt>
                <c:pt idx="3">
                  <c:v>0.74829405512857761</c:v>
                </c:pt>
                <c:pt idx="4">
                  <c:v>2.7168942822823761</c:v>
                </c:pt>
                <c:pt idx="5">
                  <c:v>1.4941822679601315</c:v>
                </c:pt>
                <c:pt idx="6">
                  <c:v>2.9624364233638394</c:v>
                </c:pt>
                <c:pt idx="7">
                  <c:v>2.8208255769412407</c:v>
                </c:pt>
                <c:pt idx="8">
                  <c:v>1.2171863529639004</c:v>
                </c:pt>
                <c:pt idx="9">
                  <c:v>0</c:v>
                </c:pt>
                <c:pt idx="10">
                  <c:v>3.4541526209254809</c:v>
                </c:pt>
                <c:pt idx="11">
                  <c:v>6.4882053428738349</c:v>
                </c:pt>
                <c:pt idx="12">
                  <c:v>4.4752838272503377</c:v>
                </c:pt>
                <c:pt idx="13">
                  <c:v>3.7364297892160869</c:v>
                </c:pt>
                <c:pt idx="14">
                  <c:v>2.9764370317546152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4-42DB-993C-3238655F9E95}"/>
            </c:ext>
          </c:extLst>
        </c:ser>
        <c:ser>
          <c:idx val="1"/>
          <c:order val="1"/>
          <c:tx>
            <c:strRef>
              <c:f>List2!$DZ$3</c:f>
              <c:strCache>
                <c:ptCount val="1"/>
                <c:pt idx="0">
                  <c:v>22-30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List2!$DX$4:$DX$18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List2!$DZ$4:$DZ$18</c:f>
              <c:numCache>
                <c:formatCode>General</c:formatCode>
                <c:ptCount val="15"/>
                <c:pt idx="0">
                  <c:v>2.3794432640207019</c:v>
                </c:pt>
                <c:pt idx="1">
                  <c:v>8.356965057616053</c:v>
                </c:pt>
                <c:pt idx="2">
                  <c:v>20.950138999595591</c:v>
                </c:pt>
                <c:pt idx="3">
                  <c:v>5.9613851239489222</c:v>
                </c:pt>
                <c:pt idx="4">
                  <c:v>6.5932258919153286</c:v>
                </c:pt>
                <c:pt idx="5">
                  <c:v>0</c:v>
                </c:pt>
                <c:pt idx="6">
                  <c:v>8.6430654017481174</c:v>
                </c:pt>
                <c:pt idx="7">
                  <c:v>4.7184399101638315</c:v>
                </c:pt>
                <c:pt idx="8">
                  <c:v>4.877190007503474</c:v>
                </c:pt>
                <c:pt idx="9">
                  <c:v>9.5710960196453847</c:v>
                </c:pt>
                <c:pt idx="10">
                  <c:v>16.177737152587277</c:v>
                </c:pt>
                <c:pt idx="11">
                  <c:v>11.389030175807383</c:v>
                </c:pt>
                <c:pt idx="12">
                  <c:v>18.417901231846677</c:v>
                </c:pt>
                <c:pt idx="13">
                  <c:v>9.2894803265270962</c:v>
                </c:pt>
                <c:pt idx="14">
                  <c:v>8.4773041072551774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4-42DB-993C-3238655F9E95}"/>
            </c:ext>
          </c:extLst>
        </c:ser>
        <c:ser>
          <c:idx val="2"/>
          <c:order val="2"/>
          <c:tx>
            <c:strRef>
              <c:f>List2!$EA$3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List2!$DX$4:$DX$18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List2!$EA$4:$EA$18</c:f>
              <c:numCache>
                <c:formatCode>General</c:formatCode>
                <c:ptCount val="15"/>
                <c:pt idx="0">
                  <c:v>5.2599402327665725</c:v>
                </c:pt>
                <c:pt idx="1">
                  <c:v>15.649351861224167</c:v>
                </c:pt>
                <c:pt idx="2">
                  <c:v>24.55206062736325</c:v>
                </c:pt>
                <c:pt idx="3">
                  <c:v>7.2572513242380925</c:v>
                </c:pt>
                <c:pt idx="4">
                  <c:v>10.752089613594402</c:v>
                </c:pt>
                <c:pt idx="5">
                  <c:v>2.9836285195793892</c:v>
                </c:pt>
                <c:pt idx="6">
                  <c:v>11.006136415932479</c:v>
                </c:pt>
                <c:pt idx="7">
                  <c:v>13.735872589685464</c:v>
                </c:pt>
                <c:pt idx="8">
                  <c:v>7.4400150299109642</c:v>
                </c:pt>
                <c:pt idx="9">
                  <c:v>24.535180446347031</c:v>
                </c:pt>
                <c:pt idx="10">
                  <c:v>24.119083352152334</c:v>
                </c:pt>
                <c:pt idx="11">
                  <c:v>21.146534941501198</c:v>
                </c:pt>
                <c:pt idx="12">
                  <c:v>29.071690036131564</c:v>
                </c:pt>
                <c:pt idx="13">
                  <c:v>17.790408472608004</c:v>
                </c:pt>
                <c:pt idx="14">
                  <c:v>13.669292405247221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54-42DB-993C-3238655F9E95}"/>
            </c:ext>
          </c:extLst>
        </c:ser>
        <c:ser>
          <c:idx val="3"/>
          <c:order val="3"/>
          <c:tx>
            <c:strRef>
              <c:f>List2!$EB$3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List2!$DX$4:$DX$18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List2!$EB$4:$EB$18</c:f>
              <c:numCache>
                <c:formatCode>General</c:formatCode>
                <c:ptCount val="15"/>
                <c:pt idx="0">
                  <c:v>7.3561732739306942</c:v>
                </c:pt>
                <c:pt idx="1">
                  <c:v>22.790887643900227</c:v>
                </c:pt>
                <c:pt idx="2">
                  <c:v>13.444327257543723</c:v>
                </c:pt>
                <c:pt idx="3">
                  <c:v>9.8274504016775257</c:v>
                </c:pt>
                <c:pt idx="4">
                  <c:v>12.478064130488679</c:v>
                </c:pt>
                <c:pt idx="5">
                  <c:v>6.2166191281885448</c:v>
                </c:pt>
                <c:pt idx="6">
                  <c:v>13.376345557740537</c:v>
                </c:pt>
                <c:pt idx="7">
                  <c:v>14.660664853934138</c:v>
                </c:pt>
                <c:pt idx="8">
                  <c:v>8.4828062371010091</c:v>
                </c:pt>
                <c:pt idx="9">
                  <c:v>18.784348978819622</c:v>
                </c:pt>
                <c:pt idx="10">
                  <c:v>16.005031806482769</c:v>
                </c:pt>
                <c:pt idx="11">
                  <c:v>16.34928451482476</c:v>
                </c:pt>
                <c:pt idx="12">
                  <c:v>24.119876085368791</c:v>
                </c:pt>
                <c:pt idx="13">
                  <c:v>14.080208180067538</c:v>
                </c:pt>
                <c:pt idx="14">
                  <c:v>12.820312212195512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54-42DB-993C-3238655F9E95}"/>
            </c:ext>
          </c:extLst>
        </c:ser>
        <c:ser>
          <c:idx val="4"/>
          <c:order val="4"/>
          <c:tx>
            <c:strRef>
              <c:f>List2!$EC$3</c:f>
              <c:strCache>
                <c:ptCount val="1"/>
                <c:pt idx="0">
                  <c:v>51-65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List2!$DX$4:$DX$18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List2!$EC$4:$EC$18</c:f>
              <c:numCache>
                <c:formatCode>General</c:formatCode>
                <c:ptCount val="15"/>
                <c:pt idx="0">
                  <c:v>25.52264026331374</c:v>
                </c:pt>
                <c:pt idx="1">
                  <c:v>14.629286667520464</c:v>
                </c:pt>
                <c:pt idx="2">
                  <c:v>21.703163208193821</c:v>
                </c:pt>
                <c:pt idx="3">
                  <c:v>21.379654417842499</c:v>
                </c:pt>
                <c:pt idx="4">
                  <c:v>24.164638897044878</c:v>
                </c:pt>
                <c:pt idx="5">
                  <c:v>30.787532454169124</c:v>
                </c:pt>
                <c:pt idx="6">
                  <c:v>34.568889685637458</c:v>
                </c:pt>
                <c:pt idx="7">
                  <c:v>18.71393099181428</c:v>
                </c:pt>
                <c:pt idx="8">
                  <c:v>42.463471566334974</c:v>
                </c:pt>
                <c:pt idx="9">
                  <c:v>18.477636547019248</c:v>
                </c:pt>
                <c:pt idx="10">
                  <c:v>23.324418175308715</c:v>
                </c:pt>
                <c:pt idx="11">
                  <c:v>30.575501672264295</c:v>
                </c:pt>
                <c:pt idx="12">
                  <c:v>17.819276237992288</c:v>
                </c:pt>
                <c:pt idx="13">
                  <c:v>25.355333890751947</c:v>
                </c:pt>
                <c:pt idx="14">
                  <c:v>26.312775359998042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4-42DB-993C-3238655F9E95}"/>
            </c:ext>
          </c:extLst>
        </c:ser>
        <c:ser>
          <c:idx val="5"/>
          <c:order val="5"/>
          <c:tx>
            <c:strRef>
              <c:f>List2!$ED$3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List2!$DX$4:$DX$18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List2!$ED$4:$ED$18</c:f>
              <c:numCache>
                <c:formatCode>General</c:formatCode>
                <c:ptCount val="15"/>
                <c:pt idx="0">
                  <c:v>58.047211218078566</c:v>
                </c:pt>
                <c:pt idx="1">
                  <c:v>35.461056010366768</c:v>
                </c:pt>
                <c:pt idx="2">
                  <c:v>11.909003115401124</c:v>
                </c:pt>
                <c:pt idx="3">
                  <c:v>54.825964612862201</c:v>
                </c:pt>
                <c:pt idx="4">
                  <c:v>43.295087184674337</c:v>
                </c:pt>
                <c:pt idx="5">
                  <c:v>58.518037389732491</c:v>
                </c:pt>
                <c:pt idx="6">
                  <c:v>29.443126515577571</c:v>
                </c:pt>
                <c:pt idx="7">
                  <c:v>45.350266077461043</c:v>
                </c:pt>
                <c:pt idx="8">
                  <c:v>35.519330806185671</c:v>
                </c:pt>
                <c:pt idx="9">
                  <c:v>28.631738132023287</c:v>
                </c:pt>
                <c:pt idx="10">
                  <c:v>16.919576672837479</c:v>
                </c:pt>
                <c:pt idx="11">
                  <c:v>14.051443241245885</c:v>
                </c:pt>
                <c:pt idx="12">
                  <c:v>6.0959725814103445</c:v>
                </c:pt>
                <c:pt idx="13">
                  <c:v>29.74813943763197</c:v>
                </c:pt>
                <c:pt idx="14">
                  <c:v>35.7438788920877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54-42DB-993C-3238655F9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305344"/>
        <c:axId val="123319424"/>
      </c:barChart>
      <c:catAx>
        <c:axId val="12330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19424"/>
        <c:crosses val="autoZero"/>
        <c:auto val="1"/>
        <c:lblAlgn val="ctr"/>
        <c:lblOffset val="100"/>
        <c:noMultiLvlLbl val="0"/>
      </c:catAx>
      <c:valAx>
        <c:axId val="123319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305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List2!$EQ$3</c:f>
              <c:strCache>
                <c:ptCount val="1"/>
                <c:pt idx="0">
                  <c:v>muž</c:v>
                </c:pt>
              </c:strCache>
            </c:strRef>
          </c:tx>
          <c:invertIfNegative val="0"/>
          <c:cat>
            <c:strRef>
              <c:f>List2!$EP$4:$EP$18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List2!$EQ$4:$EQ$18</c:f>
              <c:numCache>
                <c:formatCode>General</c:formatCode>
                <c:ptCount val="15"/>
                <c:pt idx="0">
                  <c:v>45.085690780064432</c:v>
                </c:pt>
                <c:pt idx="1">
                  <c:v>47.03759077786426</c:v>
                </c:pt>
                <c:pt idx="2">
                  <c:v>50.899946462735038</c:v>
                </c:pt>
                <c:pt idx="3">
                  <c:v>47.879976122000528</c:v>
                </c:pt>
                <c:pt idx="4">
                  <c:v>42.115867106088928</c:v>
                </c:pt>
                <c:pt idx="5">
                  <c:v>58.515915640951043</c:v>
                </c:pt>
                <c:pt idx="6">
                  <c:v>47.631085760742884</c:v>
                </c:pt>
                <c:pt idx="7">
                  <c:v>49.611201485136633</c:v>
                </c:pt>
                <c:pt idx="8">
                  <c:v>51.346829423562568</c:v>
                </c:pt>
                <c:pt idx="9">
                  <c:v>36.60811843404656</c:v>
                </c:pt>
                <c:pt idx="10">
                  <c:v>36.68777750363725</c:v>
                </c:pt>
                <c:pt idx="11">
                  <c:v>44.732650087677314</c:v>
                </c:pt>
                <c:pt idx="12">
                  <c:v>49.462003876033904</c:v>
                </c:pt>
                <c:pt idx="13">
                  <c:v>51.360556431611336</c:v>
                </c:pt>
                <c:pt idx="14">
                  <c:v>46.939126992116272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C-41EA-8EE6-0A5992C7BF07}"/>
            </c:ext>
          </c:extLst>
        </c:ser>
        <c:ser>
          <c:idx val="1"/>
          <c:order val="1"/>
          <c:tx>
            <c:strRef>
              <c:f>List2!$ER$3</c:f>
              <c:strCache>
                <c:ptCount val="1"/>
                <c:pt idx="0">
                  <c:v>žena</c:v>
                </c:pt>
              </c:strCache>
            </c:strRef>
          </c:tx>
          <c:invertIfNegative val="0"/>
          <c:cat>
            <c:strRef>
              <c:f>List2!$EP$4:$EP$18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List2!$ER$4:$ER$18</c:f>
              <c:numCache>
                <c:formatCode>General</c:formatCode>
                <c:ptCount val="15"/>
                <c:pt idx="0">
                  <c:v>54.914309294575503</c:v>
                </c:pt>
                <c:pt idx="1">
                  <c:v>52.962408506809858</c:v>
                </c:pt>
                <c:pt idx="2">
                  <c:v>49.100053007476276</c:v>
                </c:pt>
                <c:pt idx="3">
                  <c:v>52.12002368509291</c:v>
                </c:pt>
                <c:pt idx="4">
                  <c:v>57.884132702621827</c:v>
                </c:pt>
                <c:pt idx="5">
                  <c:v>41.484082676456744</c:v>
                </c:pt>
                <c:pt idx="6">
                  <c:v>52.368914405341762</c:v>
                </c:pt>
                <c:pt idx="7">
                  <c:v>50.388798087329413</c:v>
                </c:pt>
                <c:pt idx="8">
                  <c:v>48.653170723072975</c:v>
                </c:pt>
                <c:pt idx="9">
                  <c:v>63.391881689808002</c:v>
                </c:pt>
                <c:pt idx="10">
                  <c:v>63.312222166803835</c:v>
                </c:pt>
                <c:pt idx="11">
                  <c:v>55.267349243426779</c:v>
                </c:pt>
                <c:pt idx="12">
                  <c:v>50.537995867216956</c:v>
                </c:pt>
                <c:pt idx="13">
                  <c:v>48.639443810395264</c:v>
                </c:pt>
                <c:pt idx="14">
                  <c:v>53.060872935308666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C-41EA-8EE6-0A5992C7B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329536"/>
        <c:axId val="118559488"/>
      </c:barChart>
      <c:catAx>
        <c:axId val="12332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559488"/>
        <c:crosses val="autoZero"/>
        <c:auto val="1"/>
        <c:lblAlgn val="ctr"/>
        <c:lblOffset val="100"/>
        <c:noMultiLvlLbl val="0"/>
      </c:catAx>
      <c:valAx>
        <c:axId val="118559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329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List6!$AF$42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List6!$AF$43:$AF$49</c:f>
              <c:numCache>
                <c:formatCode>General</c:formatCode>
                <c:ptCount val="7"/>
                <c:pt idx="0">
                  <c:v>19.327731092436977</c:v>
                </c:pt>
                <c:pt idx="1">
                  <c:v>10.714285714285714</c:v>
                </c:pt>
                <c:pt idx="2">
                  <c:v>7.9136690647482011</c:v>
                </c:pt>
                <c:pt idx="3">
                  <c:v>5.1282051282051277</c:v>
                </c:pt>
                <c:pt idx="4">
                  <c:v>0</c:v>
                </c:pt>
                <c:pt idx="5">
                  <c:v>12.643678160919542</c:v>
                </c:pt>
                <c:pt idx="6">
                  <c:v>20.357321542142294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6-4A23-A252-9078AD5FA12F}"/>
            </c:ext>
          </c:extLst>
        </c:ser>
        <c:ser>
          <c:idx val="1"/>
          <c:order val="1"/>
          <c:tx>
            <c:strRef>
              <c:f>List6!$AG$42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List6!$AG$43:$AG$49</c:f>
              <c:numCache>
                <c:formatCode>General</c:formatCode>
                <c:ptCount val="7"/>
                <c:pt idx="0">
                  <c:v>13.445378151260504</c:v>
                </c:pt>
                <c:pt idx="1">
                  <c:v>5.9523809523809517</c:v>
                </c:pt>
                <c:pt idx="2">
                  <c:v>2.877697841726619</c:v>
                </c:pt>
                <c:pt idx="3">
                  <c:v>7.6923076923076925</c:v>
                </c:pt>
                <c:pt idx="4">
                  <c:v>0</c:v>
                </c:pt>
                <c:pt idx="5">
                  <c:v>22.988505747126435</c:v>
                </c:pt>
                <c:pt idx="6">
                  <c:v>7.1475474806392585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6-4A23-A252-9078AD5FA12F}"/>
            </c:ext>
          </c:extLst>
        </c:ser>
        <c:ser>
          <c:idx val="2"/>
          <c:order val="2"/>
          <c:tx>
            <c:strRef>
              <c:f>List6!$AH$42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List6!$AH$43:$AH$49</c:f>
              <c:numCache>
                <c:formatCode>General</c:formatCode>
                <c:ptCount val="7"/>
                <c:pt idx="0">
                  <c:v>22.689075630252102</c:v>
                </c:pt>
                <c:pt idx="1">
                  <c:v>8.3333333333333321</c:v>
                </c:pt>
                <c:pt idx="2">
                  <c:v>2.1582733812949639</c:v>
                </c:pt>
                <c:pt idx="3">
                  <c:v>5.1282051282051277</c:v>
                </c:pt>
                <c:pt idx="4">
                  <c:v>29.411764705882355</c:v>
                </c:pt>
                <c:pt idx="5">
                  <c:v>14.942528735632186</c:v>
                </c:pt>
                <c:pt idx="6">
                  <c:v>18.371329482093849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16-4A23-A252-9078AD5FA12F}"/>
            </c:ext>
          </c:extLst>
        </c:ser>
        <c:ser>
          <c:idx val="3"/>
          <c:order val="3"/>
          <c:tx>
            <c:strRef>
              <c:f>List6!$AI$42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List6!$AI$43:$AI$49</c:f>
              <c:numCache>
                <c:formatCode>General</c:formatCode>
                <c:ptCount val="7"/>
                <c:pt idx="0">
                  <c:v>14.285714285714285</c:v>
                </c:pt>
                <c:pt idx="1">
                  <c:v>8.3333333333333321</c:v>
                </c:pt>
                <c:pt idx="2">
                  <c:v>0</c:v>
                </c:pt>
                <c:pt idx="3">
                  <c:v>7.6923076923076925</c:v>
                </c:pt>
                <c:pt idx="4">
                  <c:v>3.9215686274509802</c:v>
                </c:pt>
                <c:pt idx="5">
                  <c:v>6.8965517241379306</c:v>
                </c:pt>
                <c:pt idx="6">
                  <c:v>10.426251219819285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16-4A23-A252-9078AD5FA12F}"/>
            </c:ext>
          </c:extLst>
        </c:ser>
        <c:ser>
          <c:idx val="4"/>
          <c:order val="4"/>
          <c:tx>
            <c:strRef>
              <c:f>List6!$AJ$42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List6!$AJ$43:$AJ$49</c:f>
              <c:numCache>
                <c:formatCode>General</c:formatCode>
                <c:ptCount val="7"/>
                <c:pt idx="0">
                  <c:v>4.2016806722689077</c:v>
                </c:pt>
                <c:pt idx="1">
                  <c:v>4.7619047619047619</c:v>
                </c:pt>
                <c:pt idx="2">
                  <c:v>6.4748201438848918</c:v>
                </c:pt>
                <c:pt idx="3">
                  <c:v>0</c:v>
                </c:pt>
                <c:pt idx="4">
                  <c:v>0</c:v>
                </c:pt>
                <c:pt idx="5">
                  <c:v>1.1494252873563218</c:v>
                </c:pt>
                <c:pt idx="6">
                  <c:v>4.7408438205453542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16-4A23-A252-9078AD5FA12F}"/>
            </c:ext>
          </c:extLst>
        </c:ser>
        <c:ser>
          <c:idx val="5"/>
          <c:order val="5"/>
          <c:tx>
            <c:strRef>
              <c:f>List6!$AK$42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List6!$AK$43:$AK$49</c:f>
              <c:numCache>
                <c:formatCode>General</c:formatCode>
                <c:ptCount val="7"/>
                <c:pt idx="0">
                  <c:v>2.5210084033613445</c:v>
                </c:pt>
                <c:pt idx="1">
                  <c:v>7.1428571428571423</c:v>
                </c:pt>
                <c:pt idx="2">
                  <c:v>5.0359712230215825</c:v>
                </c:pt>
                <c:pt idx="3">
                  <c:v>0</c:v>
                </c:pt>
                <c:pt idx="4">
                  <c:v>0</c:v>
                </c:pt>
                <c:pt idx="5">
                  <c:v>3.4482758620689653</c:v>
                </c:pt>
                <c:pt idx="6">
                  <c:v>6.2000592843466027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16-4A23-A252-9078AD5FA12F}"/>
            </c:ext>
          </c:extLst>
        </c:ser>
        <c:ser>
          <c:idx val="6"/>
          <c:order val="6"/>
          <c:tx>
            <c:strRef>
              <c:f>List6!$AL$42</c:f>
              <c:strCache>
                <c:ptCount val="1"/>
                <c:pt idx="0">
                  <c:v>Piráti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List6!$AL$43:$AL$49</c:f>
              <c:numCache>
                <c:formatCode>General</c:formatCode>
                <c:ptCount val="7"/>
                <c:pt idx="0">
                  <c:v>4.2016806722689077</c:v>
                </c:pt>
                <c:pt idx="1">
                  <c:v>0</c:v>
                </c:pt>
                <c:pt idx="2">
                  <c:v>7.9136690647482011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7.9882661073276919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16-4A23-A252-9078AD5FA12F}"/>
            </c:ext>
          </c:extLst>
        </c:ser>
        <c:ser>
          <c:idx val="7"/>
          <c:order val="7"/>
          <c:tx>
            <c:strRef>
              <c:f>List6!$AM$42</c:f>
              <c:strCache>
                <c:ptCount val="1"/>
                <c:pt idx="0">
                  <c:v>Volba pro město/Mladí a neklidní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List6!$AM$43:$AM$49</c:f>
              <c:numCache>
                <c:formatCode>General</c:formatCode>
                <c:ptCount val="7"/>
                <c:pt idx="0">
                  <c:v>17.647058823529413</c:v>
                </c:pt>
                <c:pt idx="1">
                  <c:v>29.761904761904763</c:v>
                </c:pt>
                <c:pt idx="2">
                  <c:v>4.3165467625899279</c:v>
                </c:pt>
                <c:pt idx="3">
                  <c:v>0</c:v>
                </c:pt>
                <c:pt idx="4">
                  <c:v>0</c:v>
                </c:pt>
                <c:pt idx="5">
                  <c:v>13.793103448275861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16-4A23-A252-9078AD5FA12F}"/>
            </c:ext>
          </c:extLst>
        </c:ser>
        <c:ser>
          <c:idx val="8"/>
          <c:order val="8"/>
          <c:tx>
            <c:strRef>
              <c:f>List6!$AN$42</c:f>
              <c:strCache>
                <c:ptCount val="1"/>
                <c:pt idx="0">
                  <c:v>Náš Vyškov/Břeclav/Změna Hodonín/most</c:v>
                </c:pt>
              </c:strCache>
            </c:strRef>
          </c:tx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List6!$AN$43:$AN$49</c:f>
              <c:numCache>
                <c:formatCode>General</c:formatCode>
                <c:ptCount val="7"/>
                <c:pt idx="0">
                  <c:v>0</c:v>
                </c:pt>
                <c:pt idx="1">
                  <c:v>4.7619047619047619</c:v>
                </c:pt>
                <c:pt idx="2">
                  <c:v>8.6330935251798557</c:v>
                </c:pt>
                <c:pt idx="3">
                  <c:v>66.666666666666657</c:v>
                </c:pt>
                <c:pt idx="4">
                  <c:v>0</c:v>
                </c:pt>
                <c:pt idx="5">
                  <c:v>24.137931034482758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16-4A23-A252-9078AD5FA12F}"/>
            </c:ext>
          </c:extLst>
        </c:ser>
        <c:ser>
          <c:idx val="9"/>
          <c:order val="9"/>
          <c:tx>
            <c:strRef>
              <c:f>List6!$AO$42</c:f>
              <c:strCache>
                <c:ptCount val="1"/>
                <c:pt idx="0">
                  <c:v>Pro region/Hodonín/Vranovice pro všechny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List6!$AO$43:$AO$49</c:f>
              <c:numCache>
                <c:formatCode>General</c:formatCode>
                <c:ptCount val="7"/>
                <c:pt idx="0">
                  <c:v>0</c:v>
                </c:pt>
                <c:pt idx="1">
                  <c:v>20.238095238095237</c:v>
                </c:pt>
                <c:pt idx="2">
                  <c:v>22.302158273381295</c:v>
                </c:pt>
                <c:pt idx="3">
                  <c:v>0</c:v>
                </c:pt>
                <c:pt idx="4">
                  <c:v>37.254901960784316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16-4A23-A252-9078AD5FA12F}"/>
            </c:ext>
          </c:extLst>
        </c:ser>
        <c:ser>
          <c:idx val="10"/>
          <c:order val="10"/>
          <c:tx>
            <c:strRef>
              <c:f>List6!$AP$42</c:f>
              <c:strCache>
                <c:ptCount val="1"/>
                <c:pt idx="0">
                  <c:v>Pozitivně pro Hodonín/společně pro Vranovice</c:v>
                </c:pt>
              </c:strCache>
            </c:strRef>
          </c:tx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List6!$AP$43:$AP$49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17.985611510791365</c:v>
                </c:pt>
                <c:pt idx="3">
                  <c:v>0</c:v>
                </c:pt>
                <c:pt idx="4">
                  <c:v>15.686274509803921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16-4A23-A252-9078AD5FA12F}"/>
            </c:ext>
          </c:extLst>
        </c:ser>
        <c:ser>
          <c:idx val="11"/>
          <c:order val="11"/>
          <c:tx>
            <c:strRef>
              <c:f>List6!$AQ$42</c:f>
              <c:strCache>
                <c:ptCount val="1"/>
                <c:pt idx="0">
                  <c:v>ostatní lokální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List6!$AQ$43:$AQ$49</c:f>
              <c:numCache>
                <c:formatCode>General</c:formatCode>
                <c:ptCount val="7"/>
                <c:pt idx="0">
                  <c:v>1.680672268907563</c:v>
                </c:pt>
                <c:pt idx="1">
                  <c:v>0</c:v>
                </c:pt>
                <c:pt idx="2">
                  <c:v>14.388489208633093</c:v>
                </c:pt>
                <c:pt idx="3">
                  <c:v>7.6923076923076925</c:v>
                </c:pt>
                <c:pt idx="4">
                  <c:v>13.725490196078432</c:v>
                </c:pt>
                <c:pt idx="5">
                  <c:v>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6-4A23-A252-9078AD5FA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17216"/>
        <c:axId val="88571904"/>
      </c:barChart>
      <c:catAx>
        <c:axId val="8381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571904"/>
        <c:crosses val="autoZero"/>
        <c:auto val="1"/>
        <c:lblAlgn val="ctr"/>
        <c:lblOffset val="100"/>
        <c:noMultiLvlLbl val="0"/>
      </c:catAx>
      <c:valAx>
        <c:axId val="88571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81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5880522042518"/>
          <c:y val="5.195350259357838E-2"/>
          <c:w val="0.33679343419946917"/>
          <c:h val="0.886299359056664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List6!$AF$42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List6!$AF$43:$AF$49</c:f>
              <c:numCache>
                <c:formatCode>General</c:formatCode>
                <c:ptCount val="7"/>
                <c:pt idx="0">
                  <c:v>19.327731092436977</c:v>
                </c:pt>
                <c:pt idx="1">
                  <c:v>10.714285714285714</c:v>
                </c:pt>
                <c:pt idx="2">
                  <c:v>7.9136690647482011</c:v>
                </c:pt>
                <c:pt idx="3">
                  <c:v>5.1282051282051277</c:v>
                </c:pt>
                <c:pt idx="4">
                  <c:v>0</c:v>
                </c:pt>
                <c:pt idx="5">
                  <c:v>12.643678160919542</c:v>
                </c:pt>
                <c:pt idx="6">
                  <c:v>20.357321542142294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C-4C2A-A400-EA432045EF41}"/>
            </c:ext>
          </c:extLst>
        </c:ser>
        <c:ser>
          <c:idx val="1"/>
          <c:order val="1"/>
          <c:tx>
            <c:strRef>
              <c:f>List6!$AG$42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List6!$AG$43:$AG$49</c:f>
              <c:numCache>
                <c:formatCode>General</c:formatCode>
                <c:ptCount val="7"/>
                <c:pt idx="0">
                  <c:v>13.445378151260504</c:v>
                </c:pt>
                <c:pt idx="1">
                  <c:v>5.9523809523809517</c:v>
                </c:pt>
                <c:pt idx="2">
                  <c:v>2.877697841726619</c:v>
                </c:pt>
                <c:pt idx="3">
                  <c:v>7.6923076923076925</c:v>
                </c:pt>
                <c:pt idx="4">
                  <c:v>0</c:v>
                </c:pt>
                <c:pt idx="5">
                  <c:v>22.988505747126435</c:v>
                </c:pt>
                <c:pt idx="6">
                  <c:v>7.1475474806392585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C-4C2A-A400-EA432045EF41}"/>
            </c:ext>
          </c:extLst>
        </c:ser>
        <c:ser>
          <c:idx val="2"/>
          <c:order val="2"/>
          <c:tx>
            <c:strRef>
              <c:f>List6!$AH$42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List6!$AH$43:$AH$49</c:f>
              <c:numCache>
                <c:formatCode>General</c:formatCode>
                <c:ptCount val="7"/>
                <c:pt idx="0">
                  <c:v>22.689075630252102</c:v>
                </c:pt>
                <c:pt idx="1">
                  <c:v>8.3333333333333321</c:v>
                </c:pt>
                <c:pt idx="2">
                  <c:v>2.1582733812949639</c:v>
                </c:pt>
                <c:pt idx="3">
                  <c:v>5.1282051282051277</c:v>
                </c:pt>
                <c:pt idx="4">
                  <c:v>29.411764705882355</c:v>
                </c:pt>
                <c:pt idx="5">
                  <c:v>14.942528735632186</c:v>
                </c:pt>
                <c:pt idx="6">
                  <c:v>18.371329482093849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0C-4C2A-A400-EA432045EF41}"/>
            </c:ext>
          </c:extLst>
        </c:ser>
        <c:ser>
          <c:idx val="3"/>
          <c:order val="3"/>
          <c:tx>
            <c:strRef>
              <c:f>List6!$AI$42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List6!$AI$43:$AI$49</c:f>
              <c:numCache>
                <c:formatCode>General</c:formatCode>
                <c:ptCount val="7"/>
                <c:pt idx="0">
                  <c:v>14.285714285714285</c:v>
                </c:pt>
                <c:pt idx="1">
                  <c:v>8.3333333333333321</c:v>
                </c:pt>
                <c:pt idx="2">
                  <c:v>0</c:v>
                </c:pt>
                <c:pt idx="3">
                  <c:v>7.6923076923076925</c:v>
                </c:pt>
                <c:pt idx="4">
                  <c:v>3.9215686274509802</c:v>
                </c:pt>
                <c:pt idx="5">
                  <c:v>6.8965517241379306</c:v>
                </c:pt>
                <c:pt idx="6">
                  <c:v>10.426251219819285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C-4C2A-A400-EA432045EF41}"/>
            </c:ext>
          </c:extLst>
        </c:ser>
        <c:ser>
          <c:idx val="4"/>
          <c:order val="4"/>
          <c:tx>
            <c:strRef>
              <c:f>List6!$AJ$42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List6!$AJ$43:$AJ$49</c:f>
              <c:numCache>
                <c:formatCode>General</c:formatCode>
                <c:ptCount val="7"/>
                <c:pt idx="0">
                  <c:v>4.2016806722689077</c:v>
                </c:pt>
                <c:pt idx="1">
                  <c:v>4.7619047619047619</c:v>
                </c:pt>
                <c:pt idx="2">
                  <c:v>6.4748201438848918</c:v>
                </c:pt>
                <c:pt idx="3">
                  <c:v>0</c:v>
                </c:pt>
                <c:pt idx="4">
                  <c:v>0</c:v>
                </c:pt>
                <c:pt idx="5">
                  <c:v>1.1494252873563218</c:v>
                </c:pt>
                <c:pt idx="6">
                  <c:v>4.7408438205453542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0C-4C2A-A400-EA432045EF41}"/>
            </c:ext>
          </c:extLst>
        </c:ser>
        <c:ser>
          <c:idx val="5"/>
          <c:order val="5"/>
          <c:tx>
            <c:strRef>
              <c:f>List6!$AK$42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List6!$AK$43:$AK$49</c:f>
              <c:numCache>
                <c:formatCode>General</c:formatCode>
                <c:ptCount val="7"/>
                <c:pt idx="0">
                  <c:v>2.5210084033613445</c:v>
                </c:pt>
                <c:pt idx="1">
                  <c:v>7.1428571428571423</c:v>
                </c:pt>
                <c:pt idx="2">
                  <c:v>5.0359712230215825</c:v>
                </c:pt>
                <c:pt idx="3">
                  <c:v>0</c:v>
                </c:pt>
                <c:pt idx="4">
                  <c:v>0</c:v>
                </c:pt>
                <c:pt idx="5">
                  <c:v>3.4482758620689653</c:v>
                </c:pt>
                <c:pt idx="6">
                  <c:v>6.2000592843466027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0C-4C2A-A400-EA432045EF41}"/>
            </c:ext>
          </c:extLst>
        </c:ser>
        <c:ser>
          <c:idx val="6"/>
          <c:order val="6"/>
          <c:tx>
            <c:strRef>
              <c:f>List6!$AL$42</c:f>
              <c:strCache>
                <c:ptCount val="1"/>
                <c:pt idx="0">
                  <c:v>Piráti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List6!$AL$43:$AL$49</c:f>
              <c:numCache>
                <c:formatCode>General</c:formatCode>
                <c:ptCount val="7"/>
                <c:pt idx="0">
                  <c:v>4.2016806722689077</c:v>
                </c:pt>
                <c:pt idx="1">
                  <c:v>0</c:v>
                </c:pt>
                <c:pt idx="2">
                  <c:v>7.9136690647482011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7.9882661073276919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0C-4C2A-A400-EA432045EF41}"/>
            </c:ext>
          </c:extLst>
        </c:ser>
        <c:ser>
          <c:idx val="7"/>
          <c:order val="7"/>
          <c:tx>
            <c:strRef>
              <c:f>List6!$AM$42</c:f>
              <c:strCache>
                <c:ptCount val="1"/>
                <c:pt idx="0">
                  <c:v>Volba pro město/Mladí a neklidní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List6!$AM$43:$AM$49</c:f>
              <c:numCache>
                <c:formatCode>General</c:formatCode>
                <c:ptCount val="7"/>
                <c:pt idx="0">
                  <c:v>17.647058823529413</c:v>
                </c:pt>
                <c:pt idx="1">
                  <c:v>29.761904761904763</c:v>
                </c:pt>
                <c:pt idx="2">
                  <c:v>4.3165467625899279</c:v>
                </c:pt>
                <c:pt idx="3">
                  <c:v>0</c:v>
                </c:pt>
                <c:pt idx="4">
                  <c:v>0</c:v>
                </c:pt>
                <c:pt idx="5">
                  <c:v>13.793103448275861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0C-4C2A-A400-EA432045EF41}"/>
            </c:ext>
          </c:extLst>
        </c:ser>
        <c:ser>
          <c:idx val="8"/>
          <c:order val="8"/>
          <c:tx>
            <c:strRef>
              <c:f>List6!$AN$42</c:f>
              <c:strCache>
                <c:ptCount val="1"/>
                <c:pt idx="0">
                  <c:v>Náš Vyškov/Břeclav/Změna Hodonín/most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List6!$AN$43:$AN$49</c:f>
              <c:numCache>
                <c:formatCode>General</c:formatCode>
                <c:ptCount val="7"/>
                <c:pt idx="0">
                  <c:v>0</c:v>
                </c:pt>
                <c:pt idx="1">
                  <c:v>4.7619047619047619</c:v>
                </c:pt>
                <c:pt idx="2">
                  <c:v>8.6330935251798557</c:v>
                </c:pt>
                <c:pt idx="3">
                  <c:v>66.666666666666657</c:v>
                </c:pt>
                <c:pt idx="4">
                  <c:v>0</c:v>
                </c:pt>
                <c:pt idx="5">
                  <c:v>24.137931034482758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0C-4C2A-A400-EA432045EF41}"/>
            </c:ext>
          </c:extLst>
        </c:ser>
        <c:ser>
          <c:idx val="9"/>
          <c:order val="9"/>
          <c:tx>
            <c:strRef>
              <c:f>List6!$AO$42</c:f>
              <c:strCache>
                <c:ptCount val="1"/>
                <c:pt idx="0">
                  <c:v>Pro region/Hodonín/Vranovice pro všechny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List6!$AO$43:$AO$49</c:f>
              <c:numCache>
                <c:formatCode>General</c:formatCode>
                <c:ptCount val="7"/>
                <c:pt idx="0">
                  <c:v>0</c:v>
                </c:pt>
                <c:pt idx="1">
                  <c:v>20.238095238095237</c:v>
                </c:pt>
                <c:pt idx="2">
                  <c:v>22.302158273381295</c:v>
                </c:pt>
                <c:pt idx="3">
                  <c:v>0</c:v>
                </c:pt>
                <c:pt idx="4">
                  <c:v>37.254901960784316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0C-4C2A-A400-EA432045EF41}"/>
            </c:ext>
          </c:extLst>
        </c:ser>
        <c:ser>
          <c:idx val="10"/>
          <c:order val="10"/>
          <c:tx>
            <c:strRef>
              <c:f>List6!$AP$42</c:f>
              <c:strCache>
                <c:ptCount val="1"/>
                <c:pt idx="0">
                  <c:v>Pozitivně pro Hodonín/společně pro Vranovice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List6!$AP$43:$AP$49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17.985611510791365</c:v>
                </c:pt>
                <c:pt idx="3">
                  <c:v>0</c:v>
                </c:pt>
                <c:pt idx="4">
                  <c:v>15.686274509803921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0C-4C2A-A400-EA432045EF41}"/>
            </c:ext>
          </c:extLst>
        </c:ser>
        <c:ser>
          <c:idx val="11"/>
          <c:order val="11"/>
          <c:tx>
            <c:strRef>
              <c:f>List6!$AQ$42</c:f>
              <c:strCache>
                <c:ptCount val="1"/>
                <c:pt idx="0">
                  <c:v>ostatní lokální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List6!$AQ$43:$AQ$49</c:f>
              <c:numCache>
                <c:formatCode>General</c:formatCode>
                <c:ptCount val="7"/>
                <c:pt idx="0">
                  <c:v>1.680672268907563</c:v>
                </c:pt>
                <c:pt idx="1">
                  <c:v>0</c:v>
                </c:pt>
                <c:pt idx="2">
                  <c:v>14.388489208633093</c:v>
                </c:pt>
                <c:pt idx="3">
                  <c:v>7.6923076923076925</c:v>
                </c:pt>
                <c:pt idx="4">
                  <c:v>13.725490196078432</c:v>
                </c:pt>
                <c:pt idx="5">
                  <c:v>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0C-4C2A-A400-EA432045EF41}"/>
            </c:ext>
          </c:extLst>
        </c:ser>
        <c:ser>
          <c:idx val="12"/>
          <c:order val="12"/>
          <c:tx>
            <c:strRef>
              <c:f>List6!$AR$42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List6!$AE$43:$AE$49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List6!$AR$43:$AR$49</c:f>
              <c:numCache>
                <c:formatCode>General</c:formatCode>
                <c:ptCount val="7"/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0C-4C2A-A400-EA432045E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068288"/>
        <c:axId val="135270784"/>
      </c:barChart>
      <c:catAx>
        <c:axId val="13506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270784"/>
        <c:crosses val="autoZero"/>
        <c:auto val="1"/>
        <c:lblAlgn val="ctr"/>
        <c:lblOffset val="100"/>
        <c:noMultiLvlLbl val="0"/>
      </c:catAx>
      <c:valAx>
        <c:axId val="135270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06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5880522042518"/>
          <c:y val="5.195350259357838E-2"/>
          <c:w val="0.33679343419946917"/>
          <c:h val="0.8862993590566646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List6!$K$25</c:f>
              <c:strCache>
                <c:ptCount val="1"/>
                <c:pt idx="0">
                  <c:v>celá listina</c:v>
                </c:pt>
              </c:strCache>
            </c:strRef>
          </c:tx>
          <c:invertIfNegative val="0"/>
          <c:cat>
            <c:strRef>
              <c:f>List6!$J$26:$J$32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List6!$K$26:$K$32</c:f>
              <c:numCache>
                <c:formatCode>General</c:formatCode>
                <c:ptCount val="7"/>
                <c:pt idx="0">
                  <c:v>59.090909090909093</c:v>
                </c:pt>
                <c:pt idx="1">
                  <c:v>48.514851485148512</c:v>
                </c:pt>
                <c:pt idx="2">
                  <c:v>66.666666666666657</c:v>
                </c:pt>
                <c:pt idx="3">
                  <c:v>50</c:v>
                </c:pt>
                <c:pt idx="4">
                  <c:v>61.971830985915489</c:v>
                </c:pt>
                <c:pt idx="5">
                  <c:v>46.031746031746032</c:v>
                </c:pt>
                <c:pt idx="6">
                  <c:v>67.119945748080639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3-43F4-9210-FF886FE52BAA}"/>
            </c:ext>
          </c:extLst>
        </c:ser>
        <c:ser>
          <c:idx val="1"/>
          <c:order val="1"/>
          <c:tx>
            <c:strRef>
              <c:f>List6!$L$25</c:f>
              <c:strCache>
                <c:ptCount val="1"/>
                <c:pt idx="0">
                  <c:v>kombinace</c:v>
                </c:pt>
              </c:strCache>
            </c:strRef>
          </c:tx>
          <c:invertIfNegative val="0"/>
          <c:cat>
            <c:strRef>
              <c:f>List6!$J$26:$J$32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List6!$L$26:$L$32</c:f>
              <c:numCache>
                <c:formatCode>General</c:formatCode>
                <c:ptCount val="7"/>
                <c:pt idx="0">
                  <c:v>24.675324675324674</c:v>
                </c:pt>
                <c:pt idx="1">
                  <c:v>31.683168316831683</c:v>
                </c:pt>
                <c:pt idx="2">
                  <c:v>23.89937106918239</c:v>
                </c:pt>
                <c:pt idx="3">
                  <c:v>26.923076923076923</c:v>
                </c:pt>
                <c:pt idx="4">
                  <c:v>16.901408450704224</c:v>
                </c:pt>
                <c:pt idx="5">
                  <c:v>23.015873015873016</c:v>
                </c:pt>
                <c:pt idx="6">
                  <c:v>27.610796853569042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3-43F4-9210-FF886FE52BAA}"/>
            </c:ext>
          </c:extLst>
        </c:ser>
        <c:ser>
          <c:idx val="2"/>
          <c:order val="2"/>
          <c:tx>
            <c:strRef>
              <c:f>List6!$M$25</c:f>
              <c:strCache>
                <c:ptCount val="1"/>
                <c:pt idx="0">
                  <c:v>kandidáti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List6!$J$26:$J$32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List6!$M$26:$M$32</c:f>
              <c:numCache>
                <c:formatCode>General</c:formatCode>
                <c:ptCount val="7"/>
                <c:pt idx="0">
                  <c:v>14.285714285714285</c:v>
                </c:pt>
                <c:pt idx="1">
                  <c:v>21.782178217821784</c:v>
                </c:pt>
                <c:pt idx="2">
                  <c:v>9.433962264150944</c:v>
                </c:pt>
                <c:pt idx="3">
                  <c:v>23.076923076923077</c:v>
                </c:pt>
                <c:pt idx="4">
                  <c:v>21.12676056338028</c:v>
                </c:pt>
                <c:pt idx="5">
                  <c:v>30.158730158730158</c:v>
                </c:pt>
                <c:pt idx="6">
                  <c:v>5.269257398350315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B3-43F4-9210-FF886FE52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679552"/>
        <c:axId val="93754880"/>
      </c:barChart>
      <c:catAx>
        <c:axId val="9267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3754880"/>
        <c:crosses val="autoZero"/>
        <c:auto val="1"/>
        <c:lblAlgn val="ctr"/>
        <c:lblOffset val="100"/>
        <c:noMultiLvlLbl val="0"/>
      </c:catAx>
      <c:valAx>
        <c:axId val="93754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26795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List6!$V$88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List6!$U$89:$U$95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List6!$V$89:$V$95</c:f>
              <c:numCache>
                <c:formatCode>General</c:formatCode>
                <c:ptCount val="7"/>
                <c:pt idx="0">
                  <c:v>20.754716981132077</c:v>
                </c:pt>
                <c:pt idx="1">
                  <c:v>20.289855072463769</c:v>
                </c:pt>
                <c:pt idx="2">
                  <c:v>54.629629629629626</c:v>
                </c:pt>
                <c:pt idx="3">
                  <c:v>27.777777777777779</c:v>
                </c:pt>
                <c:pt idx="4">
                  <c:v>16.666666666666664</c:v>
                </c:pt>
                <c:pt idx="5">
                  <c:v>24.742268041237114</c:v>
                </c:pt>
                <c:pt idx="6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9-4A6D-8D66-4E6B1B8D3DF5}"/>
            </c:ext>
          </c:extLst>
        </c:ser>
        <c:ser>
          <c:idx val="1"/>
          <c:order val="1"/>
          <c:tx>
            <c:strRef>
              <c:f>List6!$W$88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List6!$U$89:$U$95</c:f>
              <c:strCache>
                <c:ptCount val="7"/>
                <c:pt idx="0">
                  <c:v>Blansko</c:v>
                </c:pt>
                <c:pt idx="1">
                  <c:v>Břeclav</c:v>
                </c:pt>
                <c:pt idx="2">
                  <c:v>Hodonín</c:v>
                </c:pt>
                <c:pt idx="3">
                  <c:v>Tišnov</c:v>
                </c:pt>
                <c:pt idx="4">
                  <c:v>Vranovice</c:v>
                </c:pt>
                <c:pt idx="5">
                  <c:v>Vyškov</c:v>
                </c:pt>
                <c:pt idx="6">
                  <c:v>Brno</c:v>
                </c:pt>
              </c:strCache>
            </c:strRef>
          </c:cat>
          <c:val>
            <c:numRef>
              <c:f>List6!$W$89:$W$95</c:f>
              <c:numCache>
                <c:formatCode>General</c:formatCode>
                <c:ptCount val="7"/>
                <c:pt idx="0">
                  <c:v>79.245283018867923</c:v>
                </c:pt>
                <c:pt idx="1">
                  <c:v>79.710144927536234</c:v>
                </c:pt>
                <c:pt idx="2">
                  <c:v>45.370370370370374</c:v>
                </c:pt>
                <c:pt idx="3">
                  <c:v>72.222222222222214</c:v>
                </c:pt>
                <c:pt idx="4">
                  <c:v>83.333333333333343</c:v>
                </c:pt>
                <c:pt idx="5">
                  <c:v>75.257731958762889</c:v>
                </c:pt>
                <c:pt idx="6">
                  <c:v>62.663224031656597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9-4A6D-8D66-4E6B1B8D3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160704"/>
        <c:axId val="105162240"/>
      </c:barChart>
      <c:catAx>
        <c:axId val="10516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5162240"/>
        <c:crosses val="autoZero"/>
        <c:auto val="1"/>
        <c:lblAlgn val="ctr"/>
        <c:lblOffset val="100"/>
        <c:noMultiLvlLbl val="0"/>
      </c:catAx>
      <c:valAx>
        <c:axId val="105162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5160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List2!$EW$3</c:f>
              <c:strCache>
                <c:ptCount val="1"/>
                <c:pt idx="0">
                  <c:v>celá listina</c:v>
                </c:pt>
              </c:strCache>
            </c:strRef>
          </c:tx>
          <c:invertIfNegative val="0"/>
          <c:cat>
            <c:strRef>
              <c:f>List2!$EV$4:$EV$17</c:f>
              <c:strCache>
                <c:ptCount val="14"/>
                <c:pt idx="0">
                  <c:v>KSČM</c:v>
                </c:pt>
                <c:pt idx="1">
                  <c:v>SPD</c:v>
                </c:pt>
                <c:pt idx="2">
                  <c:v>Brno+</c:v>
                </c:pt>
                <c:pt idx="3">
                  <c:v>KDU-ČSL</c:v>
                </c:pt>
                <c:pt idx="4">
                  <c:v>ODS</c:v>
                </c:pt>
                <c:pt idx="5">
                  <c:v>ANO</c:v>
                </c:pt>
                <c:pt idx="6">
                  <c:v>ŽB</c:v>
                </c:pt>
                <c:pt idx="7">
                  <c:v>SLS</c:v>
                </c:pt>
                <c:pt idx="8">
                  <c:v>ČSSD</c:v>
                </c:pt>
                <c:pt idx="9">
                  <c:v>TOP09</c:v>
                </c:pt>
                <c:pt idx="10">
                  <c:v>STAN</c:v>
                </c:pt>
                <c:pt idx="11">
                  <c:v>ČPS</c:v>
                </c:pt>
                <c:pt idx="12">
                  <c:v>SZ</c:v>
                </c:pt>
                <c:pt idx="13">
                  <c:v>celkem</c:v>
                </c:pt>
              </c:strCache>
            </c:strRef>
          </c:cat>
          <c:val>
            <c:numRef>
              <c:f>List2!$EW$4:$EW$17</c:f>
              <c:numCache>
                <c:formatCode>General</c:formatCode>
                <c:ptCount val="14"/>
                <c:pt idx="0">
                  <c:v>88.064206205169739</c:v>
                </c:pt>
                <c:pt idx="1">
                  <c:v>85.266046118338863</c:v>
                </c:pt>
                <c:pt idx="2">
                  <c:v>81.298792880848893</c:v>
                </c:pt>
                <c:pt idx="3">
                  <c:v>79.050180159842071</c:v>
                </c:pt>
                <c:pt idx="4">
                  <c:v>75.2248701965365</c:v>
                </c:pt>
                <c:pt idx="5">
                  <c:v>73.361113822596764</c:v>
                </c:pt>
                <c:pt idx="6">
                  <c:v>71.269148375461171</c:v>
                </c:pt>
                <c:pt idx="7">
                  <c:v>70.064194887779081</c:v>
                </c:pt>
                <c:pt idx="8">
                  <c:v>70.060951659741178</c:v>
                </c:pt>
                <c:pt idx="9">
                  <c:v>66.703025156873707</c:v>
                </c:pt>
                <c:pt idx="10">
                  <c:v>64.371100445886725</c:v>
                </c:pt>
                <c:pt idx="11">
                  <c:v>63.72783383019852</c:v>
                </c:pt>
                <c:pt idx="12">
                  <c:v>58.761521679113073</c:v>
                </c:pt>
                <c:pt idx="13">
                  <c:v>67.119945748080639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C-47A6-96A3-21952E5A3DF5}"/>
            </c:ext>
          </c:extLst>
        </c:ser>
        <c:ser>
          <c:idx val="1"/>
          <c:order val="1"/>
          <c:tx>
            <c:strRef>
              <c:f>List2!$EX$3</c:f>
              <c:strCache>
                <c:ptCount val="1"/>
                <c:pt idx="0">
                  <c:v>kombinace</c:v>
                </c:pt>
              </c:strCache>
            </c:strRef>
          </c:tx>
          <c:invertIfNegative val="0"/>
          <c:cat>
            <c:strRef>
              <c:f>List2!$EV$4:$EV$17</c:f>
              <c:strCache>
                <c:ptCount val="14"/>
                <c:pt idx="0">
                  <c:v>KSČM</c:v>
                </c:pt>
                <c:pt idx="1">
                  <c:v>SPD</c:v>
                </c:pt>
                <c:pt idx="2">
                  <c:v>Brno+</c:v>
                </c:pt>
                <c:pt idx="3">
                  <c:v>KDU-ČSL</c:v>
                </c:pt>
                <c:pt idx="4">
                  <c:v>ODS</c:v>
                </c:pt>
                <c:pt idx="5">
                  <c:v>ANO</c:v>
                </c:pt>
                <c:pt idx="6">
                  <c:v>ŽB</c:v>
                </c:pt>
                <c:pt idx="7">
                  <c:v>SLS</c:v>
                </c:pt>
                <c:pt idx="8">
                  <c:v>ČSSD</c:v>
                </c:pt>
                <c:pt idx="9">
                  <c:v>TOP09</c:v>
                </c:pt>
                <c:pt idx="10">
                  <c:v>STAN</c:v>
                </c:pt>
                <c:pt idx="11">
                  <c:v>ČPS</c:v>
                </c:pt>
                <c:pt idx="12">
                  <c:v>SZ</c:v>
                </c:pt>
                <c:pt idx="13">
                  <c:v>celkem</c:v>
                </c:pt>
              </c:strCache>
            </c:strRef>
          </c:cat>
          <c:val>
            <c:numRef>
              <c:f>List2!$EX$4:$EX$17</c:f>
              <c:numCache>
                <c:formatCode>General</c:formatCode>
                <c:ptCount val="14"/>
                <c:pt idx="0">
                  <c:v>11.320003043841458</c:v>
                </c:pt>
                <c:pt idx="1">
                  <c:v>14.733953881661147</c:v>
                </c:pt>
                <c:pt idx="2">
                  <c:v>18.701207119151107</c:v>
                </c:pt>
                <c:pt idx="3">
                  <c:v>19.140855024542173</c:v>
                </c:pt>
                <c:pt idx="4">
                  <c:v>22.680349348054353</c:v>
                </c:pt>
                <c:pt idx="5">
                  <c:v>22.71321059683671</c:v>
                </c:pt>
                <c:pt idx="6">
                  <c:v>27.967466259371886</c:v>
                </c:pt>
                <c:pt idx="7">
                  <c:v>26.035562140256147</c:v>
                </c:pt>
                <c:pt idx="8">
                  <c:v>29.939048340258811</c:v>
                </c:pt>
                <c:pt idx="9">
                  <c:v>29.490195932284042</c:v>
                </c:pt>
                <c:pt idx="10">
                  <c:v>31.846821216522407</c:v>
                </c:pt>
                <c:pt idx="11">
                  <c:v>36.272166169801473</c:v>
                </c:pt>
                <c:pt idx="12">
                  <c:v>40.019506200924575</c:v>
                </c:pt>
                <c:pt idx="13">
                  <c:v>27.610796853569042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FC-47A6-96A3-21952E5A3DF5}"/>
            </c:ext>
          </c:extLst>
        </c:ser>
        <c:ser>
          <c:idx val="2"/>
          <c:order val="2"/>
          <c:tx>
            <c:strRef>
              <c:f>List2!$EY$3</c:f>
              <c:strCache>
                <c:ptCount val="1"/>
                <c:pt idx="0">
                  <c:v>kandidáti</c:v>
                </c:pt>
              </c:strCache>
            </c:strRef>
          </c:tx>
          <c:invertIfNegative val="0"/>
          <c:cat>
            <c:strRef>
              <c:f>List2!$EV$4:$EV$17</c:f>
              <c:strCache>
                <c:ptCount val="14"/>
                <c:pt idx="0">
                  <c:v>KSČM</c:v>
                </c:pt>
                <c:pt idx="1">
                  <c:v>SPD</c:v>
                </c:pt>
                <c:pt idx="2">
                  <c:v>Brno+</c:v>
                </c:pt>
                <c:pt idx="3">
                  <c:v>KDU-ČSL</c:v>
                </c:pt>
                <c:pt idx="4">
                  <c:v>ODS</c:v>
                </c:pt>
                <c:pt idx="5">
                  <c:v>ANO</c:v>
                </c:pt>
                <c:pt idx="6">
                  <c:v>ŽB</c:v>
                </c:pt>
                <c:pt idx="7">
                  <c:v>SLS</c:v>
                </c:pt>
                <c:pt idx="8">
                  <c:v>ČSSD</c:v>
                </c:pt>
                <c:pt idx="9">
                  <c:v>TOP09</c:v>
                </c:pt>
                <c:pt idx="10">
                  <c:v>STAN</c:v>
                </c:pt>
                <c:pt idx="11">
                  <c:v>ČPS</c:v>
                </c:pt>
                <c:pt idx="12">
                  <c:v>SZ</c:v>
                </c:pt>
                <c:pt idx="13">
                  <c:v>celkem</c:v>
                </c:pt>
              </c:strCache>
            </c:strRef>
          </c:cat>
          <c:val>
            <c:numRef>
              <c:f>List2!$EY$4:$EY$17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5.269257398350315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FC-47A6-96A3-21952E5A3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50624"/>
        <c:axId val="42660608"/>
      </c:barChart>
      <c:catAx>
        <c:axId val="4265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42660608"/>
        <c:crosses val="autoZero"/>
        <c:auto val="1"/>
        <c:lblAlgn val="ctr"/>
        <c:lblOffset val="100"/>
        <c:noMultiLvlLbl val="0"/>
      </c:catAx>
      <c:valAx>
        <c:axId val="42660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42650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List2!$V$3</c:f>
              <c:strCache>
                <c:ptCount val="1"/>
                <c:pt idx="0">
                  <c:v>dlouhodobě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List2!$U$4:$U$18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List2!$V$4:$V$18</c:f>
              <c:numCache>
                <c:formatCode>General</c:formatCode>
                <c:ptCount val="15"/>
                <c:pt idx="0">
                  <c:v>71.436623946910785</c:v>
                </c:pt>
                <c:pt idx="1">
                  <c:v>53.088032845322672</c:v>
                </c:pt>
                <c:pt idx="2">
                  <c:v>44.263532707399314</c:v>
                </c:pt>
                <c:pt idx="3">
                  <c:v>68.826887180759471</c:v>
                </c:pt>
                <c:pt idx="4">
                  <c:v>67.837964794442357</c:v>
                </c:pt>
                <c:pt idx="5">
                  <c:v>81.575841208311573</c:v>
                </c:pt>
                <c:pt idx="6">
                  <c:v>69.485439417711021</c:v>
                </c:pt>
                <c:pt idx="7">
                  <c:v>42.869832980785986</c:v>
                </c:pt>
                <c:pt idx="8">
                  <c:v>64.701740200080025</c:v>
                </c:pt>
                <c:pt idx="9">
                  <c:v>34.518110699961191</c:v>
                </c:pt>
                <c:pt idx="10">
                  <c:v>52.393547630720093</c:v>
                </c:pt>
                <c:pt idx="11">
                  <c:v>55.298497496137564</c:v>
                </c:pt>
                <c:pt idx="12">
                  <c:v>36.117609781265116</c:v>
                </c:pt>
                <c:pt idx="13">
                  <c:v>49.396122537556977</c:v>
                </c:pt>
                <c:pt idx="14">
                  <c:v>60.150783602561411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4-404B-8F52-85AB0CCD4037}"/>
            </c:ext>
          </c:extLst>
        </c:ser>
        <c:ser>
          <c:idx val="1"/>
          <c:order val="1"/>
          <c:tx>
            <c:strRef>
              <c:f>List2!$W$3</c:f>
              <c:strCache>
                <c:ptCount val="1"/>
                <c:pt idx="0">
                  <c:v>více než 3 měsíce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List2!$U$4:$U$18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List2!$W$4:$W$18</c:f>
              <c:numCache>
                <c:formatCode>General</c:formatCode>
                <c:ptCount val="15"/>
                <c:pt idx="0">
                  <c:v>3.5021321046936489</c:v>
                </c:pt>
                <c:pt idx="1">
                  <c:v>1.2445256319181057</c:v>
                </c:pt>
                <c:pt idx="2">
                  <c:v>3.1024179232044395</c:v>
                </c:pt>
                <c:pt idx="3">
                  <c:v>1.3620298059626945</c:v>
                </c:pt>
                <c:pt idx="4">
                  <c:v>3.701045545508447</c:v>
                </c:pt>
                <c:pt idx="5">
                  <c:v>0</c:v>
                </c:pt>
                <c:pt idx="6">
                  <c:v>4.0623933663266349</c:v>
                </c:pt>
                <c:pt idx="7">
                  <c:v>11.573107902778576</c:v>
                </c:pt>
                <c:pt idx="8">
                  <c:v>14.738432158063098</c:v>
                </c:pt>
                <c:pt idx="9">
                  <c:v>2.5070562448644407</c:v>
                </c:pt>
                <c:pt idx="10">
                  <c:v>0.7407913032145923</c:v>
                </c:pt>
                <c:pt idx="11">
                  <c:v>1.2735364458347114</c:v>
                </c:pt>
                <c:pt idx="12">
                  <c:v>5.6117096873511576</c:v>
                </c:pt>
                <c:pt idx="13">
                  <c:v>4.4866881058365662</c:v>
                </c:pt>
                <c:pt idx="14">
                  <c:v>3.8598629388805281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404B-8F52-85AB0CCD4037}"/>
            </c:ext>
          </c:extLst>
        </c:ser>
        <c:ser>
          <c:idx val="2"/>
          <c:order val="2"/>
          <c:tx>
            <c:strRef>
              <c:f>List2!$X$3</c:f>
              <c:strCache>
                <c:ptCount val="1"/>
                <c:pt idx="0">
                  <c:v>více než 2 týdny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List2!$U$4:$U$18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List2!$X$4:$X$18</c:f>
              <c:numCache>
                <c:formatCode>General</c:formatCode>
                <c:ptCount val="15"/>
                <c:pt idx="0">
                  <c:v>5.795470246218577</c:v>
                </c:pt>
                <c:pt idx="1">
                  <c:v>13.44318980709838</c:v>
                </c:pt>
                <c:pt idx="2">
                  <c:v>7.8018290461367839</c:v>
                </c:pt>
                <c:pt idx="3">
                  <c:v>8.2389364007417107</c:v>
                </c:pt>
                <c:pt idx="4">
                  <c:v>3.5288975049476057</c:v>
                </c:pt>
                <c:pt idx="5">
                  <c:v>3.5521932545036794</c:v>
                </c:pt>
                <c:pt idx="6">
                  <c:v>8.3639239493986217</c:v>
                </c:pt>
                <c:pt idx="7">
                  <c:v>14.468003521990438</c:v>
                </c:pt>
                <c:pt idx="8">
                  <c:v>3.0990390298260095</c:v>
                </c:pt>
                <c:pt idx="9">
                  <c:v>15.278877501303297</c:v>
                </c:pt>
                <c:pt idx="10">
                  <c:v>8.3202993975016106</c:v>
                </c:pt>
                <c:pt idx="11">
                  <c:v>5.1005652888357851</c:v>
                </c:pt>
                <c:pt idx="12">
                  <c:v>8.8583242362192607</c:v>
                </c:pt>
                <c:pt idx="13">
                  <c:v>7.843717223686693</c:v>
                </c:pt>
                <c:pt idx="14">
                  <c:v>7.3496075387248601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94-404B-8F52-85AB0CCD4037}"/>
            </c:ext>
          </c:extLst>
        </c:ser>
        <c:ser>
          <c:idx val="3"/>
          <c:order val="3"/>
          <c:tx>
            <c:strRef>
              <c:f>List2!$Y$3</c:f>
              <c:strCache>
                <c:ptCount val="1"/>
                <c:pt idx="0">
                  <c:v>v posledních 2 týdnech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List2!$U$4:$U$18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List2!$Y$4:$Y$18</c:f>
              <c:numCache>
                <c:formatCode>General</c:formatCode>
                <c:ptCount val="15"/>
                <c:pt idx="0">
                  <c:v>5.2028036389375956</c:v>
                </c:pt>
                <c:pt idx="1">
                  <c:v>4.7490942859666321</c:v>
                </c:pt>
                <c:pt idx="2">
                  <c:v>17.059179569996598</c:v>
                </c:pt>
                <c:pt idx="3">
                  <c:v>8.8119864223387907</c:v>
                </c:pt>
                <c:pt idx="4">
                  <c:v>10.078747603903732</c:v>
                </c:pt>
                <c:pt idx="5">
                  <c:v>4.5580617828006273</c:v>
                </c:pt>
                <c:pt idx="6">
                  <c:v>7.4836063145920466</c:v>
                </c:pt>
                <c:pt idx="7">
                  <c:v>15.436361281506663</c:v>
                </c:pt>
                <c:pt idx="8">
                  <c:v>1.0474963026171797</c:v>
                </c:pt>
                <c:pt idx="9">
                  <c:v>15.578731239352511</c:v>
                </c:pt>
                <c:pt idx="10">
                  <c:v>12.180461563356078</c:v>
                </c:pt>
                <c:pt idx="11">
                  <c:v>11.484436917116025</c:v>
                </c:pt>
                <c:pt idx="12">
                  <c:v>22.702753324611855</c:v>
                </c:pt>
                <c:pt idx="13">
                  <c:v>13.658761937767455</c:v>
                </c:pt>
                <c:pt idx="14">
                  <c:v>10.168056261035174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94-404B-8F52-85AB0CCD4037}"/>
            </c:ext>
          </c:extLst>
        </c:ser>
        <c:ser>
          <c:idx val="4"/>
          <c:order val="4"/>
          <c:tx>
            <c:strRef>
              <c:f>List2!$Z$3</c:f>
              <c:strCache>
                <c:ptCount val="1"/>
                <c:pt idx="0">
                  <c:v>v posledních 2 dnech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List2!$U$4:$U$18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List2!$Z$4:$Z$18</c:f>
              <c:numCache>
                <c:formatCode>General</c:formatCode>
                <c:ptCount val="15"/>
                <c:pt idx="0">
                  <c:v>9.9300366906988451</c:v>
                </c:pt>
                <c:pt idx="1">
                  <c:v>21.012749651324537</c:v>
                </c:pt>
                <c:pt idx="2">
                  <c:v>24.458884043806613</c:v>
                </c:pt>
                <c:pt idx="3">
                  <c:v>9.632125181273409</c:v>
                </c:pt>
                <c:pt idx="4">
                  <c:v>12.165579565737488</c:v>
                </c:pt>
                <c:pt idx="5">
                  <c:v>8.8197210056833466</c:v>
                </c:pt>
                <c:pt idx="6">
                  <c:v>8.5131110350165642</c:v>
                </c:pt>
                <c:pt idx="7">
                  <c:v>12.918011695584406</c:v>
                </c:pt>
                <c:pt idx="8">
                  <c:v>14.685398032765681</c:v>
                </c:pt>
                <c:pt idx="9">
                  <c:v>29.636076584964371</c:v>
                </c:pt>
                <c:pt idx="10">
                  <c:v>19.215940182632515</c:v>
                </c:pt>
                <c:pt idx="11">
                  <c:v>20.522145139004795</c:v>
                </c:pt>
                <c:pt idx="12">
                  <c:v>23.636867924348383</c:v>
                </c:pt>
                <c:pt idx="13">
                  <c:v>19.503567315029905</c:v>
                </c:pt>
                <c:pt idx="14">
                  <c:v>14.80857408448083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4-404B-8F52-85AB0CCD4037}"/>
            </c:ext>
          </c:extLst>
        </c:ser>
        <c:ser>
          <c:idx val="5"/>
          <c:order val="5"/>
          <c:tx>
            <c:strRef>
              <c:f>List2!$AA$3</c:f>
              <c:strCache>
                <c:ptCount val="1"/>
                <c:pt idx="0">
                  <c:v>ve volební místnosti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List2!$U$4:$U$18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List2!$AA$4:$AA$18</c:f>
              <c:numCache>
                <c:formatCode>General</c:formatCode>
                <c:ptCount val="15"/>
                <c:pt idx="0">
                  <c:v>3.0783198813272268</c:v>
                </c:pt>
                <c:pt idx="1">
                  <c:v>1.27808347639831</c:v>
                </c:pt>
                <c:pt idx="2">
                  <c:v>2.7859315051265585</c:v>
                </c:pt>
                <c:pt idx="3">
                  <c:v>1.8288901044731312</c:v>
                </c:pt>
                <c:pt idx="4">
                  <c:v>1.5892143747035459</c:v>
                </c:pt>
                <c:pt idx="5">
                  <c:v>0</c:v>
                </c:pt>
                <c:pt idx="6">
                  <c:v>2.0915259169551272</c:v>
                </c:pt>
                <c:pt idx="7">
                  <c:v>2.7346828311208933</c:v>
                </c:pt>
                <c:pt idx="8">
                  <c:v>0</c:v>
                </c:pt>
                <c:pt idx="9">
                  <c:v>2.4811477295541988</c:v>
                </c:pt>
                <c:pt idx="10">
                  <c:v>5.6715076779486582</c:v>
                </c:pt>
                <c:pt idx="11">
                  <c:v>5.3693750441777874</c:v>
                </c:pt>
                <c:pt idx="12">
                  <c:v>2.38351522028533</c:v>
                </c:pt>
                <c:pt idx="13">
                  <c:v>4.3301612465201682</c:v>
                </c:pt>
                <c:pt idx="14">
                  <c:v>2.8150607773840881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4-404B-8F52-85AB0CCD4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46880"/>
        <c:axId val="92748416"/>
      </c:barChart>
      <c:catAx>
        <c:axId val="9274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2748416"/>
        <c:crosses val="autoZero"/>
        <c:auto val="1"/>
        <c:lblAlgn val="ctr"/>
        <c:lblOffset val="100"/>
        <c:noMultiLvlLbl val="0"/>
      </c:catAx>
      <c:valAx>
        <c:axId val="92748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2746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List2!$BK$3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List2!$BK$4:$BK$17</c:f>
              <c:numCache>
                <c:formatCode>General</c:formatCode>
                <c:ptCount val="14"/>
                <c:pt idx="0">
                  <c:v>75.488602767869423</c:v>
                </c:pt>
                <c:pt idx="1">
                  <c:v>12.881900135501828</c:v>
                </c:pt>
                <c:pt idx="2">
                  <c:v>5.3523527019225456</c:v>
                </c:pt>
                <c:pt idx="3">
                  <c:v>18.537561107330465</c:v>
                </c:pt>
                <c:pt idx="4">
                  <c:v>7.4505406274312289</c:v>
                </c:pt>
                <c:pt idx="5">
                  <c:v>3.3902302904449879</c:v>
                </c:pt>
                <c:pt idx="6">
                  <c:v>3.7030925372857375</c:v>
                </c:pt>
                <c:pt idx="7">
                  <c:v>18.385484977683056</c:v>
                </c:pt>
                <c:pt idx="8">
                  <c:v>6.7548890099346117</c:v>
                </c:pt>
                <c:pt idx="9">
                  <c:v>21.117338190022259</c:v>
                </c:pt>
                <c:pt idx="10">
                  <c:v>9.1594854175076001</c:v>
                </c:pt>
                <c:pt idx="11">
                  <c:v>6.3628228478460436</c:v>
                </c:pt>
                <c:pt idx="12">
                  <c:v>7.3974503886602276</c:v>
                </c:pt>
                <c:pt idx="13">
                  <c:v>23.993788638914644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C-436A-A4C5-10DAFA968882}"/>
            </c:ext>
          </c:extLst>
        </c:ser>
        <c:ser>
          <c:idx val="1"/>
          <c:order val="1"/>
          <c:tx>
            <c:strRef>
              <c:f>List2!$BL$3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List2!$BL$4:$BL$17</c:f>
              <c:numCache>
                <c:formatCode>General</c:formatCode>
                <c:ptCount val="14"/>
                <c:pt idx="0">
                  <c:v>0.5742236636362692</c:v>
                </c:pt>
                <c:pt idx="1">
                  <c:v>9.9776336584124685</c:v>
                </c:pt>
                <c:pt idx="2">
                  <c:v>4.6452024512887959</c:v>
                </c:pt>
                <c:pt idx="3">
                  <c:v>1.5850941973180894</c:v>
                </c:pt>
                <c:pt idx="4">
                  <c:v>4.2854688471206046</c:v>
                </c:pt>
                <c:pt idx="5">
                  <c:v>0.93766551403070797</c:v>
                </c:pt>
                <c:pt idx="6">
                  <c:v>64.694129324528774</c:v>
                </c:pt>
                <c:pt idx="7">
                  <c:v>2.1424864232742622</c:v>
                </c:pt>
                <c:pt idx="8">
                  <c:v>0</c:v>
                </c:pt>
                <c:pt idx="9">
                  <c:v>12.900563206534308</c:v>
                </c:pt>
                <c:pt idx="10">
                  <c:v>3.0735347260365318</c:v>
                </c:pt>
                <c:pt idx="11">
                  <c:v>3.7058400629331265</c:v>
                </c:pt>
                <c:pt idx="12">
                  <c:v>4.4190059908189312</c:v>
                </c:pt>
                <c:pt idx="13">
                  <c:v>19.521738552846653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C-436A-A4C5-10DAFA968882}"/>
            </c:ext>
          </c:extLst>
        </c:ser>
        <c:ser>
          <c:idx val="2"/>
          <c:order val="2"/>
          <c:tx>
            <c:strRef>
              <c:f>List2!$BM$3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List2!$BM$4:$BM$17</c:f>
              <c:numCache>
                <c:formatCode>General</c:formatCode>
                <c:ptCount val="14"/>
                <c:pt idx="0">
                  <c:v>0.81712569735437035</c:v>
                </c:pt>
                <c:pt idx="1">
                  <c:v>0</c:v>
                </c:pt>
                <c:pt idx="2">
                  <c:v>1.8574634593888462</c:v>
                </c:pt>
                <c:pt idx="3">
                  <c:v>1.7913363259411268</c:v>
                </c:pt>
                <c:pt idx="4">
                  <c:v>57.507294281206754</c:v>
                </c:pt>
                <c:pt idx="5">
                  <c:v>0</c:v>
                </c:pt>
                <c:pt idx="6">
                  <c:v>2.2810076282203955</c:v>
                </c:pt>
                <c:pt idx="7">
                  <c:v>0.50962598290227834</c:v>
                </c:pt>
                <c:pt idx="8">
                  <c:v>0</c:v>
                </c:pt>
                <c:pt idx="9">
                  <c:v>5.0218167640166778</c:v>
                </c:pt>
                <c:pt idx="10">
                  <c:v>2.7125348746712006</c:v>
                </c:pt>
                <c:pt idx="11">
                  <c:v>3.3557493215343488</c:v>
                </c:pt>
                <c:pt idx="12">
                  <c:v>7.1016504148093409</c:v>
                </c:pt>
                <c:pt idx="13">
                  <c:v>11.529452000996347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C-436A-A4C5-10DAFA968882}"/>
            </c:ext>
          </c:extLst>
        </c:ser>
        <c:ser>
          <c:idx val="3"/>
          <c:order val="3"/>
          <c:tx>
            <c:strRef>
              <c:f>List2!$BN$3</c:f>
              <c:strCache>
                <c:ptCount val="1"/>
                <c:pt idx="0">
                  <c:v>ČPS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List2!$BN$4:$BN$17</c:f>
              <c:numCache>
                <c:formatCode>General</c:formatCode>
                <c:ptCount val="14"/>
                <c:pt idx="0">
                  <c:v>2.271586423271716</c:v>
                </c:pt>
                <c:pt idx="1">
                  <c:v>2.9583041886800587</c:v>
                </c:pt>
                <c:pt idx="2">
                  <c:v>69.861448163329584</c:v>
                </c:pt>
                <c:pt idx="3">
                  <c:v>2.4909508827389577</c:v>
                </c:pt>
                <c:pt idx="4">
                  <c:v>3.6972312298005279</c:v>
                </c:pt>
                <c:pt idx="5">
                  <c:v>0</c:v>
                </c:pt>
                <c:pt idx="6">
                  <c:v>3.9060291871104464</c:v>
                </c:pt>
                <c:pt idx="7">
                  <c:v>5.4448902796557981</c:v>
                </c:pt>
                <c:pt idx="8">
                  <c:v>0</c:v>
                </c:pt>
                <c:pt idx="9">
                  <c:v>13.2744805116923</c:v>
                </c:pt>
                <c:pt idx="10">
                  <c:v>19.900179484115416</c:v>
                </c:pt>
                <c:pt idx="11">
                  <c:v>7.9595619947764886</c:v>
                </c:pt>
                <c:pt idx="12">
                  <c:v>19.46387327289013</c:v>
                </c:pt>
                <c:pt idx="13">
                  <c:v>9.9431737913606817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C-436A-A4C5-10DAFA968882}"/>
            </c:ext>
          </c:extLst>
        </c:ser>
        <c:ser>
          <c:idx val="4"/>
          <c:order val="4"/>
          <c:tx>
            <c:strRef>
              <c:f>List2!$BO$3</c:f>
              <c:strCache>
                <c:ptCount val="1"/>
                <c:pt idx="0">
                  <c:v>TOP09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List2!$BO$4:$BO$17</c:f>
              <c:numCache>
                <c:formatCode>General</c:formatCode>
                <c:ptCount val="14"/>
                <c:pt idx="0">
                  <c:v>0.73276181072385815</c:v>
                </c:pt>
                <c:pt idx="1">
                  <c:v>8.5711400253418635</c:v>
                </c:pt>
                <c:pt idx="2">
                  <c:v>3.1787616216790298</c:v>
                </c:pt>
                <c:pt idx="3">
                  <c:v>1.1606549375289057</c:v>
                </c:pt>
                <c:pt idx="4">
                  <c:v>3.0665366455134988</c:v>
                </c:pt>
                <c:pt idx="5">
                  <c:v>0</c:v>
                </c:pt>
                <c:pt idx="6">
                  <c:v>5.8914152624379792</c:v>
                </c:pt>
                <c:pt idx="7">
                  <c:v>2.4793715872638389</c:v>
                </c:pt>
                <c:pt idx="8">
                  <c:v>0</c:v>
                </c:pt>
                <c:pt idx="9">
                  <c:v>8.9707587439998715</c:v>
                </c:pt>
                <c:pt idx="10">
                  <c:v>8.7135949325457371</c:v>
                </c:pt>
                <c:pt idx="11">
                  <c:v>67.318986090969943</c:v>
                </c:pt>
                <c:pt idx="12">
                  <c:v>19.487614531808411</c:v>
                </c:pt>
                <c:pt idx="13">
                  <c:v>9.4556060138640685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C-436A-A4C5-10DAFA968882}"/>
            </c:ext>
          </c:extLst>
        </c:ser>
        <c:ser>
          <c:idx val="5"/>
          <c:order val="5"/>
          <c:tx>
            <c:strRef>
              <c:f>List2!$BP$3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List2!$BP$4:$BP$17</c:f>
              <c:numCache>
                <c:formatCode>General</c:formatCode>
                <c:ptCount val="14"/>
                <c:pt idx="0">
                  <c:v>3.6043262553999948</c:v>
                </c:pt>
                <c:pt idx="1">
                  <c:v>9.5251404929944847</c:v>
                </c:pt>
                <c:pt idx="2">
                  <c:v>4.7527695793225941</c:v>
                </c:pt>
                <c:pt idx="3">
                  <c:v>53.001241198817354</c:v>
                </c:pt>
                <c:pt idx="4">
                  <c:v>4.3594670202309604</c:v>
                </c:pt>
                <c:pt idx="5">
                  <c:v>1.2876593356855637</c:v>
                </c:pt>
                <c:pt idx="6">
                  <c:v>0.5202167005012972</c:v>
                </c:pt>
                <c:pt idx="7">
                  <c:v>7.7182110038392802</c:v>
                </c:pt>
                <c:pt idx="8">
                  <c:v>5.1020286651336075</c:v>
                </c:pt>
                <c:pt idx="9">
                  <c:v>5.2606368845253817</c:v>
                </c:pt>
                <c:pt idx="10">
                  <c:v>6.9271963148632727</c:v>
                </c:pt>
                <c:pt idx="11">
                  <c:v>0</c:v>
                </c:pt>
                <c:pt idx="12">
                  <c:v>1.6009914044554767</c:v>
                </c:pt>
                <c:pt idx="13">
                  <c:v>9.2794556768689631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8C-436A-A4C5-10DAFA968882}"/>
            </c:ext>
          </c:extLst>
        </c:ser>
        <c:ser>
          <c:idx val="6"/>
          <c:order val="6"/>
          <c:tx>
            <c:strRef>
              <c:f>List2!$BQ$3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List2!$BQ$4:$BQ$17</c:f>
              <c:numCache>
                <c:formatCode>General</c:formatCode>
                <c:ptCount val="14"/>
                <c:pt idx="0">
                  <c:v>4.4360571095672849</c:v>
                </c:pt>
                <c:pt idx="1">
                  <c:v>31.285162174337263</c:v>
                </c:pt>
                <c:pt idx="2">
                  <c:v>4.4145809927733364</c:v>
                </c:pt>
                <c:pt idx="3">
                  <c:v>10.178838605508103</c:v>
                </c:pt>
                <c:pt idx="4">
                  <c:v>3.71633814837223</c:v>
                </c:pt>
                <c:pt idx="5">
                  <c:v>3.1798395494227036</c:v>
                </c:pt>
                <c:pt idx="6">
                  <c:v>0</c:v>
                </c:pt>
                <c:pt idx="7">
                  <c:v>34.462033675072</c:v>
                </c:pt>
                <c:pt idx="8">
                  <c:v>73.613846362906315</c:v>
                </c:pt>
                <c:pt idx="9">
                  <c:v>5.9929681963623063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4.6352539832885791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C-436A-A4C5-10DAFA968882}"/>
            </c:ext>
          </c:extLst>
        </c:ser>
        <c:ser>
          <c:idx val="7"/>
          <c:order val="7"/>
          <c:tx>
            <c:strRef>
              <c:f>List2!$BR$3</c:f>
              <c:strCache>
                <c:ptCount val="1"/>
                <c:pt idx="0">
                  <c:v>STAN</c:v>
                </c:pt>
              </c:strCache>
            </c:strRef>
          </c:tx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List2!$BR$4:$BR$17</c:f>
              <c:numCache>
                <c:formatCode>General</c:formatCode>
                <c:ptCount val="14"/>
                <c:pt idx="0">
                  <c:v>0.56814785519750333</c:v>
                </c:pt>
                <c:pt idx="1">
                  <c:v>5.253295406616302</c:v>
                </c:pt>
                <c:pt idx="2">
                  <c:v>2.4760845309150219</c:v>
                </c:pt>
                <c:pt idx="3">
                  <c:v>2.4610223746097395</c:v>
                </c:pt>
                <c:pt idx="4">
                  <c:v>1.9979055766737963</c:v>
                </c:pt>
                <c:pt idx="5">
                  <c:v>0</c:v>
                </c:pt>
                <c:pt idx="6">
                  <c:v>2.8094155574509663</c:v>
                </c:pt>
                <c:pt idx="7">
                  <c:v>1.3587520288467703</c:v>
                </c:pt>
                <c:pt idx="8">
                  <c:v>0</c:v>
                </c:pt>
                <c:pt idx="9">
                  <c:v>14.827374522565353</c:v>
                </c:pt>
                <c:pt idx="10">
                  <c:v>5.6517575218562124</c:v>
                </c:pt>
                <c:pt idx="11">
                  <c:v>1.3332962840676768</c:v>
                </c:pt>
                <c:pt idx="12">
                  <c:v>6.6051660404217571</c:v>
                </c:pt>
                <c:pt idx="13">
                  <c:v>2.8067533290573947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8C-436A-A4C5-10DAFA968882}"/>
            </c:ext>
          </c:extLst>
        </c:ser>
        <c:ser>
          <c:idx val="8"/>
          <c:order val="8"/>
          <c:tx>
            <c:strRef>
              <c:f>List2!$BS$3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List2!$BS$4:$BS$17</c:f>
              <c:numCache>
                <c:formatCode>General</c:formatCode>
                <c:ptCount val="14"/>
                <c:pt idx="0">
                  <c:v>1.3646897977426338</c:v>
                </c:pt>
                <c:pt idx="1">
                  <c:v>0</c:v>
                </c:pt>
                <c:pt idx="2">
                  <c:v>0</c:v>
                </c:pt>
                <c:pt idx="3">
                  <c:v>6.5421286514445507</c:v>
                </c:pt>
                <c:pt idx="4">
                  <c:v>2.1086116290065346</c:v>
                </c:pt>
                <c:pt idx="5">
                  <c:v>86.845012796370355</c:v>
                </c:pt>
                <c:pt idx="6">
                  <c:v>0</c:v>
                </c:pt>
                <c:pt idx="7">
                  <c:v>12.912689476672631</c:v>
                </c:pt>
                <c:pt idx="8">
                  <c:v>1.0632408134550166</c:v>
                </c:pt>
                <c:pt idx="9">
                  <c:v>2.5529162756047898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1.9931908570901171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C-436A-A4C5-10DAFA968882}"/>
            </c:ext>
          </c:extLst>
        </c:ser>
        <c:ser>
          <c:idx val="9"/>
          <c:order val="9"/>
          <c:tx>
            <c:strRef>
              <c:f>List2!$BT$3</c:f>
              <c:strCache>
                <c:ptCount val="1"/>
                <c:pt idx="0">
                  <c:v>SZ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List2!$BT$4:$BT$17</c:f>
              <c:numCache>
                <c:formatCode>General</c:formatCode>
                <c:ptCount val="14"/>
                <c:pt idx="0">
                  <c:v>0.22034518289094193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0.43165552298963594</c:v>
                </c:pt>
                <c:pt idx="5">
                  <c:v>0</c:v>
                </c:pt>
                <c:pt idx="6">
                  <c:v>0.20649342716290855</c:v>
                </c:pt>
                <c:pt idx="7">
                  <c:v>3.1169634785842715</c:v>
                </c:pt>
                <c:pt idx="8">
                  <c:v>0</c:v>
                </c:pt>
                <c:pt idx="9">
                  <c:v>3.0059776580649054</c:v>
                </c:pt>
                <c:pt idx="10">
                  <c:v>27.593304351143637</c:v>
                </c:pt>
                <c:pt idx="11">
                  <c:v>0.83592691512058592</c:v>
                </c:pt>
                <c:pt idx="12">
                  <c:v>9.3226445749774154</c:v>
                </c:pt>
                <c:pt idx="13">
                  <c:v>1.9794580931216221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8C-436A-A4C5-10DAFA968882}"/>
            </c:ext>
          </c:extLst>
        </c:ser>
        <c:ser>
          <c:idx val="10"/>
          <c:order val="10"/>
          <c:tx>
            <c:strRef>
              <c:f>List2!$BU$3</c:f>
              <c:strCache>
                <c:ptCount val="1"/>
                <c:pt idx="0">
                  <c:v>SSO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List2!$BU$4:$BU$17</c:f>
              <c:numCache>
                <c:formatCode>General</c:formatCode>
                <c:ptCount val="14"/>
                <c:pt idx="0">
                  <c:v>0.38779061510488094</c:v>
                </c:pt>
                <c:pt idx="1">
                  <c:v>2.5655926698767288</c:v>
                </c:pt>
                <c:pt idx="2">
                  <c:v>0.78053052759178765</c:v>
                </c:pt>
                <c:pt idx="3">
                  <c:v>0</c:v>
                </c:pt>
                <c:pt idx="4">
                  <c:v>0.64766245665570266</c:v>
                </c:pt>
                <c:pt idx="5">
                  <c:v>0</c:v>
                </c:pt>
                <c:pt idx="6">
                  <c:v>8.0920300309099726</c:v>
                </c:pt>
                <c:pt idx="7">
                  <c:v>2.6730824604785206</c:v>
                </c:pt>
                <c:pt idx="8">
                  <c:v>0</c:v>
                </c:pt>
                <c:pt idx="9">
                  <c:v>0</c:v>
                </c:pt>
                <c:pt idx="10">
                  <c:v>1.7449852844007523</c:v>
                </c:pt>
                <c:pt idx="11">
                  <c:v>0</c:v>
                </c:pt>
                <c:pt idx="12">
                  <c:v>4.2012051109860851</c:v>
                </c:pt>
                <c:pt idx="13">
                  <c:v>0.79683356872747269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8C-436A-A4C5-10DAFA968882}"/>
            </c:ext>
          </c:extLst>
        </c:ser>
        <c:ser>
          <c:idx val="11"/>
          <c:order val="11"/>
          <c:tx>
            <c:strRef>
              <c:f>List2!$BV$3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List2!$BV$4:$BV$17</c:f>
              <c:numCache>
                <c:formatCode>General</c:formatCode>
                <c:ptCount val="14"/>
                <c:pt idx="0">
                  <c:v>2.6482348700449467</c:v>
                </c:pt>
                <c:pt idx="1">
                  <c:v>6.6599068486027786</c:v>
                </c:pt>
                <c:pt idx="2">
                  <c:v>0</c:v>
                </c:pt>
                <c:pt idx="3">
                  <c:v>0</c:v>
                </c:pt>
                <c:pt idx="4">
                  <c:v>4.6757949243009769</c:v>
                </c:pt>
                <c:pt idx="5">
                  <c:v>0</c:v>
                </c:pt>
                <c:pt idx="6">
                  <c:v>3.2204570212077623</c:v>
                </c:pt>
                <c:pt idx="7">
                  <c:v>7.7293135812606062</c:v>
                </c:pt>
                <c:pt idx="8">
                  <c:v>7.8263219486064477</c:v>
                </c:pt>
                <c:pt idx="9">
                  <c:v>0</c:v>
                </c:pt>
                <c:pt idx="10">
                  <c:v>2.2455556738578419</c:v>
                </c:pt>
                <c:pt idx="11">
                  <c:v>3.5951577207523076</c:v>
                </c:pt>
                <c:pt idx="12">
                  <c:v>3.1430387095835508</c:v>
                </c:pt>
                <c:pt idx="13">
                  <c:v>0.6188888455957704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8C-436A-A4C5-10DAFA968882}"/>
            </c:ext>
          </c:extLst>
        </c:ser>
        <c:ser>
          <c:idx val="12"/>
          <c:order val="12"/>
          <c:tx>
            <c:strRef>
              <c:f>List2!$BW$3</c:f>
              <c:strCache>
                <c:ptCount val="1"/>
                <c:pt idx="0">
                  <c:v>neúčast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List2!$BJ$4:$BJ$17</c:f>
              <c:strCache>
                <c:ptCount val="14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celkem</c:v>
                </c:pt>
              </c:strCache>
            </c:strRef>
          </c:cat>
          <c:val>
            <c:numRef>
              <c:f>List2!$BW$4:$BW$17</c:f>
              <c:numCache>
                <c:formatCode>General</c:formatCode>
                <c:ptCount val="14"/>
                <c:pt idx="0">
                  <c:v>6.8861079511961885</c:v>
                </c:pt>
                <c:pt idx="1">
                  <c:v>10.321924399636245</c:v>
                </c:pt>
                <c:pt idx="2">
                  <c:v>2.6808059717884611</c:v>
                </c:pt>
                <c:pt idx="3">
                  <c:v>2.2511717187627016</c:v>
                </c:pt>
                <c:pt idx="4">
                  <c:v>6.0554930906975422</c:v>
                </c:pt>
                <c:pt idx="5">
                  <c:v>4.3595925140456693</c:v>
                </c:pt>
                <c:pt idx="6">
                  <c:v>4.6757133231837527</c:v>
                </c:pt>
                <c:pt idx="7">
                  <c:v>1.0670950444666998</c:v>
                </c:pt>
                <c:pt idx="8">
                  <c:v>5.6396731999640153</c:v>
                </c:pt>
                <c:pt idx="9">
                  <c:v>7.0751690466118617</c:v>
                </c:pt>
                <c:pt idx="10">
                  <c:v>12.277871419001801</c:v>
                </c:pt>
                <c:pt idx="11">
                  <c:v>5.5326587619994898</c:v>
                </c:pt>
                <c:pt idx="12">
                  <c:v>17.257359560588661</c:v>
                </c:pt>
                <c:pt idx="13">
                  <c:v>3.4464066482676996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C-436A-A4C5-10DAFA968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854144"/>
        <c:axId val="92855680"/>
      </c:barChart>
      <c:catAx>
        <c:axId val="9285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2855680"/>
        <c:crosses val="autoZero"/>
        <c:auto val="1"/>
        <c:lblAlgn val="ctr"/>
        <c:lblOffset val="100"/>
        <c:noMultiLvlLbl val="0"/>
      </c:catAx>
      <c:valAx>
        <c:axId val="92855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28541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List2!$AK$3</c:f>
              <c:strCache>
                <c:ptCount val="1"/>
                <c:pt idx="0">
                  <c:v>Vokřál</c:v>
                </c:pt>
              </c:strCache>
            </c:strRef>
          </c:tx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List2!$AK$4:$AK$18</c:f>
              <c:numCache>
                <c:formatCode>General</c:formatCode>
                <c:ptCount val="15"/>
                <c:pt idx="0">
                  <c:v>77.86714749527161</c:v>
                </c:pt>
                <c:pt idx="1">
                  <c:v>10.574128713725583</c:v>
                </c:pt>
                <c:pt idx="2">
                  <c:v>17.179006838990212</c:v>
                </c:pt>
                <c:pt idx="3">
                  <c:v>28.66838902122036</c:v>
                </c:pt>
                <c:pt idx="4">
                  <c:v>8.3529626769749381</c:v>
                </c:pt>
                <c:pt idx="5">
                  <c:v>19.013668962555361</c:v>
                </c:pt>
                <c:pt idx="6">
                  <c:v>8.1453592199340772</c:v>
                </c:pt>
                <c:pt idx="7">
                  <c:v>16.229592096976507</c:v>
                </c:pt>
                <c:pt idx="8">
                  <c:v>14.223282294857714</c:v>
                </c:pt>
                <c:pt idx="9">
                  <c:v>11.54446221161969</c:v>
                </c:pt>
                <c:pt idx="10">
                  <c:v>21.316129667726415</c:v>
                </c:pt>
                <c:pt idx="11">
                  <c:v>15.569033637982329</c:v>
                </c:pt>
                <c:pt idx="12">
                  <c:v>19.288115708813049</c:v>
                </c:pt>
                <c:pt idx="13">
                  <c:v>153.92427473470354</c:v>
                </c:pt>
                <c:pt idx="14">
                  <c:v>27.761074852775003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7-48F7-A6D0-1807AC6C5CC3}"/>
            </c:ext>
          </c:extLst>
        </c:ser>
        <c:ser>
          <c:idx val="1"/>
          <c:order val="1"/>
          <c:tx>
            <c:strRef>
              <c:f>List2!$AL$3</c:f>
              <c:strCache>
                <c:ptCount val="1"/>
                <c:pt idx="0">
                  <c:v>Vaňková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List2!$AL$4:$AL$18</c:f>
              <c:numCache>
                <c:formatCode>General</c:formatCode>
                <c:ptCount val="15"/>
                <c:pt idx="0">
                  <c:v>1.3583615492744145</c:v>
                </c:pt>
                <c:pt idx="1">
                  <c:v>2.3779470789030754</c:v>
                </c:pt>
                <c:pt idx="2">
                  <c:v>4.3267756543941598</c:v>
                </c:pt>
                <c:pt idx="3">
                  <c:v>2.3328741075104955</c:v>
                </c:pt>
                <c:pt idx="4">
                  <c:v>1.5076730348461538</c:v>
                </c:pt>
                <c:pt idx="5">
                  <c:v>0</c:v>
                </c:pt>
                <c:pt idx="6">
                  <c:v>51.144237057506295</c:v>
                </c:pt>
                <c:pt idx="7">
                  <c:v>0</c:v>
                </c:pt>
                <c:pt idx="8">
                  <c:v>2.7380206799288329</c:v>
                </c:pt>
                <c:pt idx="9">
                  <c:v>8.4392100991112393</c:v>
                </c:pt>
                <c:pt idx="10">
                  <c:v>1.9850254515025276</c:v>
                </c:pt>
                <c:pt idx="11">
                  <c:v>2.206004782861124</c:v>
                </c:pt>
                <c:pt idx="12">
                  <c:v>0.69591679106035476</c:v>
                </c:pt>
                <c:pt idx="13">
                  <c:v>39.519417483828406</c:v>
                </c:pt>
                <c:pt idx="14">
                  <c:v>12.286366585375339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7-48F7-A6D0-1807AC6C5CC3}"/>
            </c:ext>
          </c:extLst>
        </c:ser>
        <c:ser>
          <c:idx val="2"/>
          <c:order val="2"/>
          <c:tx>
            <c:strRef>
              <c:f>List2!$AM$3</c:f>
              <c:strCache>
                <c:ptCount val="1"/>
                <c:pt idx="0">
                  <c:v>Hladík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List2!$AM$4:$AM$18</c:f>
              <c:numCache>
                <c:formatCode>General</c:formatCode>
                <c:ptCount val="15"/>
                <c:pt idx="0">
                  <c:v>2.3230574831146558</c:v>
                </c:pt>
                <c:pt idx="1">
                  <c:v>8.1434972250138014</c:v>
                </c:pt>
                <c:pt idx="2">
                  <c:v>6.635824881895978</c:v>
                </c:pt>
                <c:pt idx="3">
                  <c:v>5.475000704100986</c:v>
                </c:pt>
                <c:pt idx="4">
                  <c:v>59.427250647408115</c:v>
                </c:pt>
                <c:pt idx="5">
                  <c:v>5.4888533967774462</c:v>
                </c:pt>
                <c:pt idx="6">
                  <c:v>2.8728333364368934</c:v>
                </c:pt>
                <c:pt idx="7">
                  <c:v>4.4553167653258647</c:v>
                </c:pt>
                <c:pt idx="8">
                  <c:v>1.0111252724965445</c:v>
                </c:pt>
                <c:pt idx="9">
                  <c:v>15.196495434171384</c:v>
                </c:pt>
                <c:pt idx="10">
                  <c:v>2.8038977123134612</c:v>
                </c:pt>
                <c:pt idx="11">
                  <c:v>7.6186463782330671</c:v>
                </c:pt>
                <c:pt idx="12">
                  <c:v>8.3832890706067662</c:v>
                </c:pt>
                <c:pt idx="13">
                  <c:v>68.961305454652646</c:v>
                </c:pt>
                <c:pt idx="14">
                  <c:v>12.046978432799639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37-48F7-A6D0-1807AC6C5CC3}"/>
            </c:ext>
          </c:extLst>
        </c:ser>
        <c:ser>
          <c:idx val="3"/>
          <c:order val="3"/>
          <c:tx>
            <c:strRef>
              <c:f>List2!$AN$3</c:f>
              <c:strCache>
                <c:ptCount val="1"/>
                <c:pt idx="0">
                  <c:v>Pospíšil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List2!$AN$4:$AN$18</c:f>
              <c:numCache>
                <c:formatCode>General</c:formatCode>
                <c:ptCount val="15"/>
                <c:pt idx="0">
                  <c:v>1.8304750570457551</c:v>
                </c:pt>
                <c:pt idx="1">
                  <c:v>0.92486827373348091</c:v>
                </c:pt>
                <c:pt idx="2">
                  <c:v>0.33946629730869737</c:v>
                </c:pt>
                <c:pt idx="3">
                  <c:v>30.923712966168793</c:v>
                </c:pt>
                <c:pt idx="4">
                  <c:v>0.2757491801431512</c:v>
                </c:pt>
                <c:pt idx="5">
                  <c:v>0</c:v>
                </c:pt>
                <c:pt idx="6">
                  <c:v>1.3301936540898069</c:v>
                </c:pt>
                <c:pt idx="7">
                  <c:v>1.0272848791206137</c:v>
                </c:pt>
                <c:pt idx="8">
                  <c:v>0</c:v>
                </c:pt>
                <c:pt idx="9">
                  <c:v>1.8102213885475087</c:v>
                </c:pt>
                <c:pt idx="10">
                  <c:v>2.3574355054791116</c:v>
                </c:pt>
                <c:pt idx="11">
                  <c:v>0.70224744195397071</c:v>
                </c:pt>
                <c:pt idx="12">
                  <c:v>0.7252067226325839</c:v>
                </c:pt>
                <c:pt idx="13">
                  <c:v>20.684480752139191</c:v>
                </c:pt>
                <c:pt idx="14">
                  <c:v>3.4399520732643407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37-48F7-A6D0-1807AC6C5CC3}"/>
            </c:ext>
          </c:extLst>
        </c:ser>
        <c:ser>
          <c:idx val="4"/>
          <c:order val="4"/>
          <c:tx>
            <c:strRef>
              <c:f>List2!$AO$3</c:f>
              <c:strCache>
                <c:ptCount val="1"/>
                <c:pt idx="0">
                  <c:v>Flamiková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List2!$AO$4:$AO$18</c:f>
              <c:numCache>
                <c:formatCode>General</c:formatCode>
                <c:ptCount val="15"/>
                <c:pt idx="0">
                  <c:v>0.34990371311239621</c:v>
                </c:pt>
                <c:pt idx="1">
                  <c:v>1.7873434073525694</c:v>
                </c:pt>
                <c:pt idx="2">
                  <c:v>1.5481204826667974</c:v>
                </c:pt>
                <c:pt idx="3">
                  <c:v>4.43726963437084</c:v>
                </c:pt>
                <c:pt idx="4">
                  <c:v>2.3249844306088034</c:v>
                </c:pt>
                <c:pt idx="5">
                  <c:v>6.8074979734140326</c:v>
                </c:pt>
                <c:pt idx="6">
                  <c:v>1.7266658057977471</c:v>
                </c:pt>
                <c:pt idx="7">
                  <c:v>0</c:v>
                </c:pt>
                <c:pt idx="8">
                  <c:v>0.70093362636859846</c:v>
                </c:pt>
                <c:pt idx="9">
                  <c:v>6.4241827881436784</c:v>
                </c:pt>
                <c:pt idx="10">
                  <c:v>31.494284962911301</c:v>
                </c:pt>
                <c:pt idx="11">
                  <c:v>2.4940684108790951</c:v>
                </c:pt>
                <c:pt idx="12">
                  <c:v>2.4261164253422622</c:v>
                </c:pt>
                <c:pt idx="13">
                  <c:v>21.197947895003072</c:v>
                </c:pt>
                <c:pt idx="14">
                  <c:v>3.3925823964846757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7-48F7-A6D0-1807AC6C5CC3}"/>
            </c:ext>
          </c:extLst>
        </c:ser>
        <c:ser>
          <c:idx val="5"/>
          <c:order val="5"/>
          <c:tx>
            <c:strRef>
              <c:f>List2!$AP$3</c:f>
              <c:strCache>
                <c:ptCount val="1"/>
                <c:pt idx="0">
                  <c:v>Antonová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List2!$AP$4:$AP$18</c:f>
              <c:numCache>
                <c:formatCode>General</c:formatCode>
                <c:ptCount val="15"/>
                <c:pt idx="0">
                  <c:v>9.6504887807255163E-2</c:v>
                </c:pt>
                <c:pt idx="1">
                  <c:v>3.3633520643569108</c:v>
                </c:pt>
                <c:pt idx="2">
                  <c:v>2.7503838870254618</c:v>
                </c:pt>
                <c:pt idx="3">
                  <c:v>1.0509346922565193</c:v>
                </c:pt>
                <c:pt idx="4">
                  <c:v>0.17906600006458076</c:v>
                </c:pt>
                <c:pt idx="5">
                  <c:v>3.9111875842905062</c:v>
                </c:pt>
                <c:pt idx="6">
                  <c:v>1.7205577040328681</c:v>
                </c:pt>
                <c:pt idx="7">
                  <c:v>0</c:v>
                </c:pt>
                <c:pt idx="8">
                  <c:v>0</c:v>
                </c:pt>
                <c:pt idx="9">
                  <c:v>0.83667029069854348</c:v>
                </c:pt>
                <c:pt idx="10">
                  <c:v>6.1564229981603535</c:v>
                </c:pt>
                <c:pt idx="11">
                  <c:v>2.9915344572029001</c:v>
                </c:pt>
                <c:pt idx="12">
                  <c:v>38.915894515084396</c:v>
                </c:pt>
                <c:pt idx="13">
                  <c:v>25.393708866482296</c:v>
                </c:pt>
                <c:pt idx="14">
                  <c:v>3.155957671860953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37-48F7-A6D0-1807AC6C5CC3}"/>
            </c:ext>
          </c:extLst>
        </c:ser>
        <c:ser>
          <c:idx val="6"/>
          <c:order val="6"/>
          <c:tx>
            <c:strRef>
              <c:f>List2!$AQ$3</c:f>
              <c:strCache>
                <c:ptCount val="1"/>
                <c:pt idx="0">
                  <c:v>Koláčný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List2!$AQ$4:$AQ$18</c:f>
              <c:numCache>
                <c:formatCode>General</c:formatCode>
                <c:ptCount val="15"/>
                <c:pt idx="0">
                  <c:v>0</c:v>
                </c:pt>
                <c:pt idx="1">
                  <c:v>3.1188933112984394</c:v>
                </c:pt>
                <c:pt idx="2">
                  <c:v>19.34907102726358</c:v>
                </c:pt>
                <c:pt idx="3">
                  <c:v>0.54157200644425052</c:v>
                </c:pt>
                <c:pt idx="4">
                  <c:v>1.0262932844483141</c:v>
                </c:pt>
                <c:pt idx="5">
                  <c:v>0</c:v>
                </c:pt>
                <c:pt idx="6">
                  <c:v>0.61187117439075556</c:v>
                </c:pt>
                <c:pt idx="7">
                  <c:v>1.7551649046689992</c:v>
                </c:pt>
                <c:pt idx="8">
                  <c:v>0.42195587969704218</c:v>
                </c:pt>
                <c:pt idx="9">
                  <c:v>0</c:v>
                </c:pt>
                <c:pt idx="10">
                  <c:v>0</c:v>
                </c:pt>
                <c:pt idx="11">
                  <c:v>0.66474818469026187</c:v>
                </c:pt>
                <c:pt idx="12">
                  <c:v>0</c:v>
                </c:pt>
                <c:pt idx="13">
                  <c:v>16.374096004354151</c:v>
                </c:pt>
                <c:pt idx="14">
                  <c:v>2.06828871922121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37-48F7-A6D0-1807AC6C5CC3}"/>
            </c:ext>
          </c:extLst>
        </c:ser>
        <c:ser>
          <c:idx val="7"/>
          <c:order val="7"/>
          <c:tx>
            <c:strRef>
              <c:f>List2!$AR$3</c:f>
              <c:strCache>
                <c:ptCount val="1"/>
                <c:pt idx="0">
                  <c:v>Válek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List2!$AR$4:$AR$18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1.0179225050888114</c:v>
                </c:pt>
                <c:pt idx="3">
                  <c:v>2.1894821554061492</c:v>
                </c:pt>
                <c:pt idx="4">
                  <c:v>1.5223280217407924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0.60108571780602715</c:v>
                </c:pt>
                <c:pt idx="10">
                  <c:v>1.2924741820431804</c:v>
                </c:pt>
                <c:pt idx="11">
                  <c:v>19.965606399509056</c:v>
                </c:pt>
                <c:pt idx="12">
                  <c:v>0.47706189809221822</c:v>
                </c:pt>
                <c:pt idx="13">
                  <c:v>10.55038684383851</c:v>
                </c:pt>
                <c:pt idx="14">
                  <c:v>1.6541936815788392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37-48F7-A6D0-1807AC6C5CC3}"/>
            </c:ext>
          </c:extLst>
        </c:ser>
        <c:ser>
          <c:idx val="8"/>
          <c:order val="8"/>
          <c:tx>
            <c:strRef>
              <c:f>List2!$AS$3</c:f>
              <c:strCache>
                <c:ptCount val="1"/>
                <c:pt idx="0">
                  <c:v>Quittová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List2!$AS$4:$AS$18</c:f>
              <c:numCache>
                <c:formatCode>General</c:formatCode>
                <c:ptCount val="15"/>
                <c:pt idx="0">
                  <c:v>1.1951536511068557</c:v>
                </c:pt>
                <c:pt idx="1">
                  <c:v>0</c:v>
                </c:pt>
                <c:pt idx="2">
                  <c:v>1.7797147010664038</c:v>
                </c:pt>
                <c:pt idx="3">
                  <c:v>0.4854177131775721</c:v>
                </c:pt>
                <c:pt idx="4">
                  <c:v>0.47998204371329561</c:v>
                </c:pt>
                <c:pt idx="5">
                  <c:v>1.8479306696476572</c:v>
                </c:pt>
                <c:pt idx="6">
                  <c:v>0.6403277717884629</c:v>
                </c:pt>
                <c:pt idx="7">
                  <c:v>2.9203371588389881</c:v>
                </c:pt>
                <c:pt idx="8">
                  <c:v>0.98367101310467808</c:v>
                </c:pt>
                <c:pt idx="9">
                  <c:v>14.372066809737868</c:v>
                </c:pt>
                <c:pt idx="10">
                  <c:v>0</c:v>
                </c:pt>
                <c:pt idx="11">
                  <c:v>0.73388901176488175</c:v>
                </c:pt>
                <c:pt idx="12">
                  <c:v>1.6592052838821858</c:v>
                </c:pt>
                <c:pt idx="13">
                  <c:v>15.157196401356563</c:v>
                </c:pt>
                <c:pt idx="14">
                  <c:v>1.5261837280517416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37-48F7-A6D0-1807AC6C5CC3}"/>
            </c:ext>
          </c:extLst>
        </c:ser>
        <c:ser>
          <c:idx val="9"/>
          <c:order val="9"/>
          <c:tx>
            <c:strRef>
              <c:f>List2!$AT$3</c:f>
              <c:strCache>
                <c:ptCount val="1"/>
                <c:pt idx="0">
                  <c:v>Fencl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List2!$AT$4:$AT$18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2.1065548130378478</c:v>
                </c:pt>
                <c:pt idx="3">
                  <c:v>0.51372948277777897</c:v>
                </c:pt>
                <c:pt idx="4">
                  <c:v>0</c:v>
                </c:pt>
                <c:pt idx="5">
                  <c:v>1.908056504215603</c:v>
                </c:pt>
                <c:pt idx="6">
                  <c:v>0.25548046556811671</c:v>
                </c:pt>
                <c:pt idx="7">
                  <c:v>2.3472889943635558</c:v>
                </c:pt>
                <c:pt idx="8">
                  <c:v>9.3177375809221594</c:v>
                </c:pt>
                <c:pt idx="9">
                  <c:v>0</c:v>
                </c:pt>
                <c:pt idx="10">
                  <c:v>1.9369722731846215</c:v>
                </c:pt>
                <c:pt idx="11">
                  <c:v>0.52576133145039594</c:v>
                </c:pt>
                <c:pt idx="12">
                  <c:v>0</c:v>
                </c:pt>
                <c:pt idx="13">
                  <c:v>7.0757063172059445</c:v>
                </c:pt>
                <c:pt idx="14">
                  <c:v>0.76578824115580801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37-48F7-A6D0-1807AC6C5CC3}"/>
            </c:ext>
          </c:extLst>
        </c:ser>
        <c:ser>
          <c:idx val="10"/>
          <c:order val="10"/>
          <c:tx>
            <c:strRef>
              <c:f>List2!$AU$3</c:f>
              <c:strCache>
                <c:ptCount val="1"/>
                <c:pt idx="0">
                  <c:v>Říha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List2!$AU$4:$AU$18</c:f>
              <c:numCache>
                <c:formatCode>General</c:formatCode>
                <c:ptCount val="15"/>
                <c:pt idx="0">
                  <c:v>0.34990371311239621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9.657236490568085</c:v>
                </c:pt>
                <c:pt idx="6">
                  <c:v>0.40616754892470974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0.7925324118661895</c:v>
                </c:pt>
                <c:pt idx="14">
                  <c:v>0.2999499483842592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37-48F7-A6D0-1807AC6C5CC3}"/>
            </c:ext>
          </c:extLst>
        </c:ser>
        <c:ser>
          <c:idx val="11"/>
          <c:order val="11"/>
          <c:tx>
            <c:strRef>
              <c:f>List2!$AV$3</c:f>
              <c:strCache>
                <c:ptCount val="1"/>
                <c:pt idx="0">
                  <c:v>někdo jiný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List2!$AV$4:$AV$18</c:f>
              <c:numCache>
                <c:formatCode>General</c:formatCode>
                <c:ptCount val="15"/>
                <c:pt idx="0">
                  <c:v>0.87265507061800185</c:v>
                </c:pt>
                <c:pt idx="1">
                  <c:v>35.506068598949881</c:v>
                </c:pt>
                <c:pt idx="2">
                  <c:v>3.8878384022514383</c:v>
                </c:pt>
                <c:pt idx="3">
                  <c:v>1.352753342631974</c:v>
                </c:pt>
                <c:pt idx="4">
                  <c:v>1.5837635636221365</c:v>
                </c:pt>
                <c:pt idx="5">
                  <c:v>3.5378181253372887</c:v>
                </c:pt>
                <c:pt idx="6">
                  <c:v>3.7329414540312094</c:v>
                </c:pt>
                <c:pt idx="7">
                  <c:v>34.562856882365836</c:v>
                </c:pt>
                <c:pt idx="8">
                  <c:v>10.393064682945777</c:v>
                </c:pt>
                <c:pt idx="9">
                  <c:v>4.7168139088753209</c:v>
                </c:pt>
                <c:pt idx="10">
                  <c:v>5.2940401892395998</c:v>
                </c:pt>
                <c:pt idx="11">
                  <c:v>4.7523786432247324</c:v>
                </c:pt>
                <c:pt idx="12">
                  <c:v>4.4929582935240733</c:v>
                </c:pt>
                <c:pt idx="13">
                  <c:v>24.787665484722236</c:v>
                </c:pt>
                <c:pt idx="14">
                  <c:v>4.2619145462372066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37-48F7-A6D0-1807AC6C5CC3}"/>
            </c:ext>
          </c:extLst>
        </c:ser>
        <c:ser>
          <c:idx val="12"/>
          <c:order val="12"/>
          <c:tx>
            <c:strRef>
              <c:f>List2!$AW$3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List2!$AJ$4:$AJ$18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List2!$AW$4:$AW$18</c:f>
              <c:numCache>
                <c:formatCode>General</c:formatCode>
                <c:ptCount val="15"/>
                <c:pt idx="0">
                  <c:v>13.756837379536657</c:v>
                </c:pt>
                <c:pt idx="1">
                  <c:v>34.203901139072471</c:v>
                </c:pt>
                <c:pt idx="2">
                  <c:v>37.224349581982622</c:v>
                </c:pt>
                <c:pt idx="3">
                  <c:v>22.02886423582374</c:v>
                </c:pt>
                <c:pt idx="4">
                  <c:v>22.115169892530943</c:v>
                </c:pt>
                <c:pt idx="5">
                  <c:v>47.827750095068531</c:v>
                </c:pt>
                <c:pt idx="6">
                  <c:v>27.247480159018473</c:v>
                </c:pt>
                <c:pt idx="7">
                  <c:v>36.702158046350988</c:v>
                </c:pt>
                <c:pt idx="8">
                  <c:v>60.210208893461505</c:v>
                </c:pt>
                <c:pt idx="9">
                  <c:v>34.347965322820741</c:v>
                </c:pt>
                <c:pt idx="10">
                  <c:v>25.363317157583399</c:v>
                </c:pt>
                <c:pt idx="11">
                  <c:v>41.217532844049913</c:v>
                </c:pt>
                <c:pt idx="12">
                  <c:v>22.936235166138179</c:v>
                </c:pt>
                <c:pt idx="13">
                  <c:v>185.27263517810616</c:v>
                </c:pt>
                <c:pt idx="14">
                  <c:v>27.05002635458046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7-48F7-A6D0-1807AC6C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292032"/>
        <c:axId val="95310208"/>
      </c:barChart>
      <c:catAx>
        <c:axId val="952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5310208"/>
        <c:crosses val="autoZero"/>
        <c:auto val="1"/>
        <c:lblAlgn val="ctr"/>
        <c:lblOffset val="100"/>
        <c:noMultiLvlLbl val="0"/>
      </c:catAx>
      <c:valAx>
        <c:axId val="95310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52920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List1!$AZ$3</c:f>
              <c:strCache>
                <c:ptCount val="1"/>
                <c:pt idx="0">
                  <c:v>rozhodně spokojen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List1!$AY$4:$AY$18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List1!$AZ$4:$AZ$18</c:f>
              <c:numCache>
                <c:formatCode>General</c:formatCode>
                <c:ptCount val="15"/>
                <c:pt idx="0">
                  <c:v>16.281855022443999</c:v>
                </c:pt>
                <c:pt idx="1">
                  <c:v>0</c:v>
                </c:pt>
                <c:pt idx="2">
                  <c:v>8.0013454089408587</c:v>
                </c:pt>
                <c:pt idx="3">
                  <c:v>11.545623073241662</c:v>
                </c:pt>
                <c:pt idx="4">
                  <c:v>12.004077154290735</c:v>
                </c:pt>
                <c:pt idx="5">
                  <c:v>7.9162850858004372</c:v>
                </c:pt>
                <c:pt idx="6">
                  <c:v>3.8683253969938782</c:v>
                </c:pt>
                <c:pt idx="7">
                  <c:v>1.4511352898848597</c:v>
                </c:pt>
                <c:pt idx="8">
                  <c:v>1.8475843848424403</c:v>
                </c:pt>
                <c:pt idx="9">
                  <c:v>0</c:v>
                </c:pt>
                <c:pt idx="10">
                  <c:v>8.1020278085915649</c:v>
                </c:pt>
                <c:pt idx="11">
                  <c:v>2.7337682051559398</c:v>
                </c:pt>
                <c:pt idx="12">
                  <c:v>23.64079130793046</c:v>
                </c:pt>
                <c:pt idx="13">
                  <c:v>7.0227162192964361</c:v>
                </c:pt>
                <c:pt idx="14">
                  <c:v>8.7796084675614647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A-4B83-A380-75EE9979686F}"/>
            </c:ext>
          </c:extLst>
        </c:ser>
        <c:ser>
          <c:idx val="1"/>
          <c:order val="1"/>
          <c:tx>
            <c:strRef>
              <c:f>List1!$BA$3</c:f>
              <c:strCache>
                <c:ptCount val="1"/>
                <c:pt idx="0">
                  <c:v>spíše spokojen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List1!$AY$4:$AY$18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List1!$BA$4:$BA$18</c:f>
              <c:numCache>
                <c:formatCode>General</c:formatCode>
                <c:ptCount val="15"/>
                <c:pt idx="0">
                  <c:v>26.408006963613012</c:v>
                </c:pt>
                <c:pt idx="1">
                  <c:v>14.426501795624134</c:v>
                </c:pt>
                <c:pt idx="2">
                  <c:v>37.560317632894019</c:v>
                </c:pt>
                <c:pt idx="3">
                  <c:v>30.879537202352182</c:v>
                </c:pt>
                <c:pt idx="4">
                  <c:v>28.912483086850475</c:v>
                </c:pt>
                <c:pt idx="5">
                  <c:v>5.5372376682197704</c:v>
                </c:pt>
                <c:pt idx="6">
                  <c:v>24.652776690895568</c:v>
                </c:pt>
                <c:pt idx="7">
                  <c:v>20.82348523141275</c:v>
                </c:pt>
                <c:pt idx="8">
                  <c:v>10.246861284391866</c:v>
                </c:pt>
                <c:pt idx="9">
                  <c:v>27.334049172208232</c:v>
                </c:pt>
                <c:pt idx="10">
                  <c:v>41.299460751655779</c:v>
                </c:pt>
                <c:pt idx="11">
                  <c:v>39.656175530843264</c:v>
                </c:pt>
                <c:pt idx="12">
                  <c:v>34.239870978833828</c:v>
                </c:pt>
                <c:pt idx="13">
                  <c:v>30.098783821551855</c:v>
                </c:pt>
                <c:pt idx="14">
                  <c:v>28.249707953871145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A-4B83-A380-75EE9979686F}"/>
            </c:ext>
          </c:extLst>
        </c:ser>
        <c:ser>
          <c:idx val="2"/>
          <c:order val="2"/>
          <c:tx>
            <c:strRef>
              <c:f>List1!$BB$3</c:f>
              <c:strCache>
                <c:ptCount val="1"/>
                <c:pt idx="0">
                  <c:v>ani tak, ani tak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List1!$AY$4:$AY$18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List1!$BB$4:$BB$18</c:f>
              <c:numCache>
                <c:formatCode>General</c:formatCode>
                <c:ptCount val="15"/>
                <c:pt idx="0">
                  <c:v>50.035956953486576</c:v>
                </c:pt>
                <c:pt idx="1">
                  <c:v>58.087699348476185</c:v>
                </c:pt>
                <c:pt idx="2">
                  <c:v>39.600920176178469</c:v>
                </c:pt>
                <c:pt idx="3">
                  <c:v>48.842732306804535</c:v>
                </c:pt>
                <c:pt idx="4">
                  <c:v>49.035774170657291</c:v>
                </c:pt>
                <c:pt idx="5">
                  <c:v>59.927092510196275</c:v>
                </c:pt>
                <c:pt idx="6">
                  <c:v>48.168182886201983</c:v>
                </c:pt>
                <c:pt idx="7">
                  <c:v>50.378824361684551</c:v>
                </c:pt>
                <c:pt idx="8">
                  <c:v>52.64637202954485</c:v>
                </c:pt>
                <c:pt idx="9">
                  <c:v>60.405111606832925</c:v>
                </c:pt>
                <c:pt idx="10">
                  <c:v>37.186824933934446</c:v>
                </c:pt>
                <c:pt idx="11">
                  <c:v>42.973537577160656</c:v>
                </c:pt>
                <c:pt idx="12">
                  <c:v>30.795047764082028</c:v>
                </c:pt>
                <c:pt idx="13">
                  <c:v>49.217578862819472</c:v>
                </c:pt>
                <c:pt idx="14">
                  <c:v>48.042431862469996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A-4B83-A380-75EE9979686F}"/>
            </c:ext>
          </c:extLst>
        </c:ser>
        <c:ser>
          <c:idx val="3"/>
          <c:order val="3"/>
          <c:tx>
            <c:strRef>
              <c:f>List1!$BC$3</c:f>
              <c:strCache>
                <c:ptCount val="1"/>
                <c:pt idx="0">
                  <c:v>spíše nespokojen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List1!$AY$4:$AY$18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List1!$BC$4:$BC$18</c:f>
              <c:numCache>
                <c:formatCode>General</c:formatCode>
                <c:ptCount val="15"/>
                <c:pt idx="0">
                  <c:v>5.1888533113536717</c:v>
                </c:pt>
                <c:pt idx="1">
                  <c:v>19.161687046773842</c:v>
                </c:pt>
                <c:pt idx="2">
                  <c:v>10.440500755515739</c:v>
                </c:pt>
                <c:pt idx="3">
                  <c:v>5.3658253505186266</c:v>
                </c:pt>
                <c:pt idx="4">
                  <c:v>7.8107316331416348</c:v>
                </c:pt>
                <c:pt idx="5">
                  <c:v>18.626445796504505</c:v>
                </c:pt>
                <c:pt idx="6">
                  <c:v>12.839284259108952</c:v>
                </c:pt>
                <c:pt idx="7">
                  <c:v>7.3581727961894883</c:v>
                </c:pt>
                <c:pt idx="8">
                  <c:v>17.201944577066943</c:v>
                </c:pt>
                <c:pt idx="9">
                  <c:v>10.430516219881811</c:v>
                </c:pt>
                <c:pt idx="10">
                  <c:v>11.430149962386945</c:v>
                </c:pt>
                <c:pt idx="11">
                  <c:v>13.518548253831849</c:v>
                </c:pt>
                <c:pt idx="12">
                  <c:v>9.8617130912028568</c:v>
                </c:pt>
                <c:pt idx="13">
                  <c:v>9.7704569946382041</c:v>
                </c:pt>
                <c:pt idx="14">
                  <c:v>9.7959955784515831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AA-4B83-A380-75EE9979686F}"/>
            </c:ext>
          </c:extLst>
        </c:ser>
        <c:ser>
          <c:idx val="4"/>
          <c:order val="4"/>
          <c:tx>
            <c:strRef>
              <c:f>List1!$BD$3</c:f>
              <c:strCache>
                <c:ptCount val="1"/>
                <c:pt idx="0">
                  <c:v>rozhodně nespokojen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List1!$AY$4:$AY$18</c:f>
              <c:strCache>
                <c:ptCount val="15"/>
                <c:pt idx="0">
                  <c:v>ANO</c:v>
                </c:pt>
                <c:pt idx="1">
                  <c:v>Brno+</c:v>
                </c:pt>
                <c:pt idx="2">
                  <c:v>ČPS</c:v>
                </c:pt>
                <c:pt idx="3">
                  <c:v>ČSSD</c:v>
                </c:pt>
                <c:pt idx="4">
                  <c:v>KDU-ČSL</c:v>
                </c:pt>
                <c:pt idx="5">
                  <c:v>KSČM</c:v>
                </c:pt>
                <c:pt idx="6">
                  <c:v>ODS</c:v>
                </c:pt>
                <c:pt idx="7">
                  <c:v>SLS</c:v>
                </c:pt>
                <c:pt idx="8">
                  <c:v>SPD</c:v>
                </c:pt>
                <c:pt idx="9">
                  <c:v>STAN</c:v>
                </c:pt>
                <c:pt idx="10">
                  <c:v>SZ</c:v>
                </c:pt>
                <c:pt idx="11">
                  <c:v>TOP09</c:v>
                </c:pt>
                <c:pt idx="12">
                  <c:v>ŽB</c:v>
                </c:pt>
                <c:pt idx="13">
                  <c:v>Ostatní</c:v>
                </c:pt>
                <c:pt idx="14">
                  <c:v>celkem</c:v>
                </c:pt>
              </c:strCache>
            </c:strRef>
          </c:cat>
          <c:val>
            <c:numRef>
              <c:f>List1!$BD$4:$BD$18</c:f>
              <c:numCache>
                <c:formatCode>General</c:formatCode>
                <c:ptCount val="15"/>
                <c:pt idx="0">
                  <c:v>2.0853277491027429</c:v>
                </c:pt>
                <c:pt idx="1">
                  <c:v>8.3241118091258386</c:v>
                </c:pt>
                <c:pt idx="2">
                  <c:v>4.3969160264709126</c:v>
                </c:pt>
                <c:pt idx="3">
                  <c:v>3.3662820670829943</c:v>
                </c:pt>
                <c:pt idx="4">
                  <c:v>2.2369339550598548</c:v>
                </c:pt>
                <c:pt idx="5">
                  <c:v>7.9929389392790124</c:v>
                </c:pt>
                <c:pt idx="6">
                  <c:v>10.471430766799623</c:v>
                </c:pt>
                <c:pt idx="7">
                  <c:v>19.988382320828347</c:v>
                </c:pt>
                <c:pt idx="8">
                  <c:v>18.05723772415389</c:v>
                </c:pt>
                <c:pt idx="9">
                  <c:v>1.830323001077043</c:v>
                </c:pt>
                <c:pt idx="10">
                  <c:v>1.9815365434312509</c:v>
                </c:pt>
                <c:pt idx="11">
                  <c:v>1.1179704330082936</c:v>
                </c:pt>
                <c:pt idx="12">
                  <c:v>1.4625768579508254</c:v>
                </c:pt>
                <c:pt idx="13">
                  <c:v>3.8904641016940333</c:v>
                </c:pt>
                <c:pt idx="14">
                  <c:v>5.1322561376458058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AA-4B83-A380-75EE99796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340416"/>
        <c:axId val="95341952"/>
      </c:barChart>
      <c:catAx>
        <c:axId val="9534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5341952"/>
        <c:crosses val="autoZero"/>
        <c:auto val="1"/>
        <c:lblAlgn val="ctr"/>
        <c:lblOffset val="100"/>
        <c:noMultiLvlLbl val="0"/>
      </c:catAx>
      <c:valAx>
        <c:axId val="95341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9534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70093788738595"/>
          <c:y val="0.25930598818110662"/>
          <c:w val="0.18896569117330392"/>
          <c:h val="0.54408758869111051"/>
        </c:manualLayout>
      </c:layout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8457174772485"/>
          <c:y val="2.851218247796786E-2"/>
          <c:w val="0.6322997090593161"/>
          <c:h val="0.91951359890278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List4!$C$1</c:f>
              <c:strCache>
                <c:ptCount val="1"/>
                <c:pt idx="0">
                  <c:v>doprava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List4!$C$2:$C$16</c:f>
              <c:numCache>
                <c:formatCode>General</c:formatCode>
                <c:ptCount val="15"/>
                <c:pt idx="0">
                  <c:v>36.544135401678915</c:v>
                </c:pt>
                <c:pt idx="1">
                  <c:v>34.312523841619523</c:v>
                </c:pt>
                <c:pt idx="2">
                  <c:v>51.549593731355479</c:v>
                </c:pt>
                <c:pt idx="3">
                  <c:v>23.724744615529168</c:v>
                </c:pt>
                <c:pt idx="4">
                  <c:v>27.331552153501264</c:v>
                </c:pt>
                <c:pt idx="5">
                  <c:v>23.60041251924974</c:v>
                </c:pt>
                <c:pt idx="6">
                  <c:v>33.001192636804262</c:v>
                </c:pt>
                <c:pt idx="7">
                  <c:v>21.141815841846419</c:v>
                </c:pt>
                <c:pt idx="8">
                  <c:v>26.511951286179009</c:v>
                </c:pt>
                <c:pt idx="9">
                  <c:v>30.377698693252199</c:v>
                </c:pt>
                <c:pt idx="10">
                  <c:v>38.03207535982822</c:v>
                </c:pt>
                <c:pt idx="11">
                  <c:v>52.22661196491665</c:v>
                </c:pt>
                <c:pt idx="12">
                  <c:v>40.725924159656174</c:v>
                </c:pt>
                <c:pt idx="13">
                  <c:v>50.4615962647771</c:v>
                </c:pt>
                <c:pt idx="14">
                  <c:v>29.490406350522854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0-4D76-99DC-625C31A5636E}"/>
            </c:ext>
          </c:extLst>
        </c:ser>
        <c:ser>
          <c:idx val="1"/>
          <c:order val="1"/>
          <c:tx>
            <c:strRef>
              <c:f>List4!$D$1</c:f>
              <c:strCache>
                <c:ptCount val="1"/>
                <c:pt idx="0">
                  <c:v>parkovani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List4!$D$2:$D$16</c:f>
              <c:numCache>
                <c:formatCode>General</c:formatCode>
                <c:ptCount val="15"/>
                <c:pt idx="0">
                  <c:v>8.915503884349997</c:v>
                </c:pt>
                <c:pt idx="1">
                  <c:v>8.5576053464737427</c:v>
                </c:pt>
                <c:pt idx="2">
                  <c:v>24.549608239830391</c:v>
                </c:pt>
                <c:pt idx="3">
                  <c:v>0</c:v>
                </c:pt>
                <c:pt idx="4">
                  <c:v>3.621697049344669</c:v>
                </c:pt>
                <c:pt idx="5">
                  <c:v>2.8894658826434472</c:v>
                </c:pt>
                <c:pt idx="6">
                  <c:v>0</c:v>
                </c:pt>
                <c:pt idx="7">
                  <c:v>2.7252190478528995</c:v>
                </c:pt>
                <c:pt idx="8">
                  <c:v>8.5746805725298447</c:v>
                </c:pt>
                <c:pt idx="9">
                  <c:v>4.6310788572176218</c:v>
                </c:pt>
                <c:pt idx="10">
                  <c:v>4.1605579739660978</c:v>
                </c:pt>
                <c:pt idx="11">
                  <c:v>17.73548130172874</c:v>
                </c:pt>
                <c:pt idx="12">
                  <c:v>10.948301318799608</c:v>
                </c:pt>
                <c:pt idx="13">
                  <c:v>17.261808248877355</c:v>
                </c:pt>
                <c:pt idx="14">
                  <c:v>4.5579615917972172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0-4D76-99DC-625C31A5636E}"/>
            </c:ext>
          </c:extLst>
        </c:ser>
        <c:ser>
          <c:idx val="2"/>
          <c:order val="2"/>
          <c:tx>
            <c:strRef>
              <c:f>List4!$E$1</c:f>
              <c:strCache>
                <c:ptCount val="1"/>
                <c:pt idx="0">
                  <c:v>bydleni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List4!$E$2:$E$16</c:f>
              <c:numCache>
                <c:formatCode>General</c:formatCode>
                <c:ptCount val="15"/>
                <c:pt idx="0">
                  <c:v>11.376008524813267</c:v>
                </c:pt>
                <c:pt idx="1">
                  <c:v>13.833945583303567</c:v>
                </c:pt>
                <c:pt idx="2">
                  <c:v>4.7641828080278934</c:v>
                </c:pt>
                <c:pt idx="3">
                  <c:v>5.501469405411628</c:v>
                </c:pt>
                <c:pt idx="4">
                  <c:v>3.6197248316418995</c:v>
                </c:pt>
                <c:pt idx="5">
                  <c:v>8.0963458063101204</c:v>
                </c:pt>
                <c:pt idx="6">
                  <c:v>13.669172251214121</c:v>
                </c:pt>
                <c:pt idx="7">
                  <c:v>7.1802293165433673</c:v>
                </c:pt>
                <c:pt idx="8">
                  <c:v>0</c:v>
                </c:pt>
                <c:pt idx="9">
                  <c:v>8.4319585533790953</c:v>
                </c:pt>
                <c:pt idx="10">
                  <c:v>24.850246791903768</c:v>
                </c:pt>
                <c:pt idx="11">
                  <c:v>19.585463282050515</c:v>
                </c:pt>
                <c:pt idx="12">
                  <c:v>11.018043864249364</c:v>
                </c:pt>
                <c:pt idx="13">
                  <c:v>12.546256447786661</c:v>
                </c:pt>
                <c:pt idx="14">
                  <c:v>7.7834698586931896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0-4D76-99DC-625C31A5636E}"/>
            </c:ext>
          </c:extLst>
        </c:ser>
        <c:ser>
          <c:idx val="3"/>
          <c:order val="3"/>
          <c:tx>
            <c:strRef>
              <c:f>List4!$F$1</c:f>
              <c:strCache>
                <c:ptCount val="1"/>
                <c:pt idx="0">
                  <c:v>skolstvi_zdrav_social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List4!$F$2:$F$16</c:f>
              <c:numCache>
                <c:formatCode>General</c:formatCode>
                <c:ptCount val="15"/>
                <c:pt idx="0">
                  <c:v>8.6420446504131174</c:v>
                </c:pt>
                <c:pt idx="1">
                  <c:v>9.6798649830042702</c:v>
                </c:pt>
                <c:pt idx="2">
                  <c:v>8.8843650706082169</c:v>
                </c:pt>
                <c:pt idx="3">
                  <c:v>9.2695490769056708</c:v>
                </c:pt>
                <c:pt idx="4">
                  <c:v>6.6574052251567064</c:v>
                </c:pt>
                <c:pt idx="5">
                  <c:v>22.151823640558664</c:v>
                </c:pt>
                <c:pt idx="6">
                  <c:v>3.7589682537661853</c:v>
                </c:pt>
                <c:pt idx="7">
                  <c:v>4.337788510887199</c:v>
                </c:pt>
                <c:pt idx="8">
                  <c:v>14.944210978366151</c:v>
                </c:pt>
                <c:pt idx="9">
                  <c:v>0</c:v>
                </c:pt>
                <c:pt idx="10">
                  <c:v>13.553842930534019</c:v>
                </c:pt>
                <c:pt idx="11">
                  <c:v>10.158157663548073</c:v>
                </c:pt>
                <c:pt idx="12">
                  <c:v>12.980510831147335</c:v>
                </c:pt>
                <c:pt idx="13">
                  <c:v>4.2982885427700728</c:v>
                </c:pt>
                <c:pt idx="14">
                  <c:v>7.6446607666281041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0-4D76-99DC-625C31A5636E}"/>
            </c:ext>
          </c:extLst>
        </c:ser>
        <c:ser>
          <c:idx val="4"/>
          <c:order val="4"/>
          <c:tx>
            <c:strRef>
              <c:f>List4!$G$1</c:f>
              <c:strCache>
                <c:ptCount val="1"/>
                <c:pt idx="0">
                  <c:v>životní prostředí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List4!$G$2:$G$16</c:f>
              <c:numCache>
                <c:formatCode>General</c:formatCode>
                <c:ptCount val="15"/>
                <c:pt idx="0">
                  <c:v>7.6553525648819125</c:v>
                </c:pt>
                <c:pt idx="1">
                  <c:v>6.7075906525925362</c:v>
                </c:pt>
                <c:pt idx="2">
                  <c:v>0</c:v>
                </c:pt>
                <c:pt idx="3">
                  <c:v>5.5014713292081625</c:v>
                </c:pt>
                <c:pt idx="4">
                  <c:v>5.9381348278938821</c:v>
                </c:pt>
                <c:pt idx="5">
                  <c:v>4.969366271999565</c:v>
                </c:pt>
                <c:pt idx="6">
                  <c:v>4.7502398366122698</c:v>
                </c:pt>
                <c:pt idx="7">
                  <c:v>31.918925894192874</c:v>
                </c:pt>
                <c:pt idx="8">
                  <c:v>0</c:v>
                </c:pt>
                <c:pt idx="9">
                  <c:v>3.4905743667989957</c:v>
                </c:pt>
                <c:pt idx="10">
                  <c:v>4.7837661257525133</c:v>
                </c:pt>
                <c:pt idx="11">
                  <c:v>15.830617359654184</c:v>
                </c:pt>
                <c:pt idx="12">
                  <c:v>9.9224135336125805</c:v>
                </c:pt>
                <c:pt idx="13">
                  <c:v>5.6536789695071112</c:v>
                </c:pt>
                <c:pt idx="14">
                  <c:v>6.758432744066198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C0-4D76-99DC-625C31A5636E}"/>
            </c:ext>
          </c:extLst>
        </c:ser>
        <c:ser>
          <c:idx val="5"/>
          <c:order val="5"/>
          <c:tx>
            <c:strRef>
              <c:f>List4!$H$1</c:f>
              <c:strCache>
                <c:ptCount val="1"/>
                <c:pt idx="0">
                  <c:v>politika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List4!$H$2:$H$16</c:f>
              <c:numCache>
                <c:formatCode>General</c:formatCode>
                <c:ptCount val="15"/>
                <c:pt idx="0">
                  <c:v>4.2191398321945517</c:v>
                </c:pt>
                <c:pt idx="1">
                  <c:v>5.3922118779487809</c:v>
                </c:pt>
                <c:pt idx="2">
                  <c:v>0</c:v>
                </c:pt>
                <c:pt idx="3">
                  <c:v>0</c:v>
                </c:pt>
                <c:pt idx="4">
                  <c:v>12.079525509513319</c:v>
                </c:pt>
                <c:pt idx="5">
                  <c:v>2.5899492186594051</c:v>
                </c:pt>
                <c:pt idx="6">
                  <c:v>5.4829529856848165</c:v>
                </c:pt>
                <c:pt idx="7">
                  <c:v>1.7429699932044307</c:v>
                </c:pt>
                <c:pt idx="8">
                  <c:v>20.773968216627832</c:v>
                </c:pt>
                <c:pt idx="9">
                  <c:v>3.4943797046336917</c:v>
                </c:pt>
                <c:pt idx="10">
                  <c:v>0</c:v>
                </c:pt>
                <c:pt idx="11">
                  <c:v>0</c:v>
                </c:pt>
                <c:pt idx="12">
                  <c:v>2.2604844010283278</c:v>
                </c:pt>
                <c:pt idx="13">
                  <c:v>5.4152080344389519</c:v>
                </c:pt>
                <c:pt idx="14">
                  <c:v>3.3321156413553719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C0-4D76-99DC-625C31A5636E}"/>
            </c:ext>
          </c:extLst>
        </c:ser>
        <c:ser>
          <c:idx val="6"/>
          <c:order val="6"/>
          <c:tx>
            <c:strRef>
              <c:f>List4!$I$1</c:f>
              <c:strCache>
                <c:ptCount val="1"/>
                <c:pt idx="0">
                  <c:v>hodnoty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List4!$I$2:$I$16</c:f>
              <c:numCache>
                <c:formatCode>General</c:formatCode>
                <c:ptCount val="15"/>
                <c:pt idx="0">
                  <c:v>4.1315662957747676</c:v>
                </c:pt>
                <c:pt idx="1">
                  <c:v>4.0792320670534803</c:v>
                </c:pt>
                <c:pt idx="2">
                  <c:v>4.7641828080278934</c:v>
                </c:pt>
                <c:pt idx="3">
                  <c:v>12.792531298582475</c:v>
                </c:pt>
                <c:pt idx="4">
                  <c:v>5.9246850375787607</c:v>
                </c:pt>
                <c:pt idx="5">
                  <c:v>14.106429110517752</c:v>
                </c:pt>
                <c:pt idx="6">
                  <c:v>6.8440759442112</c:v>
                </c:pt>
                <c:pt idx="7">
                  <c:v>1.7429699932044307</c:v>
                </c:pt>
                <c:pt idx="8">
                  <c:v>11.037112058456346</c:v>
                </c:pt>
                <c:pt idx="9">
                  <c:v>6.7550435994879452</c:v>
                </c:pt>
                <c:pt idx="10">
                  <c:v>3.6310214603677866</c:v>
                </c:pt>
                <c:pt idx="11">
                  <c:v>0</c:v>
                </c:pt>
                <c:pt idx="12">
                  <c:v>1.7612334052133412</c:v>
                </c:pt>
                <c:pt idx="13">
                  <c:v>3.0359760508711457</c:v>
                </c:pt>
                <c:pt idx="14">
                  <c:v>2.8375716304500425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C0-4D76-99DC-625C31A5636E}"/>
            </c:ext>
          </c:extLst>
        </c:ser>
        <c:ser>
          <c:idx val="7"/>
          <c:order val="7"/>
          <c:tx>
            <c:strRef>
              <c:f>List4!$J$1</c:f>
              <c:strCache>
                <c:ptCount val="1"/>
                <c:pt idx="0">
                  <c:v>bezpecnost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List4!$J$2:$J$16</c:f>
              <c:numCache>
                <c:formatCode>General</c:formatCode>
                <c:ptCount val="15"/>
                <c:pt idx="0">
                  <c:v>3.9032286981558593</c:v>
                </c:pt>
                <c:pt idx="1">
                  <c:v>4.40139383530944</c:v>
                </c:pt>
                <c:pt idx="2">
                  <c:v>4.0382111071167417</c:v>
                </c:pt>
                <c:pt idx="3">
                  <c:v>7.7736082587353987</c:v>
                </c:pt>
                <c:pt idx="4">
                  <c:v>1.8108485246723345</c:v>
                </c:pt>
                <c:pt idx="5">
                  <c:v>0</c:v>
                </c:pt>
                <c:pt idx="6">
                  <c:v>0</c:v>
                </c:pt>
                <c:pt idx="7">
                  <c:v>1.7410719721397139</c:v>
                </c:pt>
                <c:pt idx="8">
                  <c:v>18.418212133614077</c:v>
                </c:pt>
                <c:pt idx="9">
                  <c:v>6.9887596672913759</c:v>
                </c:pt>
                <c:pt idx="10">
                  <c:v>8.6310981285609643</c:v>
                </c:pt>
                <c:pt idx="11">
                  <c:v>0</c:v>
                </c:pt>
                <c:pt idx="12">
                  <c:v>1.9793777352602435</c:v>
                </c:pt>
                <c:pt idx="13">
                  <c:v>1.3699628650109135</c:v>
                </c:pt>
                <c:pt idx="14">
                  <c:v>4.9258511824299687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C0-4D76-99DC-625C31A5636E}"/>
            </c:ext>
          </c:extLst>
        </c:ser>
        <c:ser>
          <c:idx val="8"/>
          <c:order val="8"/>
          <c:tx>
            <c:strRef>
              <c:f>List4!$K$1</c:f>
              <c:strCache>
                <c:ptCount val="1"/>
                <c:pt idx="0">
                  <c:v>kultura_sport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List4!$K$2:$K$16</c:f>
              <c:numCache>
                <c:formatCode>General</c:formatCode>
                <c:ptCount val="15"/>
                <c:pt idx="0">
                  <c:v>3.5695565489515531</c:v>
                </c:pt>
                <c:pt idx="1">
                  <c:v>2.2950569192494759</c:v>
                </c:pt>
                <c:pt idx="2">
                  <c:v>0</c:v>
                </c:pt>
                <c:pt idx="3">
                  <c:v>0</c:v>
                </c:pt>
                <c:pt idx="4">
                  <c:v>4.8619878887243093</c:v>
                </c:pt>
                <c:pt idx="5">
                  <c:v>8.2824066587686822</c:v>
                </c:pt>
                <c:pt idx="6">
                  <c:v>0</c:v>
                </c:pt>
                <c:pt idx="7">
                  <c:v>1.7429699932044307</c:v>
                </c:pt>
                <c:pt idx="8">
                  <c:v>0</c:v>
                </c:pt>
                <c:pt idx="9">
                  <c:v>9.3821393867846705</c:v>
                </c:pt>
                <c:pt idx="10">
                  <c:v>1.918384218026685</c:v>
                </c:pt>
                <c:pt idx="11">
                  <c:v>3.5160047342405041</c:v>
                </c:pt>
                <c:pt idx="12">
                  <c:v>0.77526813304554432</c:v>
                </c:pt>
                <c:pt idx="13">
                  <c:v>4.6577545730943113</c:v>
                </c:pt>
                <c:pt idx="14">
                  <c:v>5.7825250925243283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C0-4D76-99DC-625C31A5636E}"/>
            </c:ext>
          </c:extLst>
        </c:ser>
        <c:ser>
          <c:idx val="9"/>
          <c:order val="9"/>
          <c:tx>
            <c:strRef>
              <c:f>List4!$L$1</c:f>
              <c:strCache>
                <c:ptCount val="1"/>
                <c:pt idx="0">
                  <c:v>migrace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List4!$L$2:$L$16</c:f>
              <c:numCache>
                <c:formatCode>General</c:formatCode>
                <c:ptCount val="15"/>
                <c:pt idx="0">
                  <c:v>1.8384301848872444</c:v>
                </c:pt>
                <c:pt idx="1">
                  <c:v>1.9934151348402509</c:v>
                </c:pt>
                <c:pt idx="2">
                  <c:v>4.1201837435406743</c:v>
                </c:pt>
                <c:pt idx="3">
                  <c:v>21.876894278280901</c:v>
                </c:pt>
                <c:pt idx="4">
                  <c:v>0</c:v>
                </c:pt>
                <c:pt idx="5">
                  <c:v>0</c:v>
                </c:pt>
                <c:pt idx="6">
                  <c:v>3.6344119393875065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3.0965829906391362</c:v>
                </c:pt>
                <c:pt idx="12">
                  <c:v>0</c:v>
                </c:pt>
                <c:pt idx="13">
                  <c:v>0.96015476108995668</c:v>
                </c:pt>
                <c:pt idx="14">
                  <c:v>1.9750229452816264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C0-4D76-99DC-625C31A5636E}"/>
            </c:ext>
          </c:extLst>
        </c:ser>
        <c:ser>
          <c:idx val="10"/>
          <c:order val="10"/>
          <c:tx>
            <c:strRef>
              <c:f>List4!$M$1</c:f>
              <c:strCache>
                <c:ptCount val="1"/>
                <c:pt idx="0">
                  <c:v>transparentnost</c:v>
                </c:pt>
              </c:strCache>
            </c:strRef>
          </c:tx>
          <c:invertIfNegative val="0"/>
          <c:cat>
            <c:strRef>
              <c:f>List4!$B$2:$B$16</c:f>
              <c:strCache>
                <c:ptCount val="15"/>
                <c:pt idx="0">
                  <c:v>celkem</c:v>
                </c:pt>
                <c:pt idx="1">
                  <c:v>Ostatní</c:v>
                </c:pt>
                <c:pt idx="2">
                  <c:v>Brno+</c:v>
                </c:pt>
                <c:pt idx="3">
                  <c:v>SLS</c:v>
                </c:pt>
                <c:pt idx="4">
                  <c:v>TOP09</c:v>
                </c:pt>
                <c:pt idx="5">
                  <c:v>ŽB</c:v>
                </c:pt>
                <c:pt idx="6">
                  <c:v>STAN</c:v>
                </c:pt>
                <c:pt idx="7">
                  <c:v>SZ</c:v>
                </c:pt>
                <c:pt idx="8">
                  <c:v>KSČM</c:v>
                </c:pt>
                <c:pt idx="9">
                  <c:v>SPD</c:v>
                </c:pt>
                <c:pt idx="10">
                  <c:v>ČSSD</c:v>
                </c:pt>
                <c:pt idx="11">
                  <c:v>ČPS</c:v>
                </c:pt>
                <c:pt idx="12">
                  <c:v>KDU-ČSL</c:v>
                </c:pt>
                <c:pt idx="13">
                  <c:v>ODS</c:v>
                </c:pt>
                <c:pt idx="14">
                  <c:v>ANO</c:v>
                </c:pt>
              </c:strCache>
            </c:strRef>
          </c:cat>
          <c:val>
            <c:numRef>
              <c:f>List4!$M$2:$M$16</c:f>
              <c:numCache>
                <c:formatCode>General</c:formatCode>
                <c:ptCount val="15"/>
                <c:pt idx="0">
                  <c:v>1.3865026125820696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4.1186547876651183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14.772674103185354</c:v>
                </c:pt>
                <c:pt idx="12">
                  <c:v>0</c:v>
                </c:pt>
                <c:pt idx="13">
                  <c:v>0</c:v>
                </c:pt>
                <c:pt idx="14">
                  <c:v>0.83996451677435335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C0-4D76-99DC-625C31A5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50688"/>
        <c:axId val="100452224"/>
      </c:barChart>
      <c:catAx>
        <c:axId val="100450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cs-CZ"/>
          </a:p>
        </c:txPr>
        <c:crossAx val="100452224"/>
        <c:crosses val="autoZero"/>
        <c:auto val="1"/>
        <c:lblAlgn val="ctr"/>
        <c:lblOffset val="100"/>
        <c:noMultiLvlLbl val="0"/>
      </c:catAx>
      <c:valAx>
        <c:axId val="100452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0450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List5!$B$177</c:f>
              <c:strCache>
                <c:ptCount val="1"/>
                <c:pt idx="0">
                  <c:v>splněn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List5!$A$178:$A$191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List5!$B$178:$B$191</c:f>
              <c:numCache>
                <c:formatCode>General</c:formatCode>
                <c:ptCount val="14"/>
                <c:pt idx="0">
                  <c:v>7.5542978253579811</c:v>
                </c:pt>
                <c:pt idx="1">
                  <c:v>2.5503807218523828</c:v>
                </c:pt>
                <c:pt idx="2">
                  <c:v>3.5447208440578017</c:v>
                </c:pt>
                <c:pt idx="3">
                  <c:v>2.605327419200858</c:v>
                </c:pt>
                <c:pt idx="4">
                  <c:v>0</c:v>
                </c:pt>
                <c:pt idx="5">
                  <c:v>0</c:v>
                </c:pt>
                <c:pt idx="6">
                  <c:v>11.649373351205393</c:v>
                </c:pt>
                <c:pt idx="7">
                  <c:v>4.2327844512260491</c:v>
                </c:pt>
                <c:pt idx="8">
                  <c:v>1.6277400230252586</c:v>
                </c:pt>
                <c:pt idx="9">
                  <c:v>6.9704886960822954</c:v>
                </c:pt>
                <c:pt idx="10">
                  <c:v>1.4842654432421103</c:v>
                </c:pt>
                <c:pt idx="11">
                  <c:v>7.9622104965835012</c:v>
                </c:pt>
                <c:pt idx="12">
                  <c:v>0</c:v>
                </c:pt>
                <c:pt idx="13">
                  <c:v>3.9797088068977833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6-48E9-9C66-EE211BE7A7E8}"/>
            </c:ext>
          </c:extLst>
        </c:ser>
        <c:ser>
          <c:idx val="1"/>
          <c:order val="1"/>
          <c:tx>
            <c:strRef>
              <c:f>List5!$C$177</c:f>
              <c:strCache>
                <c:ptCount val="1"/>
                <c:pt idx="0">
                  <c:v>částečně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List5!$A$178:$A$191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List5!$C$178:$C$191</c:f>
              <c:numCache>
                <c:formatCode>General</c:formatCode>
                <c:ptCount val="14"/>
                <c:pt idx="0">
                  <c:v>40.101553804642521</c:v>
                </c:pt>
                <c:pt idx="1">
                  <c:v>26.792644395752259</c:v>
                </c:pt>
                <c:pt idx="2">
                  <c:v>30.86996559487109</c:v>
                </c:pt>
                <c:pt idx="3">
                  <c:v>39.646103722525353</c:v>
                </c:pt>
                <c:pt idx="4">
                  <c:v>41.900076039642819</c:v>
                </c:pt>
                <c:pt idx="5">
                  <c:v>25.342230476259203</c:v>
                </c:pt>
                <c:pt idx="6">
                  <c:v>32.360439186432778</c:v>
                </c:pt>
                <c:pt idx="7">
                  <c:v>37.515798140169068</c:v>
                </c:pt>
                <c:pt idx="8">
                  <c:v>33.276519499862708</c:v>
                </c:pt>
                <c:pt idx="9">
                  <c:v>42.078523089921639</c:v>
                </c:pt>
                <c:pt idx="10">
                  <c:v>33.979298784201198</c:v>
                </c:pt>
                <c:pt idx="11">
                  <c:v>30.122369606804639</c:v>
                </c:pt>
                <c:pt idx="12">
                  <c:v>30.334606194845666</c:v>
                </c:pt>
                <c:pt idx="13">
                  <c:v>35.2481942501405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6-48E9-9C66-EE211BE7A7E8}"/>
            </c:ext>
          </c:extLst>
        </c:ser>
        <c:ser>
          <c:idx val="2"/>
          <c:order val="2"/>
          <c:tx>
            <c:strRef>
              <c:f>List5!$D$177</c:f>
              <c:strCache>
                <c:ptCount val="1"/>
                <c:pt idx="0">
                  <c:v>nesplněn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List5!$A$178:$A$191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List5!$D$178:$D$191</c:f>
              <c:numCache>
                <c:formatCode>General</c:formatCode>
                <c:ptCount val="14"/>
                <c:pt idx="0">
                  <c:v>27.650904779815715</c:v>
                </c:pt>
                <c:pt idx="1">
                  <c:v>54.091050490734268</c:v>
                </c:pt>
                <c:pt idx="2">
                  <c:v>37.662903125616801</c:v>
                </c:pt>
                <c:pt idx="3">
                  <c:v>34.544423922861696</c:v>
                </c:pt>
                <c:pt idx="4">
                  <c:v>38.01620247394569</c:v>
                </c:pt>
                <c:pt idx="5">
                  <c:v>45.828666827443158</c:v>
                </c:pt>
                <c:pt idx="6">
                  <c:v>27.818395322182727</c:v>
                </c:pt>
                <c:pt idx="7">
                  <c:v>36.020132903489838</c:v>
                </c:pt>
                <c:pt idx="8">
                  <c:v>47.728683002893227</c:v>
                </c:pt>
                <c:pt idx="9">
                  <c:v>28.858954940002867</c:v>
                </c:pt>
                <c:pt idx="10">
                  <c:v>36.225583103168638</c:v>
                </c:pt>
                <c:pt idx="11">
                  <c:v>40.071138513059914</c:v>
                </c:pt>
                <c:pt idx="12">
                  <c:v>48.496643419142096</c:v>
                </c:pt>
                <c:pt idx="13">
                  <c:v>37.655904960161209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6-48E9-9C66-EE211BE7A7E8}"/>
            </c:ext>
          </c:extLst>
        </c:ser>
        <c:ser>
          <c:idx val="3"/>
          <c:order val="3"/>
          <c:tx>
            <c:strRef>
              <c:f>List5!$E$177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List5!$A$178:$A$191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List5!$E$178:$E$191</c:f>
              <c:numCache>
                <c:formatCode>General</c:formatCode>
                <c:ptCount val="14"/>
                <c:pt idx="0">
                  <c:v>16.040690594209515</c:v>
                </c:pt>
                <c:pt idx="1">
                  <c:v>10.606883438358082</c:v>
                </c:pt>
                <c:pt idx="2">
                  <c:v>15.526251944931758</c:v>
                </c:pt>
                <c:pt idx="3">
                  <c:v>16.094376041888509</c:v>
                </c:pt>
                <c:pt idx="4">
                  <c:v>13.260395201735012</c:v>
                </c:pt>
                <c:pt idx="5">
                  <c:v>11.91987963284727</c:v>
                </c:pt>
                <c:pt idx="6">
                  <c:v>15.418269751539523</c:v>
                </c:pt>
                <c:pt idx="7">
                  <c:v>18.461273544134244</c:v>
                </c:pt>
                <c:pt idx="8">
                  <c:v>12.15327378118266</c:v>
                </c:pt>
                <c:pt idx="9">
                  <c:v>21.088320488162523</c:v>
                </c:pt>
                <c:pt idx="10">
                  <c:v>16.526915333988558</c:v>
                </c:pt>
                <c:pt idx="11">
                  <c:v>16.189769402501337</c:v>
                </c:pt>
                <c:pt idx="12">
                  <c:v>8.9435808131022565</c:v>
                </c:pt>
                <c:pt idx="13">
                  <c:v>15.066828403484104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6-48E9-9C66-EE211BE7A7E8}"/>
            </c:ext>
          </c:extLst>
        </c:ser>
        <c:ser>
          <c:idx val="4"/>
          <c:order val="4"/>
          <c:tx>
            <c:strRef>
              <c:f>List5!$F$177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List5!$A$178:$A$191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List5!$F$178:$F$191</c:f>
              <c:numCache>
                <c:formatCode>General</c:formatCode>
                <c:ptCount val="14"/>
                <c:pt idx="0">
                  <c:v>8.6525526615374471</c:v>
                </c:pt>
                <c:pt idx="1">
                  <c:v>5.9590420951208287</c:v>
                </c:pt>
                <c:pt idx="2">
                  <c:v>12.396157238151822</c:v>
                </c:pt>
                <c:pt idx="3">
                  <c:v>7.1097736669334886</c:v>
                </c:pt>
                <c:pt idx="4">
                  <c:v>6.8233244450077013</c:v>
                </c:pt>
                <c:pt idx="5">
                  <c:v>16.909219898558899</c:v>
                </c:pt>
                <c:pt idx="6">
                  <c:v>12.753526584688307</c:v>
                </c:pt>
                <c:pt idx="7">
                  <c:v>3.7700160729811896</c:v>
                </c:pt>
                <c:pt idx="8">
                  <c:v>5.2137757450179798</c:v>
                </c:pt>
                <c:pt idx="9">
                  <c:v>1.0037214169317723</c:v>
                </c:pt>
                <c:pt idx="10">
                  <c:v>11.783931705224296</c:v>
                </c:pt>
                <c:pt idx="11">
                  <c:v>5.6544931034067787</c:v>
                </c:pt>
                <c:pt idx="12">
                  <c:v>12.225164002223432</c:v>
                </c:pt>
                <c:pt idx="13">
                  <c:v>8.5971570449681298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26-48E9-9C66-EE211BE7A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963776"/>
        <c:axId val="115965312"/>
      </c:barChart>
      <c:catAx>
        <c:axId val="1159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5965312"/>
        <c:crosses val="autoZero"/>
        <c:auto val="1"/>
        <c:lblAlgn val="ctr"/>
        <c:lblOffset val="100"/>
        <c:noMultiLvlLbl val="0"/>
      </c:catAx>
      <c:valAx>
        <c:axId val="115965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5963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153252148680742E-2"/>
          <c:y val="4.2084353579052471E-2"/>
          <c:w val="0.80269019245942386"/>
          <c:h val="0.74783454350603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List5!$AL$25</c:f>
              <c:strCache>
                <c:ptCount val="1"/>
                <c:pt idx="0">
                  <c:v>Vokřál primátorem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List5!$AL$26:$AL$39</c:f>
              <c:numCache>
                <c:formatCode>0</c:formatCode>
                <c:ptCount val="14"/>
                <c:pt idx="0">
                  <c:v>55.483030452479639</c:v>
                </c:pt>
                <c:pt idx="1">
                  <c:v>69.925867996932865</c:v>
                </c:pt>
                <c:pt idx="2">
                  <c:v>61.775534837447296</c:v>
                </c:pt>
                <c:pt idx="3">
                  <c:v>63.187881413810587</c:v>
                </c:pt>
                <c:pt idx="4">
                  <c:v>61.502242862851674</c:v>
                </c:pt>
                <c:pt idx="5">
                  <c:v>46.669603685959224</c:v>
                </c:pt>
                <c:pt idx="6">
                  <c:v>50.423389086388092</c:v>
                </c:pt>
                <c:pt idx="7">
                  <c:v>71.164185666149748</c:v>
                </c:pt>
                <c:pt idx="8">
                  <c:v>75.235190105347229</c:v>
                </c:pt>
                <c:pt idx="9">
                  <c:v>82.218896022537535</c:v>
                </c:pt>
                <c:pt idx="10">
                  <c:v>64.909557804164123</c:v>
                </c:pt>
                <c:pt idx="11">
                  <c:v>49.880728686491182</c:v>
                </c:pt>
                <c:pt idx="12">
                  <c:v>61.191884720696677</c:v>
                </c:pt>
                <c:pt idx="13">
                  <c:v>62.663224031656597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9-4BEF-B256-457F4713B46F}"/>
            </c:ext>
          </c:extLst>
        </c:ser>
        <c:ser>
          <c:idx val="1"/>
          <c:order val="1"/>
          <c:tx>
            <c:strRef>
              <c:f>List5!$AM$25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List5!$AM$26:$AM$39</c:f>
              <c:numCache>
                <c:formatCode>0</c:formatCode>
                <c:ptCount val="14"/>
                <c:pt idx="0">
                  <c:v>83.224400756094767</c:v>
                </c:pt>
                <c:pt idx="1">
                  <c:v>81.639538286241475</c:v>
                </c:pt>
                <c:pt idx="2">
                  <c:v>73.918371226732205</c:v>
                </c:pt>
                <c:pt idx="3">
                  <c:v>72.45931953205897</c:v>
                </c:pt>
                <c:pt idx="4">
                  <c:v>71.870319703772452</c:v>
                </c:pt>
                <c:pt idx="5">
                  <c:v>53.535228090564004</c:v>
                </c:pt>
                <c:pt idx="6">
                  <c:v>61.421419274627496</c:v>
                </c:pt>
                <c:pt idx="7">
                  <c:v>77.779753155701741</c:v>
                </c:pt>
                <c:pt idx="8">
                  <c:v>81.217348454162959</c:v>
                </c:pt>
                <c:pt idx="9">
                  <c:v>83.429133324461617</c:v>
                </c:pt>
                <c:pt idx="10">
                  <c:v>74.830733474825905</c:v>
                </c:pt>
                <c:pt idx="11">
                  <c:v>69.550148106914492</c:v>
                </c:pt>
                <c:pt idx="12">
                  <c:v>70.127677713983999</c:v>
                </c:pt>
                <c:pt idx="13">
                  <c:v>76.193278442141349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9-4BEF-B256-457F4713B46F}"/>
            </c:ext>
          </c:extLst>
        </c:ser>
        <c:ser>
          <c:idx val="2"/>
          <c:order val="2"/>
          <c:tx>
            <c:strRef>
              <c:f>List5!$AN$25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List5!$AN$26:$AN$39</c:f>
              <c:numCache>
                <c:formatCode>0</c:formatCode>
                <c:ptCount val="14"/>
                <c:pt idx="0">
                  <c:v>36.854528564472282</c:v>
                </c:pt>
                <c:pt idx="1">
                  <c:v>38.796474883139268</c:v>
                </c:pt>
                <c:pt idx="2">
                  <c:v>41.26787633991146</c:v>
                </c:pt>
                <c:pt idx="3">
                  <c:v>32.5864391096489</c:v>
                </c:pt>
                <c:pt idx="4">
                  <c:v>40.169556139025815</c:v>
                </c:pt>
                <c:pt idx="5">
                  <c:v>16.051645965111504</c:v>
                </c:pt>
                <c:pt idx="6">
                  <c:v>38.276247644579129</c:v>
                </c:pt>
                <c:pt idx="7">
                  <c:v>20.33221470458389</c:v>
                </c:pt>
                <c:pt idx="8">
                  <c:v>36.846577305948756</c:v>
                </c:pt>
                <c:pt idx="9">
                  <c:v>25.483231810660634</c:v>
                </c:pt>
                <c:pt idx="10">
                  <c:v>34.576219528788123</c:v>
                </c:pt>
                <c:pt idx="11">
                  <c:v>27.490521653011445</c:v>
                </c:pt>
                <c:pt idx="12">
                  <c:v>25.574125856341684</c:v>
                </c:pt>
                <c:pt idx="13">
                  <c:v>35.735949702635118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9-4BEF-B256-457F4713B46F}"/>
            </c:ext>
          </c:extLst>
        </c:ser>
        <c:ser>
          <c:idx val="3"/>
          <c:order val="3"/>
          <c:tx>
            <c:strRef>
              <c:f>List5!$AO$25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List5!$AO$26:$AO$39</c:f>
              <c:numCache>
                <c:formatCode>0</c:formatCode>
                <c:ptCount val="14"/>
                <c:pt idx="0">
                  <c:v>27.29484558159902</c:v>
                </c:pt>
                <c:pt idx="1">
                  <c:v>24.226123110174726</c:v>
                </c:pt>
                <c:pt idx="2">
                  <c:v>53.880779440480829</c:v>
                </c:pt>
                <c:pt idx="3">
                  <c:v>30.776767446813203</c:v>
                </c:pt>
                <c:pt idx="4">
                  <c:v>23.18901370246628</c:v>
                </c:pt>
                <c:pt idx="5">
                  <c:v>30.8367428709237</c:v>
                </c:pt>
                <c:pt idx="6">
                  <c:v>16.232546574198185</c:v>
                </c:pt>
                <c:pt idx="7">
                  <c:v>37.703350050047909</c:v>
                </c:pt>
                <c:pt idx="8">
                  <c:v>22.82425927095079</c:v>
                </c:pt>
                <c:pt idx="9">
                  <c:v>30.956415450361437</c:v>
                </c:pt>
                <c:pt idx="10">
                  <c:v>25.835999377677972</c:v>
                </c:pt>
                <c:pt idx="11">
                  <c:v>29.356468200490966</c:v>
                </c:pt>
                <c:pt idx="12">
                  <c:v>14.84937226839568</c:v>
                </c:pt>
                <c:pt idx="13">
                  <c:v>30.490567984160517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79-4BEF-B256-457F4713B46F}"/>
            </c:ext>
          </c:extLst>
        </c:ser>
        <c:ser>
          <c:idx val="4"/>
          <c:order val="4"/>
          <c:tx>
            <c:strRef>
              <c:f>List5!$AP$25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List5!$AP$26:$AP$39</c:f>
              <c:numCache>
                <c:formatCode>0</c:formatCode>
                <c:ptCount val="14"/>
                <c:pt idx="0">
                  <c:v>8.2944660236709922</c:v>
                </c:pt>
                <c:pt idx="1">
                  <c:v>3.2909829643203032</c:v>
                </c:pt>
                <c:pt idx="2">
                  <c:v>7.7905091838850957</c:v>
                </c:pt>
                <c:pt idx="3">
                  <c:v>3.0502139222007623</c:v>
                </c:pt>
                <c:pt idx="4">
                  <c:v>5.3801706190587639</c:v>
                </c:pt>
                <c:pt idx="5">
                  <c:v>4.5996283151447024</c:v>
                </c:pt>
                <c:pt idx="6">
                  <c:v>16.598083804417506</c:v>
                </c:pt>
                <c:pt idx="7">
                  <c:v>5.1488601730156534</c:v>
                </c:pt>
                <c:pt idx="8">
                  <c:v>3.4973040472358221</c:v>
                </c:pt>
                <c:pt idx="9">
                  <c:v>2.0978672706135804</c:v>
                </c:pt>
                <c:pt idx="10">
                  <c:v>2.6861273046418357</c:v>
                </c:pt>
                <c:pt idx="11">
                  <c:v>1.9801043792122219</c:v>
                </c:pt>
                <c:pt idx="12">
                  <c:v>2.1018973031821946</c:v>
                </c:pt>
                <c:pt idx="13">
                  <c:v>6.2961967648203041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79-4BEF-B256-457F4713B46F}"/>
            </c:ext>
          </c:extLst>
        </c:ser>
        <c:ser>
          <c:idx val="5"/>
          <c:order val="5"/>
          <c:tx>
            <c:strRef>
              <c:f>List5!$AQ$25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List5!$AQ$26:$AQ$39</c:f>
              <c:numCache>
                <c:formatCode>0</c:formatCode>
                <c:ptCount val="14"/>
                <c:pt idx="0">
                  <c:v>13.717501380109304</c:v>
                </c:pt>
                <c:pt idx="1">
                  <c:v>15.732716433384637</c:v>
                </c:pt>
                <c:pt idx="2">
                  <c:v>14.1710370230847</c:v>
                </c:pt>
                <c:pt idx="3">
                  <c:v>14.71923904502427</c:v>
                </c:pt>
                <c:pt idx="4">
                  <c:v>15.665342786505414</c:v>
                </c:pt>
                <c:pt idx="5">
                  <c:v>10.43866028877736</c:v>
                </c:pt>
                <c:pt idx="6">
                  <c:v>7.2335279833712143</c:v>
                </c:pt>
                <c:pt idx="7">
                  <c:v>10.501163477086099</c:v>
                </c:pt>
                <c:pt idx="8">
                  <c:v>21.669556196162489</c:v>
                </c:pt>
                <c:pt idx="9">
                  <c:v>11.241641955562699</c:v>
                </c:pt>
                <c:pt idx="10">
                  <c:v>10.844235385613514</c:v>
                </c:pt>
                <c:pt idx="11">
                  <c:v>19.166106039972938</c:v>
                </c:pt>
                <c:pt idx="12">
                  <c:v>13.23134213582545</c:v>
                </c:pt>
                <c:pt idx="13">
                  <c:v>15.181526558369237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79-4BEF-B256-457F4713B46F}"/>
            </c:ext>
          </c:extLst>
        </c:ser>
        <c:ser>
          <c:idx val="6"/>
          <c:order val="6"/>
          <c:tx>
            <c:strRef>
              <c:f>List5!$AS$25</c:f>
              <c:strCache>
                <c:ptCount val="1"/>
                <c:pt idx="0">
                  <c:v>Piráti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List5!$AS$26:$AS$39</c:f>
              <c:numCache>
                <c:formatCode>0</c:formatCode>
                <c:ptCount val="14"/>
                <c:pt idx="0">
                  <c:v>12.720893572837664</c:v>
                </c:pt>
                <c:pt idx="1">
                  <c:v>12.880918815957063</c:v>
                </c:pt>
                <c:pt idx="2">
                  <c:v>10.606596412007931</c:v>
                </c:pt>
                <c:pt idx="3">
                  <c:v>26.680718361471971</c:v>
                </c:pt>
                <c:pt idx="4">
                  <c:v>11.811795751795977</c:v>
                </c:pt>
                <c:pt idx="5">
                  <c:v>15.660526144219041</c:v>
                </c:pt>
                <c:pt idx="6">
                  <c:v>11.45498455620957</c:v>
                </c:pt>
                <c:pt idx="7">
                  <c:v>18.345111997538289</c:v>
                </c:pt>
                <c:pt idx="8">
                  <c:v>7.1654203024475853</c:v>
                </c:pt>
                <c:pt idx="9">
                  <c:v>25.049379313981252</c:v>
                </c:pt>
                <c:pt idx="10">
                  <c:v>7.9844554616546599</c:v>
                </c:pt>
                <c:pt idx="11">
                  <c:v>12.218715437688791</c:v>
                </c:pt>
                <c:pt idx="12">
                  <c:v>7.7129013467740277</c:v>
                </c:pt>
                <c:pt idx="13">
                  <c:v>14.95933908209213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79-4BEF-B256-457F4713B46F}"/>
            </c:ext>
          </c:extLst>
        </c:ser>
        <c:ser>
          <c:idx val="7"/>
          <c:order val="7"/>
          <c:tx>
            <c:strRef>
              <c:f>List5!$AT$25</c:f>
              <c:strCache>
                <c:ptCount val="1"/>
                <c:pt idx="0">
                  <c:v>SZ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List5!$AT$26:$AT$39</c:f>
              <c:numCache>
                <c:formatCode>0</c:formatCode>
                <c:ptCount val="14"/>
                <c:pt idx="0">
                  <c:v>14.007429123918207</c:v>
                </c:pt>
                <c:pt idx="1">
                  <c:v>25.723175680470657</c:v>
                </c:pt>
                <c:pt idx="2">
                  <c:v>22.977803231517267</c:v>
                </c:pt>
                <c:pt idx="3">
                  <c:v>18.796889939855035</c:v>
                </c:pt>
                <c:pt idx="4">
                  <c:v>13.545980988045219</c:v>
                </c:pt>
                <c:pt idx="5">
                  <c:v>15.276067786911657</c:v>
                </c:pt>
                <c:pt idx="6">
                  <c:v>22.743841327194673</c:v>
                </c:pt>
                <c:pt idx="7">
                  <c:v>47.230651895068249</c:v>
                </c:pt>
                <c:pt idx="8">
                  <c:v>18.523600140305014</c:v>
                </c:pt>
                <c:pt idx="9">
                  <c:v>39.360302019489339</c:v>
                </c:pt>
                <c:pt idx="10">
                  <c:v>12.434842451746116</c:v>
                </c:pt>
                <c:pt idx="11">
                  <c:v>12.104838410908258</c:v>
                </c:pt>
                <c:pt idx="12">
                  <c:v>19.944106637473038</c:v>
                </c:pt>
                <c:pt idx="13">
                  <c:v>22.037043255509854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79-4BEF-B256-457F4713B46F}"/>
            </c:ext>
          </c:extLst>
        </c:ser>
        <c:ser>
          <c:idx val="8"/>
          <c:order val="8"/>
          <c:tx>
            <c:strRef>
              <c:f>List5!$AU$25</c:f>
              <c:strCache>
                <c:ptCount val="1"/>
                <c:pt idx="0">
                  <c:v>TOP09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List5!$AU$26:$AU$39</c:f>
              <c:numCache>
                <c:formatCode>0</c:formatCode>
                <c:ptCount val="14"/>
                <c:pt idx="0">
                  <c:v>7.4203502467697868</c:v>
                </c:pt>
                <c:pt idx="1">
                  <c:v>11.991630959774346</c:v>
                </c:pt>
                <c:pt idx="2">
                  <c:v>17.463892899258298</c:v>
                </c:pt>
                <c:pt idx="3">
                  <c:v>12.119017999427191</c:v>
                </c:pt>
                <c:pt idx="4">
                  <c:v>6.4797273610871216</c:v>
                </c:pt>
                <c:pt idx="5">
                  <c:v>8.4521085456500789</c:v>
                </c:pt>
                <c:pt idx="6">
                  <c:v>2.8071441614701711</c:v>
                </c:pt>
                <c:pt idx="7">
                  <c:v>15.848893812818144</c:v>
                </c:pt>
                <c:pt idx="8">
                  <c:v>12.176285843125017</c:v>
                </c:pt>
                <c:pt idx="9">
                  <c:v>19.778605979877923</c:v>
                </c:pt>
                <c:pt idx="10">
                  <c:v>10.490012913745153</c:v>
                </c:pt>
                <c:pt idx="11">
                  <c:v>12.359542660761425</c:v>
                </c:pt>
                <c:pt idx="12">
                  <c:v>10.302049891553267</c:v>
                </c:pt>
                <c:pt idx="13">
                  <c:v>12.292457322407008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79-4BEF-B256-457F4713B46F}"/>
            </c:ext>
          </c:extLst>
        </c:ser>
        <c:ser>
          <c:idx val="9"/>
          <c:order val="9"/>
          <c:tx>
            <c:strRef>
              <c:f>List5!$AV$25</c:f>
              <c:strCache>
                <c:ptCount val="1"/>
                <c:pt idx="0">
                  <c:v>ŽB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List5!$AK$26:$AK$39</c:f>
              <c:strCache>
                <c:ptCount val="14"/>
                <c:pt idx="0">
                  <c:v>ANO</c:v>
                </c:pt>
                <c:pt idx="1">
                  <c:v>ODS</c:v>
                </c:pt>
                <c:pt idx="2">
                  <c:v>KDU-ČSL</c:v>
                </c:pt>
                <c:pt idx="3">
                  <c:v>ČPS</c:v>
                </c:pt>
                <c:pt idx="4">
                  <c:v>ČSSD</c:v>
                </c:pt>
                <c:pt idx="5">
                  <c:v>SPD</c:v>
                </c:pt>
                <c:pt idx="6">
                  <c:v>KSČM</c:v>
                </c:pt>
                <c:pt idx="7">
                  <c:v>SZ</c:v>
                </c:pt>
                <c:pt idx="8">
                  <c:v>STAN</c:v>
                </c:pt>
                <c:pt idx="9">
                  <c:v>ŽB</c:v>
                </c:pt>
                <c:pt idx="10">
                  <c:v>TOP09</c:v>
                </c:pt>
                <c:pt idx="11">
                  <c:v>SLS</c:v>
                </c:pt>
                <c:pt idx="12">
                  <c:v>Brno+</c:v>
                </c:pt>
                <c:pt idx="13">
                  <c:v>celkem</c:v>
                </c:pt>
              </c:strCache>
            </c:strRef>
          </c:cat>
          <c:val>
            <c:numRef>
              <c:f>List5!$AV$26:$AV$39</c:f>
              <c:numCache>
                <c:formatCode>0</c:formatCode>
                <c:ptCount val="14"/>
                <c:pt idx="0">
                  <c:v>27.225479203380399</c:v>
                </c:pt>
                <c:pt idx="1">
                  <c:v>51.827450013205301</c:v>
                </c:pt>
                <c:pt idx="2">
                  <c:v>35.623886016228731</c:v>
                </c:pt>
                <c:pt idx="3">
                  <c:v>43.813616702528442</c:v>
                </c:pt>
                <c:pt idx="4">
                  <c:v>35.691802333722045</c:v>
                </c:pt>
                <c:pt idx="5">
                  <c:v>30.843184058061833</c:v>
                </c:pt>
                <c:pt idx="6">
                  <c:v>48.142510247294915</c:v>
                </c:pt>
                <c:pt idx="7">
                  <c:v>61.708120966400962</c:v>
                </c:pt>
                <c:pt idx="8">
                  <c:v>51.411215613386808</c:v>
                </c:pt>
                <c:pt idx="9">
                  <c:v>68.202584183052167</c:v>
                </c:pt>
                <c:pt idx="10">
                  <c:v>47.11259280640023</c:v>
                </c:pt>
                <c:pt idx="11">
                  <c:v>34.011426165877388</c:v>
                </c:pt>
                <c:pt idx="12">
                  <c:v>28.264355719823538</c:v>
                </c:pt>
                <c:pt idx="13">
                  <c:v>40.912110895705226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79-4BEF-B256-457F4713B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47328"/>
        <c:axId val="118149120"/>
      </c:barChart>
      <c:catAx>
        <c:axId val="11814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8149120"/>
        <c:crosses val="autoZero"/>
        <c:auto val="1"/>
        <c:lblAlgn val="ctr"/>
        <c:lblOffset val="100"/>
        <c:noMultiLvlLbl val="0"/>
      </c:catAx>
      <c:valAx>
        <c:axId val="1181491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1814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40679748027325"/>
          <c:y val="0"/>
          <c:w val="0.15021893355301419"/>
          <c:h val="1"/>
        </c:manualLayout>
      </c:layout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154FC-18B2-758C-5872-C8BE0EEE9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4E803E-EEA1-1B80-14FB-1BB70B7B1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D2C4E-EC42-F8A5-2230-1941D69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B45CF9-3587-4298-B5A0-B260337C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85EE3F-CCD3-8F8C-7ADD-66DDECBF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4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1BCD3-420D-2066-A85C-E87FF815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13490A-6700-58FE-AC6A-EC8FEF001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51C85-F5DD-8409-F189-2FCDE8CB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89520-E693-7C3D-13B8-0BB38885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F7C8E-0FCA-3DCF-BDD7-C664F775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14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77C769-34C6-480F-20A4-58D67E497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0ADEAA-13DF-9E61-E530-5C8CCE67B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1C4D13-7086-6425-FEAC-4EBA29AE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154B86-80A9-C9DE-D683-CF4BBA08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032EB-5A4C-193C-2DA2-EC1B1E7B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E652-7BFA-5AFA-4A2A-7E8271B6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C1F5E-2282-BAD4-BEA5-474391AF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5D340C-3463-1ADF-BCA4-96FC1538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7AE447-953E-46F7-DACC-C55A24E8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70A1A-9224-6802-6B96-C2BC001B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5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ACB30-B731-F5AE-9870-AF6AF535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4F95BA-23AA-6ADA-C3C8-B71B052EE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2D303B-784C-682D-97B7-F453F763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CCEEB6-F9D4-2932-23D2-2158BFA1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FF8664-E52F-2E15-BE3D-BA4591E4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39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687D8-CC40-0EAB-1720-87BE281B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A4DA-046C-914F-AFD4-E25E6ED39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F7BB56-471A-7790-E93F-BCA7F3CCB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781AF1-B9CB-E881-4D89-D1A2CC98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91344B-C04F-BAB2-E3F2-79A96E54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7F8223-5D6A-EBC5-70E2-07DACB6F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98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2892A-F251-7F12-9873-E5723D34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56656F-AB00-A03A-FAEE-E519D9506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1CAA45-A069-6976-F60E-AA975A31B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50D372-169F-D5D2-4ABB-0EAE705A3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BDE16D-A912-7818-5BFD-8E2AB8EA3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FF3837-8100-A1AC-5C55-4031EB8F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9587E1-7982-E543-28EF-F96944E7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FCF47B-F074-DF62-8B9E-535E3DA7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6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21D42-0EE9-8918-B523-D17EE6C5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409E3F-5EF2-9B91-D356-91636142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145DEC-92EE-3FD9-9753-686B4870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2B1133-D01A-0B37-F69B-62F1BB88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7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8304E7-70B6-272B-E928-2F85ACEE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BA75E6-DBD6-50B1-B773-9EEE4108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EF7E62-82FA-2800-1141-8293B27B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73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3F327-4DA8-FDC9-583F-FEDC097E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CF3BD-5294-96AC-B75F-30ED550A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AF9F57-89E6-754D-7EBA-98F761DB5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ECF903-2949-63BE-2D1B-B2827F9B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3DD70E-D1D3-20AA-F2AA-EAFA17E9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FC473B-3715-FEAA-F152-08CD2D33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8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B0EDA-20EC-1C47-43EB-2414371C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8D8375-5EB2-A6B9-EE6F-B452B62DD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9115D3-D2B1-6AF0-1620-35F935AC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1E70C0-B5B0-92AE-FEA3-036EBBC2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E5063-8BF3-69FD-30B3-2C5F8F79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1ECC70-2481-3797-DDED-96CB38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81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FF840A-9609-988B-E125-C21F1745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62E971-F0BA-A4CE-93E5-ED9CE5C5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C2A474-A8ED-83CD-601D-AF49EA2CE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5E6A-51DB-4272-937E-5AB6EC399636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7BE296-4799-C762-A615-F54290BCB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90CFC-C790-AA0E-C230-D93E8650C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DFCC-626C-4EB2-B3CC-71C018DD3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CD728-6883-35EC-3FAD-504C380AC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Brněnské </a:t>
            </a:r>
            <a:r>
              <a:rPr lang="cs-CZ" dirty="0" err="1"/>
              <a:t>exitpolly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3E86FC-C202-4973-F7A3-40588A1AF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8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8117" y="5868709"/>
            <a:ext cx="8144435" cy="1325563"/>
          </a:xfrm>
        </p:spPr>
        <p:txBody>
          <a:bodyPr/>
          <a:lstStyle/>
          <a:p>
            <a:r>
              <a:rPr lang="cs-CZ" dirty="0"/>
              <a:t>   N = 413,  N=424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053670"/>
              </p:ext>
            </p:extLst>
          </p:nvPr>
        </p:nvGraphicFramePr>
        <p:xfrm>
          <a:off x="1685366" y="116539"/>
          <a:ext cx="8301316" cy="6073140"/>
        </p:xfrm>
        <a:graphic>
          <a:graphicData uri="http://schemas.openxmlformats.org/drawingml/2006/table">
            <a:tbl>
              <a:tblPr/>
              <a:tblGrid>
                <a:gridCol w="207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41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reálný výsledek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krabice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rozhovor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ČPS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KDU-ČSL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ČSSD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KSČM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8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A8254-AB6F-049D-C309-5DCF80BC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výběru obcí v letošním </a:t>
            </a:r>
            <a:r>
              <a:rPr lang="cs-CZ" dirty="0" err="1"/>
              <a:t>exitpollu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FFA41-9361-B4BC-7B82-F9BE7AC0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komunálních volbách nemá smysl usilovat o obraz ČR</a:t>
            </a:r>
          </a:p>
          <a:p>
            <a:r>
              <a:rPr lang="cs-CZ" dirty="0"/>
              <a:t>Kritéria výběru: soutěživost a velikost</a:t>
            </a:r>
          </a:p>
          <a:p>
            <a:pPr lvl="1"/>
            <a:r>
              <a:rPr lang="cs-CZ" dirty="0"/>
              <a:t>Alespoň 2 kandidující strany</a:t>
            </a:r>
          </a:p>
          <a:p>
            <a:pPr lvl="1"/>
            <a:r>
              <a:rPr lang="cs-CZ" dirty="0"/>
              <a:t>Alespoň 300 voličů</a:t>
            </a:r>
          </a:p>
          <a:p>
            <a:r>
              <a:rPr lang="cs-CZ" dirty="0"/>
              <a:t>Záměrný výběr</a:t>
            </a:r>
          </a:p>
          <a:p>
            <a:pPr lvl="1"/>
            <a:r>
              <a:rPr lang="cs-CZ" dirty="0"/>
              <a:t>Různé velikostní kategorie obcí</a:t>
            </a:r>
          </a:p>
          <a:p>
            <a:pPr lvl="1"/>
            <a:r>
              <a:rPr lang="cs-CZ" dirty="0"/>
              <a:t>V dosahu něčího bydliště</a:t>
            </a:r>
          </a:p>
          <a:p>
            <a:pPr lvl="1"/>
            <a:r>
              <a:rPr lang="cs-CZ" dirty="0"/>
              <a:t>Snaha o různost ve stranických systémech, charakteru obce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74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8FCDF-8CD6-7CFA-AF76-25A68BA6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cíle tohoto </a:t>
            </a:r>
            <a:r>
              <a:rPr lang="cs-CZ" dirty="0" err="1"/>
              <a:t>exitpollu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D266F-1D0E-9AED-867D-246B61B2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Odhadnout ve 14:00 výsledek v Brně</a:t>
            </a:r>
          </a:p>
          <a:p>
            <a:endParaRPr lang="cs-CZ" dirty="0"/>
          </a:p>
          <a:p>
            <a:r>
              <a:rPr lang="cs-CZ" dirty="0"/>
              <a:t>Odpovědět několik výzkumných otázek</a:t>
            </a:r>
          </a:p>
          <a:p>
            <a:pPr lvl="1"/>
            <a:r>
              <a:rPr lang="cs-CZ" dirty="0"/>
              <a:t>Jak kontakt se zastupiteli ovlivňuje pocit politické schopnosti?</a:t>
            </a:r>
          </a:p>
          <a:p>
            <a:pPr lvl="1"/>
            <a:r>
              <a:rPr lang="cs-CZ" dirty="0"/>
              <a:t>Jak lokální identita ovlivňuje animozity mezi částmi obce/vedlejšími obcemi?</a:t>
            </a:r>
          </a:p>
          <a:p>
            <a:pPr lvl="1"/>
            <a:r>
              <a:rPr lang="cs-CZ" dirty="0"/>
              <a:t>Jak vzdálenost od lokality, pro kterou strany něco slíbily, ovlivňuje schopnost poznat naplnění slibu</a:t>
            </a:r>
          </a:p>
          <a:p>
            <a:pPr lvl="1"/>
            <a:r>
              <a:rPr lang="cs-CZ" dirty="0"/>
              <a:t>Jak politická znalost </a:t>
            </a:r>
            <a:r>
              <a:rPr lang="cs-CZ" dirty="0" err="1"/>
              <a:t>ovliňuje</a:t>
            </a:r>
            <a:r>
              <a:rPr lang="cs-CZ" dirty="0"/>
              <a:t> „trestání a odměňování“ vládních stran</a:t>
            </a:r>
          </a:p>
        </p:txBody>
      </p:sp>
    </p:spTree>
    <p:extLst>
      <p:ext uri="{BB962C8B-B14F-4D97-AF65-F5344CB8AC3E}">
        <p14:creationId xmlns:p14="http://schemas.microsoft.com/office/powerpoint/2010/main" val="285549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EFCDE-168B-556E-D781-003A0D83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výsledku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FD23E-2246-80A5-0E36-F09E91F3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75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64CF4-6CE8-44E4-9F93-4074536F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stran – vysvětlení viz další snímek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C600D0-1773-4042-A4B5-72AE6090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4F33FDA-3F54-4544-A02F-FA7F3BB5951A}"/>
              </a:ext>
            </a:extLst>
          </p:cNvPr>
          <p:cNvGraphicFramePr>
            <a:graphicFrameLocks/>
          </p:cNvGraphicFramePr>
          <p:nvPr/>
        </p:nvGraphicFramePr>
        <p:xfrm>
          <a:off x="0" y="1172818"/>
          <a:ext cx="12192000" cy="568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81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A05D2-B673-4D1B-879B-6A0B496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znamená vážený výsledek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ADE89-1FCC-4038-A09C-FDA91F19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0" y="1398243"/>
            <a:ext cx="10694505" cy="4803774"/>
          </a:xfrm>
        </p:spPr>
        <p:txBody>
          <a:bodyPr/>
          <a:lstStyle/>
          <a:p>
            <a:r>
              <a:rPr lang="cs-CZ" dirty="0"/>
              <a:t>Zelený sloupec – reálný výsledek v městských částech, kde probíhal sběr  dat</a:t>
            </a:r>
          </a:p>
          <a:p>
            <a:r>
              <a:rPr lang="cs-CZ" dirty="0"/>
              <a:t>Červený sloupec – výsledky dle </a:t>
            </a:r>
            <a:r>
              <a:rPr lang="cs-CZ" dirty="0" err="1"/>
              <a:t>exitpollu</a:t>
            </a:r>
            <a:endParaRPr lang="cs-CZ" dirty="0"/>
          </a:p>
          <a:p>
            <a:pPr lvl="1"/>
            <a:r>
              <a:rPr lang="cs-CZ" dirty="0"/>
              <a:t>Voliči různých stran jsou různě ochotní dotazník vyplňovat</a:t>
            </a:r>
          </a:p>
          <a:p>
            <a:pPr lvl="1"/>
            <a:r>
              <a:rPr lang="cs-CZ" dirty="0"/>
              <a:t>Málo ochotní: voliči SPD, ANO, KSČM</a:t>
            </a:r>
          </a:p>
          <a:p>
            <a:pPr lvl="1"/>
            <a:r>
              <a:rPr lang="cs-CZ" dirty="0"/>
              <a:t>Hodně ochotní: voliči ODS, Pirátů, TOP09 atd.</a:t>
            </a:r>
          </a:p>
          <a:p>
            <a:pPr lvl="1"/>
            <a:r>
              <a:rPr lang="cs-CZ" dirty="0"/>
              <a:t>Rozdíly je potřeba srovnat =&gt; vážení dat =&gt; oranžový sloupec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47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0FFC8-9603-8EDD-1007-683B9BC8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pokus – komunální volby 2014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FAD7D85-6899-D210-A865-C68D3394D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26427"/>
              </p:ext>
            </p:extLst>
          </p:nvPr>
        </p:nvGraphicFramePr>
        <p:xfrm>
          <a:off x="685801" y="1381538"/>
          <a:ext cx="9382536" cy="5007902"/>
        </p:xfrm>
        <a:graphic>
          <a:graphicData uri="http://schemas.openxmlformats.org/drawingml/2006/table">
            <a:tbl>
              <a:tblPr firstRow="1" firstCol="1" bandRow="1"/>
              <a:tblGrid>
                <a:gridCol w="1715919">
                  <a:extLst>
                    <a:ext uri="{9D8B030D-6E8A-4147-A177-3AD203B41FA5}">
                      <a16:colId xmlns:a16="http://schemas.microsoft.com/office/drawing/2014/main" val="2266737674"/>
                    </a:ext>
                  </a:extLst>
                </a:gridCol>
                <a:gridCol w="1080756">
                  <a:extLst>
                    <a:ext uri="{9D8B030D-6E8A-4147-A177-3AD203B41FA5}">
                      <a16:colId xmlns:a16="http://schemas.microsoft.com/office/drawing/2014/main" val="3895086121"/>
                    </a:ext>
                  </a:extLst>
                </a:gridCol>
                <a:gridCol w="1080756">
                  <a:extLst>
                    <a:ext uri="{9D8B030D-6E8A-4147-A177-3AD203B41FA5}">
                      <a16:colId xmlns:a16="http://schemas.microsoft.com/office/drawing/2014/main" val="1046477819"/>
                    </a:ext>
                  </a:extLst>
                </a:gridCol>
                <a:gridCol w="1304099">
                  <a:extLst>
                    <a:ext uri="{9D8B030D-6E8A-4147-A177-3AD203B41FA5}">
                      <a16:colId xmlns:a16="http://schemas.microsoft.com/office/drawing/2014/main" val="4085764245"/>
                    </a:ext>
                  </a:extLst>
                </a:gridCol>
                <a:gridCol w="1629851">
                  <a:extLst>
                    <a:ext uri="{9D8B030D-6E8A-4147-A177-3AD203B41FA5}">
                      <a16:colId xmlns:a16="http://schemas.microsoft.com/office/drawing/2014/main" val="1947379040"/>
                    </a:ext>
                  </a:extLst>
                </a:gridCol>
                <a:gridCol w="1544872">
                  <a:extLst>
                    <a:ext uri="{9D8B030D-6E8A-4147-A177-3AD203B41FA5}">
                      <a16:colId xmlns:a16="http://schemas.microsoft.com/office/drawing/2014/main" val="2320081609"/>
                    </a:ext>
                  </a:extLst>
                </a:gridCol>
                <a:gridCol w="1026283">
                  <a:extLst>
                    <a:ext uri="{9D8B030D-6E8A-4147-A177-3AD203B41FA5}">
                      <a16:colId xmlns:a16="http://schemas.microsoft.com/office/drawing/2014/main" val="3499332876"/>
                    </a:ext>
                  </a:extLst>
                </a:gridCol>
              </a:tblGrid>
              <a:tr h="3903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výsledek exit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poll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reálný výsledek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standardní chyba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spolehlivosti 95%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rozdíl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99239"/>
                  </a:ext>
                </a:extLst>
              </a:tr>
              <a:tr h="3903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spodní hranice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horní hranice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9750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"A co Brno?"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453235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 2011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19.58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19.93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22.76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799921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17.67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47210"/>
                  </a:ext>
                </a:extLst>
              </a:tr>
              <a:tr h="499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-1.59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728120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KDU- ČSL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-1.72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55951"/>
                  </a:ext>
                </a:extLst>
              </a:tr>
              <a:tr h="499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7.62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91220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111348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09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6.57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868994"/>
                  </a:ext>
                </a:extLst>
              </a:tr>
              <a:tr h="37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Žít Brno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63201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342D71E-E60A-234E-CC39-AF8843F2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9433" y="-220944"/>
            <a:ext cx="15321433" cy="67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7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AE901-6478-478F-B633-607FC92A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Vážení dat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F43C9DED-9AF5-419C-849C-363384C532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89135" y="0"/>
          <a:ext cx="4502671" cy="406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695">
                  <a:extLst>
                    <a:ext uri="{9D8B030D-6E8A-4147-A177-3AD203B41FA5}">
                      <a16:colId xmlns:a16="http://schemas.microsoft.com/office/drawing/2014/main" val="2873920009"/>
                    </a:ext>
                  </a:extLst>
                </a:gridCol>
                <a:gridCol w="1102695">
                  <a:extLst>
                    <a:ext uri="{9D8B030D-6E8A-4147-A177-3AD203B41FA5}">
                      <a16:colId xmlns:a16="http://schemas.microsoft.com/office/drawing/2014/main" val="2979661931"/>
                    </a:ext>
                  </a:extLst>
                </a:gridCol>
                <a:gridCol w="1102695">
                  <a:extLst>
                    <a:ext uri="{9D8B030D-6E8A-4147-A177-3AD203B41FA5}">
                      <a16:colId xmlns:a16="http://schemas.microsoft.com/office/drawing/2014/main" val="1857480140"/>
                    </a:ext>
                  </a:extLst>
                </a:gridCol>
                <a:gridCol w="1194586">
                  <a:extLst>
                    <a:ext uri="{9D8B030D-6E8A-4147-A177-3AD203B41FA5}">
                      <a16:colId xmlns:a16="http://schemas.microsoft.com/office/drawing/2014/main" val="3461855977"/>
                    </a:ext>
                  </a:extLst>
                </a:gridCol>
              </a:tblGrid>
              <a:tr h="3102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PS 2017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120462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realita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vzorek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váha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35518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ANO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24.6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15.0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1.64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7402651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ČPS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12.7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0.88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2344871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ČSSD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7.8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6.7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1.16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1445939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KDU-ČSL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7.7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11.5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6003632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KSČM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5.5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2.67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0691254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ODS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15.4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23.0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7315468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SPD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10.1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4.53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822338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SSO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2.0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3.00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8797747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STAN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3.6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6.4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0.56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9078065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SZ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2.4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3.8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3810254"/>
                  </a:ext>
                </a:extLst>
              </a:tr>
              <a:tr h="3102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TOP09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7.0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16.0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0.44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6765133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2F16A7D3-29FD-452C-8B3C-71484EA3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6172"/>
            <a:ext cx="6057900" cy="23145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4292B97-6311-454F-9589-B8BE88D15528}"/>
              </a:ext>
            </a:extLst>
          </p:cNvPr>
          <p:cNvSpPr txBox="1"/>
          <p:nvPr/>
        </p:nvSpPr>
        <p:spPr>
          <a:xfrm>
            <a:off x="1013791" y="4001294"/>
            <a:ext cx="10340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Z této otázky víme, kolik procent lidí volilo jednotlivé strany ve volbách 2017 a zároveň známe reálný výsledek voleb do PS 2017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Např. ANO volilo 25 % voličů, ale ve vzorku je voličů ANO jen 15 %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proto musíme s každým voličem počítat, jako by ho bylo o polovinu více, tj. 2 voliče ano počítáme jako 3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cs-CZ" dirty="0"/>
              <a:t>Voliči ANO, KSČM, SPD a Trikolory mají větší váhu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cs-CZ" dirty="0"/>
              <a:t>Voliči Pirátů, ODS, SPOLU a STAN menší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To že SPD získalo méně než vážený počet hlasů ukazuje na to, že se krajských voleb účastnilo méně jejich </a:t>
            </a:r>
            <a:r>
              <a:rPr lang="cs-CZ" dirty="0" err="1"/>
              <a:t>volíčů</a:t>
            </a:r>
            <a:r>
              <a:rPr lang="cs-CZ" dirty="0"/>
              <a:t> než voličů jiných stran</a:t>
            </a:r>
          </a:p>
        </p:txBody>
      </p:sp>
    </p:spTree>
    <p:extLst>
      <p:ext uri="{BB962C8B-B14F-4D97-AF65-F5344CB8AC3E}">
        <p14:creationId xmlns:p14="http://schemas.microsoft.com/office/powerpoint/2010/main" val="233730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AF085-99E0-DFA3-D660-5B25BC3A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993A9-0375-8D33-7131-B64061A4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69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15E77A17-CBB3-ED7B-CA6E-1BBD9542C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3"/>
          <a:stretch/>
        </p:blipFill>
        <p:spPr>
          <a:xfrm>
            <a:off x="5252304" y="545913"/>
            <a:ext cx="7412137" cy="54110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48053C-6FAC-E208-7ED6-90349C21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cs-CZ" dirty="0"/>
              <a:t>Bystrc                                               Bohunice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26E8A-F4AD-869C-3F94-A1D199DA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DB71485A-0C06-562F-6364-3B7E202B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8" t="5957" r="12031" b="-352"/>
          <a:stretch/>
        </p:blipFill>
        <p:spPr>
          <a:xfrm>
            <a:off x="-605791" y="681037"/>
            <a:ext cx="6511291" cy="52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456B8-229A-D465-F119-E292FD14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654E6B-0CB3-A392-1248-450AB0FE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Poprvé roku 2014</a:t>
            </a:r>
          </a:p>
          <a:p>
            <a:r>
              <a:rPr lang="cs-CZ" dirty="0"/>
              <a:t>Uskutečněno během obecních, krajských, poslaneckých a senátních voleb</a:t>
            </a:r>
          </a:p>
          <a:p>
            <a:pPr lvl="1"/>
            <a:r>
              <a:rPr lang="cs-CZ" dirty="0"/>
              <a:t>Chybí prezidentské volby</a:t>
            </a:r>
          </a:p>
          <a:p>
            <a:pPr lvl="1"/>
            <a:r>
              <a:rPr lang="cs-CZ" dirty="0"/>
              <a:t>A taky evropské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65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644-9643-5194-C5FF-A206B5E4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vzdálenosti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F5B9DB-BF84-3806-3257-86DE27421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899" y="1479385"/>
            <a:ext cx="7439025" cy="52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2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8DFCB-CDF5-C0A2-0EF5-BC3EDDE3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už jsme zjišťovali?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EDFB9-3536-B989-66C9-E671AA3B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1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1658E-A28C-43D1-97AB-AFD32116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Způsoby vyplnění listiny mezi voliči jednotlivých stran</a:t>
            </a:r>
            <a:endParaRPr lang="sk-SK" sz="3600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6033497A-943F-43C7-B589-7CFF9C76EB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891" y="1635853"/>
          <a:ext cx="11794921" cy="504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045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02EF4-E148-454F-8CAE-B7662CB8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cs-CZ" sz="4000" dirty="0"/>
              <a:t>Důvěra zastupitelstvu mezi voliči jednotlivých stran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F1BE126-BE59-496F-9311-341F0B535C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4003" y="1238089"/>
          <a:ext cx="5215814" cy="554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907">
                  <a:extLst>
                    <a:ext uri="{9D8B030D-6E8A-4147-A177-3AD203B41FA5}">
                      <a16:colId xmlns:a16="http://schemas.microsoft.com/office/drawing/2014/main" val="114700445"/>
                    </a:ext>
                  </a:extLst>
                </a:gridCol>
                <a:gridCol w="2607907">
                  <a:extLst>
                    <a:ext uri="{9D8B030D-6E8A-4147-A177-3AD203B41FA5}">
                      <a16:colId xmlns:a16="http://schemas.microsoft.com/office/drawing/2014/main" val="4041815094"/>
                    </a:ext>
                  </a:extLst>
                </a:gridCol>
              </a:tblGrid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Strana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Důvěra (1 až 5)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15091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ŽB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2.58</a:t>
                      </a:r>
                      <a:endParaRPr lang="sk-SK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178778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2.70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034825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SZ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2.81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673860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KDU-ČSL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2.94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146432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ČSSD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3.01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580816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TOP09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3.07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494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STAN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3.09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886317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ČPS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3.12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48975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ODS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3.35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462748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KSČM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3.35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75458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Brno+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3.38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546823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SLS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3.60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905958"/>
                  </a:ext>
                </a:extLst>
              </a:tr>
              <a:tr h="29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SPD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3.76</a:t>
                      </a:r>
                      <a:endParaRPr lang="sk-S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38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6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3DFA6-576D-404C-9A85-C3193F23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rozhodnutí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00CE7120-A821-4713-97EB-B147D66C54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947" y="1283516"/>
          <a:ext cx="11652308" cy="530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95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C69C6-8B51-46EA-9DEF-5E39E425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Přesuny hlasů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06ED21C0-85CC-4E54-8C35-8CC5C2A955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835" y="1266738"/>
          <a:ext cx="11887200" cy="542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70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ED796-0CEA-4EF5-A400-C2FA8BBC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primátor?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4C6B7DFB-E5EC-43F5-93CE-570EC78397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279" y="1384183"/>
          <a:ext cx="11987868" cy="527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666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45F98-578A-498E-A977-322B2AC2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-305995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/>
              <a:t>Zařazení strany a </a:t>
            </a:r>
            <a:r>
              <a:rPr lang="cs-CZ" sz="3200" dirty="0" err="1"/>
              <a:t>sebezařazení</a:t>
            </a:r>
            <a:r>
              <a:rPr lang="cs-CZ" sz="3200" dirty="0"/>
              <a:t> voličů na škále levice- pravice</a:t>
            </a:r>
            <a:endParaRPr lang="sk-SK" sz="3200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E51E1B9F-D2EE-4931-AC50-28818CFEF5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4342" y="562056"/>
          <a:ext cx="10880520" cy="6216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954">
                  <a:extLst>
                    <a:ext uri="{9D8B030D-6E8A-4147-A177-3AD203B41FA5}">
                      <a16:colId xmlns:a16="http://schemas.microsoft.com/office/drawing/2014/main" val="1024394401"/>
                    </a:ext>
                  </a:extLst>
                </a:gridCol>
                <a:gridCol w="1790034">
                  <a:extLst>
                    <a:ext uri="{9D8B030D-6E8A-4147-A177-3AD203B41FA5}">
                      <a16:colId xmlns:a16="http://schemas.microsoft.com/office/drawing/2014/main" val="2265566574"/>
                    </a:ext>
                  </a:extLst>
                </a:gridCol>
                <a:gridCol w="1211488">
                  <a:extLst>
                    <a:ext uri="{9D8B030D-6E8A-4147-A177-3AD203B41FA5}">
                      <a16:colId xmlns:a16="http://schemas.microsoft.com/office/drawing/2014/main" val="681190960"/>
                    </a:ext>
                  </a:extLst>
                </a:gridCol>
                <a:gridCol w="1500761">
                  <a:extLst>
                    <a:ext uri="{9D8B030D-6E8A-4147-A177-3AD203B41FA5}">
                      <a16:colId xmlns:a16="http://schemas.microsoft.com/office/drawing/2014/main" val="3668517725"/>
                    </a:ext>
                  </a:extLst>
                </a:gridCol>
                <a:gridCol w="1188632">
                  <a:extLst>
                    <a:ext uri="{9D8B030D-6E8A-4147-A177-3AD203B41FA5}">
                      <a16:colId xmlns:a16="http://schemas.microsoft.com/office/drawing/2014/main" val="3248502805"/>
                    </a:ext>
                  </a:extLst>
                </a:gridCol>
                <a:gridCol w="1812890">
                  <a:extLst>
                    <a:ext uri="{9D8B030D-6E8A-4147-A177-3AD203B41FA5}">
                      <a16:colId xmlns:a16="http://schemas.microsoft.com/office/drawing/2014/main" val="1561614573"/>
                    </a:ext>
                  </a:extLst>
                </a:gridCol>
                <a:gridCol w="1500761">
                  <a:extLst>
                    <a:ext uri="{9D8B030D-6E8A-4147-A177-3AD203B41FA5}">
                      <a16:colId xmlns:a16="http://schemas.microsoft.com/office/drawing/2014/main" val="2410525124"/>
                    </a:ext>
                  </a:extLst>
                </a:gridCol>
              </a:tblGrid>
              <a:tr h="41430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2018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2014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757631"/>
                  </a:ext>
                </a:extLst>
              </a:tr>
              <a:tr h="416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Strana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Volená strana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SE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Volič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SE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Volená strana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Volič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62795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KSČM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2.6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1.1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1.8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2.3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631229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ČSSD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3.2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0.3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3.7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4.1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788214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SZ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0.3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14416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ŽB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5.3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0.3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6.0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460478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SPD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6.0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0.4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>
                          <a:effectLst/>
                        </a:rPr>
                        <a:t> 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>
                          <a:effectLst/>
                        </a:rPr>
                        <a:t> 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688709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ANO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6.3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0830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KDU-ČSL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5.9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6.7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6.0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539267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ČPS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7.0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>
                          <a:effectLst/>
                        </a:rPr>
                        <a:t> 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459509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SLS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0.6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>
                          <a:effectLst/>
                        </a:rPr>
                        <a:t> 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45137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STAN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7.1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0.4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784950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Brno+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7.2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7.1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0.5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23065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TOP09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7.9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6.8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8.1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8.1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039594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ODS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8.7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7.3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>
                          <a:effectLst/>
                        </a:rPr>
                        <a:t>0.2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8.0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u="none" strike="noStrike" dirty="0">
                          <a:effectLst/>
                        </a:rPr>
                        <a:t>8.1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00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81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570A-9F01-42E4-AB85-0655CEFF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Spokojenost s vývojem v Brně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68A50E29-B262-4910-8E43-442A2DA86C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891" y="1375794"/>
          <a:ext cx="11744587" cy="514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02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AC4B-751B-4484-9FCC-98D3D532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témata dle voličů 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7377995C-01C9-4237-AA2D-08AAD9A099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0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– empirická část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25" y="4900352"/>
            <a:ext cx="2488276" cy="18662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4" y="4738255"/>
            <a:ext cx="3369424" cy="18953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26" y="195839"/>
            <a:ext cx="1764377" cy="23525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81" y="2461028"/>
            <a:ext cx="1707920" cy="22772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6" y="2838066"/>
            <a:ext cx="1329420" cy="17725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575" y="2863979"/>
            <a:ext cx="1290551" cy="17207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80" y="4327235"/>
            <a:ext cx="1829493" cy="243932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89" y="2461028"/>
            <a:ext cx="2733144" cy="15373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42" y="2946933"/>
            <a:ext cx="2767932" cy="155482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2" y="4549262"/>
            <a:ext cx="1704965" cy="22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97428-803B-4265-93EC-517FA0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vybraných témat dle voličů 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B2F4851-EBED-410A-9FB7-642C2B3763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4359" y="1959429"/>
          <a:ext cx="9899778" cy="4460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254">
                  <a:extLst>
                    <a:ext uri="{9D8B030D-6E8A-4147-A177-3AD203B41FA5}">
                      <a16:colId xmlns:a16="http://schemas.microsoft.com/office/drawing/2014/main" val="4122096871"/>
                    </a:ext>
                  </a:extLst>
                </a:gridCol>
                <a:gridCol w="1414254">
                  <a:extLst>
                    <a:ext uri="{9D8B030D-6E8A-4147-A177-3AD203B41FA5}">
                      <a16:colId xmlns:a16="http://schemas.microsoft.com/office/drawing/2014/main" val="1080341986"/>
                    </a:ext>
                  </a:extLst>
                </a:gridCol>
                <a:gridCol w="1414254">
                  <a:extLst>
                    <a:ext uri="{9D8B030D-6E8A-4147-A177-3AD203B41FA5}">
                      <a16:colId xmlns:a16="http://schemas.microsoft.com/office/drawing/2014/main" val="2346418131"/>
                    </a:ext>
                  </a:extLst>
                </a:gridCol>
                <a:gridCol w="1414254">
                  <a:extLst>
                    <a:ext uri="{9D8B030D-6E8A-4147-A177-3AD203B41FA5}">
                      <a16:colId xmlns:a16="http://schemas.microsoft.com/office/drawing/2014/main" val="3529503670"/>
                    </a:ext>
                  </a:extLst>
                </a:gridCol>
                <a:gridCol w="1414254">
                  <a:extLst>
                    <a:ext uri="{9D8B030D-6E8A-4147-A177-3AD203B41FA5}">
                      <a16:colId xmlns:a16="http://schemas.microsoft.com/office/drawing/2014/main" val="247454356"/>
                    </a:ext>
                  </a:extLst>
                </a:gridCol>
                <a:gridCol w="1414254">
                  <a:extLst>
                    <a:ext uri="{9D8B030D-6E8A-4147-A177-3AD203B41FA5}">
                      <a16:colId xmlns:a16="http://schemas.microsoft.com/office/drawing/2014/main" val="2113044250"/>
                    </a:ext>
                  </a:extLst>
                </a:gridCol>
                <a:gridCol w="1414254">
                  <a:extLst>
                    <a:ext uri="{9D8B030D-6E8A-4147-A177-3AD203B41FA5}">
                      <a16:colId xmlns:a16="http://schemas.microsoft.com/office/drawing/2014/main" val="4012820552"/>
                    </a:ext>
                  </a:extLst>
                </a:gridCol>
              </a:tblGrid>
              <a:tr h="56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Strana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Automobilová doprava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Veřejná</a:t>
                      </a:r>
                    </a:p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 doprava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Územní</a:t>
                      </a:r>
                    </a:p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 plánování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Sociální </a:t>
                      </a:r>
                    </a:p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politika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Sport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Transparentnost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14499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ANO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2.22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3.41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2.8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3.45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2.93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070391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ODS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1.95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3.73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2.16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2.00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3.39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3.10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941181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KDU-ČSL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2.21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3.65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2.30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3.39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2.54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47454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ČPS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3.64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2.12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2.00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3.65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2.90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42699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ČSSD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2.28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3.43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2.24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3.42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3.21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21729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SPD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2.11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3.55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2.27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1.71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3.19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3.19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7039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KSČM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2.14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3.76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1.74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1.75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3.49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2.76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836326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SZ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2.57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3.74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2.13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2.25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3.56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49960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STAN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1.97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3.94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2.22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2.78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3.24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2.89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52969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ŽB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3.50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2.32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3.23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3.1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30272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TOP09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2.17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3.63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1.96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3.29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81919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SLS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3.42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2.68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1.62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3.44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2.87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900132"/>
                  </a:ext>
                </a:extLst>
              </a:tr>
              <a:tr h="2998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Brno+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2.26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3.91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1.88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2.40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4.00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2.49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78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163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9BAB4-0512-4107-99F7-E94D4CB1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Velký městský okruh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FB8CC4BA-27DA-4882-9F0A-F9DBE6EB07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782" y="1476462"/>
          <a:ext cx="11035018" cy="470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883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1">
            <a:extLst>
              <a:ext uri="{FF2B5EF4-FFF2-40B4-BE49-F238E27FC236}">
                <a16:creationId xmlns:a16="http://schemas.microsoft.com/office/drawing/2014/main" id="{37A419D0-D510-4323-95FE-9BDBA8E9F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1251" y="369651"/>
            <a:ext cx="9056451" cy="63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0">
            <a:extLst>
              <a:ext uri="{FF2B5EF4-FFF2-40B4-BE49-F238E27FC236}">
                <a16:creationId xmlns:a16="http://schemas.microsoft.com/office/drawing/2014/main" id="{15926DA8-CD02-4807-8D62-734FE2020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9345" y="262647"/>
            <a:ext cx="8433881" cy="6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3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6B0E-2884-4E8D-A1A5-FAAB48D9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znalost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970D2DAD-FB9B-4FAE-A68B-384D0CF98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690585"/>
              </p:ext>
            </p:extLst>
          </p:nvPr>
        </p:nvGraphicFramePr>
        <p:xfrm>
          <a:off x="75501" y="1333850"/>
          <a:ext cx="11954312" cy="519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948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BD7A2-B70D-4D82-8610-F91DB070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Složení elektorátu</a:t>
            </a:r>
            <a:endParaRPr lang="sk-SK" dirty="0"/>
          </a:p>
        </p:txBody>
      </p:sp>
      <p:graphicFrame>
        <p:nvGraphicFramePr>
          <p:cNvPr id="10" name="Zástupný objekt pre obsah 9">
            <a:extLst>
              <a:ext uri="{FF2B5EF4-FFF2-40B4-BE49-F238E27FC236}">
                <a16:creationId xmlns:a16="http://schemas.microsoft.com/office/drawing/2014/main" id="{797C3413-08CA-471A-BCFB-0C668F6C5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9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D87CC-A8C9-463C-BAAA-C2368240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Složení elektorátu</a:t>
            </a:r>
            <a:endParaRPr lang="sk-SK" dirty="0"/>
          </a:p>
        </p:txBody>
      </p:sp>
      <p:graphicFrame>
        <p:nvGraphicFramePr>
          <p:cNvPr id="10" name="Zástupný objekt pre obsah 9">
            <a:extLst>
              <a:ext uri="{FF2B5EF4-FFF2-40B4-BE49-F238E27FC236}">
                <a16:creationId xmlns:a16="http://schemas.microsoft.com/office/drawing/2014/main" id="{2A57ACC7-A06F-4451-9BD7-F873795224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660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144D0-3FA6-427D-AE34-3C84DDDC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elektorátu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2C5BFB5-C925-495B-B036-FC74934643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122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9FFBC-12F6-4FCD-A1EB-3EA56989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Složení elektorátu</a:t>
            </a:r>
            <a:endParaRPr lang="sk-SK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465D1DDC-3BEB-4DFC-A0C6-68F9B5A591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5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694" y="339958"/>
            <a:ext cx="10515600" cy="1325563"/>
          </a:xfrm>
        </p:spPr>
        <p:txBody>
          <a:bodyPr/>
          <a:lstStyle/>
          <a:p>
            <a:pPr algn="r"/>
            <a:r>
              <a:rPr lang="cs-CZ" dirty="0"/>
              <a:t>Srovnání Brno / Blansko, Břeclav, Hodonín,                      Vyškov, Tišnov, Vranovice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0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E3BC5-EF80-D71A-0ED5-D16AAD9C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AF3DB5-D7C6-0DC5-94AB-48B5D6E59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058" y="365125"/>
            <a:ext cx="5206956" cy="620282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2367F6-6E0F-043D-EAB1-A113069D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6" y="0"/>
            <a:ext cx="5637314" cy="39230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1D85B60-29B3-BE58-E818-EC629DFF4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7" y="3867458"/>
            <a:ext cx="6400716" cy="29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2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/>
        </p:nvGraphicFramePr>
        <p:xfrm>
          <a:off x="133773" y="431800"/>
          <a:ext cx="576072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6035040" y="347874"/>
          <a:ext cx="5760720" cy="65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866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listiny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/>
          <p:nvPr/>
        </p:nvGraphicFramePr>
        <p:xfrm>
          <a:off x="584199" y="1811867"/>
          <a:ext cx="11167533" cy="466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9696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Znalost starosty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/>
          <p:nvPr/>
        </p:nvGraphicFramePr>
        <p:xfrm>
          <a:off x="355599" y="1955800"/>
          <a:ext cx="11523133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0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C2F1B-5A10-5125-D648-B2DF9345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exit-</a:t>
            </a:r>
            <a:r>
              <a:rPr lang="cs-CZ" dirty="0" err="1"/>
              <a:t>poll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519A0-D509-647F-D62C-3564597E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 nízkými náklady lze získat mnoho dat</a:t>
            </a:r>
          </a:p>
          <a:p>
            <a:pPr lvl="1"/>
            <a:r>
              <a:rPr lang="cs-CZ" dirty="0"/>
              <a:t>Neplatí jen pro volby</a:t>
            </a:r>
          </a:p>
          <a:p>
            <a:pPr lvl="1"/>
            <a:r>
              <a:rPr lang="cs-CZ" dirty="0"/>
              <a:t>Divadelní hry, koncerty, fotbalová utkání, …</a:t>
            </a:r>
          </a:p>
          <a:p>
            <a:pPr lvl="1"/>
            <a:r>
              <a:rPr lang="cs-CZ" dirty="0"/>
              <a:t>Demonstrace, průvody, oslavy</a:t>
            </a:r>
          </a:p>
          <a:p>
            <a:r>
              <a:rPr lang="cs-CZ" dirty="0"/>
              <a:t>Velice pravděpodobně skuteční voliči</a:t>
            </a:r>
          </a:p>
          <a:p>
            <a:pPr lvl="1"/>
            <a:r>
              <a:rPr lang="cs-CZ" dirty="0"/>
              <a:t>V povolebních výzkumech voliči o účasti častou lžou</a:t>
            </a:r>
          </a:p>
          <a:p>
            <a:r>
              <a:rPr lang="cs-CZ" dirty="0"/>
              <a:t>Velice pravděpodobně informace vztažené k volbám</a:t>
            </a:r>
          </a:p>
          <a:p>
            <a:r>
              <a:rPr lang="cs-CZ" dirty="0"/>
              <a:t>Velice jednoduchá metoda</a:t>
            </a:r>
          </a:p>
          <a:p>
            <a:endParaRPr lang="cs-CZ" dirty="0"/>
          </a:p>
          <a:p>
            <a:r>
              <a:rPr lang="cs-CZ" dirty="0"/>
              <a:t>Výborně ilustruje postupy výzkumu</a:t>
            </a:r>
          </a:p>
        </p:txBody>
      </p:sp>
    </p:spTree>
    <p:extLst>
      <p:ext uri="{BB962C8B-B14F-4D97-AF65-F5344CB8AC3E}">
        <p14:creationId xmlns:p14="http://schemas.microsoft.com/office/powerpoint/2010/main" val="342800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C21C6-EF4A-1736-BC94-B405B0AB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C68382-1FB2-F901-024B-8B7AD517A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0" y="365125"/>
            <a:ext cx="9726019" cy="6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0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A04C5-DE53-5309-5836-6F9DB0D5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3B4AF-998C-29DE-89F3-A504DBF76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79" y="262647"/>
            <a:ext cx="9089817" cy="6290094"/>
          </a:xfrm>
        </p:spPr>
      </p:pic>
    </p:spTree>
    <p:extLst>
      <p:ext uri="{BB962C8B-B14F-4D97-AF65-F5344CB8AC3E}">
        <p14:creationId xmlns:p14="http://schemas.microsoft.com/office/powerpoint/2010/main" val="5513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1588F-628D-DD60-A770-1105FB09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Exitpoll</a:t>
            </a:r>
            <a:r>
              <a:rPr lang="cs-CZ" dirty="0"/>
              <a:t> vs Předvolební výzkum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635973F-3BFC-F23E-838A-90B8CA8C5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046743"/>
              </p:ext>
            </p:extLst>
          </p:nvPr>
        </p:nvGraphicFramePr>
        <p:xfrm>
          <a:off x="321014" y="1825625"/>
          <a:ext cx="1169264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549">
                  <a:extLst>
                    <a:ext uri="{9D8B030D-6E8A-4147-A177-3AD203B41FA5}">
                      <a16:colId xmlns:a16="http://schemas.microsoft.com/office/drawing/2014/main" val="4227117937"/>
                    </a:ext>
                  </a:extLst>
                </a:gridCol>
                <a:gridCol w="4215318">
                  <a:extLst>
                    <a:ext uri="{9D8B030D-6E8A-4147-A177-3AD203B41FA5}">
                      <a16:colId xmlns:a16="http://schemas.microsoft.com/office/drawing/2014/main" val="814942906"/>
                    </a:ext>
                  </a:extLst>
                </a:gridCol>
                <a:gridCol w="3579780">
                  <a:extLst>
                    <a:ext uri="{9D8B030D-6E8A-4147-A177-3AD203B41FA5}">
                      <a16:colId xmlns:a16="http://schemas.microsoft.com/office/drawing/2014/main" val="2890830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Předvolební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 err="1"/>
                        <a:t>Exitpoll</a:t>
                      </a:r>
                      <a:endParaRPr lang="cs-CZ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58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Všichni voliči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Pouze voliči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0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/>
                        <a:t>Co ukazuje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Hypotetický výsledek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Reálný 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6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/>
                        <a:t>vzorek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500 - 2000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1 000 a více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98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/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kdykoli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Je během voleb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12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7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7C142-2E93-D592-12EF-8EEE6634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formy 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AF7A9-2C34-1AD7-52FF-131A6483D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Rozhovor x Dotazník</a:t>
            </a:r>
          </a:p>
          <a:p>
            <a:r>
              <a:rPr lang="cs-CZ" dirty="0"/>
              <a:t> - Rozhovor trvá dlouho X                  +  možnost ptát se na cokoli </a:t>
            </a:r>
          </a:p>
          <a:p>
            <a:r>
              <a:rPr lang="cs-CZ" dirty="0"/>
              <a:t>+ dotazník se strčí respondentovi     -   na A4 se toho vejde málo</a:t>
            </a:r>
          </a:p>
          <a:p>
            <a:r>
              <a:rPr lang="cs-CZ" dirty="0"/>
              <a:t>Různé reakce různých skupin</a:t>
            </a:r>
          </a:p>
          <a:p>
            <a:pPr lvl="1"/>
            <a:r>
              <a:rPr lang="cs-CZ" dirty="0"/>
              <a:t>Starší lidé více odmítají dotazník</a:t>
            </a:r>
          </a:p>
          <a:p>
            <a:pPr lvl="1"/>
            <a:r>
              <a:rPr lang="cs-CZ" dirty="0"/>
              <a:t>Lidé středního věku rozhovor</a:t>
            </a:r>
          </a:p>
          <a:p>
            <a:pPr lvl="1"/>
            <a:r>
              <a:rPr lang="cs-CZ" dirty="0"/>
              <a:t>Voliči SPD odmítají vždycky</a:t>
            </a:r>
          </a:p>
          <a:p>
            <a:r>
              <a:rPr lang="cs-CZ" dirty="0"/>
              <a:t>Dotazník </a:t>
            </a:r>
            <a:r>
              <a:rPr lang="cs-CZ" dirty="0" err="1"/>
              <a:t>přináši</a:t>
            </a:r>
            <a:r>
              <a:rPr lang="cs-CZ" dirty="0"/>
              <a:t> obecně přesnější odhad výsledků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6827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992</Words>
  <Application>Microsoft Office PowerPoint</Application>
  <PresentationFormat>Širokoúhlá obrazovka</PresentationFormat>
  <Paragraphs>500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Motiv Office</vt:lpstr>
      <vt:lpstr>Brněnské exitpolly</vt:lpstr>
      <vt:lpstr>Úvod</vt:lpstr>
      <vt:lpstr>Volby – empirická část </vt:lpstr>
      <vt:lpstr>Prezentace aplikace PowerPoint</vt:lpstr>
      <vt:lpstr>Proč exit-poll</vt:lpstr>
      <vt:lpstr>Prezentace aplikace PowerPoint</vt:lpstr>
      <vt:lpstr>Prezentace aplikace PowerPoint</vt:lpstr>
      <vt:lpstr>Exitpoll vs Předvolební výzkum</vt:lpstr>
      <vt:lpstr>Různé formy dotazování</vt:lpstr>
      <vt:lpstr>   N = 413,  N=424</vt:lpstr>
      <vt:lpstr>Postup výběru obcí v letošním exitpollu</vt:lpstr>
      <vt:lpstr>Jaké jsou cíle tohoto exitpollu?</vt:lpstr>
      <vt:lpstr>Odhad výsledku</vt:lpstr>
      <vt:lpstr>Podpora stran – vysvětlení viz další snímek</vt:lpstr>
      <vt:lpstr>Co znamená vážený výsledek</vt:lpstr>
      <vt:lpstr>První pokus – komunální volby 2014</vt:lpstr>
      <vt:lpstr>Vážení dat</vt:lpstr>
      <vt:lpstr>Další výzkumné otázky</vt:lpstr>
      <vt:lpstr>Bystrc                                               Bohunice</vt:lpstr>
      <vt:lpstr>Role vzdálenosti</vt:lpstr>
      <vt:lpstr>Co už jsme zjišťovali?</vt:lpstr>
      <vt:lpstr>Způsoby vyplnění listiny mezi voliči jednotlivých stran</vt:lpstr>
      <vt:lpstr>Důvěra zastupitelstvu mezi voliči jednotlivých stran</vt:lpstr>
      <vt:lpstr>Volební rozhodnutí</vt:lpstr>
      <vt:lpstr>Přesuny hlasů</vt:lpstr>
      <vt:lpstr>Ideální primátor?</vt:lpstr>
      <vt:lpstr>Zařazení strany a sebezařazení voličů na škále levice- pravice</vt:lpstr>
      <vt:lpstr>Spokojenost s vývojem v Brně</vt:lpstr>
      <vt:lpstr>Nejdůležitější témata dle voličů </vt:lpstr>
      <vt:lpstr>Důležitost vybraných témat dle voličů </vt:lpstr>
      <vt:lpstr>Velký městský okruh</vt:lpstr>
      <vt:lpstr>Prezentace aplikace PowerPoint</vt:lpstr>
      <vt:lpstr>Prezentace aplikace PowerPoint</vt:lpstr>
      <vt:lpstr>Politická znalost</vt:lpstr>
      <vt:lpstr>Složení elektorátu</vt:lpstr>
      <vt:lpstr>Složení elektorátu</vt:lpstr>
      <vt:lpstr>Složení elektorátu</vt:lpstr>
      <vt:lpstr>Složení elektorátu</vt:lpstr>
      <vt:lpstr>Srovnání Brno / Blansko, Břeclav, Hodonín,                      Vyškov, Tišnov, Vranovice</vt:lpstr>
      <vt:lpstr>Prezentace aplikace PowerPoint</vt:lpstr>
      <vt:lpstr>Vyplnění listiny</vt:lpstr>
      <vt:lpstr>Znalost starosty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Brněnské exitpolly</dc:title>
  <dc:creator>Petr Voda</dc:creator>
  <cp:lastModifiedBy>Petr Voda</cp:lastModifiedBy>
  <cp:revision>2</cp:revision>
  <dcterms:created xsi:type="dcterms:W3CDTF">2022-09-15T21:39:45Z</dcterms:created>
  <dcterms:modified xsi:type="dcterms:W3CDTF">2022-09-16T08:47:54Z</dcterms:modified>
</cp:coreProperties>
</file>