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A49-C904-41E0-9DD3-7F35A14361E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007D-FC04-400F-B742-DBF4774A9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329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A49-C904-41E0-9DD3-7F35A14361E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007D-FC04-400F-B742-DBF4774A9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996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A49-C904-41E0-9DD3-7F35A14361E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007D-FC04-400F-B742-DBF4774A9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06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A49-C904-41E0-9DD3-7F35A14361E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007D-FC04-400F-B742-DBF4774A9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17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A49-C904-41E0-9DD3-7F35A14361E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007D-FC04-400F-B742-DBF4774A9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519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A49-C904-41E0-9DD3-7F35A14361E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007D-FC04-400F-B742-DBF4774A9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66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A49-C904-41E0-9DD3-7F35A14361E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007D-FC04-400F-B742-DBF4774A9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96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A49-C904-41E0-9DD3-7F35A14361E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007D-FC04-400F-B742-DBF4774A9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91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A49-C904-41E0-9DD3-7F35A14361E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007D-FC04-400F-B742-DBF4774A9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572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A49-C904-41E0-9DD3-7F35A14361E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007D-FC04-400F-B742-DBF4774A9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903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A49-C904-41E0-9DD3-7F35A14361E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007D-FC04-400F-B742-DBF4774A9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885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41A49-C904-41E0-9DD3-7F35A14361E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E007D-FC04-400F-B742-DBF4774A9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3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Peripetie </a:t>
            </a:r>
            <a:r>
              <a:rPr lang="cs-CZ" smtClean="0"/>
              <a:t>sexuální revoluce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14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54162"/>
          </a:xfrm>
        </p:spPr>
        <p:txBody>
          <a:bodyPr>
            <a:normAutofit/>
          </a:bodyPr>
          <a:lstStyle/>
          <a:p>
            <a:r>
              <a:rPr lang="cs-CZ" dirty="0" err="1" smtClean="0"/>
              <a:t>Fast</a:t>
            </a:r>
            <a:r>
              <a:rPr lang="cs-CZ" dirty="0" smtClean="0"/>
              <a:t> </a:t>
            </a:r>
            <a:r>
              <a:rPr lang="cs-CZ" dirty="0" err="1" smtClean="0"/>
              <a:t>Food</a:t>
            </a:r>
            <a:r>
              <a:rPr lang="cs-CZ" dirty="0" smtClean="0"/>
              <a:t> </a:t>
            </a:r>
            <a:r>
              <a:rPr lang="cs-CZ" dirty="0" err="1" smtClean="0"/>
              <a:t>Fast</a:t>
            </a:r>
            <a:r>
              <a:rPr lang="cs-CZ" dirty="0" smtClean="0"/>
              <a:t> </a:t>
            </a:r>
            <a:r>
              <a:rPr lang="cs-CZ" dirty="0" err="1" smtClean="0"/>
              <a:t>Fuck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9673" y="1628800"/>
            <a:ext cx="10825018" cy="4680520"/>
          </a:xfrm>
        </p:spPr>
        <p:txBody>
          <a:bodyPr>
            <a:normAutofit/>
          </a:bodyPr>
          <a:lstStyle/>
          <a:p>
            <a:r>
              <a:rPr lang="cs-CZ" dirty="0" err="1" smtClean="0"/>
              <a:t>Herzog</a:t>
            </a:r>
            <a:r>
              <a:rPr lang="cs-CZ" dirty="0" smtClean="0"/>
              <a:t>: „</a:t>
            </a:r>
            <a:r>
              <a:rPr lang="cs-CZ" dirty="0" err="1" smtClean="0"/>
              <a:t>fastfoodový</a:t>
            </a:r>
            <a:r>
              <a:rPr lang="cs-CZ" dirty="0" smtClean="0"/>
              <a:t> </a:t>
            </a:r>
            <a:r>
              <a:rPr lang="cs-CZ" dirty="0" smtClean="0"/>
              <a:t>sex“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párová </a:t>
            </a:r>
            <a:r>
              <a:rPr lang="cs-CZ" dirty="0" smtClean="0"/>
              <a:t>sexualita &gt; technika uspokojení &gt; nejde o naplnění </a:t>
            </a:r>
            <a:r>
              <a:rPr lang="cs-CZ" dirty="0"/>
              <a:t>lásky a intimity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 stejně jako v pornu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dirty="0" smtClean="0"/>
              <a:t>liberální </a:t>
            </a:r>
            <a:r>
              <a:rPr lang="cs-CZ" dirty="0" smtClean="0"/>
              <a:t>scénář je silnější než intimní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4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435" y="908721"/>
            <a:ext cx="10621819" cy="521744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u="sng" dirty="0" err="1" smtClean="0"/>
              <a:t>Tiefer</a:t>
            </a:r>
            <a:r>
              <a:rPr lang="cs-CZ" dirty="0" smtClean="0"/>
              <a:t> - důraz na rutinní sexuální výkon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rychlé vzrušení a orgasmus coby znak úspěšné sexuality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narůst </a:t>
            </a:r>
            <a:r>
              <a:rPr lang="cs-CZ" dirty="0" smtClean="0"/>
              <a:t>nejistoty ohledně adekvátnosti sexuálního výkonu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sebemenší selhání &gt; přesvědčení, že dotyčný se neobejde bez přípravků na posílení erekce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"</a:t>
            </a:r>
            <a:r>
              <a:rPr lang="cs-CZ" dirty="0" err="1" smtClean="0"/>
              <a:t>farmakizace</a:t>
            </a:r>
            <a:r>
              <a:rPr lang="cs-CZ" dirty="0" smtClean="0"/>
              <a:t>" sexuality</a:t>
            </a:r>
          </a:p>
        </p:txBody>
      </p:sp>
    </p:spTree>
    <p:extLst>
      <p:ext uri="{BB962C8B-B14F-4D97-AF65-F5344CB8AC3E}">
        <p14:creationId xmlns:p14="http://schemas.microsoft.com/office/powerpoint/2010/main" val="93347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Prostředky na posílení erekce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muži se již nemusí bát selhání</a:t>
            </a:r>
          </a:p>
          <a:p>
            <a:pPr>
              <a:buNone/>
            </a:pPr>
            <a:r>
              <a:rPr lang="cs-CZ" b="1" dirty="0" smtClean="0"/>
              <a:t>Používání těchto prostředků má i svá negativa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34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145" y="836712"/>
            <a:ext cx="10732655" cy="56166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menší pozornosti k </a:t>
            </a:r>
            <a:r>
              <a:rPr lang="cs-CZ" dirty="0" err="1" smtClean="0"/>
              <a:t>neorgasmickým</a:t>
            </a:r>
            <a:r>
              <a:rPr lang="cs-CZ" dirty="0" smtClean="0"/>
              <a:t> podobám erotiky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ani mužům nemusí vyhovovat, když se erekce dostavuje bez náležitého erotického vzrušení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snižuje se důraz na sexuální komunikaci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"mužem hned!"</a:t>
            </a:r>
          </a:p>
          <a:p>
            <a:pPr marL="400050" lvl="1" indent="-514350">
              <a:buFont typeface="Wingdings" panose="05000000000000000000" pitchFamily="2" charset="2"/>
              <a:buChar char="Ø"/>
            </a:pP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37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08012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„</a:t>
            </a:r>
            <a:r>
              <a:rPr lang="cs-CZ" dirty="0" err="1" smtClean="0"/>
              <a:t>Komodifikace</a:t>
            </a:r>
            <a:r>
              <a:rPr lang="cs-CZ" dirty="0" smtClean="0"/>
              <a:t> sexuality“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435" y="1417638"/>
            <a:ext cx="10732655" cy="525172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err="1" smtClean="0"/>
              <a:t>Tiefer</a:t>
            </a:r>
            <a:r>
              <a:rPr lang="cs-CZ" dirty="0"/>
              <a:t> </a:t>
            </a:r>
            <a:r>
              <a:rPr lang="cs-CZ" dirty="0" smtClean="0"/>
              <a:t>- sex si lze koupit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nejen sexuálního partnera, ale i farmaceutické přípravky, sexuální pomůcky, vč</a:t>
            </a:r>
            <a:r>
              <a:rPr lang="cs-CZ" dirty="0"/>
              <a:t>. sexuálního </a:t>
            </a:r>
            <a:r>
              <a:rPr lang="cs-CZ" dirty="0" smtClean="0"/>
              <a:t>robota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sex =&gt; technika</a:t>
            </a:r>
          </a:p>
          <a:p>
            <a:pPr lvl="1"/>
            <a:r>
              <a:rPr lang="cs-CZ" dirty="0" smtClean="0"/>
              <a:t>v obou významech slova &gt; stroj i zručnost</a:t>
            </a:r>
          </a:p>
          <a:p>
            <a:pPr marL="514350" indent="-457200">
              <a:buFont typeface="Wingdings" panose="05000000000000000000" pitchFamily="2" charset="2"/>
              <a:buChar char="Ø"/>
            </a:pPr>
            <a:r>
              <a:rPr lang="cs-CZ" dirty="0"/>
              <a:t>emoce nehrají větší roli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10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Robotizace sexuality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„</a:t>
            </a:r>
            <a:r>
              <a:rPr lang="cs-CZ" dirty="0"/>
              <a:t>Robotka nebude nikdy menstruovat ani žárlit, nikdy nebude unavená a bez nálady, nebude mít vlastní ambice ani otravné rodiče.“ (</a:t>
            </a:r>
            <a:r>
              <a:rPr lang="cs-CZ" dirty="0" err="1"/>
              <a:t>Lauder</a:t>
            </a:r>
            <a:r>
              <a:rPr lang="cs-CZ" dirty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„Sexuální roboti by také mohli [...] zkreslit chápání toho, jak vypadá souhlas se sexem.“ (</a:t>
            </a:r>
            <a:r>
              <a:rPr lang="cs-CZ" dirty="0" err="1"/>
              <a:t>Lauder</a:t>
            </a:r>
            <a:r>
              <a:rPr lang="cs-CZ" dirty="0" smtClean="0"/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návrh, aby byly vyráběny robotky, které občas sex odmítnou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10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Sexualita seniorek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u="sng" dirty="0" err="1" smtClean="0"/>
              <a:t>Loe</a:t>
            </a:r>
            <a:r>
              <a:rPr lang="cs-CZ" dirty="0" smtClean="0"/>
              <a:t> (2004) – výzkum „seniorky a </a:t>
            </a:r>
            <a:r>
              <a:rPr lang="cs-CZ" dirty="0" err="1" smtClean="0"/>
              <a:t>Viagra</a:t>
            </a:r>
            <a:r>
              <a:rPr lang="cs-CZ" dirty="0" smtClean="0"/>
              <a:t>“ </a:t>
            </a:r>
          </a:p>
          <a:p>
            <a:r>
              <a:rPr lang="cs-CZ" dirty="0" smtClean="0"/>
              <a:t>ne každá žena má za to, že </a:t>
            </a:r>
            <a:r>
              <a:rPr lang="cs-CZ" dirty="0" err="1" smtClean="0"/>
              <a:t>Viagra</a:t>
            </a:r>
            <a:r>
              <a:rPr lang="cs-CZ" dirty="0" smtClean="0"/>
              <a:t> zvyšuje kvalitu jejího života </a:t>
            </a:r>
          </a:p>
          <a:p>
            <a:pPr>
              <a:buNone/>
            </a:pPr>
            <a:r>
              <a:rPr lang="cs-CZ" b="1" dirty="0" smtClean="0"/>
              <a:t>Proč?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49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dirty="0" smtClean="0"/>
              <a:t>Negativa prostředků na erekci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145" y="1124744"/>
            <a:ext cx="10741891" cy="554461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narušují přátelské vztahy mezi staršími muži a ženami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opět z nich dělá sexuální záležitost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 smtClean="0"/>
              <a:t>muž =&gt; predátor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mohou ničit dlouholetá manželství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muži se cítí mladší a vyhledávají nové partnerky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ze sexu mizí emocionalita 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cs-CZ" dirty="0" smtClean="0"/>
              <a:t>stává se z něj „gymnastika“, „plánovaná a čistě fyzická záležitost“ </a:t>
            </a:r>
          </a:p>
          <a:p>
            <a:pPr>
              <a:buNone/>
            </a:pPr>
            <a:r>
              <a:rPr lang="cs-CZ" b="1" dirty="0" smtClean="0"/>
              <a:t>Pozitiva těchto přípravků pro seniory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959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8981" y="908721"/>
            <a:ext cx="10640291" cy="5217443"/>
          </a:xfrm>
        </p:spPr>
        <p:txBody>
          <a:bodyPr>
            <a:normAutofit/>
          </a:bodyPr>
          <a:lstStyle/>
          <a:p>
            <a:r>
              <a:rPr lang="cs-CZ" dirty="0" err="1" smtClean="0"/>
              <a:t>odtabuizování</a:t>
            </a:r>
            <a:r>
              <a:rPr lang="cs-CZ" dirty="0" smtClean="0"/>
              <a:t> sexuality seniorů</a:t>
            </a:r>
          </a:p>
          <a:p>
            <a:r>
              <a:rPr lang="cs-CZ" dirty="0" smtClean="0"/>
              <a:t>nové možnosti jak diskutovat o sexualitě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nejen v soukromí, ale i veřejně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„Tolik se toho učím o mužích. Sex byl tabu, když jsme byli mladší. Ale teď se toho tolik dozvídám.“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svou sexualitu začaly objevovat ženy, které většinu svého sexuálního života prožily v době, kdy se na toto téma styděly hovořit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43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Protichůdné tendence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výsledkem stávající situace mohou být dvě protichůdné tendence: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3200" dirty="0"/>
              <a:t>demokratizace vztahů a posílení žen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200" dirty="0"/>
              <a:t>návrat sexuálních scénářů, kde je sex primárně mužskou záležitostí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záleží na konkrétních interpersonálních scénářích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35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revoluce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nejen osvobození sexuality, ale i její svázání </a:t>
            </a:r>
          </a:p>
          <a:p>
            <a:pPr>
              <a:buNone/>
            </a:pPr>
            <a:r>
              <a:rPr lang="cs-CZ" b="1" dirty="0" smtClean="0"/>
              <a:t>V jakém smyslu? </a:t>
            </a:r>
          </a:p>
          <a:p>
            <a:pPr>
              <a:buNone/>
            </a:pP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17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liberální pohled na sexualitu </a:t>
            </a:r>
            <a:r>
              <a:rPr lang="cs-CZ" dirty="0" smtClean="0"/>
              <a:t>&gt; nové </a:t>
            </a:r>
            <a:r>
              <a:rPr lang="cs-CZ" dirty="0" smtClean="0"/>
              <a:t>normy, vzorce chování a očekávání</a:t>
            </a:r>
          </a:p>
          <a:p>
            <a:r>
              <a:rPr lang="cs-CZ" dirty="0" smtClean="0"/>
              <a:t>předpoklad </a:t>
            </a:r>
            <a:r>
              <a:rPr lang="cs-CZ" dirty="0"/>
              <a:t>sexuální </a:t>
            </a:r>
            <a:r>
              <a:rPr lang="cs-CZ" dirty="0" smtClean="0"/>
              <a:t>revoluce &gt; sexualita je </a:t>
            </a:r>
            <a:r>
              <a:rPr lang="cs-CZ" dirty="0" smtClean="0"/>
              <a:t>osvobozující </a:t>
            </a:r>
            <a:r>
              <a:rPr lang="cs-CZ" dirty="0" smtClean="0"/>
              <a:t>a naplňující praktikou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takto to nemusí každý pociťovat</a:t>
            </a:r>
          </a:p>
          <a:p>
            <a:pPr marL="0" indent="0">
              <a:buNone/>
            </a:pPr>
            <a:r>
              <a:rPr lang="cs-CZ" b="1" dirty="0" smtClean="0"/>
              <a:t>Kdo například?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8961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Pornografie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stále dostupnější </a:t>
            </a:r>
          </a:p>
          <a:p>
            <a:r>
              <a:rPr lang="cs-CZ" dirty="0" err="1"/>
              <a:t>PornHub</a:t>
            </a:r>
            <a:r>
              <a:rPr lang="cs-CZ" dirty="0"/>
              <a:t> </a:t>
            </a:r>
            <a:r>
              <a:rPr lang="cs-CZ" dirty="0" smtClean="0"/>
              <a:t>&gt; 2019</a:t>
            </a:r>
            <a:r>
              <a:rPr lang="cs-CZ" dirty="0"/>
              <a:t> </a:t>
            </a:r>
            <a:r>
              <a:rPr lang="cs-CZ" dirty="0" smtClean="0"/>
              <a:t>- 42</a:t>
            </a:r>
            <a:r>
              <a:rPr lang="cs-CZ" dirty="0"/>
              <a:t> miliard návštěv, </a:t>
            </a:r>
            <a:r>
              <a:rPr lang="cs-CZ" dirty="0" smtClean="0"/>
              <a:t>zveřejnil téměř 7</a:t>
            </a:r>
            <a:r>
              <a:rPr lang="cs-CZ" dirty="0"/>
              <a:t> </a:t>
            </a:r>
            <a:r>
              <a:rPr lang="cs-CZ" dirty="0" smtClean="0"/>
              <a:t>milionu videí, jejichž délka je dohromady 169</a:t>
            </a:r>
            <a:r>
              <a:rPr lang="cs-CZ" dirty="0"/>
              <a:t> </a:t>
            </a:r>
            <a:r>
              <a:rPr lang="cs-CZ" dirty="0" smtClean="0"/>
              <a:t>let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násilí na ženě?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zdroj a inspirace mužské sexuální hegemonie (MacKinnon) </a:t>
            </a:r>
          </a:p>
          <a:p>
            <a:pPr>
              <a:buNone/>
            </a:pPr>
            <a:r>
              <a:rPr lang="cs-CZ" b="1" dirty="0" smtClean="0"/>
              <a:t>Možná </a:t>
            </a:r>
            <a:r>
              <a:rPr lang="cs-CZ" b="1" dirty="0" smtClean="0"/>
              <a:t>pozitiva a negativa pornografie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15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Možná pozitiva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liberálnější pohled na sexualitu </a:t>
            </a:r>
          </a:p>
          <a:p>
            <a:r>
              <a:rPr lang="cs-CZ" dirty="0" smtClean="0"/>
              <a:t>může mít pozitivní dopad na ženy</a:t>
            </a:r>
          </a:p>
          <a:p>
            <a:pPr>
              <a:buNone/>
            </a:pPr>
            <a:r>
              <a:rPr lang="cs-CZ" b="1" dirty="0" smtClean="0"/>
              <a:t>V jakém smyslu?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519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3563" y="1052736"/>
            <a:ext cx="10603345" cy="55446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liberální </a:t>
            </a:r>
            <a:r>
              <a:rPr lang="cs-CZ" dirty="0" smtClean="0"/>
              <a:t>pohled na pornografii &gt; liberální pohled na sexualita &gt; liberální pohled na ženskou sexualitu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ve státech s liberálnějším pohledem na pornografii je i méně sexuálního násilí</a:t>
            </a:r>
            <a:endParaRPr lang="cs-CZ" dirty="0"/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28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8836" y="274637"/>
            <a:ext cx="9591964" cy="1434089"/>
          </a:xfrm>
        </p:spPr>
        <p:txBody>
          <a:bodyPr>
            <a:normAutofit/>
          </a:bodyPr>
          <a:lstStyle/>
          <a:p>
            <a:r>
              <a:rPr lang="cs-CZ" dirty="0"/>
              <a:t>Negativní pohled na pornografii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5927" y="1773382"/>
            <a:ext cx="10631055" cy="460794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morální důvody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jedinci jsou nuceni účastnit se pro ně nepříjemných praktik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err="1" smtClean="0"/>
              <a:t>Christa</a:t>
            </a:r>
            <a:r>
              <a:rPr lang="cs-CZ" dirty="0" smtClean="0"/>
              <a:t> Karas (1980): pod vlivem pornografie „se musíme milovat ve všech pozicích, genitálně, orálně, análně, ve dvou, ve třech, ve čtyřech“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účastníci sexuálního aktu mohou selhávat – jak fyziologicky, tak psychicky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dané praktiky jim nevyhovují nebo na ně kladou velké nároky</a:t>
            </a:r>
          </a:p>
        </p:txBody>
      </p:sp>
    </p:spTree>
    <p:extLst>
      <p:ext uri="{BB962C8B-B14F-4D97-AF65-F5344CB8AC3E}">
        <p14:creationId xmlns:p14="http://schemas.microsoft.com/office/powerpoint/2010/main" val="182689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199" y="764704"/>
            <a:ext cx="10852727" cy="56166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sexuální imaginace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vlastní představy jsou nahrazovány „prefabrikovanými fantaziemi“ (Karas)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vzniká nová norma a rutina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mladí lidé - </a:t>
            </a:r>
            <a:r>
              <a:rPr lang="cs-CZ" dirty="0"/>
              <a:t>porno hlavním zdrojem informací o </a:t>
            </a:r>
            <a:r>
              <a:rPr lang="cs-CZ" dirty="0" smtClean="0"/>
              <a:t>sexu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internalizace intrapsychických scénářů, které jsou nerealistické či násilné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jsou těžko realizovatelné na interpersonální rovině</a:t>
            </a:r>
          </a:p>
        </p:txBody>
      </p:sp>
    </p:spTree>
    <p:extLst>
      <p:ext uri="{BB962C8B-B14F-4D97-AF65-F5344CB8AC3E}">
        <p14:creationId xmlns:p14="http://schemas.microsoft.com/office/powerpoint/2010/main" val="417287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potvrzuje genderové stereotypy &gt; aktivní muž a pasivní žena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/>
              <a:t>centralizuje mužskou touhu a mužský </a:t>
            </a:r>
            <a:r>
              <a:rPr lang="cs-CZ" dirty="0" smtClean="0"/>
              <a:t>orgasmus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představa, že muži </a:t>
            </a:r>
            <a:r>
              <a:rPr lang="cs-CZ" dirty="0"/>
              <a:t>musí být v </a:t>
            </a:r>
            <a:r>
              <a:rPr lang="cs-CZ" dirty="0" smtClean="0"/>
              <a:t>sexu</a:t>
            </a:r>
            <a:r>
              <a:rPr lang="cs-CZ" dirty="0"/>
              <a:t> </a:t>
            </a:r>
            <a:r>
              <a:rPr lang="cs-CZ" dirty="0" smtClean="0"/>
              <a:t>dominantní a že </a:t>
            </a:r>
            <a:r>
              <a:rPr lang="cs-CZ" dirty="0"/>
              <a:t>ženy </a:t>
            </a:r>
            <a:r>
              <a:rPr lang="cs-CZ" dirty="0" smtClean="0"/>
              <a:t>to vzrušuje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představa, že pokud žena souhlasí se sexem, souhlasí s jakoukoli praktikou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malý důraz na bezpečný sex &gt; v pornu se téměř nepoužívají kondomy</a:t>
            </a:r>
          </a:p>
        </p:txBody>
      </p:sp>
    </p:spTree>
    <p:extLst>
      <p:ext uri="{BB962C8B-B14F-4D97-AF65-F5344CB8AC3E}">
        <p14:creationId xmlns:p14="http://schemas.microsoft.com/office/powerpoint/2010/main" val="428741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548</Words>
  <Application>Microsoft Office PowerPoint</Application>
  <PresentationFormat>Širokoúhlá obrazovka</PresentationFormat>
  <Paragraphs>89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Motiv Office</vt:lpstr>
      <vt:lpstr>Peripetie sexuální revoluce</vt:lpstr>
      <vt:lpstr>Sexuální revoluce</vt:lpstr>
      <vt:lpstr>Prezentace aplikace PowerPoint</vt:lpstr>
      <vt:lpstr>Pornografie</vt:lpstr>
      <vt:lpstr>Možná pozitiva</vt:lpstr>
      <vt:lpstr>Prezentace aplikace PowerPoint</vt:lpstr>
      <vt:lpstr>Negativní pohled na pornografii </vt:lpstr>
      <vt:lpstr>Prezentace aplikace PowerPoint</vt:lpstr>
      <vt:lpstr>Prezentace aplikace PowerPoint</vt:lpstr>
      <vt:lpstr>Fast Food Fast Fuck</vt:lpstr>
      <vt:lpstr>Prezentace aplikace PowerPoint</vt:lpstr>
      <vt:lpstr>Prostředky na posílení erekce </vt:lpstr>
      <vt:lpstr>Prezentace aplikace PowerPoint</vt:lpstr>
      <vt:lpstr>„Komodifikace sexuality“</vt:lpstr>
      <vt:lpstr>Robotizace sexuality</vt:lpstr>
      <vt:lpstr>Sexualita seniorek</vt:lpstr>
      <vt:lpstr>Negativa prostředků na erekci</vt:lpstr>
      <vt:lpstr>Prezentace aplikace PowerPoint</vt:lpstr>
      <vt:lpstr>Protichůdné tendence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Peripetie sexuální revoluce</dc:title>
  <dc:creator>Martin Fafejta</dc:creator>
  <cp:lastModifiedBy>Martin Fafejta</cp:lastModifiedBy>
  <cp:revision>3</cp:revision>
  <dcterms:created xsi:type="dcterms:W3CDTF">2022-10-15T07:42:55Z</dcterms:created>
  <dcterms:modified xsi:type="dcterms:W3CDTF">2022-10-20T07:46:08Z</dcterms:modified>
</cp:coreProperties>
</file>