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2" r:id="rId2"/>
    <p:sldMasterId id="2147483744" r:id="rId3"/>
  </p:sldMasterIdLst>
  <p:notesMasterIdLst>
    <p:notesMasterId r:id="rId33"/>
  </p:notesMasterIdLst>
  <p:sldIdLst>
    <p:sldId id="404" r:id="rId4"/>
    <p:sldId id="540" r:id="rId5"/>
    <p:sldId id="545" r:id="rId6"/>
    <p:sldId id="539" r:id="rId7"/>
    <p:sldId id="406" r:id="rId8"/>
    <p:sldId id="412" r:id="rId9"/>
    <p:sldId id="413" r:id="rId10"/>
    <p:sldId id="546" r:id="rId11"/>
    <p:sldId id="541" r:id="rId12"/>
    <p:sldId id="410" r:id="rId13"/>
    <p:sldId id="414" r:id="rId14"/>
    <p:sldId id="542" r:id="rId15"/>
    <p:sldId id="411" r:id="rId16"/>
    <p:sldId id="415" r:id="rId17"/>
    <p:sldId id="543" r:id="rId18"/>
    <p:sldId id="416" r:id="rId19"/>
    <p:sldId id="544" r:id="rId20"/>
    <p:sldId id="537" r:id="rId21"/>
    <p:sldId id="290" r:id="rId22"/>
    <p:sldId id="433" r:id="rId23"/>
    <p:sldId id="428" r:id="rId24"/>
    <p:sldId id="289" r:id="rId25"/>
    <p:sldId id="427" r:id="rId26"/>
    <p:sldId id="430" r:id="rId27"/>
    <p:sldId id="431" r:id="rId28"/>
    <p:sldId id="429" r:id="rId29"/>
    <p:sldId id="278" r:id="rId30"/>
    <p:sldId id="310" r:id="rId31"/>
    <p:sldId id="42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AC319D-314A-47A0-8459-3695A93421E0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DE43FB8-A158-4C5A-966A-FD4FC3BC3696}">
      <dgm:prSet/>
      <dgm:spPr/>
      <dgm:t>
        <a:bodyPr/>
        <a:lstStyle/>
        <a:p>
          <a:endParaRPr lang="en-US" dirty="0"/>
        </a:p>
      </dgm:t>
    </dgm:pt>
    <dgm:pt modelId="{109FAEC8-B4E0-44D3-AEC9-07614886F1F0}" type="parTrans" cxnId="{D075BB51-2404-4E51-B3B8-6CEBF7A932A9}">
      <dgm:prSet/>
      <dgm:spPr/>
      <dgm:t>
        <a:bodyPr/>
        <a:lstStyle/>
        <a:p>
          <a:endParaRPr lang="en-US"/>
        </a:p>
      </dgm:t>
    </dgm:pt>
    <dgm:pt modelId="{22988827-E8D2-481C-9DA8-1B2B357CA64F}" type="sibTrans" cxnId="{D075BB51-2404-4E51-B3B8-6CEBF7A932A9}">
      <dgm:prSet/>
      <dgm:spPr/>
      <dgm:t>
        <a:bodyPr/>
        <a:lstStyle/>
        <a:p>
          <a:endParaRPr lang="en-US"/>
        </a:p>
      </dgm:t>
    </dgm:pt>
    <dgm:pt modelId="{A91E7208-8104-4ECA-9536-76B135BB01D1}">
      <dgm:prSet/>
      <dgm:spPr/>
      <dgm:t>
        <a:bodyPr/>
        <a:lstStyle/>
        <a:p>
          <a:r>
            <a:rPr lang="en-US" b="0" i="0"/>
            <a:t>Physical abuse</a:t>
          </a:r>
          <a:endParaRPr lang="en-US"/>
        </a:p>
      </dgm:t>
    </dgm:pt>
    <dgm:pt modelId="{DE31EEBC-1D8C-49C8-946D-3FF71B6B63FB}" type="parTrans" cxnId="{154A16DA-2297-4039-9979-73E5917B40A2}">
      <dgm:prSet/>
      <dgm:spPr/>
      <dgm:t>
        <a:bodyPr/>
        <a:lstStyle/>
        <a:p>
          <a:endParaRPr lang="en-US"/>
        </a:p>
      </dgm:t>
    </dgm:pt>
    <dgm:pt modelId="{2CA93EA5-025A-493A-A55A-43861F1D0E0F}" type="sibTrans" cxnId="{154A16DA-2297-4039-9979-73E5917B40A2}">
      <dgm:prSet/>
      <dgm:spPr/>
      <dgm:t>
        <a:bodyPr/>
        <a:lstStyle/>
        <a:p>
          <a:endParaRPr lang="en-US"/>
        </a:p>
      </dgm:t>
    </dgm:pt>
    <dgm:pt modelId="{4E92AADF-5A19-42D1-BE0C-B1806329D899}">
      <dgm:prSet/>
      <dgm:spPr/>
      <dgm:t>
        <a:bodyPr/>
        <a:lstStyle/>
        <a:p>
          <a:r>
            <a:rPr lang="en-US" b="0" i="0"/>
            <a:t>Sexual abuse</a:t>
          </a:r>
          <a:endParaRPr lang="en-US"/>
        </a:p>
      </dgm:t>
    </dgm:pt>
    <dgm:pt modelId="{41A69E71-BE6A-45A3-95AB-4E925F745B67}" type="parTrans" cxnId="{05D0B95E-EFF2-44CB-99AC-A29FEB6C1301}">
      <dgm:prSet/>
      <dgm:spPr/>
      <dgm:t>
        <a:bodyPr/>
        <a:lstStyle/>
        <a:p>
          <a:endParaRPr lang="en-US"/>
        </a:p>
      </dgm:t>
    </dgm:pt>
    <dgm:pt modelId="{8FCDDFC6-1A2B-4DF6-B332-C8D116DC2371}" type="sibTrans" cxnId="{05D0B95E-EFF2-44CB-99AC-A29FEB6C1301}">
      <dgm:prSet/>
      <dgm:spPr/>
      <dgm:t>
        <a:bodyPr/>
        <a:lstStyle/>
        <a:p>
          <a:endParaRPr lang="en-US"/>
        </a:p>
      </dgm:t>
    </dgm:pt>
    <dgm:pt modelId="{FB871B78-E069-4852-87E4-6823D8A7D407}">
      <dgm:prSet/>
      <dgm:spPr/>
      <dgm:t>
        <a:bodyPr/>
        <a:lstStyle/>
        <a:p>
          <a:r>
            <a:rPr lang="en-US" b="0" i="0"/>
            <a:t>Neglect</a:t>
          </a:r>
          <a:endParaRPr lang="en-US"/>
        </a:p>
      </dgm:t>
    </dgm:pt>
    <dgm:pt modelId="{9E6AC6C0-A182-4B4E-ACE9-265EEB86552F}" type="parTrans" cxnId="{4216CE9D-D1B0-4EBE-BB0A-50F5C24E7B15}">
      <dgm:prSet/>
      <dgm:spPr/>
      <dgm:t>
        <a:bodyPr/>
        <a:lstStyle/>
        <a:p>
          <a:endParaRPr lang="en-US"/>
        </a:p>
      </dgm:t>
    </dgm:pt>
    <dgm:pt modelId="{177C5611-C5D2-40B2-A8E7-F1552E0C0764}" type="sibTrans" cxnId="{4216CE9D-D1B0-4EBE-BB0A-50F5C24E7B15}">
      <dgm:prSet/>
      <dgm:spPr/>
      <dgm:t>
        <a:bodyPr/>
        <a:lstStyle/>
        <a:p>
          <a:endParaRPr lang="en-US"/>
        </a:p>
      </dgm:t>
    </dgm:pt>
    <dgm:pt modelId="{27B3C763-1D5A-4FDE-9EAC-FEB67F475003}">
      <dgm:prSet/>
      <dgm:spPr/>
      <dgm:t>
        <a:bodyPr/>
        <a:lstStyle/>
        <a:p>
          <a:r>
            <a:rPr lang="en-US" b="0" i="0"/>
            <a:t>Emotional abuse</a:t>
          </a:r>
          <a:endParaRPr lang="en-US"/>
        </a:p>
      </dgm:t>
    </dgm:pt>
    <dgm:pt modelId="{A088D69E-7762-4CFA-809F-1294D5ADD29F}" type="parTrans" cxnId="{DF3DA78E-7853-4CF7-820A-9255DA780C19}">
      <dgm:prSet/>
      <dgm:spPr/>
      <dgm:t>
        <a:bodyPr/>
        <a:lstStyle/>
        <a:p>
          <a:endParaRPr lang="en-US"/>
        </a:p>
      </dgm:t>
    </dgm:pt>
    <dgm:pt modelId="{0E5B9E2B-CF9A-4E1A-B9EC-715404BAA1E2}" type="sibTrans" cxnId="{DF3DA78E-7853-4CF7-820A-9255DA780C19}">
      <dgm:prSet/>
      <dgm:spPr/>
      <dgm:t>
        <a:bodyPr/>
        <a:lstStyle/>
        <a:p>
          <a:endParaRPr lang="en-US"/>
        </a:p>
      </dgm:t>
    </dgm:pt>
    <dgm:pt modelId="{1D787D5B-A9FD-438C-B5DC-A822863B8C34}">
      <dgm:prSet/>
      <dgm:spPr/>
      <dgm:t>
        <a:bodyPr/>
        <a:lstStyle/>
        <a:p>
          <a:r>
            <a:rPr lang="en-US" b="0" i="0"/>
            <a:t>Exploitation of children</a:t>
          </a:r>
          <a:endParaRPr lang="en-US"/>
        </a:p>
      </dgm:t>
    </dgm:pt>
    <dgm:pt modelId="{75489CCD-9446-4A97-B301-D5EB3F20EC7D}" type="parTrans" cxnId="{3A3BB57F-AD8A-4225-AABC-3425F9402F5A}">
      <dgm:prSet/>
      <dgm:spPr/>
      <dgm:t>
        <a:bodyPr/>
        <a:lstStyle/>
        <a:p>
          <a:endParaRPr lang="en-US"/>
        </a:p>
      </dgm:t>
    </dgm:pt>
    <dgm:pt modelId="{1A36F457-55DC-4ABB-868F-B53AD55B4D2E}" type="sibTrans" cxnId="{3A3BB57F-AD8A-4225-AABC-3425F9402F5A}">
      <dgm:prSet/>
      <dgm:spPr/>
      <dgm:t>
        <a:bodyPr/>
        <a:lstStyle/>
        <a:p>
          <a:endParaRPr lang="en-US"/>
        </a:p>
      </dgm:t>
    </dgm:pt>
    <dgm:pt modelId="{DDDBC93A-C691-4B00-A1C4-B57E90569D1C}" type="pres">
      <dgm:prSet presAssocID="{C2AC319D-314A-47A0-8459-3695A93421E0}" presName="vert0" presStyleCnt="0">
        <dgm:presLayoutVars>
          <dgm:dir/>
          <dgm:animOne val="branch"/>
          <dgm:animLvl val="lvl"/>
        </dgm:presLayoutVars>
      </dgm:prSet>
      <dgm:spPr/>
    </dgm:pt>
    <dgm:pt modelId="{CD41FA07-8DBB-4643-B304-04C9D94E06B9}" type="pres">
      <dgm:prSet presAssocID="{1DE43FB8-A158-4C5A-966A-FD4FC3BC3696}" presName="thickLine" presStyleLbl="alignNode1" presStyleIdx="0" presStyleCnt="1"/>
      <dgm:spPr/>
    </dgm:pt>
    <dgm:pt modelId="{CE2E017B-1872-410B-A42F-7A349671A97F}" type="pres">
      <dgm:prSet presAssocID="{1DE43FB8-A158-4C5A-966A-FD4FC3BC3696}" presName="horz1" presStyleCnt="0"/>
      <dgm:spPr/>
    </dgm:pt>
    <dgm:pt modelId="{8220F0C9-66AA-4FD8-BFA0-A6C5166190D0}" type="pres">
      <dgm:prSet presAssocID="{1DE43FB8-A158-4C5A-966A-FD4FC3BC3696}" presName="tx1" presStyleLbl="revTx" presStyleIdx="0" presStyleCnt="6"/>
      <dgm:spPr/>
    </dgm:pt>
    <dgm:pt modelId="{6E31B940-7203-4A3E-9CF2-96CCEF57881B}" type="pres">
      <dgm:prSet presAssocID="{1DE43FB8-A158-4C5A-966A-FD4FC3BC3696}" presName="vert1" presStyleCnt="0"/>
      <dgm:spPr/>
    </dgm:pt>
    <dgm:pt modelId="{FE08BA97-96CC-45B6-94CD-5E70C07C086E}" type="pres">
      <dgm:prSet presAssocID="{A91E7208-8104-4ECA-9536-76B135BB01D1}" presName="vertSpace2a" presStyleCnt="0"/>
      <dgm:spPr/>
    </dgm:pt>
    <dgm:pt modelId="{153B8521-6F69-4082-AA19-0A17F12ACD22}" type="pres">
      <dgm:prSet presAssocID="{A91E7208-8104-4ECA-9536-76B135BB01D1}" presName="horz2" presStyleCnt="0"/>
      <dgm:spPr/>
    </dgm:pt>
    <dgm:pt modelId="{4AC4860C-0482-4A1F-A4AE-ECC198849F6F}" type="pres">
      <dgm:prSet presAssocID="{A91E7208-8104-4ECA-9536-76B135BB01D1}" presName="horzSpace2" presStyleCnt="0"/>
      <dgm:spPr/>
    </dgm:pt>
    <dgm:pt modelId="{79E50822-150A-48C2-A8B1-DE190CE8228D}" type="pres">
      <dgm:prSet presAssocID="{A91E7208-8104-4ECA-9536-76B135BB01D1}" presName="tx2" presStyleLbl="revTx" presStyleIdx="1" presStyleCnt="6"/>
      <dgm:spPr/>
    </dgm:pt>
    <dgm:pt modelId="{C0E5816E-DE15-4797-880A-4C3AFACACE65}" type="pres">
      <dgm:prSet presAssocID="{A91E7208-8104-4ECA-9536-76B135BB01D1}" presName="vert2" presStyleCnt="0"/>
      <dgm:spPr/>
    </dgm:pt>
    <dgm:pt modelId="{D422E383-B8E5-4849-8732-B756AF29B05E}" type="pres">
      <dgm:prSet presAssocID="{A91E7208-8104-4ECA-9536-76B135BB01D1}" presName="thinLine2b" presStyleLbl="callout" presStyleIdx="0" presStyleCnt="5"/>
      <dgm:spPr/>
    </dgm:pt>
    <dgm:pt modelId="{2DEE2BAB-C983-4792-B298-C01717C7CD57}" type="pres">
      <dgm:prSet presAssocID="{A91E7208-8104-4ECA-9536-76B135BB01D1}" presName="vertSpace2b" presStyleCnt="0"/>
      <dgm:spPr/>
    </dgm:pt>
    <dgm:pt modelId="{D11FA995-04A8-4F08-9D4B-3C2F0FC4C813}" type="pres">
      <dgm:prSet presAssocID="{4E92AADF-5A19-42D1-BE0C-B1806329D899}" presName="horz2" presStyleCnt="0"/>
      <dgm:spPr/>
    </dgm:pt>
    <dgm:pt modelId="{103F4410-AC6C-4DCB-8E8F-4472EB908EDF}" type="pres">
      <dgm:prSet presAssocID="{4E92AADF-5A19-42D1-BE0C-B1806329D899}" presName="horzSpace2" presStyleCnt="0"/>
      <dgm:spPr/>
    </dgm:pt>
    <dgm:pt modelId="{E1601135-E307-42CD-B26E-B49FA62DC1DC}" type="pres">
      <dgm:prSet presAssocID="{4E92AADF-5A19-42D1-BE0C-B1806329D899}" presName="tx2" presStyleLbl="revTx" presStyleIdx="2" presStyleCnt="6"/>
      <dgm:spPr/>
    </dgm:pt>
    <dgm:pt modelId="{5707672A-45DD-40BC-927E-1513ED0CA215}" type="pres">
      <dgm:prSet presAssocID="{4E92AADF-5A19-42D1-BE0C-B1806329D899}" presName="vert2" presStyleCnt="0"/>
      <dgm:spPr/>
    </dgm:pt>
    <dgm:pt modelId="{1C0744A5-3266-49A5-AB98-8DE089726D0C}" type="pres">
      <dgm:prSet presAssocID="{4E92AADF-5A19-42D1-BE0C-B1806329D899}" presName="thinLine2b" presStyleLbl="callout" presStyleIdx="1" presStyleCnt="5"/>
      <dgm:spPr/>
    </dgm:pt>
    <dgm:pt modelId="{5ED78EDA-363F-408F-968A-37DC3D57F66F}" type="pres">
      <dgm:prSet presAssocID="{4E92AADF-5A19-42D1-BE0C-B1806329D899}" presName="vertSpace2b" presStyleCnt="0"/>
      <dgm:spPr/>
    </dgm:pt>
    <dgm:pt modelId="{7C428115-122B-4909-AA21-7B2450DD104F}" type="pres">
      <dgm:prSet presAssocID="{FB871B78-E069-4852-87E4-6823D8A7D407}" presName="horz2" presStyleCnt="0"/>
      <dgm:spPr/>
    </dgm:pt>
    <dgm:pt modelId="{3029FEF1-82E7-4035-AF9D-38BB7AF39582}" type="pres">
      <dgm:prSet presAssocID="{FB871B78-E069-4852-87E4-6823D8A7D407}" presName="horzSpace2" presStyleCnt="0"/>
      <dgm:spPr/>
    </dgm:pt>
    <dgm:pt modelId="{BEF00D6E-9459-44D6-AEC8-CF33952007FD}" type="pres">
      <dgm:prSet presAssocID="{FB871B78-E069-4852-87E4-6823D8A7D407}" presName="tx2" presStyleLbl="revTx" presStyleIdx="3" presStyleCnt="6"/>
      <dgm:spPr/>
    </dgm:pt>
    <dgm:pt modelId="{DC801AEB-1593-4EDD-8C6D-E66795294548}" type="pres">
      <dgm:prSet presAssocID="{FB871B78-E069-4852-87E4-6823D8A7D407}" presName="vert2" presStyleCnt="0"/>
      <dgm:spPr/>
    </dgm:pt>
    <dgm:pt modelId="{A4E07A81-1E5E-4126-814E-F2E350ED0AAC}" type="pres">
      <dgm:prSet presAssocID="{FB871B78-E069-4852-87E4-6823D8A7D407}" presName="thinLine2b" presStyleLbl="callout" presStyleIdx="2" presStyleCnt="5"/>
      <dgm:spPr/>
    </dgm:pt>
    <dgm:pt modelId="{2B0C7E1C-46C0-42F7-BDDA-C48F6F9294DA}" type="pres">
      <dgm:prSet presAssocID="{FB871B78-E069-4852-87E4-6823D8A7D407}" presName="vertSpace2b" presStyleCnt="0"/>
      <dgm:spPr/>
    </dgm:pt>
    <dgm:pt modelId="{F6F33C07-7963-4DF4-8975-309C843A0AA7}" type="pres">
      <dgm:prSet presAssocID="{27B3C763-1D5A-4FDE-9EAC-FEB67F475003}" presName="horz2" presStyleCnt="0"/>
      <dgm:spPr/>
    </dgm:pt>
    <dgm:pt modelId="{2C90D7CF-4D8B-4603-90EE-6FC870CAB9CD}" type="pres">
      <dgm:prSet presAssocID="{27B3C763-1D5A-4FDE-9EAC-FEB67F475003}" presName="horzSpace2" presStyleCnt="0"/>
      <dgm:spPr/>
    </dgm:pt>
    <dgm:pt modelId="{43D2CC01-1EEE-4325-AA35-A97249B31089}" type="pres">
      <dgm:prSet presAssocID="{27B3C763-1D5A-4FDE-9EAC-FEB67F475003}" presName="tx2" presStyleLbl="revTx" presStyleIdx="4" presStyleCnt="6"/>
      <dgm:spPr/>
    </dgm:pt>
    <dgm:pt modelId="{7E6E4A7F-0825-416B-9815-9A946E7DB48F}" type="pres">
      <dgm:prSet presAssocID="{27B3C763-1D5A-4FDE-9EAC-FEB67F475003}" presName="vert2" presStyleCnt="0"/>
      <dgm:spPr/>
    </dgm:pt>
    <dgm:pt modelId="{F60F0636-DDE3-4498-A8C9-259829E472D9}" type="pres">
      <dgm:prSet presAssocID="{27B3C763-1D5A-4FDE-9EAC-FEB67F475003}" presName="thinLine2b" presStyleLbl="callout" presStyleIdx="3" presStyleCnt="5"/>
      <dgm:spPr/>
    </dgm:pt>
    <dgm:pt modelId="{F11938E0-D8E3-452B-9FB4-3D0381CC1D2B}" type="pres">
      <dgm:prSet presAssocID="{27B3C763-1D5A-4FDE-9EAC-FEB67F475003}" presName="vertSpace2b" presStyleCnt="0"/>
      <dgm:spPr/>
    </dgm:pt>
    <dgm:pt modelId="{B2086982-4204-4B88-AF9F-536FCF8D09A0}" type="pres">
      <dgm:prSet presAssocID="{1D787D5B-A9FD-438C-B5DC-A822863B8C34}" presName="horz2" presStyleCnt="0"/>
      <dgm:spPr/>
    </dgm:pt>
    <dgm:pt modelId="{F484C29B-1D68-4BA9-B4C4-4375D58B7E58}" type="pres">
      <dgm:prSet presAssocID="{1D787D5B-A9FD-438C-B5DC-A822863B8C34}" presName="horzSpace2" presStyleCnt="0"/>
      <dgm:spPr/>
    </dgm:pt>
    <dgm:pt modelId="{5C7467AB-37CF-4768-80D8-587B7DEBF87F}" type="pres">
      <dgm:prSet presAssocID="{1D787D5B-A9FD-438C-B5DC-A822863B8C34}" presName="tx2" presStyleLbl="revTx" presStyleIdx="5" presStyleCnt="6"/>
      <dgm:spPr/>
    </dgm:pt>
    <dgm:pt modelId="{7F5A6A18-FC55-4B0D-91DD-9FBE4F708617}" type="pres">
      <dgm:prSet presAssocID="{1D787D5B-A9FD-438C-B5DC-A822863B8C34}" presName="vert2" presStyleCnt="0"/>
      <dgm:spPr/>
    </dgm:pt>
    <dgm:pt modelId="{06A46CC9-9004-45A8-B4F2-E54DC1013F19}" type="pres">
      <dgm:prSet presAssocID="{1D787D5B-A9FD-438C-B5DC-A822863B8C34}" presName="thinLine2b" presStyleLbl="callout" presStyleIdx="4" presStyleCnt="5"/>
      <dgm:spPr/>
    </dgm:pt>
    <dgm:pt modelId="{D90B8310-8767-435F-9898-7FA12BE6EC58}" type="pres">
      <dgm:prSet presAssocID="{1D787D5B-A9FD-438C-B5DC-A822863B8C34}" presName="vertSpace2b" presStyleCnt="0"/>
      <dgm:spPr/>
    </dgm:pt>
  </dgm:ptLst>
  <dgm:cxnLst>
    <dgm:cxn modelId="{835C5106-5D69-4C2F-91D7-2C03140F78CA}" type="presOf" srcId="{FB871B78-E069-4852-87E4-6823D8A7D407}" destId="{BEF00D6E-9459-44D6-AEC8-CF33952007FD}" srcOrd="0" destOrd="0" presId="urn:microsoft.com/office/officeart/2008/layout/LinedList"/>
    <dgm:cxn modelId="{A87CAF2B-46FF-47F1-A012-328707DFA9F7}" type="presOf" srcId="{4E92AADF-5A19-42D1-BE0C-B1806329D899}" destId="{E1601135-E307-42CD-B26E-B49FA62DC1DC}" srcOrd="0" destOrd="0" presId="urn:microsoft.com/office/officeart/2008/layout/LinedList"/>
    <dgm:cxn modelId="{B05D7E35-D3BE-450D-AB67-58040DBD869A}" type="presOf" srcId="{27B3C763-1D5A-4FDE-9EAC-FEB67F475003}" destId="{43D2CC01-1EEE-4325-AA35-A97249B31089}" srcOrd="0" destOrd="0" presId="urn:microsoft.com/office/officeart/2008/layout/LinedList"/>
    <dgm:cxn modelId="{05D0B95E-EFF2-44CB-99AC-A29FEB6C1301}" srcId="{1DE43FB8-A158-4C5A-966A-FD4FC3BC3696}" destId="{4E92AADF-5A19-42D1-BE0C-B1806329D899}" srcOrd="1" destOrd="0" parTransId="{41A69E71-BE6A-45A3-95AB-4E925F745B67}" sibTransId="{8FCDDFC6-1A2B-4DF6-B332-C8D116DC2371}"/>
    <dgm:cxn modelId="{D075BB51-2404-4E51-B3B8-6CEBF7A932A9}" srcId="{C2AC319D-314A-47A0-8459-3695A93421E0}" destId="{1DE43FB8-A158-4C5A-966A-FD4FC3BC3696}" srcOrd="0" destOrd="0" parTransId="{109FAEC8-B4E0-44D3-AEC9-07614886F1F0}" sibTransId="{22988827-E8D2-481C-9DA8-1B2B357CA64F}"/>
    <dgm:cxn modelId="{3A3BB57F-AD8A-4225-AABC-3425F9402F5A}" srcId="{1DE43FB8-A158-4C5A-966A-FD4FC3BC3696}" destId="{1D787D5B-A9FD-438C-B5DC-A822863B8C34}" srcOrd="4" destOrd="0" parTransId="{75489CCD-9446-4A97-B301-D5EB3F20EC7D}" sibTransId="{1A36F457-55DC-4ABB-868F-B53AD55B4D2E}"/>
    <dgm:cxn modelId="{DF3DA78E-7853-4CF7-820A-9255DA780C19}" srcId="{1DE43FB8-A158-4C5A-966A-FD4FC3BC3696}" destId="{27B3C763-1D5A-4FDE-9EAC-FEB67F475003}" srcOrd="3" destOrd="0" parTransId="{A088D69E-7762-4CFA-809F-1294D5ADD29F}" sibTransId="{0E5B9E2B-CF9A-4E1A-B9EC-715404BAA1E2}"/>
    <dgm:cxn modelId="{AD997F8F-139F-4186-A657-A4BCE6F26207}" type="presOf" srcId="{C2AC319D-314A-47A0-8459-3695A93421E0}" destId="{DDDBC93A-C691-4B00-A1C4-B57E90569D1C}" srcOrd="0" destOrd="0" presId="urn:microsoft.com/office/officeart/2008/layout/LinedList"/>
    <dgm:cxn modelId="{4216CE9D-D1B0-4EBE-BB0A-50F5C24E7B15}" srcId="{1DE43FB8-A158-4C5A-966A-FD4FC3BC3696}" destId="{FB871B78-E069-4852-87E4-6823D8A7D407}" srcOrd="2" destOrd="0" parTransId="{9E6AC6C0-A182-4B4E-ACE9-265EEB86552F}" sibTransId="{177C5611-C5D2-40B2-A8E7-F1552E0C0764}"/>
    <dgm:cxn modelId="{5AFE81B6-8ECB-486D-8718-0D3027D87F9E}" type="presOf" srcId="{1D787D5B-A9FD-438C-B5DC-A822863B8C34}" destId="{5C7467AB-37CF-4768-80D8-587B7DEBF87F}" srcOrd="0" destOrd="0" presId="urn:microsoft.com/office/officeart/2008/layout/LinedList"/>
    <dgm:cxn modelId="{6EB8C2CA-DA92-4C74-8744-44FC818755EB}" type="presOf" srcId="{1DE43FB8-A158-4C5A-966A-FD4FC3BC3696}" destId="{8220F0C9-66AA-4FD8-BFA0-A6C5166190D0}" srcOrd="0" destOrd="0" presId="urn:microsoft.com/office/officeart/2008/layout/LinedList"/>
    <dgm:cxn modelId="{9BB4F8D5-1C59-4796-8AFD-D95F6EEDDD63}" type="presOf" srcId="{A91E7208-8104-4ECA-9536-76B135BB01D1}" destId="{79E50822-150A-48C2-A8B1-DE190CE8228D}" srcOrd="0" destOrd="0" presId="urn:microsoft.com/office/officeart/2008/layout/LinedList"/>
    <dgm:cxn modelId="{154A16DA-2297-4039-9979-73E5917B40A2}" srcId="{1DE43FB8-A158-4C5A-966A-FD4FC3BC3696}" destId="{A91E7208-8104-4ECA-9536-76B135BB01D1}" srcOrd="0" destOrd="0" parTransId="{DE31EEBC-1D8C-49C8-946D-3FF71B6B63FB}" sibTransId="{2CA93EA5-025A-493A-A55A-43861F1D0E0F}"/>
    <dgm:cxn modelId="{CFACA3DF-6ED4-4DE1-90C5-D0726D4C302C}" type="presParOf" srcId="{DDDBC93A-C691-4B00-A1C4-B57E90569D1C}" destId="{CD41FA07-8DBB-4643-B304-04C9D94E06B9}" srcOrd="0" destOrd="0" presId="urn:microsoft.com/office/officeart/2008/layout/LinedList"/>
    <dgm:cxn modelId="{8AC86730-C0DB-4982-B1F8-9D71EE553CC8}" type="presParOf" srcId="{DDDBC93A-C691-4B00-A1C4-B57E90569D1C}" destId="{CE2E017B-1872-410B-A42F-7A349671A97F}" srcOrd="1" destOrd="0" presId="urn:microsoft.com/office/officeart/2008/layout/LinedList"/>
    <dgm:cxn modelId="{BAE82010-A1CE-46B7-BCBA-368FABD56CF0}" type="presParOf" srcId="{CE2E017B-1872-410B-A42F-7A349671A97F}" destId="{8220F0C9-66AA-4FD8-BFA0-A6C5166190D0}" srcOrd="0" destOrd="0" presId="urn:microsoft.com/office/officeart/2008/layout/LinedList"/>
    <dgm:cxn modelId="{D86DC3DC-5A50-4921-A5F0-BFDCC8939D29}" type="presParOf" srcId="{CE2E017B-1872-410B-A42F-7A349671A97F}" destId="{6E31B940-7203-4A3E-9CF2-96CCEF57881B}" srcOrd="1" destOrd="0" presId="urn:microsoft.com/office/officeart/2008/layout/LinedList"/>
    <dgm:cxn modelId="{D9D6DCB1-36A3-451E-A5A1-EE3DC990FED5}" type="presParOf" srcId="{6E31B940-7203-4A3E-9CF2-96CCEF57881B}" destId="{FE08BA97-96CC-45B6-94CD-5E70C07C086E}" srcOrd="0" destOrd="0" presId="urn:microsoft.com/office/officeart/2008/layout/LinedList"/>
    <dgm:cxn modelId="{BD95DEDA-6523-4B61-8895-13B187E56773}" type="presParOf" srcId="{6E31B940-7203-4A3E-9CF2-96CCEF57881B}" destId="{153B8521-6F69-4082-AA19-0A17F12ACD22}" srcOrd="1" destOrd="0" presId="urn:microsoft.com/office/officeart/2008/layout/LinedList"/>
    <dgm:cxn modelId="{27A154ED-2376-43A0-874A-0839E3B9FED1}" type="presParOf" srcId="{153B8521-6F69-4082-AA19-0A17F12ACD22}" destId="{4AC4860C-0482-4A1F-A4AE-ECC198849F6F}" srcOrd="0" destOrd="0" presId="urn:microsoft.com/office/officeart/2008/layout/LinedList"/>
    <dgm:cxn modelId="{ABCF404D-49ED-4B99-9C84-55174E7F0C43}" type="presParOf" srcId="{153B8521-6F69-4082-AA19-0A17F12ACD22}" destId="{79E50822-150A-48C2-A8B1-DE190CE8228D}" srcOrd="1" destOrd="0" presId="urn:microsoft.com/office/officeart/2008/layout/LinedList"/>
    <dgm:cxn modelId="{716914FE-7BDF-4546-8861-65B18DF98D4C}" type="presParOf" srcId="{153B8521-6F69-4082-AA19-0A17F12ACD22}" destId="{C0E5816E-DE15-4797-880A-4C3AFACACE65}" srcOrd="2" destOrd="0" presId="urn:microsoft.com/office/officeart/2008/layout/LinedList"/>
    <dgm:cxn modelId="{23BCF493-FCF9-4118-8152-EDACE0770FFD}" type="presParOf" srcId="{6E31B940-7203-4A3E-9CF2-96CCEF57881B}" destId="{D422E383-B8E5-4849-8732-B756AF29B05E}" srcOrd="2" destOrd="0" presId="urn:microsoft.com/office/officeart/2008/layout/LinedList"/>
    <dgm:cxn modelId="{5D6E900A-C86D-4D35-BD64-8DA6A6F05AE9}" type="presParOf" srcId="{6E31B940-7203-4A3E-9CF2-96CCEF57881B}" destId="{2DEE2BAB-C983-4792-B298-C01717C7CD57}" srcOrd="3" destOrd="0" presId="urn:microsoft.com/office/officeart/2008/layout/LinedList"/>
    <dgm:cxn modelId="{F0653491-C2D6-4A01-B8E6-DF33D6533480}" type="presParOf" srcId="{6E31B940-7203-4A3E-9CF2-96CCEF57881B}" destId="{D11FA995-04A8-4F08-9D4B-3C2F0FC4C813}" srcOrd="4" destOrd="0" presId="urn:microsoft.com/office/officeart/2008/layout/LinedList"/>
    <dgm:cxn modelId="{829C3373-972D-4F61-AFB1-6C5E26FDB121}" type="presParOf" srcId="{D11FA995-04A8-4F08-9D4B-3C2F0FC4C813}" destId="{103F4410-AC6C-4DCB-8E8F-4472EB908EDF}" srcOrd="0" destOrd="0" presId="urn:microsoft.com/office/officeart/2008/layout/LinedList"/>
    <dgm:cxn modelId="{16BB0A5F-1C2F-40EE-9738-5A9D466C68EA}" type="presParOf" srcId="{D11FA995-04A8-4F08-9D4B-3C2F0FC4C813}" destId="{E1601135-E307-42CD-B26E-B49FA62DC1DC}" srcOrd="1" destOrd="0" presId="urn:microsoft.com/office/officeart/2008/layout/LinedList"/>
    <dgm:cxn modelId="{EACCA626-CB6C-42FA-9DBE-18DEA4C7E02E}" type="presParOf" srcId="{D11FA995-04A8-4F08-9D4B-3C2F0FC4C813}" destId="{5707672A-45DD-40BC-927E-1513ED0CA215}" srcOrd="2" destOrd="0" presId="urn:microsoft.com/office/officeart/2008/layout/LinedList"/>
    <dgm:cxn modelId="{5F1A5E55-A06E-48FA-8904-C032748F0441}" type="presParOf" srcId="{6E31B940-7203-4A3E-9CF2-96CCEF57881B}" destId="{1C0744A5-3266-49A5-AB98-8DE089726D0C}" srcOrd="5" destOrd="0" presId="urn:microsoft.com/office/officeart/2008/layout/LinedList"/>
    <dgm:cxn modelId="{AADD9AAE-3E6C-4C0F-A75D-F2B227CB0525}" type="presParOf" srcId="{6E31B940-7203-4A3E-9CF2-96CCEF57881B}" destId="{5ED78EDA-363F-408F-968A-37DC3D57F66F}" srcOrd="6" destOrd="0" presId="urn:microsoft.com/office/officeart/2008/layout/LinedList"/>
    <dgm:cxn modelId="{445F8038-3334-4145-B546-24771309B344}" type="presParOf" srcId="{6E31B940-7203-4A3E-9CF2-96CCEF57881B}" destId="{7C428115-122B-4909-AA21-7B2450DD104F}" srcOrd="7" destOrd="0" presId="urn:microsoft.com/office/officeart/2008/layout/LinedList"/>
    <dgm:cxn modelId="{F31D123D-B909-4AF1-AE45-E662D2815DC3}" type="presParOf" srcId="{7C428115-122B-4909-AA21-7B2450DD104F}" destId="{3029FEF1-82E7-4035-AF9D-38BB7AF39582}" srcOrd="0" destOrd="0" presId="urn:microsoft.com/office/officeart/2008/layout/LinedList"/>
    <dgm:cxn modelId="{9461AEF2-F21F-459E-B088-35003BFDB846}" type="presParOf" srcId="{7C428115-122B-4909-AA21-7B2450DD104F}" destId="{BEF00D6E-9459-44D6-AEC8-CF33952007FD}" srcOrd="1" destOrd="0" presId="urn:microsoft.com/office/officeart/2008/layout/LinedList"/>
    <dgm:cxn modelId="{6DD916B4-B637-43C6-B1B1-E2222121341D}" type="presParOf" srcId="{7C428115-122B-4909-AA21-7B2450DD104F}" destId="{DC801AEB-1593-4EDD-8C6D-E66795294548}" srcOrd="2" destOrd="0" presId="urn:microsoft.com/office/officeart/2008/layout/LinedList"/>
    <dgm:cxn modelId="{A651CFF1-1DA1-4D56-B00B-3A9FF053CA19}" type="presParOf" srcId="{6E31B940-7203-4A3E-9CF2-96CCEF57881B}" destId="{A4E07A81-1E5E-4126-814E-F2E350ED0AAC}" srcOrd="8" destOrd="0" presId="urn:microsoft.com/office/officeart/2008/layout/LinedList"/>
    <dgm:cxn modelId="{71B79085-6D32-4A98-929C-C2DAF2F00784}" type="presParOf" srcId="{6E31B940-7203-4A3E-9CF2-96CCEF57881B}" destId="{2B0C7E1C-46C0-42F7-BDDA-C48F6F9294DA}" srcOrd="9" destOrd="0" presId="urn:microsoft.com/office/officeart/2008/layout/LinedList"/>
    <dgm:cxn modelId="{7645FF61-AFA4-49D9-83D4-E034C2AFE181}" type="presParOf" srcId="{6E31B940-7203-4A3E-9CF2-96CCEF57881B}" destId="{F6F33C07-7963-4DF4-8975-309C843A0AA7}" srcOrd="10" destOrd="0" presId="urn:microsoft.com/office/officeart/2008/layout/LinedList"/>
    <dgm:cxn modelId="{E550A019-7D93-4758-9767-8FB983A90000}" type="presParOf" srcId="{F6F33C07-7963-4DF4-8975-309C843A0AA7}" destId="{2C90D7CF-4D8B-4603-90EE-6FC870CAB9CD}" srcOrd="0" destOrd="0" presId="urn:microsoft.com/office/officeart/2008/layout/LinedList"/>
    <dgm:cxn modelId="{EBD90C9F-43C7-4769-870E-623A28157F42}" type="presParOf" srcId="{F6F33C07-7963-4DF4-8975-309C843A0AA7}" destId="{43D2CC01-1EEE-4325-AA35-A97249B31089}" srcOrd="1" destOrd="0" presId="urn:microsoft.com/office/officeart/2008/layout/LinedList"/>
    <dgm:cxn modelId="{07ED1C13-C3E9-4589-902A-698C995523B7}" type="presParOf" srcId="{F6F33C07-7963-4DF4-8975-309C843A0AA7}" destId="{7E6E4A7F-0825-416B-9815-9A946E7DB48F}" srcOrd="2" destOrd="0" presId="urn:microsoft.com/office/officeart/2008/layout/LinedList"/>
    <dgm:cxn modelId="{B2426793-978D-42C1-B98B-09445752203A}" type="presParOf" srcId="{6E31B940-7203-4A3E-9CF2-96CCEF57881B}" destId="{F60F0636-DDE3-4498-A8C9-259829E472D9}" srcOrd="11" destOrd="0" presId="urn:microsoft.com/office/officeart/2008/layout/LinedList"/>
    <dgm:cxn modelId="{6E0CD2D0-19A7-419E-87BC-2645F1352944}" type="presParOf" srcId="{6E31B940-7203-4A3E-9CF2-96CCEF57881B}" destId="{F11938E0-D8E3-452B-9FB4-3D0381CC1D2B}" srcOrd="12" destOrd="0" presId="urn:microsoft.com/office/officeart/2008/layout/LinedList"/>
    <dgm:cxn modelId="{2D5FEC42-B981-456E-AAB4-0D62CAE33DEA}" type="presParOf" srcId="{6E31B940-7203-4A3E-9CF2-96CCEF57881B}" destId="{B2086982-4204-4B88-AF9F-536FCF8D09A0}" srcOrd="13" destOrd="0" presId="urn:microsoft.com/office/officeart/2008/layout/LinedList"/>
    <dgm:cxn modelId="{45B7D992-CC49-4676-B4C2-A03E528EA7E8}" type="presParOf" srcId="{B2086982-4204-4B88-AF9F-536FCF8D09A0}" destId="{F484C29B-1D68-4BA9-B4C4-4375D58B7E58}" srcOrd="0" destOrd="0" presId="urn:microsoft.com/office/officeart/2008/layout/LinedList"/>
    <dgm:cxn modelId="{5273AA52-FA1C-4675-A1FA-5B522B376CDA}" type="presParOf" srcId="{B2086982-4204-4B88-AF9F-536FCF8D09A0}" destId="{5C7467AB-37CF-4768-80D8-587B7DEBF87F}" srcOrd="1" destOrd="0" presId="urn:microsoft.com/office/officeart/2008/layout/LinedList"/>
    <dgm:cxn modelId="{70539FD6-E634-4716-86B1-9C7990351C48}" type="presParOf" srcId="{B2086982-4204-4B88-AF9F-536FCF8D09A0}" destId="{7F5A6A18-FC55-4B0D-91DD-9FBE4F708617}" srcOrd="2" destOrd="0" presId="urn:microsoft.com/office/officeart/2008/layout/LinedList"/>
    <dgm:cxn modelId="{47BC70FF-9EC3-4607-948A-99A61BE3A45F}" type="presParOf" srcId="{6E31B940-7203-4A3E-9CF2-96CCEF57881B}" destId="{06A46CC9-9004-45A8-B4F2-E54DC1013F19}" srcOrd="14" destOrd="0" presId="urn:microsoft.com/office/officeart/2008/layout/LinedList"/>
    <dgm:cxn modelId="{0998C412-96B4-479C-A80E-0925C56B0E95}" type="presParOf" srcId="{6E31B940-7203-4A3E-9CF2-96CCEF57881B}" destId="{D90B8310-8767-435F-9898-7FA12BE6EC58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7A02C-B0B3-4DE1-AA7E-543346E55421}" type="doc">
      <dgm:prSet loTypeId="urn:microsoft.com/office/officeart/2005/8/layout/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1DB818B-6E87-42A8-B178-CD4CF3451E00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Myth: Sex trafficking does not occur in the Czech Republic; it only happens in other countries</a:t>
          </a:r>
        </a:p>
      </dgm:t>
    </dgm:pt>
    <dgm:pt modelId="{7B57515C-2EFF-4D38-87D2-8D7A6E765FC4}" type="parTrans" cxnId="{CFD53231-E703-4FC3-B03A-5C79CC0CF986}">
      <dgm:prSet/>
      <dgm:spPr/>
      <dgm:t>
        <a:bodyPr/>
        <a:lstStyle/>
        <a:p>
          <a:endParaRPr lang="en-US"/>
        </a:p>
      </dgm:t>
    </dgm:pt>
    <dgm:pt modelId="{0CAC5133-002D-4710-AFB7-B6E6CBFA99D6}" type="sibTrans" cxnId="{CFD53231-E703-4FC3-B03A-5C79CC0CF986}">
      <dgm:prSet/>
      <dgm:spPr/>
      <dgm:t>
        <a:bodyPr/>
        <a:lstStyle/>
        <a:p>
          <a:endParaRPr lang="en-US"/>
        </a:p>
      </dgm:t>
    </dgm:pt>
    <dgm:pt modelId="{97DA6991-2B67-4D7E-AB91-73ED94E5BC8D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Myth: Sex trafficking victims in the Czech Republic are only foreign-born individuals and those who are poor</a:t>
          </a:r>
        </a:p>
      </dgm:t>
    </dgm:pt>
    <dgm:pt modelId="{74A917E3-317F-411C-8E1B-BD24910A4F76}" type="parTrans" cxnId="{32169060-7C0F-4C23-8F21-0EA4A1D3135B}">
      <dgm:prSet/>
      <dgm:spPr/>
      <dgm:t>
        <a:bodyPr/>
        <a:lstStyle/>
        <a:p>
          <a:endParaRPr lang="en-US"/>
        </a:p>
      </dgm:t>
    </dgm:pt>
    <dgm:pt modelId="{DE150C93-3F82-4532-A737-EFA2B2168462}" type="sibTrans" cxnId="{32169060-7C0F-4C23-8F21-0EA4A1D3135B}">
      <dgm:prSet/>
      <dgm:spPr/>
      <dgm:t>
        <a:bodyPr/>
        <a:lstStyle/>
        <a:p>
          <a:endParaRPr lang="en-US"/>
        </a:p>
      </dgm:t>
    </dgm:pt>
    <dgm:pt modelId="{D955D386-8493-4559-80C7-84F941C8D010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Myth: Sex trafficking victims will attempt to seek help when in public</a:t>
          </a:r>
        </a:p>
      </dgm:t>
    </dgm:pt>
    <dgm:pt modelId="{0E4990E6-AE89-4B9C-A87D-92CAEFC24FA9}" type="parTrans" cxnId="{1F68329B-B19C-47EA-8E80-01A94F0739F9}">
      <dgm:prSet/>
      <dgm:spPr/>
      <dgm:t>
        <a:bodyPr/>
        <a:lstStyle/>
        <a:p>
          <a:endParaRPr lang="en-US"/>
        </a:p>
      </dgm:t>
    </dgm:pt>
    <dgm:pt modelId="{906D7372-41E4-41FC-973B-E64D5C4EDED8}" type="sibTrans" cxnId="{1F68329B-B19C-47EA-8E80-01A94F0739F9}">
      <dgm:prSet/>
      <dgm:spPr/>
      <dgm:t>
        <a:bodyPr/>
        <a:lstStyle/>
        <a:p>
          <a:endParaRPr lang="en-US"/>
        </a:p>
      </dgm:t>
    </dgm:pt>
    <dgm:pt modelId="{6639C7BB-8170-4E09-AC4B-E0B22B6DC7B9}" type="pres">
      <dgm:prSet presAssocID="{6027A02C-B0B3-4DE1-AA7E-543346E55421}" presName="linear" presStyleCnt="0">
        <dgm:presLayoutVars>
          <dgm:dir/>
          <dgm:animLvl val="lvl"/>
          <dgm:resizeHandles val="exact"/>
        </dgm:presLayoutVars>
      </dgm:prSet>
      <dgm:spPr/>
    </dgm:pt>
    <dgm:pt modelId="{4AFF603E-5EA7-499B-AC36-3C1D93576C16}" type="pres">
      <dgm:prSet presAssocID="{31DB818B-6E87-42A8-B178-CD4CF3451E00}" presName="parentLin" presStyleCnt="0"/>
      <dgm:spPr/>
    </dgm:pt>
    <dgm:pt modelId="{2437555C-0709-405C-81A8-7A629F945E01}" type="pres">
      <dgm:prSet presAssocID="{31DB818B-6E87-42A8-B178-CD4CF3451E00}" presName="parentLeftMargin" presStyleLbl="node1" presStyleIdx="0" presStyleCnt="3"/>
      <dgm:spPr/>
    </dgm:pt>
    <dgm:pt modelId="{669F47AB-5AB6-43A3-9C16-E2165A1F6799}" type="pres">
      <dgm:prSet presAssocID="{31DB818B-6E87-42A8-B178-CD4CF3451E0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A63E86E-4EB4-44E3-988C-1E29F75F339C}" type="pres">
      <dgm:prSet presAssocID="{31DB818B-6E87-42A8-B178-CD4CF3451E00}" presName="negativeSpace" presStyleCnt="0"/>
      <dgm:spPr/>
    </dgm:pt>
    <dgm:pt modelId="{01517493-F269-4625-BE26-AB51E2E79A22}" type="pres">
      <dgm:prSet presAssocID="{31DB818B-6E87-42A8-B178-CD4CF3451E00}" presName="childText" presStyleLbl="conFgAcc1" presStyleIdx="0" presStyleCnt="3">
        <dgm:presLayoutVars>
          <dgm:bulletEnabled val="1"/>
        </dgm:presLayoutVars>
      </dgm:prSet>
      <dgm:spPr>
        <a:solidFill>
          <a:schemeClr val="accent5">
            <a:lumMod val="20000"/>
            <a:lumOff val="80000"/>
            <a:alpha val="90000"/>
          </a:schemeClr>
        </a:solidFill>
      </dgm:spPr>
    </dgm:pt>
    <dgm:pt modelId="{CFB59E0C-1435-4219-B99C-9B9BF1A04BD7}" type="pres">
      <dgm:prSet presAssocID="{0CAC5133-002D-4710-AFB7-B6E6CBFA99D6}" presName="spaceBetweenRectangles" presStyleCnt="0"/>
      <dgm:spPr/>
    </dgm:pt>
    <dgm:pt modelId="{9CD86EFF-4115-42D7-8744-C89DBE67D2F7}" type="pres">
      <dgm:prSet presAssocID="{97DA6991-2B67-4D7E-AB91-73ED94E5BC8D}" presName="parentLin" presStyleCnt="0"/>
      <dgm:spPr/>
    </dgm:pt>
    <dgm:pt modelId="{F9F4A75E-8E19-47FF-9224-7C3E2E52C4F9}" type="pres">
      <dgm:prSet presAssocID="{97DA6991-2B67-4D7E-AB91-73ED94E5BC8D}" presName="parentLeftMargin" presStyleLbl="node1" presStyleIdx="0" presStyleCnt="3"/>
      <dgm:spPr/>
    </dgm:pt>
    <dgm:pt modelId="{532393B2-1B11-4E55-BBBE-2A20836715D6}" type="pres">
      <dgm:prSet presAssocID="{97DA6991-2B67-4D7E-AB91-73ED94E5BC8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1C2EB13-D350-4DC3-8206-890DD471E1C1}" type="pres">
      <dgm:prSet presAssocID="{97DA6991-2B67-4D7E-AB91-73ED94E5BC8D}" presName="negativeSpace" presStyleCnt="0"/>
      <dgm:spPr/>
    </dgm:pt>
    <dgm:pt modelId="{6E902D11-2B23-4D58-8F2C-DE9CABD67A8F}" type="pres">
      <dgm:prSet presAssocID="{97DA6991-2B67-4D7E-AB91-73ED94E5BC8D}" presName="childText" presStyleLbl="conFgAcc1" presStyleIdx="1" presStyleCnt="3" custLinFactNeighborY="18183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B53D388D-0CAD-4F9A-91B7-5B6A0E91E58F}" type="pres">
      <dgm:prSet presAssocID="{DE150C93-3F82-4532-A737-EFA2B2168462}" presName="spaceBetweenRectangles" presStyleCnt="0"/>
      <dgm:spPr/>
    </dgm:pt>
    <dgm:pt modelId="{BA0CDEF2-A76D-40E5-9FB1-517BDF4E84F8}" type="pres">
      <dgm:prSet presAssocID="{D955D386-8493-4559-80C7-84F941C8D010}" presName="parentLin" presStyleCnt="0"/>
      <dgm:spPr/>
    </dgm:pt>
    <dgm:pt modelId="{3AA1BD80-B0DB-4D70-B7B9-82D7E0CA8B0A}" type="pres">
      <dgm:prSet presAssocID="{D955D386-8493-4559-80C7-84F941C8D010}" presName="parentLeftMargin" presStyleLbl="node1" presStyleIdx="1" presStyleCnt="3"/>
      <dgm:spPr/>
    </dgm:pt>
    <dgm:pt modelId="{551BAD1D-4D37-43E9-B3DD-83ABFE33FE58}" type="pres">
      <dgm:prSet presAssocID="{D955D386-8493-4559-80C7-84F941C8D01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CCB5D6C-D08A-4B07-A1A7-8FA05089B2CC}" type="pres">
      <dgm:prSet presAssocID="{D955D386-8493-4559-80C7-84F941C8D010}" presName="negativeSpace" presStyleCnt="0"/>
      <dgm:spPr/>
    </dgm:pt>
    <dgm:pt modelId="{A252D797-A31B-4ABD-A612-09C3C476B477}" type="pres">
      <dgm:prSet presAssocID="{D955D386-8493-4559-80C7-84F941C8D010}" presName="childText" presStyleLbl="conFgAcc1" presStyleIdx="2" presStyleCnt="3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</dgm:spPr>
    </dgm:pt>
  </dgm:ptLst>
  <dgm:cxnLst>
    <dgm:cxn modelId="{E1201105-BA5D-4A57-8003-0B0D84F82C35}" type="presOf" srcId="{D955D386-8493-4559-80C7-84F941C8D010}" destId="{551BAD1D-4D37-43E9-B3DD-83ABFE33FE58}" srcOrd="1" destOrd="0" presId="urn:microsoft.com/office/officeart/2005/8/layout/list1"/>
    <dgm:cxn modelId="{CFD53231-E703-4FC3-B03A-5C79CC0CF986}" srcId="{6027A02C-B0B3-4DE1-AA7E-543346E55421}" destId="{31DB818B-6E87-42A8-B178-CD4CF3451E00}" srcOrd="0" destOrd="0" parTransId="{7B57515C-2EFF-4D38-87D2-8D7A6E765FC4}" sibTransId="{0CAC5133-002D-4710-AFB7-B6E6CBFA99D6}"/>
    <dgm:cxn modelId="{90B07A36-0978-42EE-B9EE-BE55C8831299}" type="presOf" srcId="{6027A02C-B0B3-4DE1-AA7E-543346E55421}" destId="{6639C7BB-8170-4E09-AC4B-E0B22B6DC7B9}" srcOrd="0" destOrd="0" presId="urn:microsoft.com/office/officeart/2005/8/layout/list1"/>
    <dgm:cxn modelId="{5F967D3C-18C2-457E-A7FF-ADF60DACAD2C}" type="presOf" srcId="{31DB818B-6E87-42A8-B178-CD4CF3451E00}" destId="{2437555C-0709-405C-81A8-7A629F945E01}" srcOrd="0" destOrd="0" presId="urn:microsoft.com/office/officeart/2005/8/layout/list1"/>
    <dgm:cxn modelId="{32169060-7C0F-4C23-8F21-0EA4A1D3135B}" srcId="{6027A02C-B0B3-4DE1-AA7E-543346E55421}" destId="{97DA6991-2B67-4D7E-AB91-73ED94E5BC8D}" srcOrd="1" destOrd="0" parTransId="{74A917E3-317F-411C-8E1B-BD24910A4F76}" sibTransId="{DE150C93-3F82-4532-A737-EFA2B2168462}"/>
    <dgm:cxn modelId="{13CCFF7A-B713-4605-867E-B705D98F00B1}" type="presOf" srcId="{D955D386-8493-4559-80C7-84F941C8D010}" destId="{3AA1BD80-B0DB-4D70-B7B9-82D7E0CA8B0A}" srcOrd="0" destOrd="0" presId="urn:microsoft.com/office/officeart/2005/8/layout/list1"/>
    <dgm:cxn modelId="{1F68329B-B19C-47EA-8E80-01A94F0739F9}" srcId="{6027A02C-B0B3-4DE1-AA7E-543346E55421}" destId="{D955D386-8493-4559-80C7-84F941C8D010}" srcOrd="2" destOrd="0" parTransId="{0E4990E6-AE89-4B9C-A87D-92CAEFC24FA9}" sibTransId="{906D7372-41E4-41FC-973B-E64D5C4EDED8}"/>
    <dgm:cxn modelId="{F78B1ACE-9DB5-4862-BCC6-90F0454D706B}" type="presOf" srcId="{97DA6991-2B67-4D7E-AB91-73ED94E5BC8D}" destId="{532393B2-1B11-4E55-BBBE-2A20836715D6}" srcOrd="1" destOrd="0" presId="urn:microsoft.com/office/officeart/2005/8/layout/list1"/>
    <dgm:cxn modelId="{BECD5AD0-257A-4FC3-8345-E0B630C90AF9}" type="presOf" srcId="{31DB818B-6E87-42A8-B178-CD4CF3451E00}" destId="{669F47AB-5AB6-43A3-9C16-E2165A1F6799}" srcOrd="1" destOrd="0" presId="urn:microsoft.com/office/officeart/2005/8/layout/list1"/>
    <dgm:cxn modelId="{3FF617F4-74D7-41EB-AAB4-252B5576FC48}" type="presOf" srcId="{97DA6991-2B67-4D7E-AB91-73ED94E5BC8D}" destId="{F9F4A75E-8E19-47FF-9224-7C3E2E52C4F9}" srcOrd="0" destOrd="0" presId="urn:microsoft.com/office/officeart/2005/8/layout/list1"/>
    <dgm:cxn modelId="{F2ECF6A1-70EB-4B16-BC6D-93B3DB42C5F8}" type="presParOf" srcId="{6639C7BB-8170-4E09-AC4B-E0B22B6DC7B9}" destId="{4AFF603E-5EA7-499B-AC36-3C1D93576C16}" srcOrd="0" destOrd="0" presId="urn:microsoft.com/office/officeart/2005/8/layout/list1"/>
    <dgm:cxn modelId="{7FDE2930-5EC5-46F4-A9B3-D4C58CD088EE}" type="presParOf" srcId="{4AFF603E-5EA7-499B-AC36-3C1D93576C16}" destId="{2437555C-0709-405C-81A8-7A629F945E01}" srcOrd="0" destOrd="0" presId="urn:microsoft.com/office/officeart/2005/8/layout/list1"/>
    <dgm:cxn modelId="{F82AB3FE-678F-4FCB-B22A-FADC0A59EA05}" type="presParOf" srcId="{4AFF603E-5EA7-499B-AC36-3C1D93576C16}" destId="{669F47AB-5AB6-43A3-9C16-E2165A1F6799}" srcOrd="1" destOrd="0" presId="urn:microsoft.com/office/officeart/2005/8/layout/list1"/>
    <dgm:cxn modelId="{BD686770-1BAD-4424-9639-26DCB7640F24}" type="presParOf" srcId="{6639C7BB-8170-4E09-AC4B-E0B22B6DC7B9}" destId="{4A63E86E-4EB4-44E3-988C-1E29F75F339C}" srcOrd="1" destOrd="0" presId="urn:microsoft.com/office/officeart/2005/8/layout/list1"/>
    <dgm:cxn modelId="{4A91CC93-3F68-433D-B1EF-CC0C1DC25CBF}" type="presParOf" srcId="{6639C7BB-8170-4E09-AC4B-E0B22B6DC7B9}" destId="{01517493-F269-4625-BE26-AB51E2E79A22}" srcOrd="2" destOrd="0" presId="urn:microsoft.com/office/officeart/2005/8/layout/list1"/>
    <dgm:cxn modelId="{97EF33B3-93DA-4BA9-9E34-ED2C56E14E80}" type="presParOf" srcId="{6639C7BB-8170-4E09-AC4B-E0B22B6DC7B9}" destId="{CFB59E0C-1435-4219-B99C-9B9BF1A04BD7}" srcOrd="3" destOrd="0" presId="urn:microsoft.com/office/officeart/2005/8/layout/list1"/>
    <dgm:cxn modelId="{EC5B7DBA-D3FC-49BF-ADA7-C1F9E837177C}" type="presParOf" srcId="{6639C7BB-8170-4E09-AC4B-E0B22B6DC7B9}" destId="{9CD86EFF-4115-42D7-8744-C89DBE67D2F7}" srcOrd="4" destOrd="0" presId="urn:microsoft.com/office/officeart/2005/8/layout/list1"/>
    <dgm:cxn modelId="{7485E77D-EC80-498A-B880-4D5B2BBC250D}" type="presParOf" srcId="{9CD86EFF-4115-42D7-8744-C89DBE67D2F7}" destId="{F9F4A75E-8E19-47FF-9224-7C3E2E52C4F9}" srcOrd="0" destOrd="0" presId="urn:microsoft.com/office/officeart/2005/8/layout/list1"/>
    <dgm:cxn modelId="{D9E723D6-7543-4A26-AE49-D7BFF0B9F5AF}" type="presParOf" srcId="{9CD86EFF-4115-42D7-8744-C89DBE67D2F7}" destId="{532393B2-1B11-4E55-BBBE-2A20836715D6}" srcOrd="1" destOrd="0" presId="urn:microsoft.com/office/officeart/2005/8/layout/list1"/>
    <dgm:cxn modelId="{AAC24AC7-8AB2-42DF-BFC5-31065994539C}" type="presParOf" srcId="{6639C7BB-8170-4E09-AC4B-E0B22B6DC7B9}" destId="{D1C2EB13-D350-4DC3-8206-890DD471E1C1}" srcOrd="5" destOrd="0" presId="urn:microsoft.com/office/officeart/2005/8/layout/list1"/>
    <dgm:cxn modelId="{328B064B-AEE4-48DD-B71C-A10A02CAA848}" type="presParOf" srcId="{6639C7BB-8170-4E09-AC4B-E0B22B6DC7B9}" destId="{6E902D11-2B23-4D58-8F2C-DE9CABD67A8F}" srcOrd="6" destOrd="0" presId="urn:microsoft.com/office/officeart/2005/8/layout/list1"/>
    <dgm:cxn modelId="{30DFB54A-48E7-40BE-AE18-D141B670DAE2}" type="presParOf" srcId="{6639C7BB-8170-4E09-AC4B-E0B22B6DC7B9}" destId="{B53D388D-0CAD-4F9A-91B7-5B6A0E91E58F}" srcOrd="7" destOrd="0" presId="urn:microsoft.com/office/officeart/2005/8/layout/list1"/>
    <dgm:cxn modelId="{2A30D22A-18DE-42E1-9F67-5FD8CC81D5C6}" type="presParOf" srcId="{6639C7BB-8170-4E09-AC4B-E0B22B6DC7B9}" destId="{BA0CDEF2-A76D-40E5-9FB1-517BDF4E84F8}" srcOrd="8" destOrd="0" presId="urn:microsoft.com/office/officeart/2005/8/layout/list1"/>
    <dgm:cxn modelId="{60C1984C-2809-4A15-AE4F-CF2E24F9A4EA}" type="presParOf" srcId="{BA0CDEF2-A76D-40E5-9FB1-517BDF4E84F8}" destId="{3AA1BD80-B0DB-4D70-B7B9-82D7E0CA8B0A}" srcOrd="0" destOrd="0" presId="urn:microsoft.com/office/officeart/2005/8/layout/list1"/>
    <dgm:cxn modelId="{99E61CD2-071B-49FC-BB17-FDAA7179DA21}" type="presParOf" srcId="{BA0CDEF2-A76D-40E5-9FB1-517BDF4E84F8}" destId="{551BAD1D-4D37-43E9-B3DD-83ABFE33FE58}" srcOrd="1" destOrd="0" presId="urn:microsoft.com/office/officeart/2005/8/layout/list1"/>
    <dgm:cxn modelId="{24DD7068-9533-4FA3-93DD-E5A3C8CD20C1}" type="presParOf" srcId="{6639C7BB-8170-4E09-AC4B-E0B22B6DC7B9}" destId="{BCCB5D6C-D08A-4B07-A1A7-8FA05089B2CC}" srcOrd="9" destOrd="0" presId="urn:microsoft.com/office/officeart/2005/8/layout/list1"/>
    <dgm:cxn modelId="{F2B55A3E-C9BB-4781-A940-001E41C565AE}" type="presParOf" srcId="{6639C7BB-8170-4E09-AC4B-E0B22B6DC7B9}" destId="{A252D797-A31B-4ABD-A612-09C3C476B47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A8A98A-7D77-4DA4-8565-C2AA7BC91804}" type="doc">
      <dgm:prSet loTypeId="urn:microsoft.com/office/officeart/2005/8/layout/chevron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CFFBA8-D5E0-495D-90E3-98D048E0BB06}">
      <dgm:prSet phldrT="[Text]"/>
      <dgm:spPr/>
      <dgm:t>
        <a:bodyPr/>
        <a:lstStyle/>
        <a:p>
          <a:r>
            <a:rPr lang="en-US" dirty="0"/>
            <a:t>Sending or source</a:t>
          </a:r>
        </a:p>
      </dgm:t>
    </dgm:pt>
    <dgm:pt modelId="{E4AFAC72-B2A8-454C-A385-3E36FD6BEF32}" type="parTrans" cxnId="{CB63568E-7BAB-4190-8840-488255A3BE0B}">
      <dgm:prSet/>
      <dgm:spPr/>
      <dgm:t>
        <a:bodyPr/>
        <a:lstStyle/>
        <a:p>
          <a:endParaRPr lang="en-US"/>
        </a:p>
      </dgm:t>
    </dgm:pt>
    <dgm:pt modelId="{3D5E9C89-28D6-48F1-ACD6-1C3CCF6DC1BD}" type="sibTrans" cxnId="{CB63568E-7BAB-4190-8840-488255A3BE0B}">
      <dgm:prSet/>
      <dgm:spPr/>
      <dgm:t>
        <a:bodyPr/>
        <a:lstStyle/>
        <a:p>
          <a:endParaRPr lang="en-US"/>
        </a:p>
      </dgm:t>
    </dgm:pt>
    <dgm:pt modelId="{B4995BC3-47E6-46CB-A63C-608561A45A8A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Child’s originating country </a:t>
          </a:r>
        </a:p>
      </dgm:t>
    </dgm:pt>
    <dgm:pt modelId="{868FEDB8-D8A7-4C4F-9F54-72D0781E71BC}" type="parTrans" cxnId="{59F8F53A-4770-4A18-9455-60F2115B5427}">
      <dgm:prSet/>
      <dgm:spPr/>
      <dgm:t>
        <a:bodyPr/>
        <a:lstStyle/>
        <a:p>
          <a:endParaRPr lang="en-US"/>
        </a:p>
      </dgm:t>
    </dgm:pt>
    <dgm:pt modelId="{01AEDF82-26C2-4524-9407-38B178F109FC}" type="sibTrans" cxnId="{59F8F53A-4770-4A18-9455-60F2115B5427}">
      <dgm:prSet/>
      <dgm:spPr/>
      <dgm:t>
        <a:bodyPr/>
        <a:lstStyle/>
        <a:p>
          <a:endParaRPr lang="en-US"/>
        </a:p>
      </dgm:t>
    </dgm:pt>
    <dgm:pt modelId="{DA100ACE-B9D5-44A9-8791-B4E1DB249D25}">
      <dgm:prSet phldrT="[Text]"/>
      <dgm:spPr/>
      <dgm:t>
        <a:bodyPr/>
        <a:lstStyle/>
        <a:p>
          <a:r>
            <a:rPr lang="en-US" dirty="0"/>
            <a:t>Transit</a:t>
          </a:r>
        </a:p>
      </dgm:t>
    </dgm:pt>
    <dgm:pt modelId="{716D9620-5F6D-430D-8BEA-E70AAA3DC263}" type="parTrans" cxnId="{0E9724AB-7421-4619-84BD-8A82D5BA7542}">
      <dgm:prSet/>
      <dgm:spPr/>
      <dgm:t>
        <a:bodyPr/>
        <a:lstStyle/>
        <a:p>
          <a:endParaRPr lang="en-US"/>
        </a:p>
      </dgm:t>
    </dgm:pt>
    <dgm:pt modelId="{9E5EA5F6-42BB-45D1-88D4-1B819B4445FA}" type="sibTrans" cxnId="{0E9724AB-7421-4619-84BD-8A82D5BA7542}">
      <dgm:prSet/>
      <dgm:spPr/>
      <dgm:t>
        <a:bodyPr/>
        <a:lstStyle/>
        <a:p>
          <a:endParaRPr lang="en-US"/>
        </a:p>
      </dgm:t>
    </dgm:pt>
    <dgm:pt modelId="{FB1F29AB-8CD6-45C1-9501-69CB3BE52C83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The country child is moved through</a:t>
          </a:r>
        </a:p>
      </dgm:t>
    </dgm:pt>
    <dgm:pt modelId="{19ACE94C-9251-4AA8-8E02-F93975F64920}" type="parTrans" cxnId="{A9A55255-1187-4925-A7EA-E441EFE4B1F1}">
      <dgm:prSet/>
      <dgm:spPr/>
      <dgm:t>
        <a:bodyPr/>
        <a:lstStyle/>
        <a:p>
          <a:endParaRPr lang="en-US"/>
        </a:p>
      </dgm:t>
    </dgm:pt>
    <dgm:pt modelId="{F0ED0432-03BD-4BA1-90DB-281F9F78BFE0}" type="sibTrans" cxnId="{A9A55255-1187-4925-A7EA-E441EFE4B1F1}">
      <dgm:prSet/>
      <dgm:spPr/>
      <dgm:t>
        <a:bodyPr/>
        <a:lstStyle/>
        <a:p>
          <a:endParaRPr lang="en-US"/>
        </a:p>
      </dgm:t>
    </dgm:pt>
    <dgm:pt modelId="{05C8288D-57CB-4488-9403-15368E367283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Temporarily held on way to the final destination</a:t>
          </a:r>
        </a:p>
      </dgm:t>
    </dgm:pt>
    <dgm:pt modelId="{8703D784-4B73-4147-A2F3-48B553280FFB}" type="parTrans" cxnId="{9BF3679E-2538-4FD9-841A-2D7EB0B0B52F}">
      <dgm:prSet/>
      <dgm:spPr/>
      <dgm:t>
        <a:bodyPr/>
        <a:lstStyle/>
        <a:p>
          <a:endParaRPr lang="en-US"/>
        </a:p>
      </dgm:t>
    </dgm:pt>
    <dgm:pt modelId="{4C85C6F8-9F9B-4FBB-866E-F85DFA43BEFD}" type="sibTrans" cxnId="{9BF3679E-2538-4FD9-841A-2D7EB0B0B52F}">
      <dgm:prSet/>
      <dgm:spPr/>
      <dgm:t>
        <a:bodyPr/>
        <a:lstStyle/>
        <a:p>
          <a:endParaRPr lang="en-US"/>
        </a:p>
      </dgm:t>
    </dgm:pt>
    <dgm:pt modelId="{1E5A0D5A-A8EA-45E8-B941-8CEF10C7B6A6}">
      <dgm:prSet phldrT="[Text]"/>
      <dgm:spPr/>
      <dgm:t>
        <a:bodyPr/>
        <a:lstStyle/>
        <a:p>
          <a:r>
            <a:rPr lang="en-US" dirty="0"/>
            <a:t>Receiving or Target</a:t>
          </a:r>
        </a:p>
      </dgm:t>
    </dgm:pt>
    <dgm:pt modelId="{40148947-0D1F-41A9-9F72-D018BFAC7A17}" type="parTrans" cxnId="{34BCBB39-2D7C-40F9-A4E1-F219B39571C5}">
      <dgm:prSet/>
      <dgm:spPr/>
      <dgm:t>
        <a:bodyPr/>
        <a:lstStyle/>
        <a:p>
          <a:endParaRPr lang="en-US"/>
        </a:p>
      </dgm:t>
    </dgm:pt>
    <dgm:pt modelId="{7C2CA608-E251-43A3-8255-2E1912ED3BCE}" type="sibTrans" cxnId="{34BCBB39-2D7C-40F9-A4E1-F219B39571C5}">
      <dgm:prSet/>
      <dgm:spPr/>
      <dgm:t>
        <a:bodyPr/>
        <a:lstStyle/>
        <a:p>
          <a:endParaRPr lang="en-US"/>
        </a:p>
      </dgm:t>
    </dgm:pt>
    <dgm:pt modelId="{178611E2-FAE2-4597-B5C9-9AD664C87E23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/>
            <a:t>Destination – the final country the child ends up in</a:t>
          </a:r>
        </a:p>
      </dgm:t>
    </dgm:pt>
    <dgm:pt modelId="{6FBD0A03-194C-4DAD-A3F0-39D647E48009}" type="parTrans" cxnId="{39FE3C26-CD99-4DED-8DF7-3BABD6C6733B}">
      <dgm:prSet/>
      <dgm:spPr/>
      <dgm:t>
        <a:bodyPr/>
        <a:lstStyle/>
        <a:p>
          <a:endParaRPr lang="en-US"/>
        </a:p>
      </dgm:t>
    </dgm:pt>
    <dgm:pt modelId="{88A3D703-2359-41A2-80AF-C2C878CD8BA2}" type="sibTrans" cxnId="{39FE3C26-CD99-4DED-8DF7-3BABD6C6733B}">
      <dgm:prSet/>
      <dgm:spPr/>
      <dgm:t>
        <a:bodyPr/>
        <a:lstStyle/>
        <a:p>
          <a:endParaRPr lang="en-US"/>
        </a:p>
      </dgm:t>
    </dgm:pt>
    <dgm:pt modelId="{393AFD77-E705-4EF4-AB42-02878A051DEE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/>
            <a:t>Need to address the demand for child sex victims</a:t>
          </a:r>
        </a:p>
      </dgm:t>
    </dgm:pt>
    <dgm:pt modelId="{52853684-5607-4AF0-8C88-5B84FC06E4B1}" type="parTrans" cxnId="{C5B6461E-991D-4F64-BCEA-AA32436CBAA1}">
      <dgm:prSet/>
      <dgm:spPr/>
      <dgm:t>
        <a:bodyPr/>
        <a:lstStyle/>
        <a:p>
          <a:endParaRPr lang="en-US"/>
        </a:p>
      </dgm:t>
    </dgm:pt>
    <dgm:pt modelId="{3B581975-C00B-4F77-89B0-F0883E31F847}" type="sibTrans" cxnId="{C5B6461E-991D-4F64-BCEA-AA32436CBAA1}">
      <dgm:prSet/>
      <dgm:spPr/>
      <dgm:t>
        <a:bodyPr/>
        <a:lstStyle/>
        <a:p>
          <a:endParaRPr lang="en-US"/>
        </a:p>
      </dgm:t>
    </dgm:pt>
    <dgm:pt modelId="{4E91B594-162B-475F-8CFB-292F03075466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Need to address why it is easy to pass through</a:t>
          </a:r>
        </a:p>
      </dgm:t>
    </dgm:pt>
    <dgm:pt modelId="{5B7FEDF6-A608-4712-8D23-51B6BCB37F60}" type="parTrans" cxnId="{294918E3-14A2-4F65-B882-8AA81F4EB6CC}">
      <dgm:prSet/>
      <dgm:spPr/>
      <dgm:t>
        <a:bodyPr/>
        <a:lstStyle/>
        <a:p>
          <a:endParaRPr lang="en-US"/>
        </a:p>
      </dgm:t>
    </dgm:pt>
    <dgm:pt modelId="{DB248096-79AD-48DF-BF7D-1E9CDC32562A}" type="sibTrans" cxnId="{294918E3-14A2-4F65-B882-8AA81F4EB6CC}">
      <dgm:prSet/>
      <dgm:spPr/>
      <dgm:t>
        <a:bodyPr/>
        <a:lstStyle/>
        <a:p>
          <a:endParaRPr lang="en-US"/>
        </a:p>
      </dgm:t>
    </dgm:pt>
    <dgm:pt modelId="{69538BC3-5C7D-44CA-B083-AB7A8353E515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Need to address why &amp; how children leave </a:t>
          </a:r>
        </a:p>
      </dgm:t>
    </dgm:pt>
    <dgm:pt modelId="{BC9E3F8F-B924-482A-A881-24726ED84295}" type="parTrans" cxnId="{B807176D-8701-4B9D-B315-B78D46347400}">
      <dgm:prSet/>
      <dgm:spPr/>
      <dgm:t>
        <a:bodyPr/>
        <a:lstStyle/>
        <a:p>
          <a:endParaRPr lang="en-US"/>
        </a:p>
      </dgm:t>
    </dgm:pt>
    <dgm:pt modelId="{7DB93DFF-246B-4BD3-8270-441094DE7FC6}" type="sibTrans" cxnId="{B807176D-8701-4B9D-B315-B78D46347400}">
      <dgm:prSet/>
      <dgm:spPr/>
      <dgm:t>
        <a:bodyPr/>
        <a:lstStyle/>
        <a:p>
          <a:endParaRPr lang="en-US"/>
        </a:p>
      </dgm:t>
    </dgm:pt>
    <dgm:pt modelId="{CE11B5A4-BFEC-4B72-BFE9-811071B3D227}" type="pres">
      <dgm:prSet presAssocID="{62A8A98A-7D77-4DA4-8565-C2AA7BC91804}" presName="linearFlow" presStyleCnt="0">
        <dgm:presLayoutVars>
          <dgm:dir/>
          <dgm:animLvl val="lvl"/>
          <dgm:resizeHandles val="exact"/>
        </dgm:presLayoutVars>
      </dgm:prSet>
      <dgm:spPr/>
    </dgm:pt>
    <dgm:pt modelId="{0973BA7D-ECB6-490B-A833-3A4289CA176F}" type="pres">
      <dgm:prSet presAssocID="{BDCFFBA8-D5E0-495D-90E3-98D048E0BB06}" presName="composite" presStyleCnt="0"/>
      <dgm:spPr/>
    </dgm:pt>
    <dgm:pt modelId="{5B202B78-5CD3-4197-8AEB-5F6BE100E8F2}" type="pres">
      <dgm:prSet presAssocID="{BDCFFBA8-D5E0-495D-90E3-98D048E0BB0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5839504-7C97-41E7-A485-78857EAFA7A0}" type="pres">
      <dgm:prSet presAssocID="{BDCFFBA8-D5E0-495D-90E3-98D048E0BB06}" presName="descendantText" presStyleLbl="alignAcc1" presStyleIdx="0" presStyleCnt="3">
        <dgm:presLayoutVars>
          <dgm:bulletEnabled val="1"/>
        </dgm:presLayoutVars>
      </dgm:prSet>
      <dgm:spPr/>
    </dgm:pt>
    <dgm:pt modelId="{BF80C5DA-1C40-46E3-8383-048CDDC142AA}" type="pres">
      <dgm:prSet presAssocID="{3D5E9C89-28D6-48F1-ACD6-1C3CCF6DC1BD}" presName="sp" presStyleCnt="0"/>
      <dgm:spPr/>
    </dgm:pt>
    <dgm:pt modelId="{0F4AF178-9EA7-4F40-9844-935F7DC1CFE4}" type="pres">
      <dgm:prSet presAssocID="{DA100ACE-B9D5-44A9-8791-B4E1DB249D25}" presName="composite" presStyleCnt="0"/>
      <dgm:spPr/>
    </dgm:pt>
    <dgm:pt modelId="{56482DA5-325A-4E0C-9002-10495D328A61}" type="pres">
      <dgm:prSet presAssocID="{DA100ACE-B9D5-44A9-8791-B4E1DB249D2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6DF3F82-4CBE-413B-8BCE-699FDB34A313}" type="pres">
      <dgm:prSet presAssocID="{DA100ACE-B9D5-44A9-8791-B4E1DB249D25}" presName="descendantText" presStyleLbl="alignAcc1" presStyleIdx="1" presStyleCnt="3">
        <dgm:presLayoutVars>
          <dgm:bulletEnabled val="1"/>
        </dgm:presLayoutVars>
      </dgm:prSet>
      <dgm:spPr/>
    </dgm:pt>
    <dgm:pt modelId="{5562AC71-1CF2-4AF5-902F-F83ED666CDB0}" type="pres">
      <dgm:prSet presAssocID="{9E5EA5F6-42BB-45D1-88D4-1B819B4445FA}" presName="sp" presStyleCnt="0"/>
      <dgm:spPr/>
    </dgm:pt>
    <dgm:pt modelId="{0518D989-E2DE-42C5-88A6-C2B54D73CFB7}" type="pres">
      <dgm:prSet presAssocID="{1E5A0D5A-A8EA-45E8-B941-8CEF10C7B6A6}" presName="composite" presStyleCnt="0"/>
      <dgm:spPr/>
    </dgm:pt>
    <dgm:pt modelId="{377405E8-CB9C-4F39-9044-3816DDDC2E45}" type="pres">
      <dgm:prSet presAssocID="{1E5A0D5A-A8EA-45E8-B941-8CEF10C7B6A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5E22C5C-B41F-4361-A16B-B07D7284C6D6}" type="pres">
      <dgm:prSet presAssocID="{1E5A0D5A-A8EA-45E8-B941-8CEF10C7B6A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4CFA011-ADC9-4A98-86E1-4ABE038AB267}" type="presOf" srcId="{393AFD77-E705-4EF4-AB42-02878A051DEE}" destId="{F5E22C5C-B41F-4361-A16B-B07D7284C6D6}" srcOrd="0" destOrd="1" presId="urn:microsoft.com/office/officeart/2005/8/layout/chevron2"/>
    <dgm:cxn modelId="{C5B6461E-991D-4F64-BCEA-AA32436CBAA1}" srcId="{1E5A0D5A-A8EA-45E8-B941-8CEF10C7B6A6}" destId="{393AFD77-E705-4EF4-AB42-02878A051DEE}" srcOrd="1" destOrd="0" parTransId="{52853684-5607-4AF0-8C88-5B84FC06E4B1}" sibTransId="{3B581975-C00B-4F77-89B0-F0883E31F847}"/>
    <dgm:cxn modelId="{F3DE3424-5590-4111-B338-554B43E6F9FD}" type="presOf" srcId="{B4995BC3-47E6-46CB-A63C-608561A45A8A}" destId="{35839504-7C97-41E7-A485-78857EAFA7A0}" srcOrd="0" destOrd="0" presId="urn:microsoft.com/office/officeart/2005/8/layout/chevron2"/>
    <dgm:cxn modelId="{39FE3C26-CD99-4DED-8DF7-3BABD6C6733B}" srcId="{1E5A0D5A-A8EA-45E8-B941-8CEF10C7B6A6}" destId="{178611E2-FAE2-4597-B5C9-9AD664C87E23}" srcOrd="0" destOrd="0" parTransId="{6FBD0A03-194C-4DAD-A3F0-39D647E48009}" sibTransId="{88A3D703-2359-41A2-80AF-C2C878CD8BA2}"/>
    <dgm:cxn modelId="{3D67FB27-0848-480E-B2F5-0246E32F36E7}" type="presOf" srcId="{1E5A0D5A-A8EA-45E8-B941-8CEF10C7B6A6}" destId="{377405E8-CB9C-4F39-9044-3816DDDC2E45}" srcOrd="0" destOrd="0" presId="urn:microsoft.com/office/officeart/2005/8/layout/chevron2"/>
    <dgm:cxn modelId="{E72A5630-695F-43DD-A5BE-EB585DE762FE}" type="presOf" srcId="{BDCFFBA8-D5E0-495D-90E3-98D048E0BB06}" destId="{5B202B78-5CD3-4197-8AEB-5F6BE100E8F2}" srcOrd="0" destOrd="0" presId="urn:microsoft.com/office/officeart/2005/8/layout/chevron2"/>
    <dgm:cxn modelId="{34BCBB39-2D7C-40F9-A4E1-F219B39571C5}" srcId="{62A8A98A-7D77-4DA4-8565-C2AA7BC91804}" destId="{1E5A0D5A-A8EA-45E8-B941-8CEF10C7B6A6}" srcOrd="2" destOrd="0" parTransId="{40148947-0D1F-41A9-9F72-D018BFAC7A17}" sibTransId="{7C2CA608-E251-43A3-8255-2E1912ED3BCE}"/>
    <dgm:cxn modelId="{59F8F53A-4770-4A18-9455-60F2115B5427}" srcId="{BDCFFBA8-D5E0-495D-90E3-98D048E0BB06}" destId="{B4995BC3-47E6-46CB-A63C-608561A45A8A}" srcOrd="0" destOrd="0" parTransId="{868FEDB8-D8A7-4C4F-9F54-72D0781E71BC}" sibTransId="{01AEDF82-26C2-4524-9407-38B178F109FC}"/>
    <dgm:cxn modelId="{F4DE5B5E-0511-435D-A652-11FAED490840}" type="presOf" srcId="{178611E2-FAE2-4597-B5C9-9AD664C87E23}" destId="{F5E22C5C-B41F-4361-A16B-B07D7284C6D6}" srcOrd="0" destOrd="0" presId="urn:microsoft.com/office/officeart/2005/8/layout/chevron2"/>
    <dgm:cxn modelId="{9B764268-E98B-4E68-B579-CB8B30EBA387}" type="presOf" srcId="{05C8288D-57CB-4488-9403-15368E367283}" destId="{46DF3F82-4CBE-413B-8BCE-699FDB34A313}" srcOrd="0" destOrd="1" presId="urn:microsoft.com/office/officeart/2005/8/layout/chevron2"/>
    <dgm:cxn modelId="{D87EE86A-28D7-4545-835F-00A52344F935}" type="presOf" srcId="{69538BC3-5C7D-44CA-B083-AB7A8353E515}" destId="{35839504-7C97-41E7-A485-78857EAFA7A0}" srcOrd="0" destOrd="1" presId="urn:microsoft.com/office/officeart/2005/8/layout/chevron2"/>
    <dgm:cxn modelId="{B807176D-8701-4B9D-B315-B78D46347400}" srcId="{BDCFFBA8-D5E0-495D-90E3-98D048E0BB06}" destId="{69538BC3-5C7D-44CA-B083-AB7A8353E515}" srcOrd="1" destOrd="0" parTransId="{BC9E3F8F-B924-482A-A881-24726ED84295}" sibTransId="{7DB93DFF-246B-4BD3-8270-441094DE7FC6}"/>
    <dgm:cxn modelId="{A9A55255-1187-4925-A7EA-E441EFE4B1F1}" srcId="{DA100ACE-B9D5-44A9-8791-B4E1DB249D25}" destId="{FB1F29AB-8CD6-45C1-9501-69CB3BE52C83}" srcOrd="0" destOrd="0" parTransId="{19ACE94C-9251-4AA8-8E02-F93975F64920}" sibTransId="{F0ED0432-03BD-4BA1-90DB-281F9F78BFE0}"/>
    <dgm:cxn modelId="{CB63568E-7BAB-4190-8840-488255A3BE0B}" srcId="{62A8A98A-7D77-4DA4-8565-C2AA7BC91804}" destId="{BDCFFBA8-D5E0-495D-90E3-98D048E0BB06}" srcOrd="0" destOrd="0" parTransId="{E4AFAC72-B2A8-454C-A385-3E36FD6BEF32}" sibTransId="{3D5E9C89-28D6-48F1-ACD6-1C3CCF6DC1BD}"/>
    <dgm:cxn modelId="{9BF3679E-2538-4FD9-841A-2D7EB0B0B52F}" srcId="{DA100ACE-B9D5-44A9-8791-B4E1DB249D25}" destId="{05C8288D-57CB-4488-9403-15368E367283}" srcOrd="1" destOrd="0" parTransId="{8703D784-4B73-4147-A2F3-48B553280FFB}" sibTransId="{4C85C6F8-9F9B-4FBB-866E-F85DFA43BEFD}"/>
    <dgm:cxn modelId="{0E9724AB-7421-4619-84BD-8A82D5BA7542}" srcId="{62A8A98A-7D77-4DA4-8565-C2AA7BC91804}" destId="{DA100ACE-B9D5-44A9-8791-B4E1DB249D25}" srcOrd="1" destOrd="0" parTransId="{716D9620-5F6D-430D-8BEA-E70AAA3DC263}" sibTransId="{9E5EA5F6-42BB-45D1-88D4-1B819B4445FA}"/>
    <dgm:cxn modelId="{C4F52CD0-3F9F-4B24-9963-685EEA3748EA}" type="presOf" srcId="{62A8A98A-7D77-4DA4-8565-C2AA7BC91804}" destId="{CE11B5A4-BFEC-4B72-BFE9-811071B3D227}" srcOrd="0" destOrd="0" presId="urn:microsoft.com/office/officeart/2005/8/layout/chevron2"/>
    <dgm:cxn modelId="{7D9931D0-00C4-42B3-9B58-374CBB75ACCB}" type="presOf" srcId="{DA100ACE-B9D5-44A9-8791-B4E1DB249D25}" destId="{56482DA5-325A-4E0C-9002-10495D328A61}" srcOrd="0" destOrd="0" presId="urn:microsoft.com/office/officeart/2005/8/layout/chevron2"/>
    <dgm:cxn modelId="{0A6E50DE-7B54-4AA8-A89F-CC4632B915C9}" type="presOf" srcId="{FB1F29AB-8CD6-45C1-9501-69CB3BE52C83}" destId="{46DF3F82-4CBE-413B-8BCE-699FDB34A313}" srcOrd="0" destOrd="0" presId="urn:microsoft.com/office/officeart/2005/8/layout/chevron2"/>
    <dgm:cxn modelId="{294918E3-14A2-4F65-B882-8AA81F4EB6CC}" srcId="{DA100ACE-B9D5-44A9-8791-B4E1DB249D25}" destId="{4E91B594-162B-475F-8CFB-292F03075466}" srcOrd="2" destOrd="0" parTransId="{5B7FEDF6-A608-4712-8D23-51B6BCB37F60}" sibTransId="{DB248096-79AD-48DF-BF7D-1E9CDC32562A}"/>
    <dgm:cxn modelId="{ED9FE5EF-F6DE-4676-8E4C-3CDB8FF81417}" type="presOf" srcId="{4E91B594-162B-475F-8CFB-292F03075466}" destId="{46DF3F82-4CBE-413B-8BCE-699FDB34A313}" srcOrd="0" destOrd="2" presId="urn:microsoft.com/office/officeart/2005/8/layout/chevron2"/>
    <dgm:cxn modelId="{593CDEC3-F11C-4BD3-A15D-E6FDCD5ECA96}" type="presParOf" srcId="{CE11B5A4-BFEC-4B72-BFE9-811071B3D227}" destId="{0973BA7D-ECB6-490B-A833-3A4289CA176F}" srcOrd="0" destOrd="0" presId="urn:microsoft.com/office/officeart/2005/8/layout/chevron2"/>
    <dgm:cxn modelId="{0823F012-C6BF-41A6-BD53-EC26468FF194}" type="presParOf" srcId="{0973BA7D-ECB6-490B-A833-3A4289CA176F}" destId="{5B202B78-5CD3-4197-8AEB-5F6BE100E8F2}" srcOrd="0" destOrd="0" presId="urn:microsoft.com/office/officeart/2005/8/layout/chevron2"/>
    <dgm:cxn modelId="{246B0E2D-AF54-4628-8379-67BA83B38569}" type="presParOf" srcId="{0973BA7D-ECB6-490B-A833-3A4289CA176F}" destId="{35839504-7C97-41E7-A485-78857EAFA7A0}" srcOrd="1" destOrd="0" presId="urn:microsoft.com/office/officeart/2005/8/layout/chevron2"/>
    <dgm:cxn modelId="{969F82E2-3ED2-484C-818B-FD46404C9859}" type="presParOf" srcId="{CE11B5A4-BFEC-4B72-BFE9-811071B3D227}" destId="{BF80C5DA-1C40-46E3-8383-048CDDC142AA}" srcOrd="1" destOrd="0" presId="urn:microsoft.com/office/officeart/2005/8/layout/chevron2"/>
    <dgm:cxn modelId="{98D42DFC-7D0B-4F57-A149-C9768B99749E}" type="presParOf" srcId="{CE11B5A4-BFEC-4B72-BFE9-811071B3D227}" destId="{0F4AF178-9EA7-4F40-9844-935F7DC1CFE4}" srcOrd="2" destOrd="0" presId="urn:microsoft.com/office/officeart/2005/8/layout/chevron2"/>
    <dgm:cxn modelId="{5E13B264-019A-4562-AF5D-8394425BE351}" type="presParOf" srcId="{0F4AF178-9EA7-4F40-9844-935F7DC1CFE4}" destId="{56482DA5-325A-4E0C-9002-10495D328A61}" srcOrd="0" destOrd="0" presId="urn:microsoft.com/office/officeart/2005/8/layout/chevron2"/>
    <dgm:cxn modelId="{BBC85786-1DE3-4BE0-AA15-8FAD514559C6}" type="presParOf" srcId="{0F4AF178-9EA7-4F40-9844-935F7DC1CFE4}" destId="{46DF3F82-4CBE-413B-8BCE-699FDB34A313}" srcOrd="1" destOrd="0" presId="urn:microsoft.com/office/officeart/2005/8/layout/chevron2"/>
    <dgm:cxn modelId="{8C5A7870-FE71-4795-9A2D-2AACE32C3D98}" type="presParOf" srcId="{CE11B5A4-BFEC-4B72-BFE9-811071B3D227}" destId="{5562AC71-1CF2-4AF5-902F-F83ED666CDB0}" srcOrd="3" destOrd="0" presId="urn:microsoft.com/office/officeart/2005/8/layout/chevron2"/>
    <dgm:cxn modelId="{5ED1836E-BB1C-4CCF-A107-035E458D7C54}" type="presParOf" srcId="{CE11B5A4-BFEC-4B72-BFE9-811071B3D227}" destId="{0518D989-E2DE-42C5-88A6-C2B54D73CFB7}" srcOrd="4" destOrd="0" presId="urn:microsoft.com/office/officeart/2005/8/layout/chevron2"/>
    <dgm:cxn modelId="{0B8D5879-06F3-4334-B0D8-DC3421AFE868}" type="presParOf" srcId="{0518D989-E2DE-42C5-88A6-C2B54D73CFB7}" destId="{377405E8-CB9C-4F39-9044-3816DDDC2E45}" srcOrd="0" destOrd="0" presId="urn:microsoft.com/office/officeart/2005/8/layout/chevron2"/>
    <dgm:cxn modelId="{C0726842-0451-41A8-8A14-825117F39F28}" type="presParOf" srcId="{0518D989-E2DE-42C5-88A6-C2B54D73CFB7}" destId="{F5E22C5C-B41F-4361-A16B-B07D7284C6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CE3479-A5BD-4148-BBAA-6D21CDF70B4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3E9EA48-2585-4E85-9C2E-439DC83B962E}">
      <dgm:prSet custT="1"/>
      <dgm:spPr/>
      <dgm:t>
        <a:bodyPr/>
        <a:lstStyle/>
        <a:p>
          <a:r>
            <a:rPr lang="en-US" sz="2000" dirty="0">
              <a:solidFill>
                <a:schemeClr val="bg2"/>
              </a:solidFill>
            </a:rPr>
            <a:t>Mandatory Reporting</a:t>
          </a:r>
        </a:p>
      </dgm:t>
    </dgm:pt>
    <dgm:pt modelId="{CB2FB3C6-0A80-4282-BD71-43C9859C061F}" type="parTrans" cxnId="{D7264FDE-9CA9-4813-8441-EEF79B3ABE2D}">
      <dgm:prSet/>
      <dgm:spPr/>
      <dgm:t>
        <a:bodyPr/>
        <a:lstStyle/>
        <a:p>
          <a:endParaRPr lang="en-US"/>
        </a:p>
      </dgm:t>
    </dgm:pt>
    <dgm:pt modelId="{7C907DED-153D-4262-B586-E5161D788A91}" type="sibTrans" cxnId="{D7264FDE-9CA9-4813-8441-EEF79B3ABE2D}">
      <dgm:prSet/>
      <dgm:spPr/>
      <dgm:t>
        <a:bodyPr/>
        <a:lstStyle/>
        <a:p>
          <a:endParaRPr lang="en-US"/>
        </a:p>
      </dgm:t>
    </dgm:pt>
    <dgm:pt modelId="{B81E93ED-B164-403C-B29D-D908BF48C336}">
      <dgm:prSet custT="1"/>
      <dgm:spPr/>
      <dgm:t>
        <a:bodyPr/>
        <a:lstStyle/>
        <a:p>
          <a:r>
            <a:rPr lang="en-US" sz="2800" dirty="0">
              <a:solidFill>
                <a:schemeClr val="bg2"/>
              </a:solidFill>
            </a:rPr>
            <a:t>Training for professionals</a:t>
          </a:r>
        </a:p>
      </dgm:t>
    </dgm:pt>
    <dgm:pt modelId="{A397D034-EF51-404D-ACAE-9498094F995E}" type="parTrans" cxnId="{E54D52A5-1356-4282-9744-135DA867774A}">
      <dgm:prSet/>
      <dgm:spPr/>
      <dgm:t>
        <a:bodyPr/>
        <a:lstStyle/>
        <a:p>
          <a:endParaRPr lang="en-US"/>
        </a:p>
      </dgm:t>
    </dgm:pt>
    <dgm:pt modelId="{5DF270E0-8A4E-49BC-A0F7-4C7036B1774D}" type="sibTrans" cxnId="{E54D52A5-1356-4282-9744-135DA867774A}">
      <dgm:prSet/>
      <dgm:spPr/>
      <dgm:t>
        <a:bodyPr/>
        <a:lstStyle/>
        <a:p>
          <a:endParaRPr lang="en-US"/>
        </a:p>
      </dgm:t>
    </dgm:pt>
    <dgm:pt modelId="{40D0148C-0F5F-4AE6-A74E-644E4A676F82}">
      <dgm:prSet custT="1"/>
      <dgm:spPr/>
      <dgm:t>
        <a:bodyPr/>
        <a:lstStyle/>
        <a:p>
          <a:r>
            <a:rPr lang="en-US" sz="2800" dirty="0">
              <a:solidFill>
                <a:schemeClr val="bg2"/>
              </a:solidFill>
            </a:rPr>
            <a:t>Victim support</a:t>
          </a:r>
        </a:p>
      </dgm:t>
    </dgm:pt>
    <dgm:pt modelId="{4F96556E-5ACB-47D9-9F82-0262617B44B7}" type="parTrans" cxnId="{3A337891-9446-4170-91EC-110A6D3D092B}">
      <dgm:prSet/>
      <dgm:spPr/>
      <dgm:t>
        <a:bodyPr/>
        <a:lstStyle/>
        <a:p>
          <a:endParaRPr lang="en-US"/>
        </a:p>
      </dgm:t>
    </dgm:pt>
    <dgm:pt modelId="{ACE0E938-82D7-41ED-8B4D-3F5DEC0F65BD}" type="sibTrans" cxnId="{3A337891-9446-4170-91EC-110A6D3D092B}">
      <dgm:prSet/>
      <dgm:spPr/>
      <dgm:t>
        <a:bodyPr/>
        <a:lstStyle/>
        <a:p>
          <a:endParaRPr lang="en-US"/>
        </a:p>
      </dgm:t>
    </dgm:pt>
    <dgm:pt modelId="{7B6DC219-79A1-4B19-B8A0-A42850946A16}">
      <dgm:prSet custT="1"/>
      <dgm:spPr/>
      <dgm:t>
        <a:bodyPr/>
        <a:lstStyle/>
        <a:p>
          <a:r>
            <a:rPr lang="en-US" sz="2800" dirty="0">
              <a:solidFill>
                <a:schemeClr val="bg2"/>
              </a:solidFill>
            </a:rPr>
            <a:t>Legal resources</a:t>
          </a:r>
        </a:p>
      </dgm:t>
    </dgm:pt>
    <dgm:pt modelId="{FBAF0708-2C80-48A4-8B57-71D1C910690B}" type="parTrans" cxnId="{7A616ED5-0DFE-4A25-8097-FBC5F2CEB426}">
      <dgm:prSet/>
      <dgm:spPr/>
      <dgm:t>
        <a:bodyPr/>
        <a:lstStyle/>
        <a:p>
          <a:endParaRPr lang="en-US"/>
        </a:p>
      </dgm:t>
    </dgm:pt>
    <dgm:pt modelId="{9CC5C6F0-082B-4952-8440-46387C6F6961}" type="sibTrans" cxnId="{7A616ED5-0DFE-4A25-8097-FBC5F2CEB426}">
      <dgm:prSet/>
      <dgm:spPr/>
      <dgm:t>
        <a:bodyPr/>
        <a:lstStyle/>
        <a:p>
          <a:endParaRPr lang="en-US"/>
        </a:p>
      </dgm:t>
    </dgm:pt>
    <dgm:pt modelId="{0EEC6AFB-B283-442D-B6F7-0B080253FE9A}" type="pres">
      <dgm:prSet presAssocID="{ABCE3479-A5BD-4148-BBAA-6D21CDF70B45}" presName="root" presStyleCnt="0">
        <dgm:presLayoutVars>
          <dgm:dir/>
          <dgm:resizeHandles val="exact"/>
        </dgm:presLayoutVars>
      </dgm:prSet>
      <dgm:spPr/>
    </dgm:pt>
    <dgm:pt modelId="{311F3F4B-1608-4AF4-A653-181FD80E1ED5}" type="pres">
      <dgm:prSet presAssocID="{C3E9EA48-2585-4E85-9C2E-439DC83B962E}" presName="compNode" presStyleCnt="0"/>
      <dgm:spPr/>
    </dgm:pt>
    <dgm:pt modelId="{DCF7F966-AFA3-4602-A22A-D2B7FCCAD994}" type="pres">
      <dgm:prSet presAssocID="{C3E9EA48-2585-4E85-9C2E-439DC83B962E}" presName="bgRect" presStyleLbl="bgShp" presStyleIdx="0" presStyleCnt="4"/>
      <dgm:spPr/>
    </dgm:pt>
    <dgm:pt modelId="{E1C0CAA9-F0DE-4D7D-80A5-866698559ED9}" type="pres">
      <dgm:prSet presAssocID="{C3E9EA48-2585-4E85-9C2E-439DC83B962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53BAA6B3-F230-4EBE-AB7B-F98E6ED56576}" type="pres">
      <dgm:prSet presAssocID="{C3E9EA48-2585-4E85-9C2E-439DC83B962E}" presName="spaceRect" presStyleCnt="0"/>
      <dgm:spPr/>
    </dgm:pt>
    <dgm:pt modelId="{E1CC9609-20AC-4F69-B400-62BBF5634012}" type="pres">
      <dgm:prSet presAssocID="{C3E9EA48-2585-4E85-9C2E-439DC83B962E}" presName="parTx" presStyleLbl="revTx" presStyleIdx="0" presStyleCnt="4">
        <dgm:presLayoutVars>
          <dgm:chMax val="0"/>
          <dgm:chPref val="0"/>
        </dgm:presLayoutVars>
      </dgm:prSet>
      <dgm:spPr/>
    </dgm:pt>
    <dgm:pt modelId="{00C36D4A-7696-408C-93EB-0559E4C64432}" type="pres">
      <dgm:prSet presAssocID="{7C907DED-153D-4262-B586-E5161D788A91}" presName="sibTrans" presStyleCnt="0"/>
      <dgm:spPr/>
    </dgm:pt>
    <dgm:pt modelId="{C4082136-82ED-46A5-8218-022BDEAC2AC8}" type="pres">
      <dgm:prSet presAssocID="{B81E93ED-B164-403C-B29D-D908BF48C336}" presName="compNode" presStyleCnt="0"/>
      <dgm:spPr/>
    </dgm:pt>
    <dgm:pt modelId="{5259DBE8-4CFA-45FE-BE58-1F88EC1A5689}" type="pres">
      <dgm:prSet presAssocID="{B81E93ED-B164-403C-B29D-D908BF48C336}" presName="bgRect" presStyleLbl="bgShp" presStyleIdx="1" presStyleCnt="4"/>
      <dgm:spPr/>
    </dgm:pt>
    <dgm:pt modelId="{FBF85348-D39F-46F5-95B7-5BD929B4C958}" type="pres">
      <dgm:prSet presAssocID="{B81E93ED-B164-403C-B29D-D908BF48C33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1CA802F8-4F50-4F1C-B801-73BA024FE060}" type="pres">
      <dgm:prSet presAssocID="{B81E93ED-B164-403C-B29D-D908BF48C336}" presName="spaceRect" presStyleCnt="0"/>
      <dgm:spPr/>
    </dgm:pt>
    <dgm:pt modelId="{75E8DB65-A569-4F2D-9C5B-21B8732967F8}" type="pres">
      <dgm:prSet presAssocID="{B81E93ED-B164-403C-B29D-D908BF48C336}" presName="parTx" presStyleLbl="revTx" presStyleIdx="1" presStyleCnt="4">
        <dgm:presLayoutVars>
          <dgm:chMax val="0"/>
          <dgm:chPref val="0"/>
        </dgm:presLayoutVars>
      </dgm:prSet>
      <dgm:spPr/>
    </dgm:pt>
    <dgm:pt modelId="{F0B3ABE1-5805-412D-84D4-1E0D700965E7}" type="pres">
      <dgm:prSet presAssocID="{5DF270E0-8A4E-49BC-A0F7-4C7036B1774D}" presName="sibTrans" presStyleCnt="0"/>
      <dgm:spPr/>
    </dgm:pt>
    <dgm:pt modelId="{1BAC778C-1E9E-4FEE-BA89-4B1349849341}" type="pres">
      <dgm:prSet presAssocID="{40D0148C-0F5F-4AE6-A74E-644E4A676F82}" presName="compNode" presStyleCnt="0"/>
      <dgm:spPr/>
    </dgm:pt>
    <dgm:pt modelId="{17D11419-4D0A-4E6D-A847-59FB21CA7E70}" type="pres">
      <dgm:prSet presAssocID="{40D0148C-0F5F-4AE6-A74E-644E4A676F82}" presName="bgRect" presStyleLbl="bgShp" presStyleIdx="2" presStyleCnt="4"/>
      <dgm:spPr/>
    </dgm:pt>
    <dgm:pt modelId="{6CFDB6A1-107C-4FBF-A6FC-54DFB333BC8A}" type="pres">
      <dgm:prSet presAssocID="{40D0148C-0F5F-4AE6-A74E-644E4A676F8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920B8A1-52CA-4A63-852F-01CD47DA1BBB}" type="pres">
      <dgm:prSet presAssocID="{40D0148C-0F5F-4AE6-A74E-644E4A676F82}" presName="spaceRect" presStyleCnt="0"/>
      <dgm:spPr/>
    </dgm:pt>
    <dgm:pt modelId="{43DD7080-20BA-4D6B-942C-43860F5D6AC4}" type="pres">
      <dgm:prSet presAssocID="{40D0148C-0F5F-4AE6-A74E-644E4A676F82}" presName="parTx" presStyleLbl="revTx" presStyleIdx="2" presStyleCnt="4">
        <dgm:presLayoutVars>
          <dgm:chMax val="0"/>
          <dgm:chPref val="0"/>
        </dgm:presLayoutVars>
      </dgm:prSet>
      <dgm:spPr/>
    </dgm:pt>
    <dgm:pt modelId="{A5DED2EA-D709-4ECA-A733-A9924FC4CD15}" type="pres">
      <dgm:prSet presAssocID="{ACE0E938-82D7-41ED-8B4D-3F5DEC0F65BD}" presName="sibTrans" presStyleCnt="0"/>
      <dgm:spPr/>
    </dgm:pt>
    <dgm:pt modelId="{86DC10ED-456A-40A4-9200-A7A763D1C61A}" type="pres">
      <dgm:prSet presAssocID="{7B6DC219-79A1-4B19-B8A0-A42850946A16}" presName="compNode" presStyleCnt="0"/>
      <dgm:spPr/>
    </dgm:pt>
    <dgm:pt modelId="{5517815A-A009-44EC-890C-BC10E6F08CC8}" type="pres">
      <dgm:prSet presAssocID="{7B6DC219-79A1-4B19-B8A0-A42850946A16}" presName="bgRect" presStyleLbl="bgShp" presStyleIdx="3" presStyleCnt="4"/>
      <dgm:spPr/>
    </dgm:pt>
    <dgm:pt modelId="{2F9A7DBB-47F2-4F28-A73E-4BBA3A2BA4A5}" type="pres">
      <dgm:prSet presAssocID="{7B6DC219-79A1-4B19-B8A0-A42850946A1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92B20D23-CCD6-43B6-B3BA-CE8E556BA59D}" type="pres">
      <dgm:prSet presAssocID="{7B6DC219-79A1-4B19-B8A0-A42850946A16}" presName="spaceRect" presStyleCnt="0"/>
      <dgm:spPr/>
    </dgm:pt>
    <dgm:pt modelId="{3089FA6D-C0A0-4E9D-8516-6E0BFEC3B2E9}" type="pres">
      <dgm:prSet presAssocID="{7B6DC219-79A1-4B19-B8A0-A42850946A1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6DFFB5F-DF6B-49F6-9299-4038D26848DC}" type="presOf" srcId="{7B6DC219-79A1-4B19-B8A0-A42850946A16}" destId="{3089FA6D-C0A0-4E9D-8516-6E0BFEC3B2E9}" srcOrd="0" destOrd="0" presId="urn:microsoft.com/office/officeart/2018/2/layout/IconVerticalSolidList"/>
    <dgm:cxn modelId="{92538F4A-DC89-40E0-B020-B569DDF4DDD2}" type="presOf" srcId="{ABCE3479-A5BD-4148-BBAA-6D21CDF70B45}" destId="{0EEC6AFB-B283-442D-B6F7-0B080253FE9A}" srcOrd="0" destOrd="0" presId="urn:microsoft.com/office/officeart/2018/2/layout/IconVerticalSolidList"/>
    <dgm:cxn modelId="{C7E6D36E-17CE-4A31-9812-552F6C470791}" type="presOf" srcId="{40D0148C-0F5F-4AE6-A74E-644E4A676F82}" destId="{43DD7080-20BA-4D6B-942C-43860F5D6AC4}" srcOrd="0" destOrd="0" presId="urn:microsoft.com/office/officeart/2018/2/layout/IconVerticalSolidList"/>
    <dgm:cxn modelId="{3D5ECE75-A3FA-4DA5-AEFB-501F527E2B3F}" type="presOf" srcId="{C3E9EA48-2585-4E85-9C2E-439DC83B962E}" destId="{E1CC9609-20AC-4F69-B400-62BBF5634012}" srcOrd="0" destOrd="0" presId="urn:microsoft.com/office/officeart/2018/2/layout/IconVerticalSolidList"/>
    <dgm:cxn modelId="{96720884-D2A3-4C83-9D56-0AE00E08195D}" type="presOf" srcId="{B81E93ED-B164-403C-B29D-D908BF48C336}" destId="{75E8DB65-A569-4F2D-9C5B-21B8732967F8}" srcOrd="0" destOrd="0" presId="urn:microsoft.com/office/officeart/2018/2/layout/IconVerticalSolidList"/>
    <dgm:cxn modelId="{3A337891-9446-4170-91EC-110A6D3D092B}" srcId="{ABCE3479-A5BD-4148-BBAA-6D21CDF70B45}" destId="{40D0148C-0F5F-4AE6-A74E-644E4A676F82}" srcOrd="2" destOrd="0" parTransId="{4F96556E-5ACB-47D9-9F82-0262617B44B7}" sibTransId="{ACE0E938-82D7-41ED-8B4D-3F5DEC0F65BD}"/>
    <dgm:cxn modelId="{E54D52A5-1356-4282-9744-135DA867774A}" srcId="{ABCE3479-A5BD-4148-BBAA-6D21CDF70B45}" destId="{B81E93ED-B164-403C-B29D-D908BF48C336}" srcOrd="1" destOrd="0" parTransId="{A397D034-EF51-404D-ACAE-9498094F995E}" sibTransId="{5DF270E0-8A4E-49BC-A0F7-4C7036B1774D}"/>
    <dgm:cxn modelId="{7A616ED5-0DFE-4A25-8097-FBC5F2CEB426}" srcId="{ABCE3479-A5BD-4148-BBAA-6D21CDF70B45}" destId="{7B6DC219-79A1-4B19-B8A0-A42850946A16}" srcOrd="3" destOrd="0" parTransId="{FBAF0708-2C80-48A4-8B57-71D1C910690B}" sibTransId="{9CC5C6F0-082B-4952-8440-46387C6F6961}"/>
    <dgm:cxn modelId="{D7264FDE-9CA9-4813-8441-EEF79B3ABE2D}" srcId="{ABCE3479-A5BD-4148-BBAA-6D21CDF70B45}" destId="{C3E9EA48-2585-4E85-9C2E-439DC83B962E}" srcOrd="0" destOrd="0" parTransId="{CB2FB3C6-0A80-4282-BD71-43C9859C061F}" sibTransId="{7C907DED-153D-4262-B586-E5161D788A91}"/>
    <dgm:cxn modelId="{C6DB371A-D3EF-4654-B665-0160A07F0546}" type="presParOf" srcId="{0EEC6AFB-B283-442D-B6F7-0B080253FE9A}" destId="{311F3F4B-1608-4AF4-A653-181FD80E1ED5}" srcOrd="0" destOrd="0" presId="urn:microsoft.com/office/officeart/2018/2/layout/IconVerticalSolidList"/>
    <dgm:cxn modelId="{1939F668-24C0-4708-A5B6-7B3BD04D456F}" type="presParOf" srcId="{311F3F4B-1608-4AF4-A653-181FD80E1ED5}" destId="{DCF7F966-AFA3-4602-A22A-D2B7FCCAD994}" srcOrd="0" destOrd="0" presId="urn:microsoft.com/office/officeart/2018/2/layout/IconVerticalSolidList"/>
    <dgm:cxn modelId="{83D9BA21-C752-4832-9E26-C869AADB8C4A}" type="presParOf" srcId="{311F3F4B-1608-4AF4-A653-181FD80E1ED5}" destId="{E1C0CAA9-F0DE-4D7D-80A5-866698559ED9}" srcOrd="1" destOrd="0" presId="urn:microsoft.com/office/officeart/2018/2/layout/IconVerticalSolidList"/>
    <dgm:cxn modelId="{F94E8566-AC32-407D-B3D4-AA41A757148C}" type="presParOf" srcId="{311F3F4B-1608-4AF4-A653-181FD80E1ED5}" destId="{53BAA6B3-F230-4EBE-AB7B-F98E6ED56576}" srcOrd="2" destOrd="0" presId="urn:microsoft.com/office/officeart/2018/2/layout/IconVerticalSolidList"/>
    <dgm:cxn modelId="{3ADDDBAC-58D4-44D5-B8D8-45B4B4A78BFC}" type="presParOf" srcId="{311F3F4B-1608-4AF4-A653-181FD80E1ED5}" destId="{E1CC9609-20AC-4F69-B400-62BBF5634012}" srcOrd="3" destOrd="0" presId="urn:microsoft.com/office/officeart/2018/2/layout/IconVerticalSolidList"/>
    <dgm:cxn modelId="{40264E29-27E1-4B3F-8960-DCDB466573F4}" type="presParOf" srcId="{0EEC6AFB-B283-442D-B6F7-0B080253FE9A}" destId="{00C36D4A-7696-408C-93EB-0559E4C64432}" srcOrd="1" destOrd="0" presId="urn:microsoft.com/office/officeart/2018/2/layout/IconVerticalSolidList"/>
    <dgm:cxn modelId="{50C34DBF-DC57-4B87-934F-2A456FF8CAC6}" type="presParOf" srcId="{0EEC6AFB-B283-442D-B6F7-0B080253FE9A}" destId="{C4082136-82ED-46A5-8218-022BDEAC2AC8}" srcOrd="2" destOrd="0" presId="urn:microsoft.com/office/officeart/2018/2/layout/IconVerticalSolidList"/>
    <dgm:cxn modelId="{DC2C0FD0-4A85-409E-8B8F-830A80CC03DD}" type="presParOf" srcId="{C4082136-82ED-46A5-8218-022BDEAC2AC8}" destId="{5259DBE8-4CFA-45FE-BE58-1F88EC1A5689}" srcOrd="0" destOrd="0" presId="urn:microsoft.com/office/officeart/2018/2/layout/IconVerticalSolidList"/>
    <dgm:cxn modelId="{2D37D2A6-CA58-4588-B494-EE4784B1703F}" type="presParOf" srcId="{C4082136-82ED-46A5-8218-022BDEAC2AC8}" destId="{FBF85348-D39F-46F5-95B7-5BD929B4C958}" srcOrd="1" destOrd="0" presId="urn:microsoft.com/office/officeart/2018/2/layout/IconVerticalSolidList"/>
    <dgm:cxn modelId="{4A44C3A6-52CE-4BE1-A963-CFE2E02ED5EF}" type="presParOf" srcId="{C4082136-82ED-46A5-8218-022BDEAC2AC8}" destId="{1CA802F8-4F50-4F1C-B801-73BA024FE060}" srcOrd="2" destOrd="0" presId="urn:microsoft.com/office/officeart/2018/2/layout/IconVerticalSolidList"/>
    <dgm:cxn modelId="{AF1E8EAB-5AF7-4F53-A744-42B2E047C4F2}" type="presParOf" srcId="{C4082136-82ED-46A5-8218-022BDEAC2AC8}" destId="{75E8DB65-A569-4F2D-9C5B-21B8732967F8}" srcOrd="3" destOrd="0" presId="urn:microsoft.com/office/officeart/2018/2/layout/IconVerticalSolidList"/>
    <dgm:cxn modelId="{76CBED74-5CF9-4B4C-91D9-ED8ED2F7EC86}" type="presParOf" srcId="{0EEC6AFB-B283-442D-B6F7-0B080253FE9A}" destId="{F0B3ABE1-5805-412D-84D4-1E0D700965E7}" srcOrd="3" destOrd="0" presId="urn:microsoft.com/office/officeart/2018/2/layout/IconVerticalSolidList"/>
    <dgm:cxn modelId="{58DE4471-CA98-4EC0-9BF3-D3EDCDF887C5}" type="presParOf" srcId="{0EEC6AFB-B283-442D-B6F7-0B080253FE9A}" destId="{1BAC778C-1E9E-4FEE-BA89-4B1349849341}" srcOrd="4" destOrd="0" presId="urn:microsoft.com/office/officeart/2018/2/layout/IconVerticalSolidList"/>
    <dgm:cxn modelId="{3EF01C0A-8960-4DC1-A788-82D31C1C35C3}" type="presParOf" srcId="{1BAC778C-1E9E-4FEE-BA89-4B1349849341}" destId="{17D11419-4D0A-4E6D-A847-59FB21CA7E70}" srcOrd="0" destOrd="0" presId="urn:microsoft.com/office/officeart/2018/2/layout/IconVerticalSolidList"/>
    <dgm:cxn modelId="{1E05DCB7-65C5-4175-A516-3D69FF29F463}" type="presParOf" srcId="{1BAC778C-1E9E-4FEE-BA89-4B1349849341}" destId="{6CFDB6A1-107C-4FBF-A6FC-54DFB333BC8A}" srcOrd="1" destOrd="0" presId="urn:microsoft.com/office/officeart/2018/2/layout/IconVerticalSolidList"/>
    <dgm:cxn modelId="{FC708815-A0BD-4DAB-83B3-AAB882902D04}" type="presParOf" srcId="{1BAC778C-1E9E-4FEE-BA89-4B1349849341}" destId="{8920B8A1-52CA-4A63-852F-01CD47DA1BBB}" srcOrd="2" destOrd="0" presId="urn:microsoft.com/office/officeart/2018/2/layout/IconVerticalSolidList"/>
    <dgm:cxn modelId="{6E596C86-FE65-4175-A1CA-486722D2C874}" type="presParOf" srcId="{1BAC778C-1E9E-4FEE-BA89-4B1349849341}" destId="{43DD7080-20BA-4D6B-942C-43860F5D6AC4}" srcOrd="3" destOrd="0" presId="urn:microsoft.com/office/officeart/2018/2/layout/IconVerticalSolidList"/>
    <dgm:cxn modelId="{E22EB65E-C8AD-41F8-A8A5-94620319D452}" type="presParOf" srcId="{0EEC6AFB-B283-442D-B6F7-0B080253FE9A}" destId="{A5DED2EA-D709-4ECA-A733-A9924FC4CD15}" srcOrd="5" destOrd="0" presId="urn:microsoft.com/office/officeart/2018/2/layout/IconVerticalSolidList"/>
    <dgm:cxn modelId="{B05D01C7-52EE-46E4-B03A-57ECCAD7B6F4}" type="presParOf" srcId="{0EEC6AFB-B283-442D-B6F7-0B080253FE9A}" destId="{86DC10ED-456A-40A4-9200-A7A763D1C61A}" srcOrd="6" destOrd="0" presId="urn:microsoft.com/office/officeart/2018/2/layout/IconVerticalSolidList"/>
    <dgm:cxn modelId="{EA0F2171-B32D-4EF8-9B01-CC0180C5F5BD}" type="presParOf" srcId="{86DC10ED-456A-40A4-9200-A7A763D1C61A}" destId="{5517815A-A009-44EC-890C-BC10E6F08CC8}" srcOrd="0" destOrd="0" presId="urn:microsoft.com/office/officeart/2018/2/layout/IconVerticalSolidList"/>
    <dgm:cxn modelId="{66C36CD3-3B2C-4294-A262-921C5916B994}" type="presParOf" srcId="{86DC10ED-456A-40A4-9200-A7A763D1C61A}" destId="{2F9A7DBB-47F2-4F28-A73E-4BBA3A2BA4A5}" srcOrd="1" destOrd="0" presId="urn:microsoft.com/office/officeart/2018/2/layout/IconVerticalSolidList"/>
    <dgm:cxn modelId="{226969F5-D2DA-47CF-8B7A-060AF827E810}" type="presParOf" srcId="{86DC10ED-456A-40A4-9200-A7A763D1C61A}" destId="{92B20D23-CCD6-43B6-B3BA-CE8E556BA59D}" srcOrd="2" destOrd="0" presId="urn:microsoft.com/office/officeart/2018/2/layout/IconVerticalSolidList"/>
    <dgm:cxn modelId="{F14C68D3-513C-4C42-9C09-0B77AA5E82B7}" type="presParOf" srcId="{86DC10ED-456A-40A4-9200-A7A763D1C61A}" destId="{3089FA6D-C0A0-4E9D-8516-6E0BFEC3B2E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1FA07-8DBB-4643-B304-04C9D94E06B9}">
      <dsp:nvSpPr>
        <dsp:cNvPr id="0" name=""/>
        <dsp:cNvSpPr/>
      </dsp:nvSpPr>
      <dsp:spPr>
        <a:xfrm>
          <a:off x="0" y="0"/>
          <a:ext cx="962538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20F0C9-66AA-4FD8-BFA0-A6C5166190D0}">
      <dsp:nvSpPr>
        <dsp:cNvPr id="0" name=""/>
        <dsp:cNvSpPr/>
      </dsp:nvSpPr>
      <dsp:spPr>
        <a:xfrm>
          <a:off x="0" y="0"/>
          <a:ext cx="1925076" cy="342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0"/>
        <a:ext cx="1925076" cy="3422683"/>
      </dsp:txXfrm>
    </dsp:sp>
    <dsp:sp modelId="{79E50822-150A-48C2-A8B1-DE190CE8228D}">
      <dsp:nvSpPr>
        <dsp:cNvPr id="0" name=""/>
        <dsp:cNvSpPr/>
      </dsp:nvSpPr>
      <dsp:spPr>
        <a:xfrm>
          <a:off x="2069457" y="32254"/>
          <a:ext cx="7555925" cy="64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Physical abuse</a:t>
          </a:r>
          <a:endParaRPr lang="en-US" sz="2900" kern="1200"/>
        </a:p>
      </dsp:txBody>
      <dsp:txXfrm>
        <a:off x="2069457" y="32254"/>
        <a:ext cx="7555925" cy="645095"/>
      </dsp:txXfrm>
    </dsp:sp>
    <dsp:sp modelId="{D422E383-B8E5-4849-8732-B756AF29B05E}">
      <dsp:nvSpPr>
        <dsp:cNvPr id="0" name=""/>
        <dsp:cNvSpPr/>
      </dsp:nvSpPr>
      <dsp:spPr>
        <a:xfrm>
          <a:off x="1925076" y="677350"/>
          <a:ext cx="77003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601135-E307-42CD-B26E-B49FA62DC1DC}">
      <dsp:nvSpPr>
        <dsp:cNvPr id="0" name=""/>
        <dsp:cNvSpPr/>
      </dsp:nvSpPr>
      <dsp:spPr>
        <a:xfrm>
          <a:off x="2069457" y="709605"/>
          <a:ext cx="7555925" cy="64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Sexual abuse</a:t>
          </a:r>
          <a:endParaRPr lang="en-US" sz="2900" kern="1200"/>
        </a:p>
      </dsp:txBody>
      <dsp:txXfrm>
        <a:off x="2069457" y="709605"/>
        <a:ext cx="7555925" cy="645095"/>
      </dsp:txXfrm>
    </dsp:sp>
    <dsp:sp modelId="{1C0744A5-3266-49A5-AB98-8DE089726D0C}">
      <dsp:nvSpPr>
        <dsp:cNvPr id="0" name=""/>
        <dsp:cNvSpPr/>
      </dsp:nvSpPr>
      <dsp:spPr>
        <a:xfrm>
          <a:off x="1925076" y="1354700"/>
          <a:ext cx="77003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F00D6E-9459-44D6-AEC8-CF33952007FD}">
      <dsp:nvSpPr>
        <dsp:cNvPr id="0" name=""/>
        <dsp:cNvSpPr/>
      </dsp:nvSpPr>
      <dsp:spPr>
        <a:xfrm>
          <a:off x="2069457" y="1386955"/>
          <a:ext cx="7555925" cy="64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Neglect</a:t>
          </a:r>
          <a:endParaRPr lang="en-US" sz="2900" kern="1200"/>
        </a:p>
      </dsp:txBody>
      <dsp:txXfrm>
        <a:off x="2069457" y="1386955"/>
        <a:ext cx="7555925" cy="645095"/>
      </dsp:txXfrm>
    </dsp:sp>
    <dsp:sp modelId="{A4E07A81-1E5E-4126-814E-F2E350ED0AAC}">
      <dsp:nvSpPr>
        <dsp:cNvPr id="0" name=""/>
        <dsp:cNvSpPr/>
      </dsp:nvSpPr>
      <dsp:spPr>
        <a:xfrm>
          <a:off x="1925076" y="2032050"/>
          <a:ext cx="77003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3D2CC01-1EEE-4325-AA35-A97249B31089}">
      <dsp:nvSpPr>
        <dsp:cNvPr id="0" name=""/>
        <dsp:cNvSpPr/>
      </dsp:nvSpPr>
      <dsp:spPr>
        <a:xfrm>
          <a:off x="2069457" y="2064305"/>
          <a:ext cx="7555925" cy="64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Emotional abuse</a:t>
          </a:r>
          <a:endParaRPr lang="en-US" sz="2900" kern="1200"/>
        </a:p>
      </dsp:txBody>
      <dsp:txXfrm>
        <a:off x="2069457" y="2064305"/>
        <a:ext cx="7555925" cy="645095"/>
      </dsp:txXfrm>
    </dsp:sp>
    <dsp:sp modelId="{F60F0636-DDE3-4498-A8C9-259829E472D9}">
      <dsp:nvSpPr>
        <dsp:cNvPr id="0" name=""/>
        <dsp:cNvSpPr/>
      </dsp:nvSpPr>
      <dsp:spPr>
        <a:xfrm>
          <a:off x="1925076" y="2709401"/>
          <a:ext cx="77003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7467AB-37CF-4768-80D8-587B7DEBF87F}">
      <dsp:nvSpPr>
        <dsp:cNvPr id="0" name=""/>
        <dsp:cNvSpPr/>
      </dsp:nvSpPr>
      <dsp:spPr>
        <a:xfrm>
          <a:off x="2069457" y="2741655"/>
          <a:ext cx="7555925" cy="64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Exploitation of children</a:t>
          </a:r>
          <a:endParaRPr lang="en-US" sz="2900" kern="1200"/>
        </a:p>
      </dsp:txBody>
      <dsp:txXfrm>
        <a:off x="2069457" y="2741655"/>
        <a:ext cx="7555925" cy="645095"/>
      </dsp:txXfrm>
    </dsp:sp>
    <dsp:sp modelId="{06A46CC9-9004-45A8-B4F2-E54DC1013F19}">
      <dsp:nvSpPr>
        <dsp:cNvPr id="0" name=""/>
        <dsp:cNvSpPr/>
      </dsp:nvSpPr>
      <dsp:spPr>
        <a:xfrm>
          <a:off x="1925076" y="3386751"/>
          <a:ext cx="77003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17493-F269-4625-BE26-AB51E2E79A22}">
      <dsp:nvSpPr>
        <dsp:cNvPr id="0" name=""/>
        <dsp:cNvSpPr/>
      </dsp:nvSpPr>
      <dsp:spPr>
        <a:xfrm>
          <a:off x="0" y="2502162"/>
          <a:ext cx="8889429" cy="5040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47AB-5AB6-43A3-9C16-E2165A1F6799}">
      <dsp:nvSpPr>
        <dsp:cNvPr id="0" name=""/>
        <dsp:cNvSpPr/>
      </dsp:nvSpPr>
      <dsp:spPr>
        <a:xfrm>
          <a:off x="444471" y="2206962"/>
          <a:ext cx="6222600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199" tIns="0" rIns="2351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kern="1200" dirty="0"/>
            <a:t>Myth: Sex trafficking does not occur in the Czech Republic; it only happens in other countries</a:t>
          </a:r>
        </a:p>
      </dsp:txBody>
      <dsp:txXfrm>
        <a:off x="473292" y="2235783"/>
        <a:ext cx="6164958" cy="532758"/>
      </dsp:txXfrm>
    </dsp:sp>
    <dsp:sp modelId="{6E902D11-2B23-4D58-8F2C-DE9CABD67A8F}">
      <dsp:nvSpPr>
        <dsp:cNvPr id="0" name=""/>
        <dsp:cNvSpPr/>
      </dsp:nvSpPr>
      <dsp:spPr>
        <a:xfrm>
          <a:off x="0" y="3428999"/>
          <a:ext cx="8889429" cy="5040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393B2-1B11-4E55-BBBE-2A20836715D6}">
      <dsp:nvSpPr>
        <dsp:cNvPr id="0" name=""/>
        <dsp:cNvSpPr/>
      </dsp:nvSpPr>
      <dsp:spPr>
        <a:xfrm>
          <a:off x="444471" y="3114162"/>
          <a:ext cx="6222600" cy="590400"/>
        </a:xfrm>
        <a:prstGeom prst="roundRect">
          <a:avLst/>
        </a:prstGeom>
        <a:solidFill>
          <a:schemeClr val="accent3">
            <a:hueOff val="526940"/>
            <a:satOff val="-34591"/>
            <a:lumOff val="156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199" tIns="0" rIns="2351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kern="1200" dirty="0"/>
            <a:t>Myth: Sex trafficking victims in the Czech Republic are only foreign-born individuals and those who are poor</a:t>
          </a:r>
        </a:p>
      </dsp:txBody>
      <dsp:txXfrm>
        <a:off x="473292" y="3142983"/>
        <a:ext cx="6164958" cy="532758"/>
      </dsp:txXfrm>
    </dsp:sp>
    <dsp:sp modelId="{A252D797-A31B-4ABD-A612-09C3C476B477}">
      <dsp:nvSpPr>
        <dsp:cNvPr id="0" name=""/>
        <dsp:cNvSpPr/>
      </dsp:nvSpPr>
      <dsp:spPr>
        <a:xfrm>
          <a:off x="0" y="4316562"/>
          <a:ext cx="8889429" cy="5040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BAD1D-4D37-43E9-B3DD-83ABFE33FE58}">
      <dsp:nvSpPr>
        <dsp:cNvPr id="0" name=""/>
        <dsp:cNvSpPr/>
      </dsp:nvSpPr>
      <dsp:spPr>
        <a:xfrm>
          <a:off x="444471" y="4021362"/>
          <a:ext cx="6222600" cy="590400"/>
        </a:xfrm>
        <a:prstGeom prst="roundRect">
          <a:avLst/>
        </a:prstGeom>
        <a:solidFill>
          <a:schemeClr val="accent3">
            <a:hueOff val="1053880"/>
            <a:satOff val="-69182"/>
            <a:lumOff val="313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199" tIns="0" rIns="2351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kern="1200" dirty="0"/>
            <a:t>Myth: Sex trafficking victims will attempt to seek help when in public</a:t>
          </a:r>
        </a:p>
      </dsp:txBody>
      <dsp:txXfrm>
        <a:off x="473292" y="4050183"/>
        <a:ext cx="6164958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02B78-5CD3-4197-8AEB-5F6BE100E8F2}">
      <dsp:nvSpPr>
        <dsp:cNvPr id="0" name=""/>
        <dsp:cNvSpPr/>
      </dsp:nvSpPr>
      <dsp:spPr>
        <a:xfrm rot="5400000">
          <a:off x="-255155" y="256879"/>
          <a:ext cx="1701039" cy="119072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Sending or source</a:t>
          </a:r>
        </a:p>
      </dsp:txBody>
      <dsp:txXfrm rot="-5400000">
        <a:off x="2" y="597087"/>
        <a:ext cx="1190727" cy="510312"/>
      </dsp:txXfrm>
    </dsp:sp>
    <dsp:sp modelId="{35839504-7C97-41E7-A485-78857EAFA7A0}">
      <dsp:nvSpPr>
        <dsp:cNvPr id="0" name=""/>
        <dsp:cNvSpPr/>
      </dsp:nvSpPr>
      <dsp:spPr>
        <a:xfrm rot="5400000">
          <a:off x="3930723" y="-2738272"/>
          <a:ext cx="1105675" cy="6585667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Child’s originating country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Need to address why &amp; how children leave </a:t>
          </a:r>
        </a:p>
      </dsp:txBody>
      <dsp:txXfrm rot="-5400000">
        <a:off x="1190728" y="55698"/>
        <a:ext cx="6531692" cy="997725"/>
      </dsp:txXfrm>
    </dsp:sp>
    <dsp:sp modelId="{56482DA5-325A-4E0C-9002-10495D328A61}">
      <dsp:nvSpPr>
        <dsp:cNvPr id="0" name=""/>
        <dsp:cNvSpPr/>
      </dsp:nvSpPr>
      <dsp:spPr>
        <a:xfrm rot="5400000">
          <a:off x="-255155" y="1764885"/>
          <a:ext cx="1701039" cy="1190727"/>
        </a:xfrm>
        <a:prstGeom prst="chevron">
          <a:avLst/>
        </a:prstGeom>
        <a:gradFill rotWithShape="0">
          <a:gsLst>
            <a:gs pos="0">
              <a:schemeClr val="accent5">
                <a:hueOff val="1596505"/>
                <a:satOff val="-1531"/>
                <a:lumOff val="-10098"/>
                <a:alphaOff val="0"/>
                <a:tint val="98000"/>
                <a:lumMod val="110000"/>
              </a:schemeClr>
            </a:gs>
            <a:gs pos="84000">
              <a:schemeClr val="accent5">
                <a:hueOff val="1596505"/>
                <a:satOff val="-1531"/>
                <a:lumOff val="-10098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1596505"/>
              <a:satOff val="-1531"/>
              <a:lumOff val="-1009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Transit</a:t>
          </a:r>
        </a:p>
      </dsp:txBody>
      <dsp:txXfrm rot="-5400000">
        <a:off x="2" y="2105093"/>
        <a:ext cx="1190727" cy="510312"/>
      </dsp:txXfrm>
    </dsp:sp>
    <dsp:sp modelId="{46DF3F82-4CBE-413B-8BCE-699FDB34A313}">
      <dsp:nvSpPr>
        <dsp:cNvPr id="0" name=""/>
        <dsp:cNvSpPr/>
      </dsp:nvSpPr>
      <dsp:spPr>
        <a:xfrm rot="5400000">
          <a:off x="3930723" y="-1230266"/>
          <a:ext cx="1105675" cy="6585667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rnd" cmpd="sng" algn="ctr">
          <a:solidFill>
            <a:schemeClr val="accent5">
              <a:hueOff val="1596505"/>
              <a:satOff val="-1531"/>
              <a:lumOff val="-1009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The country child is moved through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Temporarily held on way to the final destination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Need to address why it is easy to pass through</a:t>
          </a:r>
        </a:p>
      </dsp:txBody>
      <dsp:txXfrm rot="-5400000">
        <a:off x="1190728" y="1563704"/>
        <a:ext cx="6531692" cy="997725"/>
      </dsp:txXfrm>
    </dsp:sp>
    <dsp:sp modelId="{377405E8-CB9C-4F39-9044-3816DDDC2E45}">
      <dsp:nvSpPr>
        <dsp:cNvPr id="0" name=""/>
        <dsp:cNvSpPr/>
      </dsp:nvSpPr>
      <dsp:spPr>
        <a:xfrm rot="5400000">
          <a:off x="-255155" y="3272891"/>
          <a:ext cx="1701039" cy="1190727"/>
        </a:xfrm>
        <a:prstGeom prst="chevron">
          <a:avLst/>
        </a:prstGeom>
        <a:gradFill rotWithShape="0">
          <a:gsLst>
            <a:gs pos="0">
              <a:schemeClr val="accent5">
                <a:hueOff val="3193009"/>
                <a:satOff val="-3062"/>
                <a:lumOff val="-20195"/>
                <a:alphaOff val="0"/>
                <a:tint val="98000"/>
                <a:lumMod val="110000"/>
              </a:schemeClr>
            </a:gs>
            <a:gs pos="84000">
              <a:schemeClr val="accent5">
                <a:hueOff val="3193009"/>
                <a:satOff val="-3062"/>
                <a:lumOff val="-20195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3193009"/>
              <a:satOff val="-3062"/>
              <a:lumOff val="-2019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Receiving or Target</a:t>
          </a:r>
        </a:p>
      </dsp:txBody>
      <dsp:txXfrm rot="-5400000">
        <a:off x="2" y="3613099"/>
        <a:ext cx="1190727" cy="510312"/>
      </dsp:txXfrm>
    </dsp:sp>
    <dsp:sp modelId="{F5E22C5C-B41F-4361-A16B-B07D7284C6D6}">
      <dsp:nvSpPr>
        <dsp:cNvPr id="0" name=""/>
        <dsp:cNvSpPr/>
      </dsp:nvSpPr>
      <dsp:spPr>
        <a:xfrm rot="5400000">
          <a:off x="3930723" y="277739"/>
          <a:ext cx="1105675" cy="6585667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rnd" cmpd="sng" algn="ctr">
          <a:solidFill>
            <a:schemeClr val="accent5">
              <a:hueOff val="3193009"/>
              <a:satOff val="-3062"/>
              <a:lumOff val="-2019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Destination – the final country the child ends up in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Need to address the demand for child sex victims</a:t>
          </a:r>
        </a:p>
      </dsp:txBody>
      <dsp:txXfrm rot="-5400000">
        <a:off x="1190728" y="3071710"/>
        <a:ext cx="6531692" cy="9977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7F966-AFA3-4602-A22A-D2B7FCCAD994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0CAA9-F0DE-4D7D-80A5-866698559ED9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C9609-20AC-4F69-B400-62BBF5634012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2"/>
              </a:solidFill>
            </a:rPr>
            <a:t>Mandatory Reporting</a:t>
          </a:r>
        </a:p>
      </dsp:txBody>
      <dsp:txXfrm>
        <a:off x="1429899" y="2442"/>
        <a:ext cx="5083704" cy="1238008"/>
      </dsp:txXfrm>
    </dsp:sp>
    <dsp:sp modelId="{5259DBE8-4CFA-45FE-BE58-1F88EC1A5689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85348-D39F-46F5-95B7-5BD929B4C958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8DB65-A569-4F2D-9C5B-21B8732967F8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2"/>
              </a:solidFill>
            </a:rPr>
            <a:t>Training for professionals</a:t>
          </a:r>
        </a:p>
      </dsp:txBody>
      <dsp:txXfrm>
        <a:off x="1429899" y="1549953"/>
        <a:ext cx="5083704" cy="1238008"/>
      </dsp:txXfrm>
    </dsp:sp>
    <dsp:sp modelId="{17D11419-4D0A-4E6D-A847-59FB21CA7E70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DB6A1-107C-4FBF-A6FC-54DFB333BC8A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D7080-20BA-4D6B-942C-43860F5D6AC4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2"/>
              </a:solidFill>
            </a:rPr>
            <a:t>Victim support</a:t>
          </a:r>
        </a:p>
      </dsp:txBody>
      <dsp:txXfrm>
        <a:off x="1429899" y="3097464"/>
        <a:ext cx="5083704" cy="1238008"/>
      </dsp:txXfrm>
    </dsp:sp>
    <dsp:sp modelId="{5517815A-A009-44EC-890C-BC10E6F08CC8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A7DBB-47F2-4F28-A73E-4BBA3A2BA4A5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9FA6D-C0A0-4E9D-8516-6E0BFEC3B2E9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2"/>
              </a:solidFill>
            </a:rPr>
            <a:t>Legal resources</a:t>
          </a:r>
        </a:p>
      </dsp:txBody>
      <dsp:txXfrm>
        <a:off x="1429899" y="4644974"/>
        <a:ext cx="5083704" cy="1238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4CE4A-BA2C-4AA7-B280-3D2E624E1FE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25852-A936-4347-A663-9CF85525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8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U.S. Administration for Children and Families, 2017</a:t>
            </a:r>
          </a:p>
          <a:p>
            <a:r>
              <a:rPr lang="en-US" dirty="0"/>
              <a:t>National Child Abuse and Neglect Data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25852-A936-4347-A663-9CF855252C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66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 trafficking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25852-A936-4347-A663-9CF855252C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4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https://justaskprevention.org/learn/ </a:t>
            </a:r>
          </a:p>
          <a:p>
            <a:r>
              <a:rPr lang="en-US" dirty="0"/>
              <a:t>https://www.ecpat.org/wp-content/uploads/2016/04/Factsheet_Czech_Republic.pdf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25852-A936-4347-A663-9CF855252C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5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https://ec.europa.eu/anti-trafficking/member-states/czech%20republic_en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25852-A936-4347-A663-9CF855252C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58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https://www.ecpat.org/wp-content/uploads/2016/04/Factsheet_Czech_Republic.pdf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25852-A936-4347-A663-9CF855252C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29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40A10-6036-4879-816D-55C01FC948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41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A7474FAF-CAE0-45B6-82E1-E8F1A988AB2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5804B43F-657F-4C8B-B73F-75A8B3290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0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4FAF-CAE0-45B6-82E1-E8F1A988AB2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B43F-657F-4C8B-B73F-75A8B3290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7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4FAF-CAE0-45B6-82E1-E8F1A988AB2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B43F-657F-4C8B-B73F-75A8B3290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79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4FAF-CAE0-45B6-82E1-E8F1A988AB2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B43F-657F-4C8B-B73F-75A8B3290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2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4FAF-CAE0-45B6-82E1-E8F1A988AB2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B43F-657F-4C8B-B73F-75A8B3290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7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4FAF-CAE0-45B6-82E1-E8F1A988AB2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B43F-657F-4C8B-B73F-75A8B3290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43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4FAF-CAE0-45B6-82E1-E8F1A988AB2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B43F-657F-4C8B-B73F-75A8B3290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6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4FAF-CAE0-45B6-82E1-E8F1A988AB2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B43F-657F-4C8B-B73F-75A8B3290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07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4FAF-CAE0-45B6-82E1-E8F1A988AB2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B43F-657F-4C8B-B73F-75A8B3290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15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D5F64B-3C92-42D8-915D-2058DC3F44F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8F0C117-B56D-414B-8E3C-183DBA7A3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F64B-3C92-42D8-915D-2058DC3F44F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8F0C117-B56D-414B-8E3C-183DBA7A3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4FAF-CAE0-45B6-82E1-E8F1A988AB2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B43F-657F-4C8B-B73F-75A8B3290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52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D5F64B-3C92-42D8-915D-2058DC3F44F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8F0C117-B56D-414B-8E3C-183DBA7A3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00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F64B-3C92-42D8-915D-2058DC3F44F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117-B56D-414B-8E3C-183DBA7A3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98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F64B-3C92-42D8-915D-2058DC3F44F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117-B56D-414B-8E3C-183DBA7A3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F64B-3C92-42D8-915D-2058DC3F44F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117-B56D-414B-8E3C-183DBA7A3B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04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F64B-3C92-42D8-915D-2058DC3F44F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117-B56D-414B-8E3C-183DBA7A3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16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D5F64B-3C92-42D8-915D-2058DC3F44F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8F0C117-B56D-414B-8E3C-183DBA7A3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78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F64B-3C92-42D8-915D-2058DC3F44F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117-B56D-414B-8E3C-183DBA7A3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18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F64B-3C92-42D8-915D-2058DC3F44F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117-B56D-414B-8E3C-183DBA7A3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62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D5F64B-3C92-42D8-915D-2058DC3F44F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8F0C117-B56D-414B-8E3C-183DBA7A3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24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313B4B-5B98-4B33-885A-DF7669E72D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5336" y="117298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3619265" y="2253996"/>
            <a:ext cx="4953471" cy="100584"/>
            <a:chOff x="3631692" y="2253996"/>
            <a:chExt cx="4953471" cy="10058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4652581" y="5305363"/>
            <a:ext cx="2886839" cy="100584"/>
            <a:chOff x="3631690" y="2253996"/>
            <a:chExt cx="5028467" cy="10058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9524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4FAF-CAE0-45B6-82E1-E8F1A988AB2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B43F-657F-4C8B-B73F-75A8B3290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75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99DC18-D353-427C-B849-0204F13D9B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833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33599"/>
            <a:ext cx="4618957" cy="2492461"/>
          </a:xfrm>
        </p:spPr>
        <p:txBody>
          <a:bodyPr lIns="0" tIns="0" rIns="0" bIns="0" anchor="b" anchorCtr="0">
            <a:noAutofit/>
          </a:bodyPr>
          <a:lstStyle>
            <a:lvl1pPr>
              <a:defRPr sz="6000"/>
            </a:lvl1pPr>
          </a:lstStyle>
          <a:p>
            <a:r>
              <a:rPr lang="en-US" noProof="0"/>
              <a:t>PITCH</a:t>
            </a:r>
            <a:br>
              <a:rPr lang="en-US" noProof="0"/>
            </a:br>
            <a:r>
              <a:rPr lang="en-US" noProof="0"/>
              <a:t>DECK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6769768" y="1947412"/>
            <a:ext cx="2520148" cy="102440"/>
            <a:chOff x="3631690" y="2252140"/>
            <a:chExt cx="4389743" cy="1024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6769768" y="4654084"/>
            <a:ext cx="2520148" cy="100584"/>
            <a:chOff x="3631690" y="2253996"/>
            <a:chExt cx="4389742" cy="1005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618957" cy="59062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293BA4F-7776-4C41-BE4F-7247935D5C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6368" y="307960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5723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5021940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205904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215201" cy="132833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E71F7A0-F439-470D-A1B8-556C960D11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3003" y="2490534"/>
            <a:ext cx="6083300" cy="25877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1736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090118"/>
            <a:ext cx="4494133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243662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924675" y="1993043"/>
            <a:ext cx="5267325" cy="100800"/>
            <a:chOff x="0" y="3240138"/>
            <a:chExt cx="3434400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2868443"/>
            <a:ext cx="4482996" cy="243260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0861AA2-8248-462C-B6D8-FFD829F41E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54411" y="1472184"/>
            <a:ext cx="3246204" cy="53858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6222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19359"/>
            <a:ext cx="5021940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122284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C9D5785-B116-4BE7-AC26-5CD6481FFA6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392200"/>
            <a:ext cx="5009495" cy="221017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278C2B8F-0B29-449C-AFFD-42BB56FA15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356" y="-20834"/>
            <a:ext cx="5245444" cy="53858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4776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317" y="707529"/>
            <a:ext cx="4494133" cy="569086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317" y="1625821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430402" y="1375202"/>
            <a:ext cx="5761598" cy="100800"/>
            <a:chOff x="-322276" y="3240138"/>
            <a:chExt cx="375667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76" y="3290538"/>
              <a:ext cx="37062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920469" y="3291840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DA47E0-9B2C-45BF-A34A-E7069690AE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0460" y="3273552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50" y="3291840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7A796C4-1255-4B26-B034-EFB1284B77E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920469" y="4427608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F406E84-6EA1-4D34-8016-6A41F065FF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90460" y="4409320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965133B-076D-4FAD-8D2A-C24FE2619C8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1850" y="4427608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ABE6307-1A20-419D-A352-17FF0286600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9426" y="3291840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D2C5C227-18EE-4D6A-AA31-30B8F7CD20A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719417" y="3273552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BEA821-83E0-4C10-98A8-5F29E246F74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460807" y="3291840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A1DC741-B44F-4275-A1D5-B8D26A3390B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549426" y="4427608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550F6C4-BE33-415F-B0BC-B47EDC1BDA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719417" y="4409320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C0830D2-D692-4161-8ECB-338703C9435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460807" y="4427608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290984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4464049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443165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CF4ED1-C6C8-4C5C-8C14-4FF197588C03}"/>
              </a:ext>
            </a:extLst>
          </p:cNvPr>
          <p:cNvSpPr/>
          <p:nvPr userDrawn="1"/>
        </p:nvSpPr>
        <p:spPr>
          <a:xfrm>
            <a:off x="6192163" y="1435133"/>
            <a:ext cx="5175504" cy="4187952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1504" b="15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452987" cy="1328330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B3AB3-C02D-418C-A9E2-AA65DE7835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2829" y="1673942"/>
            <a:ext cx="4853962" cy="3141406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71877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093DA11F-BC94-447C-B660-9C906BED01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82496"/>
            <a:ext cx="12191999" cy="34930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3976" y="696584"/>
            <a:ext cx="4464049" cy="569086"/>
          </a:xfrm>
        </p:spPr>
        <p:txBody>
          <a:bodyPr lIns="0" tIns="0" rIns="0" bIns="0" anchor="b">
            <a:normAutofit/>
          </a:bodyPr>
          <a:lstStyle>
            <a:lvl1pPr algn="ctr"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84860" y="1983086"/>
            <a:ext cx="4443165" cy="56908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8842051-6173-4CC2-8C4A-8AE31FE7BA54}"/>
              </a:ext>
            </a:extLst>
          </p:cNvPr>
          <p:cNvGrpSpPr/>
          <p:nvPr userDrawn="1"/>
        </p:nvGrpSpPr>
        <p:grpSpPr>
          <a:xfrm>
            <a:off x="5124396" y="1373283"/>
            <a:ext cx="1943208" cy="100800"/>
            <a:chOff x="3149478" y="1373283"/>
            <a:chExt cx="1943208" cy="1008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317392-EF87-4050-8BBE-32F74B0CF15A}"/>
                </a:ext>
              </a:extLst>
            </p:cNvPr>
            <p:cNvGrpSpPr/>
            <p:nvPr userDrawn="1"/>
          </p:nvGrpSpPr>
          <p:grpSpPr>
            <a:xfrm>
              <a:off x="3149478" y="1373283"/>
              <a:ext cx="1943208" cy="100800"/>
              <a:chOff x="0" y="3237441"/>
              <a:chExt cx="1943208" cy="10080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85A4134-866D-4143-AC1E-8A2FFDB49855}"/>
                  </a:ext>
                </a:extLst>
              </p:cNvPr>
              <p:cNvCxnSpPr/>
              <p:nvPr userDrawn="1"/>
            </p:nvCxnSpPr>
            <p:spPr>
              <a:xfrm>
                <a:off x="0" y="3290538"/>
                <a:ext cx="189280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BBC5D9C-B8FB-455B-9398-36DB21F2765E}"/>
                  </a:ext>
                </a:extLst>
              </p:cNvPr>
              <p:cNvSpPr/>
              <p:nvPr userDrawn="1"/>
            </p:nvSpPr>
            <p:spPr>
              <a:xfrm>
                <a:off x="1842408" y="3237441"/>
                <a:ext cx="100800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D1C3636-C306-4492-8D46-194288459CAF}"/>
                </a:ext>
              </a:extLst>
            </p:cNvPr>
            <p:cNvSpPr/>
            <p:nvPr userDrawn="1"/>
          </p:nvSpPr>
          <p:spPr>
            <a:xfrm>
              <a:off x="3149478" y="1373283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86332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179281" y="1375202"/>
            <a:ext cx="5012719" cy="100800"/>
            <a:chOff x="304632" y="3240138"/>
            <a:chExt cx="3129768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632" y="3290538"/>
              <a:ext cx="307937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26927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226927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26927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871314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7A54608E-523B-47AC-B8A6-3E8FE9A158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1314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871314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0D32F26-CEE2-4420-A43D-B008AE2D1DDC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515702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DBC2890A-FFF7-4606-A262-6D464BA5D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5702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68E1254-8C59-4B9B-A775-45CA3D655514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515702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47DC43-D8A0-4F17-B897-D8B07A6F1B47}"/>
              </a:ext>
            </a:extLst>
          </p:cNvPr>
          <p:cNvCxnSpPr/>
          <p:nvPr userDrawn="1"/>
        </p:nvCxnSpPr>
        <p:spPr>
          <a:xfrm>
            <a:off x="2205335" y="3256107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01F265-08ED-497A-BE5C-62220829348F}"/>
              </a:ext>
            </a:extLst>
          </p:cNvPr>
          <p:cNvCxnSpPr/>
          <p:nvPr userDrawn="1"/>
        </p:nvCxnSpPr>
        <p:spPr>
          <a:xfrm>
            <a:off x="5849839" y="3255785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4741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16" y="707529"/>
            <a:ext cx="7118056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92016" y="1625821"/>
            <a:ext cx="7096709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4314481" y="1375202"/>
            <a:ext cx="7877519" cy="100800"/>
            <a:chOff x="245550" y="3240138"/>
            <a:chExt cx="401597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  <a:endCxn id="13" idx="6"/>
            </p:cNvCxnSpPr>
            <p:nvPr userDrawn="1"/>
          </p:nvCxnSpPr>
          <p:spPr>
            <a:xfrm>
              <a:off x="245550" y="3290538"/>
              <a:ext cx="40159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3723" y="3301941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$12,345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716329" y="3394494"/>
            <a:ext cx="5678300" cy="9784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92016" y="3394494"/>
            <a:ext cx="1399099" cy="978407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EA5D8D7D-F37C-49AD-98F0-641CE42B8A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723" y="4594663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$6,789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21FF93D-8384-4E22-8645-BDE6AB98348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716329" y="4687216"/>
            <a:ext cx="5678300" cy="9784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A358F36-EA77-462E-9158-AFDF1D449A1A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292016" y="4687216"/>
            <a:ext cx="1399099" cy="978407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004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with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3242645"/>
            <a:ext cx="446404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4872948"/>
            <a:ext cx="4443165" cy="882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4581382"/>
            <a:ext cx="4370400" cy="100800"/>
            <a:chOff x="-1228304" y="3240138"/>
            <a:chExt cx="4370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4320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04129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533023" y="4551485"/>
            <a:ext cx="5855702" cy="120807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DC059E4-36DE-4100-8F15-85A9F37E84FE}"/>
              </a:ext>
            </a:extLst>
          </p:cNvPr>
          <p:cNvSpPr/>
          <p:nvPr userDrawn="1"/>
        </p:nvSpPr>
        <p:spPr>
          <a:xfrm>
            <a:off x="3616960" y="859665"/>
            <a:ext cx="2121408" cy="2121408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4E475F8-9B44-4A3E-9F99-CF0346C89B8E}"/>
              </a:ext>
            </a:extLst>
          </p:cNvPr>
          <p:cNvSpPr/>
          <p:nvPr userDrawn="1"/>
        </p:nvSpPr>
        <p:spPr>
          <a:xfrm>
            <a:off x="5522965" y="836613"/>
            <a:ext cx="2816352" cy="28163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5FAF95-28E9-4D03-884C-A89CBC8B61DC}"/>
              </a:ext>
            </a:extLst>
          </p:cNvPr>
          <p:cNvSpPr/>
          <p:nvPr userDrawn="1"/>
        </p:nvSpPr>
        <p:spPr>
          <a:xfrm>
            <a:off x="8123915" y="859665"/>
            <a:ext cx="3273552" cy="32735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5F221D05-AC12-4B7C-A00B-E28F93E23D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51931" y="1382322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$25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3904B01-A725-4CE3-9321-D42F3E29670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927524" y="2363691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9CE08AF-782B-4514-BE33-D3AED71A734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06132" y="1185842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614098B4-704D-42A8-B776-2C93C30C39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3495" y="1767897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$50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E6465F4-0B4D-4B43-BE59-BC984FE8EF05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189088" y="2753338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DBC997E-F996-4F59-A610-3C8558F180C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67696" y="1537655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D2098E46-8023-469E-86ED-39848BCA69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14444" y="2049128"/>
            <a:ext cx="2010420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$100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3715D94-9DBE-476D-B2A4-208BC6D40C3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981735" y="3034569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6E1A50B-8AFF-497B-8AEC-C61D95DC068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089050" y="1818886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BILLION</a:t>
            </a:r>
          </a:p>
        </p:txBody>
      </p:sp>
    </p:spTree>
    <p:extLst>
      <p:ext uri="{BB962C8B-B14F-4D97-AF65-F5344CB8AC3E}">
        <p14:creationId xmlns:p14="http://schemas.microsoft.com/office/powerpoint/2010/main" val="298007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4FAF-CAE0-45B6-82E1-E8F1A988AB2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B43F-657F-4C8B-B73F-75A8B3290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125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1625821"/>
            <a:ext cx="5292725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1851" y="3335524"/>
            <a:ext cx="4817836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905291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8826" y="2905291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5292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105" y="707529"/>
            <a:ext cx="3704150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>
            <a:off x="-6" y="1374243"/>
            <a:ext cx="4319045" cy="100800"/>
            <a:chOff x="646012" y="3239179"/>
            <a:chExt cx="220185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2" y="3290538"/>
              <a:ext cx="216563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2796480" y="3239179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58A093A6-410B-4E4B-BA54-D31E8313D9B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28670" y="2872719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C852F764-614E-4E0D-B231-E5EF9B5D3AF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06105" y="2171148"/>
            <a:ext cx="1655064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0349F007-C349-4EF3-A61F-86C43BEB547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729582" y="445626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6" name="Picture Placeholder 11" descr="Competitors logos quadrant">
            <a:extLst>
              <a:ext uri="{FF2B5EF4-FFF2-40B4-BE49-F238E27FC236}">
                <a16:creationId xmlns:a16="http://schemas.microsoft.com/office/drawing/2014/main" id="{FEA8BDDC-623F-4C67-AD04-E7801B53701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7" name="Picture Placeholder 11" descr="Competitors logos quadrant">
            <a:extLst>
              <a:ext uri="{FF2B5EF4-FFF2-40B4-BE49-F238E27FC236}">
                <a16:creationId xmlns:a16="http://schemas.microsoft.com/office/drawing/2014/main" id="{28B0D00B-97E7-4133-B35A-AC2EF334CD2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10067" y="458883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8" name="Picture Placeholder 11" descr="Competitors logos quadrant">
            <a:extLst>
              <a:ext uri="{FF2B5EF4-FFF2-40B4-BE49-F238E27FC236}">
                <a16:creationId xmlns:a16="http://schemas.microsoft.com/office/drawing/2014/main" id="{8D1A7417-EFAD-46F6-ADA5-117D4C7B1A9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497745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D4B80E14-BBC8-42CC-8777-FFF50D168A0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9869" y="3642757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95033551-3DD0-4EBE-8DFD-9335F8BA92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15481" y="5884080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C507E62-D7F3-4E81-8DE2-5A7084588A3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15481" y="1343118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61EF622D-8E08-41C3-BEBA-2274C2AB487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17999" y="1977257"/>
            <a:ext cx="1481328" cy="758952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690ADA54-0156-49A9-AEF7-A4972EEB15A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651686" y="3642757"/>
            <a:ext cx="2741612" cy="24888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193FB7-0142-40DD-9186-F3156B0AE4B0}"/>
              </a:ext>
            </a:extLst>
          </p:cNvPr>
          <p:cNvGrpSpPr/>
          <p:nvPr userDrawn="1"/>
        </p:nvGrpSpPr>
        <p:grpSpPr>
          <a:xfrm>
            <a:off x="6045600" y="1376748"/>
            <a:ext cx="100800" cy="5481252"/>
            <a:chOff x="6045600" y="1376748"/>
            <a:chExt cx="100800" cy="548125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D1389D4-2EB7-40E2-B21B-4EE70FCA2236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3389377" y="4151376"/>
              <a:ext cx="54132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A48E795-AD00-4819-94E4-A5211D331715}"/>
                </a:ext>
              </a:extLst>
            </p:cNvPr>
            <p:cNvSpPr/>
            <p:nvPr userDrawn="1"/>
          </p:nvSpPr>
          <p:spPr>
            <a:xfrm>
              <a:off x="6045600" y="137674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1BD97BD-35F4-4534-8B74-24D44A99BC58}"/>
              </a:ext>
            </a:extLst>
          </p:cNvPr>
          <p:cNvGrpSpPr/>
          <p:nvPr userDrawn="1"/>
        </p:nvGrpSpPr>
        <p:grpSpPr>
          <a:xfrm rot="5400000">
            <a:off x="5669857" y="-1673474"/>
            <a:ext cx="100800" cy="11440514"/>
            <a:chOff x="6045600" y="1329588"/>
            <a:chExt cx="100800" cy="11440514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8351F13-467F-49F8-8279-C5B29A51798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08032" y="7082102"/>
              <a:ext cx="113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9AA12FA-7959-4581-B344-DF9E7B0AD37A}"/>
                </a:ext>
              </a:extLst>
            </p:cNvPr>
            <p:cNvSpPr/>
            <p:nvPr userDrawn="1"/>
          </p:nvSpPr>
          <p:spPr>
            <a:xfrm>
              <a:off x="6045600" y="132958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21215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512271"/>
            <a:ext cx="2828198" cy="12868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148315"/>
            <a:ext cx="2216876" cy="20981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97696"/>
            <a:ext cx="3360726" cy="100800"/>
            <a:chOff x="0" y="3240138"/>
            <a:chExt cx="3360726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27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25992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DA80730C-5AC9-41A0-ACC5-624F0652D6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5261" y="2631676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72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515B23A8-23EB-4E6E-A24C-4154570D7D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36251" y="2015540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C12919ED-FD55-4081-BB4A-2B2FDA3BED1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397240" y="1239687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A6259C-432B-4405-9E82-995AF092FB7A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4068065" y="1728891"/>
            <a:ext cx="179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BC485E-8BCE-479F-A7E9-7F9E193E6E96}"/>
              </a:ext>
            </a:extLst>
          </p:cNvPr>
          <p:cNvCxnSpPr>
            <a:cxnSpLocks/>
          </p:cNvCxnSpPr>
          <p:nvPr userDrawn="1"/>
        </p:nvCxnSpPr>
        <p:spPr>
          <a:xfrm>
            <a:off x="4964465" y="836613"/>
            <a:ext cx="592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5094BC6-BA16-4E05-868C-3AE971AF3DA4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10688444" y="1030491"/>
            <a:ext cx="39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130EC6-4A8D-447F-862E-E5A693E68C8C}"/>
              </a:ext>
            </a:extLst>
          </p:cNvPr>
          <p:cNvCxnSpPr>
            <a:cxnSpLocks/>
          </p:cNvCxnSpPr>
          <p:nvPr userDrawn="1"/>
        </p:nvCxnSpPr>
        <p:spPr>
          <a:xfrm flipV="1">
            <a:off x="7925455" y="837355"/>
            <a:ext cx="0" cy="1178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151266" y="4543170"/>
            <a:ext cx="2589369" cy="128095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151265" y="424646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151265" y="388390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EFE2A8C5-F462-436C-B748-BBE5D58CB8B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48861" y="3849559"/>
            <a:ext cx="2589369" cy="178695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586DAC0D-9859-40A1-8456-F0B43D96718B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6048860" y="355285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7B983EE-F89D-4F09-8A9F-2347FA36421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048860" y="319029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30DD128-A937-4A2F-B070-523A5BAAE260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975159" y="3147170"/>
            <a:ext cx="2589369" cy="2311934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737B87C-E3C0-46B2-8B79-63EB6049150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8975158" y="285046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22F76863-7DCD-4365-80F0-001D51F08779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975158" y="248790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217023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031832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6000" y="2031832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6F8EF-728B-45C1-87D8-4AD8FA8F371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03275" y="2524125"/>
            <a:ext cx="4970463" cy="2935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395C5B4-6B03-4F70-96F8-3AE3A7817B52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096000" y="2524125"/>
            <a:ext cx="4970463" cy="2935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0420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6466" y="707529"/>
            <a:ext cx="2673606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TIMELINE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7803" y="1625821"/>
            <a:ext cx="2262267" cy="2021536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9186215" y="1375202"/>
            <a:ext cx="3005785" cy="100800"/>
            <a:chOff x="2729180" y="3240138"/>
            <a:chExt cx="153234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29180" y="3290538"/>
              <a:ext cx="1504927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8284" y="685667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30241" y="1079309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930241" y="786637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D3A3AB-488E-4090-9FD5-E005D5A9ECF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2094269" y="34290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D6729DC-C5B3-485B-B5CD-F06FC3CAFD9A}"/>
              </a:ext>
            </a:extLst>
          </p:cNvPr>
          <p:cNvSpPr/>
          <p:nvPr userDrawn="1"/>
        </p:nvSpPr>
        <p:spPr>
          <a:xfrm>
            <a:off x="5372392" y="959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4046DD7-8FB2-43D4-8E94-3D35DC3E2891}"/>
              </a:ext>
            </a:extLst>
          </p:cNvPr>
          <p:cNvSpPr/>
          <p:nvPr userDrawn="1"/>
        </p:nvSpPr>
        <p:spPr>
          <a:xfrm>
            <a:off x="5372392" y="5362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320A73A-D3CB-4E04-B7E2-F3696B8ACDEA}"/>
              </a:ext>
            </a:extLst>
          </p:cNvPr>
          <p:cNvSpPr/>
          <p:nvPr userDrawn="1"/>
        </p:nvSpPr>
        <p:spPr>
          <a:xfrm>
            <a:off x="5372392" y="2427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E2B01F0-78A8-41AE-95B8-811603402031}"/>
              </a:ext>
            </a:extLst>
          </p:cNvPr>
          <p:cNvSpPr/>
          <p:nvPr userDrawn="1"/>
        </p:nvSpPr>
        <p:spPr>
          <a:xfrm>
            <a:off x="5372392" y="3894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70E382B-B932-45B7-BD95-6D722A4A2480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930241" y="2532448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F096B52-06C2-46DF-BB33-70D931283F16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5930241" y="2239776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D87FD43-95C9-4217-AD5F-FE02E28AD4C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930241" y="3985587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6706CEB-523E-4248-9A66-5D139D8B0DE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930241" y="3692915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ADC931C-F9B2-467E-A024-CB5BE74BAD8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930241" y="5438727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0A301DE6-2E75-41F5-9314-B269815BA3F3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5930241" y="5146055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B9154606-4DE0-4DC7-830A-371423BE420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18284" y="2153566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5AC8C127-0F88-413C-B7BA-2ED0F81E7D4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8284" y="3621465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63C5707A-6E08-4B58-A5FE-40063DB6548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18284" y="5089363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5554697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60000"/>
            <a:ext cx="391159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890303"/>
            <a:ext cx="3275463" cy="882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598737"/>
            <a:ext cx="3764756" cy="100800"/>
            <a:chOff x="-1228304" y="3240138"/>
            <a:chExt cx="3764756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672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435652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3F646CE6-E75B-4112-896D-5A26E1F1520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18150" y="860425"/>
            <a:ext cx="5870575" cy="4867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86781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608523"/>
            <a:ext cx="2828198" cy="12868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244567"/>
            <a:ext cx="2828198" cy="20981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2258048" cy="100800"/>
            <a:chOff x="0" y="3240138"/>
            <a:chExt cx="2258048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2160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157248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128617" y="4355032"/>
            <a:ext cx="2066544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128616" y="4042831"/>
            <a:ext cx="2066544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128616" y="3428999"/>
            <a:ext cx="2066544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84A57B-147A-4287-AA6B-E508A9222F7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130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9DBE0996-CEA3-41C3-A75A-84DC3C2B519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8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F7B28261-CB14-4E4E-AA66-A0239B3DD28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629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AA53E0C-9536-4177-A63F-0E2565EC53C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127048" y="4355032"/>
            <a:ext cx="2066400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7EF8E36-183B-420B-AF25-17CFA963987A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127047" y="4042831"/>
            <a:ext cx="2066400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58DA6E86-8039-4690-AFE1-7CCF07B7CBAF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127047" y="3428999"/>
            <a:ext cx="2066400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933214B9-0452-4C8B-AB10-922F3C3BCF01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6629217" y="4355032"/>
            <a:ext cx="2066400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A5C23113-D98B-48C7-A675-4FD5F50333F3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6629216" y="4042831"/>
            <a:ext cx="2066400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09781257-B563-41E0-B9E6-9C7330084BCC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627903" y="3428999"/>
            <a:ext cx="2066400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A32EC27-ACD8-47C0-A3ED-E4ED58D88358}"/>
              </a:ext>
            </a:extLst>
          </p:cNvPr>
          <p:cNvCxnSpPr/>
          <p:nvPr userDrawn="1"/>
        </p:nvCxnSpPr>
        <p:spPr>
          <a:xfrm>
            <a:off x="6195160" y="2217849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E8819A-135C-4A5C-9F6A-A3BE05AA294F}"/>
              </a:ext>
            </a:extLst>
          </p:cNvPr>
          <p:cNvCxnSpPr/>
          <p:nvPr userDrawn="1"/>
        </p:nvCxnSpPr>
        <p:spPr>
          <a:xfrm>
            <a:off x="8703909" y="2216687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5293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395281" y="1375202"/>
            <a:ext cx="4796719" cy="100800"/>
            <a:chOff x="439494" y="3240138"/>
            <a:chExt cx="299490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494" y="3290538"/>
              <a:ext cx="2944508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958968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958968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FF07C5-314A-4EA8-B78F-7A51C234D3A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21841" y="2764036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91060D-E361-43B0-BFD7-43D7CC4E5CCD}"/>
              </a:ext>
            </a:extLst>
          </p:cNvPr>
          <p:cNvCxnSpPr>
            <a:cxnSpLocks/>
          </p:cNvCxnSpPr>
          <p:nvPr userDrawn="1"/>
        </p:nvCxnSpPr>
        <p:spPr>
          <a:xfrm>
            <a:off x="0" y="3288596"/>
            <a:ext cx="72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957127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957127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20000" y="4191893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11670" y="4028309"/>
            <a:ext cx="32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ACF15AB-FF8A-422B-840D-88503024E5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708709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FC2028F-7DFE-412D-97DF-707D128D95E0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5708709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4349A4F0-1181-4A58-BFD4-4783CD130356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704578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DC1D5D83-8D32-491F-87EB-9DA9360D4F2B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704578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120723F-A42C-4B81-97FD-6F575E5C2584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9453870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27D068F1-398F-4D11-977C-080C8151C786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9453870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B795705E-C5CB-46CC-9E41-D2269E07BC15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9452029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80211A2B-0F3C-4DBE-AE01-069AE7FC3468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9452029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E5E9742-C670-47AB-AA69-AE65D7915B06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531847" y="5364000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58712DB-5183-45D8-9ABB-6E07956580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7274194" y="5363999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417A32F4-3459-4A31-A90E-AA771FD4D49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467451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id="{63549FA7-92E5-4DB1-92FA-15902DFD37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214902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0F62D330-6A30-4A65-89DA-EDFE4AAD343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469292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A3FC286B-05E7-4E48-A7FD-197800349118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16743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10169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461974"/>
            <a:ext cx="446404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092276"/>
            <a:ext cx="4443165" cy="10088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11097"/>
            <a:ext cx="3149152" cy="100800"/>
            <a:chOff x="-1228304" y="3250524"/>
            <a:chExt cx="3149152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09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1820048" y="3250524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A5180A6-7D2B-4341-A749-16387D907EEF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62770" y="4138611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79DFBEE7-50AA-4F4F-8B5D-AD23ECAD9919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62769" y="4499972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06EAF0C-F17D-47D6-BAA1-16745F4F70D9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3193135" y="4138611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091E31C-C1DC-4D72-8C9E-3B6BD91E72AF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3193134" y="4499972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F62E753C-C8BE-457D-9B22-6A8227347A67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5123499" y="4142294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C1E8F6C-0BDD-4AFA-9E8D-5EF61AA59F50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5123498" y="4503655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70C9772-55FF-4449-988F-6CDDE075E730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1262770" y="4826750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5EE6DCE-6A55-4D95-85F7-E22E3E268256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1262769" y="5188111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4DC7882-7541-4AEA-95FE-DDBCF6F9CA32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3193135" y="4826750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542D500-4CD6-4FDE-9133-F8020797D9B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3193134" y="5188111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500C362B-BA02-4F7D-86F6-3F6F2EF20D04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5123499" y="4830433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E213E497-634E-40E7-BF08-765CC21529E2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5123498" y="5191794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01C659-0131-449B-BA07-5BC568F00BF0}"/>
              </a:ext>
            </a:extLst>
          </p:cNvPr>
          <p:cNvSpPr/>
          <p:nvPr userDrawn="1"/>
        </p:nvSpPr>
        <p:spPr>
          <a:xfrm>
            <a:off x="790959" y="4258650"/>
            <a:ext cx="384048" cy="384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9CB80EA-A8D6-4099-9412-0C14095755FF}"/>
              </a:ext>
            </a:extLst>
          </p:cNvPr>
          <p:cNvSpPr/>
          <p:nvPr userDrawn="1"/>
        </p:nvSpPr>
        <p:spPr>
          <a:xfrm>
            <a:off x="790959" y="4965077"/>
            <a:ext cx="384048" cy="384048"/>
          </a:xfrm>
          <a:prstGeom prst="ellipse">
            <a:avLst/>
          </a:prstGeom>
          <a:solidFill>
            <a:srgbClr val="22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E20CCE5-B889-49FE-8FA6-A6F0F11A5D91}"/>
              </a:ext>
            </a:extLst>
          </p:cNvPr>
          <p:cNvSpPr/>
          <p:nvPr userDrawn="1"/>
        </p:nvSpPr>
        <p:spPr>
          <a:xfrm>
            <a:off x="2725217" y="4261982"/>
            <a:ext cx="384048" cy="38404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69A77E3-4AFB-45BB-8FDC-4AD084EA9D23}"/>
              </a:ext>
            </a:extLst>
          </p:cNvPr>
          <p:cNvSpPr/>
          <p:nvPr userDrawn="1"/>
        </p:nvSpPr>
        <p:spPr>
          <a:xfrm>
            <a:off x="2725217" y="4968409"/>
            <a:ext cx="384048" cy="384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3A8B986-3280-4EAC-846B-9167ECC55646}"/>
              </a:ext>
            </a:extLst>
          </p:cNvPr>
          <p:cNvSpPr/>
          <p:nvPr userDrawn="1"/>
        </p:nvSpPr>
        <p:spPr>
          <a:xfrm>
            <a:off x="4660323" y="4257848"/>
            <a:ext cx="384048" cy="384048"/>
          </a:xfrm>
          <a:prstGeom prst="ellipse">
            <a:avLst/>
          </a:prstGeom>
          <a:solidFill>
            <a:srgbClr val="B53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AE6D315-5EC0-4956-B7BF-B94D2AFE679B}"/>
              </a:ext>
            </a:extLst>
          </p:cNvPr>
          <p:cNvSpPr/>
          <p:nvPr userDrawn="1"/>
        </p:nvSpPr>
        <p:spPr>
          <a:xfrm>
            <a:off x="4660323" y="4964275"/>
            <a:ext cx="384048" cy="384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9ED8422E-0C74-45EF-B794-252146C6639A}"/>
              </a:ext>
            </a:extLst>
          </p:cNvPr>
          <p:cNvSpPr>
            <a:spLocks noGrp="1"/>
          </p:cNvSpPr>
          <p:nvPr>
            <p:ph type="chart" sz="quarter" idx="55"/>
          </p:nvPr>
        </p:nvSpPr>
        <p:spPr>
          <a:xfrm>
            <a:off x="6924675" y="860425"/>
            <a:ext cx="4483100" cy="45735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B7C827-F016-49F6-B775-FAC0E6420466}"/>
              </a:ext>
            </a:extLst>
          </p:cNvPr>
          <p:cNvSpPr/>
          <p:nvPr userDrawn="1"/>
        </p:nvSpPr>
        <p:spPr>
          <a:xfrm>
            <a:off x="6905624" y="905669"/>
            <a:ext cx="4483100" cy="448310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0F8D2C7-9093-4F92-B8A4-D819FEE69F1F}"/>
              </a:ext>
            </a:extLst>
          </p:cNvPr>
          <p:cNvSpPr/>
          <p:nvPr userDrawn="1"/>
        </p:nvSpPr>
        <p:spPr>
          <a:xfrm>
            <a:off x="8294757" y="2294802"/>
            <a:ext cx="1704834" cy="1704834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E9D0C0-04C1-4621-8B2D-E65A25A8DCF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75514" y="450000"/>
            <a:ext cx="90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2035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411243"/>
            <a:ext cx="4494133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564787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924675" y="2314168"/>
            <a:ext cx="5267325" cy="100800"/>
            <a:chOff x="0" y="3240138"/>
            <a:chExt cx="3434400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3189568"/>
            <a:ext cx="4482996" cy="243260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CF430BFB-0A7C-4FB8-B93B-8DA19F3E63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3710" y="1792784"/>
            <a:ext cx="6073999" cy="37216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350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4FAF-CAE0-45B6-82E1-E8F1A988AB2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B43F-657F-4C8B-B73F-75A8B3290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210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F099F-79D2-486F-A4B2-DD4F699752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608965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FF22294-F2E5-4C74-A30C-46BA988FD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959" y="1546091"/>
            <a:ext cx="4846923" cy="1091078"/>
          </a:xfrm>
        </p:spPr>
        <p:txBody>
          <a:bodyPr lIns="0" tIns="0" rIns="0" bIns="0" anchor="b" anchorCtr="0">
            <a:noAutofit/>
          </a:bodyPr>
          <a:lstStyle>
            <a:lvl1pPr>
              <a:defRPr sz="5500"/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C5C0DA6-1B31-4BDF-BAEB-BF7978102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083960"/>
            <a:ext cx="4586288" cy="509472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August Bergqvist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E1647C9-9AC1-4500-A56E-94CABC656E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Phone: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605CECB-8164-4428-B478-98C42902F9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+7 888 999-000-11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39B56C4-E128-4995-91CC-64C268BC76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Email: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4772DA1-74CC-430C-9A8E-5A6586692C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Bergqvist@vanarsdelltd.com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073B5B-2BE3-49D1-A646-1492F534C9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noProof="0"/>
              <a:t>Website: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2D10EDD-0329-4443-8665-7603E4A83B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www.vanarsdelltd.com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591C52-0202-44BA-A6BE-E2362516B893}"/>
              </a:ext>
            </a:extLst>
          </p:cNvPr>
          <p:cNvGrpSpPr/>
          <p:nvPr userDrawn="1"/>
        </p:nvGrpSpPr>
        <p:grpSpPr>
          <a:xfrm>
            <a:off x="801543" y="2750589"/>
            <a:ext cx="4569895" cy="100800"/>
            <a:chOff x="808548" y="2750589"/>
            <a:chExt cx="4569895" cy="1008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4505297" cy="100800"/>
              <a:chOff x="496859" y="3240138"/>
              <a:chExt cx="2937541" cy="1008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496859" y="3285674"/>
                <a:ext cx="288714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ECBEDE0-51BB-48BD-AAAD-63B6F60C1D57}"/>
                </a:ext>
              </a:extLst>
            </p:cNvPr>
            <p:cNvSpPr/>
            <p:nvPr userDrawn="1"/>
          </p:nvSpPr>
          <p:spPr>
            <a:xfrm flipH="1">
              <a:off x="5277642" y="2750589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E1608D-F119-4C0D-8D91-7CB089C037C8}"/>
              </a:ext>
            </a:extLst>
          </p:cNvPr>
          <p:cNvGrpSpPr/>
          <p:nvPr userDrawn="1"/>
        </p:nvGrpSpPr>
        <p:grpSpPr>
          <a:xfrm>
            <a:off x="801543" y="1660573"/>
            <a:ext cx="4575417" cy="105664"/>
            <a:chOff x="808548" y="2745725"/>
            <a:chExt cx="4575417" cy="10566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BDC0121-6865-4B65-A28B-1CEDB16AAD9E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4505297" cy="100800"/>
              <a:chOff x="496859" y="3240138"/>
              <a:chExt cx="2937541" cy="10080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86E3714-07DE-4318-B5BC-25F879B97D59}"/>
                  </a:ext>
                </a:extLst>
              </p:cNvPr>
              <p:cNvCxnSpPr/>
              <p:nvPr userDrawn="1"/>
            </p:nvCxnSpPr>
            <p:spPr>
              <a:xfrm>
                <a:off x="496859" y="3285674"/>
                <a:ext cx="288714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ECCE30B-E848-4C5E-83A1-A811D489E7B8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9817AEC-C67C-49A3-AC5A-669FD4D6D586}"/>
                </a:ext>
              </a:extLst>
            </p:cNvPr>
            <p:cNvSpPr/>
            <p:nvPr userDrawn="1"/>
          </p:nvSpPr>
          <p:spPr>
            <a:xfrm flipH="1">
              <a:off x="5283164" y="2745725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0294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C5B5AA-0D95-4C33-8EBC-90401B51BD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32" y="1912946"/>
            <a:ext cx="12185968" cy="34930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8934" y="457496"/>
            <a:ext cx="4494133" cy="804338"/>
          </a:xfrm>
        </p:spPr>
        <p:txBody>
          <a:bodyPr lIns="0" tIns="0" rIns="0" bIns="0" anchor="b">
            <a:normAutofit/>
          </a:bodyPr>
          <a:lstStyle>
            <a:lvl1pPr algn="ctr">
              <a:defRPr sz="3600"/>
            </a:lvl1pPr>
          </a:lstStyle>
          <a:p>
            <a:r>
              <a:rPr lang="en-US" noProof="0"/>
              <a:t>APPENDIX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8B302A-0F76-466E-9FCE-DCEECCBCF6C9}"/>
              </a:ext>
            </a:extLst>
          </p:cNvPr>
          <p:cNvGrpSpPr/>
          <p:nvPr userDrawn="1"/>
        </p:nvGrpSpPr>
        <p:grpSpPr>
          <a:xfrm>
            <a:off x="4736152" y="1509426"/>
            <a:ext cx="2719696" cy="100800"/>
            <a:chOff x="4732222" y="1509426"/>
            <a:chExt cx="2719696" cy="1008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4732222" y="1509426"/>
              <a:ext cx="2669296" cy="100800"/>
              <a:chOff x="1693969" y="3240138"/>
              <a:chExt cx="1740431" cy="1008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1693969" y="3290538"/>
                <a:ext cx="16900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27C0C4F-6341-4BE0-931E-AAA6EA2AF137}"/>
                </a:ext>
              </a:extLst>
            </p:cNvPr>
            <p:cNvSpPr/>
            <p:nvPr userDrawn="1"/>
          </p:nvSpPr>
          <p:spPr>
            <a:xfrm flipH="1">
              <a:off x="7351117" y="1509426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922032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TESTIMONIALS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773282" y="1375202"/>
            <a:ext cx="4418718" cy="100800"/>
            <a:chOff x="675503" y="3240138"/>
            <a:chExt cx="2758897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75503" y="3290538"/>
              <a:ext cx="270849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22459" y="4996962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Customer Title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22459" y="4191894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</a:t>
            </a:r>
            <a:br>
              <a:rPr lang="en-US" noProof="0"/>
            </a:br>
            <a:r>
              <a:rPr lang="en-US" noProof="0"/>
              <a:t>text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447783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00995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92A7B-1C40-4AEB-92C3-C35F8C01F1F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03253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2E312F1-B417-47B6-97E4-7CCA31034F82}"/>
              </a:ext>
            </a:extLst>
          </p:cNvPr>
          <p:cNvSpPr/>
          <p:nvPr userDrawn="1"/>
        </p:nvSpPr>
        <p:spPr>
          <a:xfrm>
            <a:off x="2950595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3DB5D84-04D8-4536-A06B-AED76E7C51D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4586638" y="4996962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Customer Title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3AB0AC7E-7919-422E-95A1-82E8B125756D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4586638" y="4191894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</a:t>
            </a:r>
            <a:br>
              <a:rPr lang="en-US" noProof="0"/>
            </a:br>
            <a:r>
              <a:rPr lang="en-US" noProof="0"/>
              <a:t>text</a:t>
            </a:r>
          </a:p>
        </p:txBody>
      </p:sp>
      <p:sp>
        <p:nvSpPr>
          <p:cNvPr id="60" name="Picture Placeholder 2">
            <a:extLst>
              <a:ext uri="{FF2B5EF4-FFF2-40B4-BE49-F238E27FC236}">
                <a16:creationId xmlns:a16="http://schemas.microsoft.com/office/drawing/2014/main" id="{B44FD76B-D1AE-458B-AF32-E4AA246B088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211962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D22CD4-7F86-495D-B381-7D706058B916}"/>
              </a:ext>
            </a:extLst>
          </p:cNvPr>
          <p:cNvCxnSpPr>
            <a:cxnSpLocks/>
          </p:cNvCxnSpPr>
          <p:nvPr userDrawn="1"/>
        </p:nvCxnSpPr>
        <p:spPr>
          <a:xfrm flipV="1">
            <a:off x="6765174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1BA0EB90-BA97-4A18-AD3D-1E839B636DE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56743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D057A87-963C-4F8A-BD4C-959BF8AF699B}"/>
              </a:ext>
            </a:extLst>
          </p:cNvPr>
          <p:cNvSpPr/>
          <p:nvPr userDrawn="1"/>
        </p:nvSpPr>
        <p:spPr>
          <a:xfrm>
            <a:off x="6714774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B6BAFE05-9EC0-4C3C-AB0F-89A83361452F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8350818" y="4992196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Customer Title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290BF8E2-78CA-4427-9231-3C5EDC272DEE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8350818" y="4187128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</a:t>
            </a:r>
            <a:br>
              <a:rPr lang="en-US" noProof="0"/>
            </a:br>
            <a:r>
              <a:rPr lang="en-US" noProof="0"/>
              <a:t>text</a:t>
            </a:r>
          </a:p>
        </p:txBody>
      </p:sp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ACA8732F-AB9E-4253-BB5A-5ADD5BA9B15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976142" y="4430694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B9A566A-8C97-4AE6-B9EF-70158749988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29354" y="3980054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45B69021-5E85-4B37-B529-366AC57512FD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33161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407CD49-808A-445A-96C0-E3083C9FB390}"/>
              </a:ext>
            </a:extLst>
          </p:cNvPr>
          <p:cNvSpPr/>
          <p:nvPr userDrawn="1"/>
        </p:nvSpPr>
        <p:spPr>
          <a:xfrm>
            <a:off x="10478954" y="3925610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3331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980591"/>
            <a:ext cx="4187903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CASE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610893"/>
            <a:ext cx="4168311" cy="189753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319328"/>
            <a:ext cx="3866400" cy="100800"/>
            <a:chOff x="-1228304" y="3240138"/>
            <a:chExt cx="3866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81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53729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2DA762C-1D45-43AA-9DB3-3D8DBE3EACF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267325" y="1126345"/>
            <a:ext cx="6086475" cy="266246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C3C1BF4-C955-4D71-87E4-BE0F7B61957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269967" y="3909256"/>
            <a:ext cx="6086475" cy="1822399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1133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294387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2212679"/>
            <a:ext cx="5292725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970230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B07E0-C579-4C5F-9AD4-6AF791562924}"/>
              </a:ext>
            </a:extLst>
          </p:cNvPr>
          <p:cNvSpPr/>
          <p:nvPr userDrawn="1"/>
        </p:nvSpPr>
        <p:spPr>
          <a:xfrm>
            <a:off x="963549" y="1819285"/>
            <a:ext cx="4306824" cy="3648456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95" b="-1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5639F99-011E-49CF-8ABD-A4DB4439FB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15505" y="1976894"/>
            <a:ext cx="1819656" cy="3108960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28483B2-B562-448D-AEE1-556BC9366B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102188" y="3517926"/>
            <a:ext cx="2057400" cy="1819656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52503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2737603-04DB-411C-B2D9-BDFF9AEE8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2023761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73178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73178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2023761"/>
            <a:ext cx="1943702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731781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2023761"/>
            <a:ext cx="1943702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900319" y="4671712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830765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noProof="0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noProof="0"/>
              <a:t>1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80001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8A4896B5-1C5E-47F0-8F0C-4EF97E356C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00319" y="3779907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7F4783-C8BA-411C-A188-4A4DAED10C02}"/>
              </a:ext>
            </a:extLst>
          </p:cNvPr>
          <p:cNvGrpSpPr/>
          <p:nvPr userDrawn="1"/>
        </p:nvGrpSpPr>
        <p:grpSpPr>
          <a:xfrm flipH="1">
            <a:off x="4416000" y="1375202"/>
            <a:ext cx="7776000" cy="100800"/>
            <a:chOff x="-322289" y="3240138"/>
            <a:chExt cx="5070122" cy="1008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59A2713-966D-4694-A067-D6BE1B2986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89" y="3290538"/>
              <a:ext cx="5070122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CA15F19-C2FE-4F13-9359-69E884CA83B9}"/>
                </a:ext>
              </a:extLst>
            </p:cNvPr>
            <p:cNvSpPr/>
            <p:nvPr userDrawn="1"/>
          </p:nvSpPr>
          <p:spPr>
            <a:xfrm>
              <a:off x="4682109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6394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3619265" y="2253996"/>
            <a:ext cx="4953471" cy="100584"/>
            <a:chOff x="3631692" y="2253996"/>
            <a:chExt cx="4953471" cy="10058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4652581" y="5305363"/>
            <a:ext cx="2886839" cy="100584"/>
            <a:chOff x="3631690" y="2253996"/>
            <a:chExt cx="5028467" cy="10058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315671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33599"/>
            <a:ext cx="4618957" cy="2492461"/>
          </a:xfrm>
        </p:spPr>
        <p:txBody>
          <a:bodyPr lIns="0" tIns="0" rIns="0" bIns="0" anchor="b" anchorCtr="0">
            <a:noAutofit/>
          </a:bodyPr>
          <a:lstStyle>
            <a:lvl1pPr>
              <a:defRPr sz="6000"/>
            </a:lvl1pPr>
          </a:lstStyle>
          <a:p>
            <a:r>
              <a:rPr lang="en-US" noProof="0"/>
              <a:t>PITCH</a:t>
            </a:r>
            <a:br>
              <a:rPr lang="en-US" noProof="0"/>
            </a:br>
            <a:r>
              <a:rPr lang="en-US" noProof="0"/>
              <a:t>DECK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6769768" y="1947412"/>
            <a:ext cx="2520148" cy="102440"/>
            <a:chOff x="3631690" y="2252140"/>
            <a:chExt cx="4389743" cy="1024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6769768" y="4654084"/>
            <a:ext cx="2520148" cy="100584"/>
            <a:chOff x="3631690" y="2253996"/>
            <a:chExt cx="4389742" cy="1005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618957" cy="59062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876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A943F6-C418-4339-8C7E-A12127BDE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7777"/>
            <a:ext cx="10515600" cy="453429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45608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6FE9A2-5CE4-4652-97CE-3FF947D548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D6D4E1-CC57-4556-9CB7-31B375477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59497"/>
            <a:ext cx="5181600" cy="454371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AE7A31C-D605-4363-B037-1938B9304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59497"/>
            <a:ext cx="5181600" cy="454371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308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4FAF-CAE0-45B6-82E1-E8F1A988AB2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B43F-657F-4C8B-B73F-75A8B3290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68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B5E40D-C1A5-4C5A-BBA0-C3E41F028D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5C650EE-495E-44EB-870B-AC85B18EB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56955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7DCC2A5-8A6A-431F-BD6C-93E32539A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03414"/>
            <a:ext cx="5157787" cy="339763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FE620E9-8AD3-4771-8897-E65B461E2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56955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75F265B-9F81-4A64-A8D4-7D0A31CEA4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03414"/>
            <a:ext cx="5183188" cy="339763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97107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E79E65-3D1E-4444-9BD4-8578BF0C6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3937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D23A006-AC57-4A0B-BC20-6D226A80C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69744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05564D-C546-470F-B93C-274AA86CE0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102DC0-E499-4C34-9CD9-CDABF7108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0819" y="2355057"/>
            <a:ext cx="9250363" cy="2147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9511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05564D-C546-470F-B93C-274AA86CE0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51660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E60A5F-CE74-4F00-A5C2-F9742DDFFF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73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4FAF-CAE0-45B6-82E1-E8F1A988AB2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B43F-657F-4C8B-B73F-75A8B3290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4FAF-CAE0-45B6-82E1-E8F1A988AB2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B43F-657F-4C8B-B73F-75A8B3290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4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4FAF-CAE0-45B6-82E1-E8F1A988AB2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B43F-657F-4C8B-B73F-75A8B3290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0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49.xml"/><Relationship Id="rId34" Type="http://schemas.openxmlformats.org/officeDocument/2006/relationships/slideLayout" Target="../slideLayouts/slideLayout62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37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36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59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35" Type="http://schemas.openxmlformats.org/officeDocument/2006/relationships/slideLayout" Target="../slideLayouts/slideLayout63.xml"/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475EDCF-D760-4DF9-BEC6-F1A6CC7D1CF7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F47D62D-F88E-415A-807E-F2FC4D381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1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9D5F64B-3C92-42D8-915D-2058DC3F44F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8F0C117-B56D-414B-8E3C-183DBA7A3B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133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7058B-89E0-4460-AB21-21747CB3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1C5EB-04D6-4050-930C-5F6907528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2220F-109C-4A57-81E9-C6279EDA1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836" y="5878720"/>
            <a:ext cx="1336964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5404F-F26F-42E5-BA15-C0373FC1C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9960" y="5878720"/>
            <a:ext cx="2915733" cy="29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25174-FA04-488F-9F0C-3CD1D1483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8643" y="5879656"/>
            <a:ext cx="354492" cy="297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EF1588-F385-48F3-800A-554A9423E77A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B0943-F568-4674-8FA4-B435B1E466AF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2DE7FD5-7941-43A1-8663-42AE40546A4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791EE5-EF06-4BF8-84C6-EC24114E73F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7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  <p:sldLayoutId id="2147483777" r:id="rId33"/>
    <p:sldLayoutId id="2147483778" r:id="rId34"/>
    <p:sldLayoutId id="2147483779" r:id="rId35"/>
    <p:sldLayoutId id="2147483780" r:id="rId36"/>
    <p:sldLayoutId id="2147483781" r:id="rId3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>
          <p15:clr>
            <a:srgbClr val="F26B43"/>
          </p15:clr>
        </p15:guide>
        <p15:guide id="2" pos="7174">
          <p15:clr>
            <a:srgbClr val="F26B43"/>
          </p15:clr>
        </p15:guide>
        <p15:guide id="3" pos="506">
          <p15:clr>
            <a:srgbClr val="F26B43"/>
          </p15:clr>
        </p15:guide>
        <p15:guide id="4" orient="horz" pos="3793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pos="3318">
          <p15:clr>
            <a:srgbClr val="F26B43"/>
          </p15:clr>
        </p15:guide>
        <p15:guide id="8" pos="43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society/2014/feb/06/what-is-female-genital-mutilation-where-happe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2RvPMMSJm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B9237F-DE55-4897-A3FA-1929ECFDD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829" y="2276475"/>
            <a:ext cx="7255231" cy="1415056"/>
          </a:xfrm>
        </p:spPr>
        <p:txBody>
          <a:bodyPr/>
          <a:lstStyle/>
          <a:p>
            <a:r>
              <a:rPr lang="en-US" sz="3600" dirty="0"/>
              <a:t>Child Maltreatment</a:t>
            </a:r>
            <a:br>
              <a:rPr lang="en-US" sz="2800" dirty="0"/>
            </a:br>
            <a:r>
              <a:rPr lang="en-US" sz="2800" dirty="0"/>
              <a:t>Lecture 6</a:t>
            </a:r>
            <a:br>
              <a:rPr lang="en-US" sz="2800" dirty="0"/>
            </a:br>
            <a:br>
              <a:rPr lang="en-US" sz="2800" dirty="0"/>
            </a:br>
            <a:r>
              <a:rPr lang="en-US" sz="1600" dirty="0"/>
              <a:t>Susantha </a:t>
            </a:r>
            <a:r>
              <a:rPr lang="en-US" sz="1600" dirty="0" err="1"/>
              <a:t>Rasnayake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49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F80F4C73-8A40-435B-AFB5-F5C3BDC0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DD4069D-6BA0-4C9D-8EA6-8C476FC7D5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60D1FC8-A019-4110-A93E-8C709AD78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47CEA9B-73E1-441D-8800-FA49BA991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072D5EB-F874-4157-885B-E3C42CDA8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0352347-BE60-4DA4-A026-651AE5F7F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26F82C6E-5FB8-4065-8BCB-D9158DD5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CF36403A-34F0-4F3D-A4BA-D1B1FA2F31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7CCD3DE1-6CA0-4EB1-A8E8-EFD50A1FE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E115A6-1CAE-4DE0-93F5-15D214910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55" y="313268"/>
            <a:ext cx="3178260" cy="1020232"/>
          </a:xfrm>
        </p:spPr>
        <p:txBody>
          <a:bodyPr>
            <a:normAutofit/>
          </a:bodyPr>
          <a:lstStyle/>
          <a:p>
            <a:r>
              <a:rPr lang="en-US" dirty="0"/>
              <a:t>Neglect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71B0DFE-4B62-400A-904D-A3AE912D3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860" y="1381125"/>
            <a:ext cx="4154004" cy="493839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u="sng" dirty="0">
                <a:solidFill>
                  <a:schemeClr val="bg1"/>
                </a:solidFill>
              </a:rPr>
              <a:t>Provide</a:t>
            </a:r>
            <a:r>
              <a:rPr lang="en-US" sz="2000" dirty="0">
                <a:solidFill>
                  <a:schemeClr val="bg1"/>
                </a:solidFill>
              </a:rPr>
              <a:t> needed food, clothing, shelter, medical or mental health care, education or appropriate supervision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u="sng" dirty="0">
                <a:solidFill>
                  <a:schemeClr val="bg1"/>
                </a:solidFill>
              </a:rPr>
              <a:t>Protect</a:t>
            </a:r>
            <a:r>
              <a:rPr lang="en-US" sz="2000" dirty="0">
                <a:solidFill>
                  <a:schemeClr val="bg1"/>
                </a:solidFill>
              </a:rPr>
              <a:t> child from conditions or actions that endanger the child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Take steps to ensure that a child is </a:t>
            </a:r>
            <a:r>
              <a:rPr lang="en-US" sz="2000" u="sng" dirty="0">
                <a:solidFill>
                  <a:schemeClr val="bg1"/>
                </a:solidFill>
              </a:rPr>
              <a:t>educated</a:t>
            </a:r>
            <a:r>
              <a:rPr lang="en-US" sz="2000" dirty="0">
                <a:solidFill>
                  <a:schemeClr val="bg1"/>
                </a:solidFill>
              </a:rPr>
              <a:t> as required by law.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Or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Exposing a child to certain drugs during pregnancy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Causing emotional harm to a child</a:t>
            </a:r>
          </a:p>
          <a:p>
            <a:pPr>
              <a:lnSpc>
                <a:spcPct val="90000"/>
              </a:lnSpc>
            </a:pP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175D02-A7EB-426D-B5C1-34211C9DC6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8564" b="-1"/>
          <a:stretch/>
        </p:blipFill>
        <p:spPr>
          <a:xfrm>
            <a:off x="5334476" y="803751"/>
            <a:ext cx="6251664" cy="5250498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552D6D00-2548-4ECD-9FA4-D422A252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50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115A6-1CAE-4DE0-93F5-15D214910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664" y="530543"/>
            <a:ext cx="3382297" cy="1213108"/>
          </a:xfrm>
        </p:spPr>
        <p:txBody>
          <a:bodyPr>
            <a:normAutofit/>
          </a:bodyPr>
          <a:lstStyle/>
          <a:p>
            <a:r>
              <a:rPr lang="en-US" sz="3600" b="1" dirty="0"/>
              <a:t>Emotional abuse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B0DFE-4B62-400A-904D-A3AE912D3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5054" y="1352939"/>
            <a:ext cx="4409166" cy="456279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103000"/>
            </a:pPr>
            <a:r>
              <a:rPr lang="en-US" sz="2000" cap="none" dirty="0">
                <a:solidFill>
                  <a:schemeClr val="bg1"/>
                </a:solidFill>
              </a:rPr>
              <a:t>Harm to a child’s 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103000"/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chemeClr val="bg1"/>
                </a:solidFill>
              </a:rPr>
              <a:t>Psychological capacity 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103000"/>
            </a:pPr>
            <a:r>
              <a:rPr lang="en-US" sz="2000" i="1" cap="none" dirty="0">
                <a:solidFill>
                  <a:schemeClr val="bg1"/>
                </a:solidFill>
              </a:rPr>
              <a:t>Or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103000"/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chemeClr val="bg1"/>
                </a:solidFill>
              </a:rPr>
              <a:t>Emotional stability </a:t>
            </a:r>
          </a:p>
          <a:p>
            <a:r>
              <a:rPr lang="en-US" cap="none" dirty="0">
                <a:solidFill>
                  <a:schemeClr val="bg1"/>
                </a:solidFill>
              </a:rPr>
              <a:t>		Name-calling</a:t>
            </a:r>
          </a:p>
          <a:p>
            <a:r>
              <a:rPr lang="en-US" cap="none" dirty="0">
                <a:solidFill>
                  <a:schemeClr val="bg1"/>
                </a:solidFill>
              </a:rPr>
              <a:t>		Insulting</a:t>
            </a:r>
          </a:p>
          <a:p>
            <a:r>
              <a:rPr lang="en-US" cap="none" dirty="0">
                <a:solidFill>
                  <a:schemeClr val="bg1"/>
                </a:solidFill>
              </a:rPr>
              <a:t>		Threatening violence (even 			without carrying out threats)</a:t>
            </a:r>
          </a:p>
          <a:p>
            <a:r>
              <a:rPr lang="en-US" cap="none" dirty="0">
                <a:solidFill>
                  <a:schemeClr val="bg1"/>
                </a:solidFill>
              </a:rPr>
              <a:t>		Allowing children to witness 			the physical or emotional 			abuse of another</a:t>
            </a:r>
          </a:p>
          <a:p>
            <a:r>
              <a:rPr lang="en-US" cap="none" dirty="0">
                <a:solidFill>
                  <a:schemeClr val="bg1"/>
                </a:solidFill>
              </a:rPr>
              <a:t>		Withholding love, support, or 		guidance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103000"/>
              <a:buFont typeface="Arial" panose="020B0604020202020204" pitchFamily="34" charset="0"/>
              <a:buChar char="•"/>
            </a:pPr>
            <a:endParaRPr lang="en-US" sz="2000" cap="none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103000"/>
              <a:buFont typeface="Arial" panose="020B0604020202020204" pitchFamily="34" charset="0"/>
              <a:buChar char="•"/>
            </a:pPr>
            <a:endParaRPr lang="en-US" sz="2000" cap="none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cap="none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36512-653E-42A5-ACD2-E2ADFEA90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6" y="1743651"/>
            <a:ext cx="4739952" cy="3370697"/>
          </a:xfrm>
          <a:prstGeom prst="roundRect">
            <a:avLst>
              <a:gd name="adj" fmla="val 1329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260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33B4-AD8A-9AFC-5BEE-31A73D4B6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Exploitation of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8887A-5790-C452-FA3B-E765AC84C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Sexual exploitation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Child sexual exploitation is a form of child sexual abuse in which a person(s), of any age takes advantage of a power imbalance to force or induce a child into engaging in sexual activity </a:t>
            </a: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 return for something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received by the child and/or those perpetrating or facilitating the abuse</a:t>
            </a:r>
            <a:endParaRPr lang="en-US" dirty="0"/>
          </a:p>
          <a:p>
            <a:r>
              <a:rPr lang="en-US" dirty="0" err="1"/>
              <a:t>Labour</a:t>
            </a:r>
            <a:r>
              <a:rPr lang="en-US" dirty="0"/>
              <a:t> exploitation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Child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labour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exploitation is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employment of children in a form that deprives them of their childhood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The nature of this work can be damaging to a child's safety, physical health, and mental health along with hindering their moral development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9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C81A-4EE5-47B7-8723-A34A01983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776" y="120179"/>
            <a:ext cx="9284447" cy="2242022"/>
          </a:xfrm>
        </p:spPr>
        <p:txBody>
          <a:bodyPr/>
          <a:lstStyle/>
          <a:p>
            <a:r>
              <a:rPr lang="en-US" dirty="0"/>
              <a:t>Which is the most common? Why?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0B341-FD35-4EDB-B683-CE83F26DE2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Physical abuse</a:t>
            </a:r>
          </a:p>
          <a:p>
            <a:r>
              <a:rPr lang="en-US" sz="2800" dirty="0"/>
              <a:t>Sexual abuse</a:t>
            </a:r>
          </a:p>
          <a:p>
            <a:r>
              <a:rPr lang="en-US" sz="2800" dirty="0"/>
              <a:t>Neglect</a:t>
            </a:r>
          </a:p>
          <a:p>
            <a:r>
              <a:rPr lang="en-US" sz="2800" dirty="0"/>
              <a:t>Mental injury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374FA-4739-41ED-B5A9-FF334F464B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Neglect is the most common</a:t>
            </a:r>
          </a:p>
          <a:p>
            <a:r>
              <a:rPr lang="en-US" sz="2800" dirty="0"/>
              <a:t>Substance abuse is the leading cause of child neglect</a:t>
            </a:r>
          </a:p>
          <a:p>
            <a:r>
              <a:rPr lang="en-US" sz="2800" dirty="0"/>
              <a:t>Poverty is heavily related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6AC64B6-5299-4EDC-A5BA-C486DE605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11BA08-D406-4EBC-80F9-8C9B13860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CD848F9-F2DE-446B-8417-F43DDB436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950ADE9-C1AB-43FC-837A-4805DF5D7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A32DB1-B927-4CC4-86F7-62404124F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096476B-32CF-4EEC-A4D2-18B931E58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300B9C-C1F6-47BC-A43F-3B172CD7F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FD9464E-E5B9-40C0-B738-67C266F5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AC403-12A9-45FB-811A-D57B83ABC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33" y="1296452"/>
            <a:ext cx="3376629" cy="32755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Who is most vulnerable?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CD7EA2-2557-4E49-9B59-9C028EF18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473746"/>
            <a:ext cx="4168684" cy="5902828"/>
          </a:xfrm>
          <a:prstGeom prst="rect">
            <a:avLst/>
          </a:prstGeom>
          <a:solidFill>
            <a:srgbClr val="262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CD0A3-34AB-4B40-86E0-BF504594F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2196" y="1296452"/>
            <a:ext cx="5687918" cy="4339238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sz="2400" cap="none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2400" cap="none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2400" cap="none" dirty="0">
              <a:solidFill>
                <a:schemeClr val="tx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</a:schemeClr>
                </a:solidFill>
              </a:rPr>
              <a:t>the youngest children </a:t>
            </a:r>
          </a:p>
          <a:p>
            <a:r>
              <a:rPr lang="en-US" sz="2400" cap="none" dirty="0">
                <a:solidFill>
                  <a:schemeClr val="tx1">
                    <a:lumMod val="95000"/>
                  </a:schemeClr>
                </a:solidFill>
              </a:rPr>
              <a:t>in the </a:t>
            </a:r>
            <a:r>
              <a:rPr lang="en-US" sz="2400" cap="none" dirty="0" err="1">
                <a:solidFill>
                  <a:schemeClr val="tx1">
                    <a:lumMod val="95000"/>
                  </a:schemeClr>
                </a:solidFill>
              </a:rPr>
              <a:t>u.s.</a:t>
            </a:r>
            <a:r>
              <a:rPr lang="en-US" sz="2400" cap="none" dirty="0">
                <a:solidFill>
                  <a:schemeClr val="tx1">
                    <a:lumMod val="95000"/>
                  </a:schemeClr>
                </a:solidFill>
              </a:rPr>
              <a:t>, 29% of child victims are younger than 3 years 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</a:schemeClr>
                </a:solidFill>
              </a:rPr>
              <a:t>twice that rate for those under 1 year</a:t>
            </a:r>
          </a:p>
          <a:p>
            <a:r>
              <a:rPr lang="en-US" sz="2400" cap="none" dirty="0">
                <a:solidFill>
                  <a:schemeClr val="tx1">
                    <a:lumMod val="95000"/>
                  </a:schemeClr>
                </a:solidFill>
              </a:rPr>
              <a:t>Also vulnerable are children: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</a:schemeClr>
                </a:solidFill>
              </a:rPr>
              <a:t>with disabilities and health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cap="none" dirty="0">
                <a:solidFill>
                  <a:schemeClr val="tx1">
                    <a:lumMod val="95000"/>
                  </a:schemeClr>
                </a:solidFill>
              </a:rPr>
              <a:t>who have already been maltreated</a:t>
            </a:r>
          </a:p>
          <a:p>
            <a:endParaRPr lang="en-US" sz="2400" cap="none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2400" cap="none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40" y="473747"/>
            <a:ext cx="685800" cy="59028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372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4" name="Group 3093">
            <a:extLst>
              <a:ext uri="{FF2B5EF4-FFF2-40B4-BE49-F238E27FC236}">
                <a16:creationId xmlns:a16="http://schemas.microsoft.com/office/drawing/2014/main" id="{0ABBD73B-46D0-4264-905C-F695D55D1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3095" name="Rectangle 3094">
              <a:extLst>
                <a:ext uri="{FF2B5EF4-FFF2-40B4-BE49-F238E27FC236}">
                  <a16:creationId xmlns:a16="http://schemas.microsoft.com/office/drawing/2014/main" id="{901217EB-8716-4D08-8AAE-957EC5FAD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96" name="Oval 3095">
              <a:extLst>
                <a:ext uri="{FF2B5EF4-FFF2-40B4-BE49-F238E27FC236}">
                  <a16:creationId xmlns:a16="http://schemas.microsoft.com/office/drawing/2014/main" id="{24104B12-E2C0-44D9-AD2C-23A71417CE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97" name="Oval 3096">
              <a:extLst>
                <a:ext uri="{FF2B5EF4-FFF2-40B4-BE49-F238E27FC236}">
                  <a16:creationId xmlns:a16="http://schemas.microsoft.com/office/drawing/2014/main" id="{FA8996E6-2B0A-4493-AD54-314F754A5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98" name="Oval 3097">
              <a:extLst>
                <a:ext uri="{FF2B5EF4-FFF2-40B4-BE49-F238E27FC236}">
                  <a16:creationId xmlns:a16="http://schemas.microsoft.com/office/drawing/2014/main" id="{FE2F6228-6CAA-4235-867C-E6E07303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99" name="Freeform 5">
              <a:extLst>
                <a:ext uri="{FF2B5EF4-FFF2-40B4-BE49-F238E27FC236}">
                  <a16:creationId xmlns:a16="http://schemas.microsoft.com/office/drawing/2014/main" id="{88B974C7-D017-4FB6-BF16-39309E929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101" name="Rectangle 3100">
            <a:extLst>
              <a:ext uri="{FF2B5EF4-FFF2-40B4-BE49-F238E27FC236}">
                <a16:creationId xmlns:a16="http://schemas.microsoft.com/office/drawing/2014/main" id="{3C6BBDDC-4AE2-4B32-83BF-E8A8D54B3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3623B-400A-38DB-4797-528B0A2E3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792" y="4808761"/>
            <a:ext cx="6268246" cy="2609077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Environmental Factors (Macro)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		Poverty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		Social isolation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		Violence in the community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		Negative cultural values</a:t>
            </a:r>
            <a:br>
              <a:rPr lang="en-US" sz="2000" dirty="0"/>
            </a:br>
            <a:r>
              <a:rPr lang="en-US" sz="2000" dirty="0"/>
              <a:t>		examples: genital mutilation,</a:t>
            </a:r>
            <a:br>
              <a:rPr lang="en-US" sz="2000" dirty="0"/>
            </a:br>
            <a:r>
              <a:rPr lang="en-US" sz="2000" dirty="0"/>
              <a:t>					male circumcision</a:t>
            </a:r>
            <a:br>
              <a:rPr lang="en-US" sz="2000" dirty="0"/>
            </a:br>
            <a:r>
              <a:rPr lang="en-US" sz="1050" dirty="0">
                <a:hlinkClick r:id="rId3"/>
              </a:rPr>
              <a:t>What is female genital mutilation and where does it happen? | Female genital mutilation (FGM) | The Guardian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pic>
        <p:nvPicPr>
          <p:cNvPr id="3074" name="Picture 2" descr="DHAKA - BANGLADESH - JANUARY 17, 2018: Unidentified child worker in a shipyard on January 17, 2018 in Dhaka, Bangladesh. Bangladesh has over 4.7 million child workers aged between 5 to 14.">
            <a:extLst>
              <a:ext uri="{FF2B5EF4-FFF2-40B4-BE49-F238E27FC236}">
                <a16:creationId xmlns:a16="http://schemas.microsoft.com/office/drawing/2014/main" id="{FE98266B-0F05-156E-B4B7-120024F2E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9637"/>
          <a:stretch/>
        </p:blipFill>
        <p:spPr bwMode="auto">
          <a:xfrm>
            <a:off x="1109764" y="1113063"/>
            <a:ext cx="3531062" cy="2233641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RI LANKA Sixteen orphans kidnapped by Tamil Tigers are freed">
            <a:extLst>
              <a:ext uri="{FF2B5EF4-FFF2-40B4-BE49-F238E27FC236}">
                <a16:creationId xmlns:a16="http://schemas.microsoft.com/office/drawing/2014/main" id="{7CEE6B08-8899-486C-910B-5950AAFFC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8" b="2"/>
          <a:stretch/>
        </p:blipFill>
        <p:spPr bwMode="auto">
          <a:xfrm>
            <a:off x="1109764" y="3511295"/>
            <a:ext cx="3531062" cy="2230525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DEC339-C5EF-14A0-5667-4B4411B552DA}"/>
              </a:ext>
            </a:extLst>
          </p:cNvPr>
          <p:cNvSpPr/>
          <p:nvPr/>
        </p:nvSpPr>
        <p:spPr>
          <a:xfrm>
            <a:off x="5253135" y="1240971"/>
            <a:ext cx="5075853" cy="584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WHY ABUSE</a:t>
            </a:r>
          </a:p>
        </p:txBody>
      </p:sp>
    </p:spTree>
    <p:extLst>
      <p:ext uri="{BB962C8B-B14F-4D97-AF65-F5344CB8AC3E}">
        <p14:creationId xmlns:p14="http://schemas.microsoft.com/office/powerpoint/2010/main" val="1988838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61BD1-4BF4-4EEE-BF1B-8CC8183F257A}"/>
              </a:ext>
            </a:extLst>
          </p:cNvPr>
          <p:cNvSpPr txBox="1"/>
          <p:nvPr/>
        </p:nvSpPr>
        <p:spPr>
          <a:xfrm>
            <a:off x="385591" y="6488668"/>
            <a:ext cx="641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NCANDS data, Children’s Bureau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E1B0A7-D380-4F3B-9B00-08D5D22C9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2660" y="2565918"/>
            <a:ext cx="5314825" cy="3241494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AC3C910-02FD-4EE3-98AF-F71779C19767}"/>
              </a:ext>
            </a:extLst>
          </p:cNvPr>
          <p:cNvSpPr txBox="1">
            <a:spLocks/>
          </p:cNvSpPr>
          <p:nvPr/>
        </p:nvSpPr>
        <p:spPr>
          <a:xfrm>
            <a:off x="574140" y="970385"/>
            <a:ext cx="4054794" cy="5169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Micro (factors)</a:t>
            </a:r>
          </a:p>
          <a:p>
            <a:r>
              <a:rPr lang="en-US" sz="2000" dirty="0">
                <a:solidFill>
                  <a:schemeClr val="bg1"/>
                </a:solidFill>
              </a:rPr>
              <a:t>Parents who are young when the child is born</a:t>
            </a:r>
          </a:p>
          <a:p>
            <a:r>
              <a:rPr lang="en-US" sz="2000" dirty="0">
                <a:solidFill>
                  <a:schemeClr val="bg1"/>
                </a:solidFill>
              </a:rPr>
              <a:t>Parents who are poorly informed about parenting</a:t>
            </a:r>
          </a:p>
          <a:p>
            <a:r>
              <a:rPr lang="en-US" sz="2000" dirty="0">
                <a:solidFill>
                  <a:schemeClr val="bg1"/>
                </a:solidFill>
              </a:rPr>
              <a:t>Drug/alcohol abuse of family members</a:t>
            </a:r>
          </a:p>
          <a:p>
            <a:r>
              <a:rPr lang="en-US" sz="2000" dirty="0">
                <a:solidFill>
                  <a:schemeClr val="bg1"/>
                </a:solidFill>
              </a:rPr>
              <a:t>Domestic violence</a:t>
            </a:r>
          </a:p>
          <a:p>
            <a:r>
              <a:rPr lang="en-US" sz="2000" dirty="0">
                <a:solidFill>
                  <a:schemeClr val="bg1"/>
                </a:solidFill>
              </a:rPr>
              <a:t>Untreated mental health issues E.g., depression, antisocial personality disorder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Changes in family structure (divorce, single parenting)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22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13A7-D461-BBFB-1EA1-18910839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485192"/>
            <a:ext cx="2082768" cy="1483567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What parenting style is good</a:t>
            </a:r>
          </a:p>
        </p:txBody>
      </p:sp>
      <p:pic>
        <p:nvPicPr>
          <p:cNvPr id="2052" name="Picture 4" descr="4 Styles of Parenting - Practical Parents in Training">
            <a:extLst>
              <a:ext uri="{FF2B5EF4-FFF2-40B4-BE49-F238E27FC236}">
                <a16:creationId xmlns:a16="http://schemas.microsoft.com/office/drawing/2014/main" id="{B23B79FA-0A9F-491C-FC4B-05B941EC1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8210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611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1CCDD-505D-46AB-8DED-638133A0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anchor="b">
            <a:normAutofit/>
          </a:bodyPr>
          <a:lstStyle/>
          <a:p>
            <a:r>
              <a:rPr lang="en-US" dirty="0"/>
              <a:t>Child Sex Trafficking: A Global issue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1742E-A15D-4D4C-8E2A-6F6EB15C0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241122"/>
            <a:ext cx="11029615" cy="355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404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6BA25-6270-4CDC-8ED9-DD269C930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Trafficking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F9555-5645-418B-BC66-7B79E4804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5425909" cy="4294194"/>
          </a:xfrm>
        </p:spPr>
        <p:txBody>
          <a:bodyPr>
            <a:normAutofit/>
          </a:bodyPr>
          <a:lstStyle/>
          <a:p>
            <a:r>
              <a:rPr lang="en-US" sz="2000" dirty="0"/>
              <a:t>Modern-day slavery</a:t>
            </a:r>
          </a:p>
          <a:p>
            <a:r>
              <a:rPr lang="en-US" sz="2000" dirty="0"/>
              <a:t>Exploiting a person by force, fraud, or coercion</a:t>
            </a:r>
          </a:p>
          <a:p>
            <a:r>
              <a:rPr lang="en-US" sz="2000" dirty="0"/>
              <a:t>Includes sex trafficking, forced labor, and domestic servitude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Any person under age 18 involved in a commercial sex act is considered a victim of human trafficking</a:t>
            </a:r>
          </a:p>
          <a:p>
            <a:r>
              <a:rPr lang="en-US" sz="2000" dirty="0"/>
              <a:t>More than 1 million children are exploited each year in the commercial sex trade.</a:t>
            </a:r>
          </a:p>
          <a:p>
            <a:r>
              <a:rPr lang="en-US" sz="2000" dirty="0"/>
              <a:t>71% are girls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8E2B9-5A33-4EA5-8DD5-58E810654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900" y="1905000"/>
            <a:ext cx="5715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5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ECFE7-10B0-5E9C-EC51-D042C6D54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activity: watch the video and answer the questions below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28BE6-60E5-A937-9C29-7CF331ADB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(25) Recognition of Child Abuse and Neglect (Training Video) - 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26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9ABC4062-A343-4723-953A-C3317FBD7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" y="911748"/>
            <a:ext cx="11950700" cy="5586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32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B4682-8C8A-4469-ABDF-D59B31E8A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en-US" dirty="0"/>
              <a:t>How big of a problem is Sex trafficking?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A6F3D-5C5D-4AD5-AC9F-139AFA846B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" b="10469"/>
          <a:stretch/>
        </p:blipFill>
        <p:spPr>
          <a:xfrm>
            <a:off x="581193" y="2228003"/>
            <a:ext cx="5422390" cy="363304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916A7-8A2C-46D4-AE7E-648100013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6" y="2228003"/>
            <a:ext cx="5852895" cy="4213894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Increasing rapidly in recent years, in part due to the internet </a:t>
            </a:r>
          </a:p>
          <a:p>
            <a:r>
              <a:rPr lang="en-US" sz="2400" dirty="0"/>
              <a:t>2nd Largest Criminal Enterprise Worldwide</a:t>
            </a:r>
          </a:p>
          <a:p>
            <a:r>
              <a:rPr lang="en-US" sz="2400" dirty="0"/>
              <a:t>Estimated to overtake the global drug trade</a:t>
            </a:r>
          </a:p>
          <a:p>
            <a:r>
              <a:rPr lang="en-US" sz="2400" dirty="0"/>
              <a:t>$150 billion industry</a:t>
            </a:r>
          </a:p>
          <a:p>
            <a:r>
              <a:rPr lang="en-US" sz="2400" dirty="0"/>
              <a:t>79% of all global human trafficking is sex trafficking</a:t>
            </a:r>
          </a:p>
        </p:txBody>
      </p:sp>
    </p:spTree>
    <p:extLst>
      <p:ext uri="{BB962C8B-B14F-4D97-AF65-F5344CB8AC3E}">
        <p14:creationId xmlns:p14="http://schemas.microsoft.com/office/powerpoint/2010/main" val="391395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204A-D65B-4A25-8D45-819873970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2.  Human Trafficking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9FDF4-5DB5-4D89-99E4-A8E146503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02" y="5142045"/>
            <a:ext cx="11029615" cy="1566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Read the myths and discuss these questions:</a:t>
            </a:r>
          </a:p>
          <a:p>
            <a:pPr lvl="0"/>
            <a:r>
              <a:rPr lang="en-US" dirty="0"/>
              <a:t>What do you know about the truth (reality) of this?  </a:t>
            </a:r>
          </a:p>
          <a:p>
            <a:pPr lvl="0"/>
            <a:r>
              <a:rPr lang="en-US" dirty="0"/>
              <a:t>Why do you think people believe this myth?</a:t>
            </a: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B7849F2-ADD0-4DB5-9BB5-73D6A81A5B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298412"/>
              </p:ext>
            </p:extLst>
          </p:nvPr>
        </p:nvGraphicFramePr>
        <p:xfrm>
          <a:off x="2031999" y="0"/>
          <a:ext cx="8889429" cy="702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F94D96B-CBD2-4931-A05E-96D92C455B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3192" y="0"/>
            <a:ext cx="2363988" cy="236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5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F1ABA-BB90-4F1F-86A0-BBB7938E8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Countries fall into one or more categories: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34839C-9495-4910-AF8E-32CC9C4767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8013530"/>
              </p:ext>
            </p:extLst>
          </p:nvPr>
        </p:nvGraphicFramePr>
        <p:xfrm>
          <a:off x="2486345" y="2003461"/>
          <a:ext cx="7776395" cy="4720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047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D4B6-E4D2-486A-AFAE-B7FC4AD54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Czech Republic is considered  a </a:t>
            </a:r>
            <a:r>
              <a:rPr lang="en-US" i="1" dirty="0"/>
              <a:t>Source,  transit, </a:t>
            </a:r>
            <a:r>
              <a:rPr lang="en-US" dirty="0"/>
              <a:t>and</a:t>
            </a:r>
            <a:r>
              <a:rPr lang="en-US" i="1" dirty="0"/>
              <a:t> destination</a:t>
            </a:r>
            <a:r>
              <a:rPr lang="en-US" dirty="0"/>
              <a:t> country for sex trafficking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1C854-A74C-4352-8D1E-8E0865337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94000"/>
            <a:ext cx="12192000" cy="406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C838E-3B74-4EAD-AC05-E2FC9E256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15956"/>
            <a:ext cx="12192001" cy="18827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Main source countries: </a:t>
            </a:r>
          </a:p>
          <a:p>
            <a:pPr lvl="1"/>
            <a:r>
              <a:rPr lang="en-US" sz="2200" dirty="0"/>
              <a:t>Romania, Bulgaria, Ukraine, Slovakia, Belarus, Philippines, Vietnam, Thailand and Hungary. </a:t>
            </a:r>
          </a:p>
          <a:p>
            <a:pPr lvl="1"/>
            <a:r>
              <a:rPr lang="en-US" sz="2200" dirty="0"/>
              <a:t>Also Czech is a source: Czech children, are trafficked.  The destination countries are mainly the UK, Netherlands, Switzerland, &amp; Denmark.  </a:t>
            </a:r>
          </a:p>
          <a:p>
            <a:pPr lvl="1"/>
            <a:r>
              <a:rPr lang="en-US" sz="2200" dirty="0"/>
              <a:t>Czech Roma children (and Roma women) are most often trafficked within the country</a:t>
            </a:r>
          </a:p>
        </p:txBody>
      </p:sp>
    </p:spTree>
    <p:extLst>
      <p:ext uri="{BB962C8B-B14F-4D97-AF65-F5344CB8AC3E}">
        <p14:creationId xmlns:p14="http://schemas.microsoft.com/office/powerpoint/2010/main" val="75560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78025-7BB4-49B1-AEFB-62BF8BD7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Sex Trafficking: </a:t>
            </a:r>
            <a:br>
              <a:rPr lang="en-US" dirty="0"/>
            </a:br>
            <a:r>
              <a:rPr lang="en-US" dirty="0"/>
              <a:t>What’s happening in the Czech Republic?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B7123-873F-4BA0-BD68-2AA21CE2E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11" y="1879368"/>
            <a:ext cx="9061804" cy="326267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Increased substantially since the mid-1990s in the German-Czech border regions, fueled by tourism development </a:t>
            </a:r>
          </a:p>
          <a:p>
            <a:r>
              <a:rPr lang="en-US" dirty="0">
                <a:solidFill>
                  <a:schemeClr val="tx1"/>
                </a:solidFill>
              </a:rPr>
              <a:t>Most of the children are from poor families and are made to contribute to their family’s income. </a:t>
            </a:r>
          </a:p>
          <a:p>
            <a:r>
              <a:rPr lang="en-US" dirty="0">
                <a:solidFill>
                  <a:schemeClr val="tx1"/>
                </a:solidFill>
              </a:rPr>
              <a:t>Currently, child-sex tourism in Czech is more heavily focused on the prostitution of boys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But not to serve Czech “customers” or “johns”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Older men from Scandinavia, Britain, Germany and Austria are travelling to the Czech Republic with the intention of sexually exploiting boys in particular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Many young boys travel abroad for short periods with tourists from Austria, Germany and Greece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D3A99-5FE6-4254-94FF-49D9B55C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215" y="1879367"/>
            <a:ext cx="2619375" cy="17430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FEFD7E-953E-484E-9EBE-35BDF6F0D395}"/>
              </a:ext>
            </a:extLst>
          </p:cNvPr>
          <p:cNvSpPr/>
          <p:nvPr/>
        </p:nvSpPr>
        <p:spPr>
          <a:xfrm>
            <a:off x="310927" y="5454084"/>
            <a:ext cx="115701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A number of Czech children are also trafficked to the border regions for sexual purposes, and sometimes from there to Germany.  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/>
              <a:t>Girls also are brought across the border with pimps in taxis, trains or buses for a weekend or longer periods</a:t>
            </a:r>
          </a:p>
        </p:txBody>
      </p:sp>
    </p:spTree>
    <p:extLst>
      <p:ext uri="{BB962C8B-B14F-4D97-AF65-F5344CB8AC3E}">
        <p14:creationId xmlns:p14="http://schemas.microsoft.com/office/powerpoint/2010/main" val="228406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8E652-8CAF-491E-885B-2935856FB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en-US" dirty="0"/>
              <a:t>Warning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12C9A-E234-4E6A-91AF-E6AA7C217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240" y="2228003"/>
            <a:ext cx="5582343" cy="438855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Appears malnourished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Shows </a:t>
            </a:r>
            <a:r>
              <a:rPr lang="en-US" sz="2000" b="1" dirty="0"/>
              <a:t>signs</a:t>
            </a:r>
            <a:r>
              <a:rPr lang="en-US" sz="2000" dirty="0"/>
              <a:t> of physical injuries and abuse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Avoids eye contact, social interaction, and authority figures or law enforcement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Lacks official identification documents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Appears impoverished or lacking personal possessions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For adolescents: anxiously and continually checks text messages, often from multiple cells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0BA38C-0310-45B6-8135-CEB659960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666"/>
          <a:stretch/>
        </p:blipFill>
        <p:spPr>
          <a:xfrm>
            <a:off x="6188417" y="2228003"/>
            <a:ext cx="5422392" cy="3633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931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1A1B1-17FB-4031-B6E9-51547156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they do it? </a:t>
            </a:r>
            <a:br>
              <a:rPr lang="en-US" dirty="0"/>
            </a:br>
            <a:r>
              <a:rPr lang="en-US" dirty="0"/>
              <a:t>Sex traffickers are master manipulators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DB23C-0949-4827-9F4C-4FAE1EC13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03644A-1ADC-412D-8EA8-30BC877212CE}"/>
              </a:ext>
            </a:extLst>
          </p:cNvPr>
          <p:cNvSpPr/>
          <p:nvPr/>
        </p:nvSpPr>
        <p:spPr>
          <a:xfrm>
            <a:off x="581192" y="2180496"/>
            <a:ext cx="10938146" cy="417826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They target vulnerable people, including kids, people who are chemically addicted, young mothers with children, and people who have a history of abuse, neglect, or mental health challenges. </a:t>
            </a:r>
          </a:p>
          <a:p>
            <a:endParaRPr lang="en-US" sz="3600" dirty="0"/>
          </a:p>
          <a:p>
            <a:r>
              <a:rPr lang="en-US" sz="3600" dirty="0"/>
              <a:t>Sex traffickers may get victims hooked on drugs to control them.</a:t>
            </a:r>
          </a:p>
        </p:txBody>
      </p:sp>
    </p:spTree>
    <p:extLst>
      <p:ext uri="{BB962C8B-B14F-4D97-AF65-F5344CB8AC3E}">
        <p14:creationId xmlns:p14="http://schemas.microsoft.com/office/powerpoint/2010/main" val="319478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98D0B-BB15-43F8-B346-F03DD758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What we must do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BB1D3C-8B07-448C-86F3-A32E5A3E49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95690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567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7CA1D-EB73-467D-A5F7-900F205F5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69773"/>
            <a:ext cx="8825658" cy="2870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What child welfare policies are you aware of in the Czech Republic?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What you know about Child Rights Convention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3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CB15C-146F-1030-CBD9-4EF14CC37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597159"/>
            <a:ext cx="8825659" cy="612088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Who is the mandated reporter</a:t>
            </a:r>
          </a:p>
          <a:p>
            <a:r>
              <a:rPr lang="en-US" b="1" dirty="0">
                <a:highlight>
                  <a:srgbClr val="FFFF00"/>
                </a:highlight>
              </a:rPr>
              <a:t>Abuse typically includes………………</a:t>
            </a:r>
          </a:p>
          <a:p>
            <a:r>
              <a:rPr lang="en-US" b="1" dirty="0">
                <a:highlight>
                  <a:srgbClr val="FFFF00"/>
                </a:highlight>
              </a:rPr>
              <a:t>Where child abuse occurs</a:t>
            </a:r>
          </a:p>
          <a:p>
            <a:r>
              <a:rPr lang="en-US" b="1" dirty="0">
                <a:highlight>
                  <a:srgbClr val="FFFF00"/>
                </a:highlight>
              </a:rPr>
              <a:t>What is the prominent abuse</a:t>
            </a:r>
          </a:p>
          <a:p>
            <a:r>
              <a:rPr lang="en-US" b="1" dirty="0">
                <a:highlight>
                  <a:srgbClr val="FFFF00"/>
                </a:highlight>
              </a:rPr>
              <a:t>Neglect can happen due to</a:t>
            </a:r>
          </a:p>
          <a:p>
            <a:r>
              <a:rPr lang="en-US" b="1" dirty="0">
                <a:highlight>
                  <a:srgbClr val="FFFF00"/>
                </a:highlight>
              </a:rPr>
              <a:t>What are the Indicators of neglect</a:t>
            </a:r>
          </a:p>
          <a:p>
            <a:r>
              <a:rPr lang="en-US" b="1" dirty="0">
                <a:highlight>
                  <a:srgbClr val="FFFF00"/>
                </a:highlight>
              </a:rPr>
              <a:t>What is physical abuse </a:t>
            </a:r>
          </a:p>
          <a:p>
            <a:r>
              <a:rPr lang="en-US" b="1" dirty="0">
                <a:highlight>
                  <a:srgbClr val="FFFF00"/>
                </a:highlight>
              </a:rPr>
              <a:t>What are the signs of physical abuse</a:t>
            </a:r>
          </a:p>
          <a:p>
            <a:r>
              <a:rPr lang="en-US" b="1" dirty="0">
                <a:highlight>
                  <a:srgbClr val="FFFF00"/>
                </a:highlight>
              </a:rPr>
              <a:t>What are </a:t>
            </a:r>
            <a:r>
              <a:rPr lang="en-US" b="1" dirty="0" err="1">
                <a:highlight>
                  <a:srgbClr val="FFFF00"/>
                </a:highlight>
              </a:rPr>
              <a:t>behavioural</a:t>
            </a:r>
            <a:r>
              <a:rPr lang="en-US" b="1" dirty="0">
                <a:highlight>
                  <a:srgbClr val="FFFF00"/>
                </a:highlight>
              </a:rPr>
              <a:t> indicators of physical abuse</a:t>
            </a:r>
          </a:p>
          <a:p>
            <a:r>
              <a:rPr lang="en-US" b="1" dirty="0">
                <a:highlight>
                  <a:srgbClr val="FFFF00"/>
                </a:highlight>
              </a:rPr>
              <a:t>How do you distinguish corporal punishment and abuse</a:t>
            </a:r>
          </a:p>
          <a:p>
            <a:r>
              <a:rPr lang="en-US" b="1" dirty="0">
                <a:highlight>
                  <a:srgbClr val="FFFF00"/>
                </a:highlight>
              </a:rPr>
              <a:t>How do you separate abuse from accidental injury</a:t>
            </a:r>
          </a:p>
          <a:p>
            <a:r>
              <a:rPr lang="en-US" b="1" dirty="0">
                <a:highlight>
                  <a:srgbClr val="FFFF00"/>
                </a:highlight>
              </a:rPr>
              <a:t>Define sexual abuse </a:t>
            </a:r>
          </a:p>
          <a:p>
            <a:r>
              <a:rPr lang="en-US" b="1" dirty="0">
                <a:highlight>
                  <a:srgbClr val="FFFF00"/>
                </a:highlight>
              </a:rPr>
              <a:t>Sexual abuse includes…………….</a:t>
            </a:r>
          </a:p>
          <a:p>
            <a:r>
              <a:rPr lang="en-US" b="1" dirty="0">
                <a:highlight>
                  <a:srgbClr val="FFFF00"/>
                </a:highlight>
              </a:rPr>
              <a:t>What are the indicators of child sexual abuse</a:t>
            </a:r>
          </a:p>
          <a:p>
            <a:r>
              <a:rPr lang="en-US" b="1" dirty="0">
                <a:highlight>
                  <a:srgbClr val="FFFF00"/>
                </a:highlight>
              </a:rPr>
              <a:t>What is the strongest indicator of sexual abuse</a:t>
            </a:r>
          </a:p>
          <a:p>
            <a:r>
              <a:rPr lang="en-US" b="1" dirty="0">
                <a:highlight>
                  <a:srgbClr val="FFFF00"/>
                </a:highlight>
              </a:rPr>
              <a:t>How should you respond to abuse</a:t>
            </a:r>
          </a:p>
          <a:p>
            <a:endParaRPr lang="en-US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1903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D82B2-44C7-48BC-0B13-6C25B483A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820E8-7237-EABC-F8E3-F81FEB9CB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85999"/>
            <a:ext cx="8825659" cy="421743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Child</a:t>
            </a:r>
            <a:endParaRPr lang="en-US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en-US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child means every human being below the age of eighteen years unless under the law applicable to the child, majority is attained earlier (Child Right Convention 1989)</a:t>
            </a:r>
          </a:p>
          <a:p>
            <a:pPr marL="0" indent="0">
              <a:buNone/>
            </a:pPr>
            <a:r>
              <a:rPr lang="en-US" b="1" dirty="0"/>
              <a:t>Maltreatment</a:t>
            </a:r>
            <a:endParaRPr lang="en-US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en-US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Child maltreatment includes all types of abuse and neglect of a child under the age of 18 by a parent, caregiver, or another person in a custodial role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6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98CD42C-2E98-437C-AF0D-ADB770381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3AA7B5C7-7348-4EFC-BEE4-5AA469D57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29B7FA-093F-45B5-A581-3E5F226D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Child Maltreatment?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6BBD40-26F7-4779-A7E1-17EADF348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6C62C9-E997-4D14-AFDA-9C2DA48C87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388260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9F158B1-7819-49CB-8334-452967CCE19A}"/>
              </a:ext>
            </a:extLst>
          </p:cNvPr>
          <p:cNvSpPr txBox="1"/>
          <p:nvPr/>
        </p:nvSpPr>
        <p:spPr>
          <a:xfrm>
            <a:off x="687388" y="3255008"/>
            <a:ext cx="20507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tend to think only of physical abuse, but child maltreatment is much broader than that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56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2FC4F8C-DCFB-41A7-9587-B6E49A204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8CB8134D-DAA6-44DB-9A7B-8D5B04711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35" name="Oval 1034">
              <a:extLst>
                <a:ext uri="{FF2B5EF4-FFF2-40B4-BE49-F238E27FC236}">
                  <a16:creationId xmlns:a16="http://schemas.microsoft.com/office/drawing/2014/main" id="{25AD0F1C-BC8E-4CB4-BAC4-8F33C36F6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581087E9-D266-4B08-AAB1-F7439DF652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64A2B069-C853-43DD-8CC0-7CE6F331A7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7DDD86E2-5424-44EC-A189-3E2DDD38D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9" name="Freeform 5">
              <a:extLst>
                <a:ext uri="{FF2B5EF4-FFF2-40B4-BE49-F238E27FC236}">
                  <a16:creationId xmlns:a16="http://schemas.microsoft.com/office/drawing/2014/main" id="{4F8CFC5E-B977-45D3-A7A8-A4EDF8C88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0" name="Freeform 5">
              <a:extLst>
                <a:ext uri="{FF2B5EF4-FFF2-40B4-BE49-F238E27FC236}">
                  <a16:creationId xmlns:a16="http://schemas.microsoft.com/office/drawing/2014/main" id="{A347F91F-7A0C-4FD7-AC29-DCAF67A2E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1" name="Freeform 5">
              <a:extLst>
                <a:ext uri="{FF2B5EF4-FFF2-40B4-BE49-F238E27FC236}">
                  <a16:creationId xmlns:a16="http://schemas.microsoft.com/office/drawing/2014/main" id="{1FD264AA-C656-4350-AD8E-3E13639C0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E115A6-1CAE-4DE0-93F5-15D214910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17826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Physical Abuse</a:t>
            </a:r>
            <a:br>
              <a:rPr lang="en-US" sz="3100"/>
            </a:br>
            <a:endParaRPr lang="en-US" sz="31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F8BB9D-E9CC-F389-7E7F-EDBD628D0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dirty="0">
                <a:solidFill>
                  <a:schemeClr val="bg1"/>
                </a:solidFill>
              </a:rPr>
              <a:t>Physical abuse is the use of intentional physical force, such as hitting, kicking, shaking, burning or other show of force against a child.</a:t>
            </a:r>
          </a:p>
          <a:p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dirty="0">
                <a:solidFill>
                  <a:schemeClr val="bg1"/>
                </a:solidFill>
              </a:rPr>
              <a:t>Physical abuse can range from minor bruises to severe internal injuries and death</a:t>
            </a:r>
          </a:p>
          <a:p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1028" name="Picture 4" descr="Bullying at school physical abuse verbal abuse">
            <a:extLst>
              <a:ext uri="{FF2B5EF4-FFF2-40B4-BE49-F238E27FC236}">
                <a16:creationId xmlns:a16="http://schemas.microsoft.com/office/drawing/2014/main" id="{AF90553E-5FC5-27E3-4F5C-D165B8AC3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353" y="1553501"/>
            <a:ext cx="6251664" cy="375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>
            <a:extLst>
              <a:ext uri="{FF2B5EF4-FFF2-40B4-BE49-F238E27FC236}">
                <a16:creationId xmlns:a16="http://schemas.microsoft.com/office/drawing/2014/main" id="{C4EF29AB-620C-4783-9B23-EACEB54D7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616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115A6-1CAE-4DE0-93F5-15D214910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Sexual Abuse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802F3-D785-48CC-90E5-64001C4DD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r="11154" b="1"/>
          <a:stretch/>
        </p:blipFill>
        <p:spPr>
          <a:xfrm>
            <a:off x="638175" y="2775951"/>
            <a:ext cx="3756543" cy="342949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B0DFE-4B62-400A-904D-A3AE912D3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960" y="2267339"/>
            <a:ext cx="6997958" cy="414279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Sexual abuse involves engaging a child in any type of sexual activity. It includes fondling, rape, </a:t>
            </a:r>
            <a:r>
              <a:rPr lang="en-US" dirty="0">
                <a:solidFill>
                  <a:schemeClr val="tx1"/>
                </a:solidFill>
              </a:rPr>
              <a:t>exhibitionism, exposure to pornography, voyeurism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communicating in a sexual manner </a:t>
            </a:r>
            <a:r>
              <a:rPr lang="en-US" sz="2000" dirty="0">
                <a:solidFill>
                  <a:schemeClr val="tx1"/>
                </a:solidFill>
              </a:rPr>
              <a:t>by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A person responsible for a child's care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A person who has a significant relationship with a child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A person in a position of authority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between two minors, where one exerts power over other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2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858D2-9611-3D51-7FD5-A9DB71332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Gravity of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F46C2-4C0B-88B6-744B-5D8CE4335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32653"/>
            <a:ext cx="8825659" cy="3687147"/>
          </a:xfrm>
        </p:spPr>
        <p:txBody>
          <a:bodyPr>
            <a:normAutofit/>
          </a:bodyPr>
          <a:lstStyle/>
          <a:p>
            <a:pPr algn="l"/>
            <a:r>
              <a:rPr lang="en-US" sz="1800" i="0" u="none" strike="noStrike" baseline="0" dirty="0">
                <a:solidFill>
                  <a:schemeClr val="tx1"/>
                </a:solidFill>
                <a:latin typeface="Arial-BoldMT"/>
              </a:rPr>
              <a:t>Child sexual abuse is far more prevalent than we think.</a:t>
            </a:r>
          </a:p>
          <a:p>
            <a:pPr algn="l"/>
            <a:r>
              <a:rPr lang="en-US" sz="1800" i="0" u="none" strike="noStrike" baseline="0" dirty="0">
                <a:solidFill>
                  <a:schemeClr val="tx1"/>
                </a:solidFill>
                <a:latin typeface="ArialMT"/>
              </a:rPr>
              <a:t>Child sexual abuse is likely the most prevalent health problem children face</a:t>
            </a:r>
          </a:p>
          <a:p>
            <a:pPr algn="l"/>
            <a:r>
              <a:rPr lang="en-US" sz="1800" i="0" u="none" strike="noStrike" baseline="0" dirty="0">
                <a:solidFill>
                  <a:schemeClr val="tx1"/>
                </a:solidFill>
                <a:latin typeface="ArialMT"/>
              </a:rPr>
              <a:t>About 1/10 children will be sexually abused before their 18th birthday</a:t>
            </a:r>
          </a:p>
          <a:p>
            <a:pPr algn="l"/>
            <a:r>
              <a:rPr lang="en-US" sz="1800" i="0" u="none" strike="noStrike" baseline="0" dirty="0">
                <a:solidFill>
                  <a:schemeClr val="tx1"/>
                </a:solidFill>
                <a:latin typeface="ArialMT"/>
              </a:rPr>
              <a:t>About 1/7 girls and 1/25 boys will be sexually abused before they turn 18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ArialMT"/>
              </a:rPr>
              <a:t>only about 38% of child victims disclose</a:t>
            </a:r>
            <a:endParaRPr lang="en-US" sz="1800" i="0" u="none" strike="noStrike" baseline="0" dirty="0">
              <a:solidFill>
                <a:schemeClr val="tx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474907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A9508-6B9A-A0C1-E63E-FB17C7246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whom?????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C19B2-49A1-F223-5AEB-5FCDB59CF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30015"/>
            <a:ext cx="9920483" cy="4497355"/>
          </a:xfrm>
        </p:spPr>
        <p:txBody>
          <a:bodyPr>
            <a:noAutofit/>
          </a:bodyPr>
          <a:lstStyle/>
          <a:p>
            <a:r>
              <a:rPr lang="en-US" sz="2000" dirty="0"/>
              <a:t>About 90% of children who are victims of sexual abuse know their abuser. Only 10% of sexually abused children are abused by a stranger.</a:t>
            </a:r>
          </a:p>
          <a:p>
            <a:r>
              <a:rPr lang="en-US" sz="2000" dirty="0"/>
              <a:t>Approximately 30% of children who are sexually abused are abused by family members.</a:t>
            </a:r>
          </a:p>
          <a:p>
            <a:r>
              <a:rPr lang="en-US" sz="2000" dirty="0"/>
              <a:t>The younger the victim, the more likely it is that the abuser is a family member. Of those molesting a child under six, 50% were family members. Family members also accounted for 23% of those abusing children ages 12 to 17.9 </a:t>
            </a:r>
          </a:p>
          <a:p>
            <a:r>
              <a:rPr lang="en-US" sz="2000" dirty="0"/>
              <a:t>About 60% of children who are sexually abused are abused by people the family trusts.</a:t>
            </a:r>
          </a:p>
          <a:p>
            <a:r>
              <a:rPr lang="en-US" sz="2000" dirty="0"/>
              <a:t>Homosexual individuals are no more likely to sexually abuse children than heterosexual individuals.</a:t>
            </a:r>
          </a:p>
        </p:txBody>
      </p:sp>
    </p:spTree>
    <p:extLst>
      <p:ext uri="{BB962C8B-B14F-4D97-AF65-F5344CB8AC3E}">
        <p14:creationId xmlns:p14="http://schemas.microsoft.com/office/powerpoint/2010/main" val="483243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Theme5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5" id="{355DC308-E9D5-4925-BC00-19045DDE9770}" vid="{76AD53F7-5B93-47D8-9DCE-025D331DDBC7}"/>
    </a:ext>
  </a:extLst>
</a:theme>
</file>

<file path=ppt/theme/theme3.xml><?xml version="1.0" encoding="utf-8"?>
<a:theme xmlns:a="http://schemas.openxmlformats.org/drawingml/2006/main" name="Office Theme">
  <a:themeElements>
    <a:clrScheme name="Custom 12">
      <a:dk1>
        <a:srgbClr val="00BBBB"/>
      </a:dk1>
      <a:lt1>
        <a:srgbClr val="000000"/>
      </a:lt1>
      <a:dk2>
        <a:srgbClr val="999999"/>
      </a:dk2>
      <a:lt2>
        <a:srgbClr val="FFFFFF"/>
      </a:lt2>
      <a:accent1>
        <a:srgbClr val="004448"/>
      </a:accent1>
      <a:accent2>
        <a:srgbClr val="482845"/>
      </a:accent2>
      <a:accent3>
        <a:srgbClr val="7A0000"/>
      </a:accent3>
      <a:accent4>
        <a:srgbClr val="969959"/>
      </a:accent4>
      <a:accent5>
        <a:srgbClr val="225B5F"/>
      </a:accent5>
      <a:accent6>
        <a:srgbClr val="3D8C41"/>
      </a:accent6>
      <a:hlink>
        <a:srgbClr val="7F7F7F"/>
      </a:hlink>
      <a:folHlink>
        <a:srgbClr val="7F7F7F"/>
      </a:folHlink>
    </a:clrScheme>
    <a:fontScheme name="Custom 13">
      <a:majorFont>
        <a:latin typeface="Gill Sans M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56488565_Futuristic pitch deck_AAS_v4" id="{81C854B4-8588-4171-B50E-9B042741D072}" vid="{97BC3161-E59E-4E12-8009-4336211748C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1707</Words>
  <Application>Microsoft Office PowerPoint</Application>
  <PresentationFormat>Widescreen</PresentationFormat>
  <Paragraphs>188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arial</vt:lpstr>
      <vt:lpstr>arial</vt:lpstr>
      <vt:lpstr>Arial-BoldMT</vt:lpstr>
      <vt:lpstr>ArialMT</vt:lpstr>
      <vt:lpstr>Calibri</vt:lpstr>
      <vt:lpstr>Century Gothic</vt:lpstr>
      <vt:lpstr>Courier New</vt:lpstr>
      <vt:lpstr>Gill Sans MT</vt:lpstr>
      <vt:lpstr>Roboto</vt:lpstr>
      <vt:lpstr>Segoe UI Light</vt:lpstr>
      <vt:lpstr>Wingdings</vt:lpstr>
      <vt:lpstr>Wingdings 2</vt:lpstr>
      <vt:lpstr>Wingdings 3</vt:lpstr>
      <vt:lpstr>Ion Boardroom</vt:lpstr>
      <vt:lpstr>Theme5</vt:lpstr>
      <vt:lpstr>Office Theme</vt:lpstr>
      <vt:lpstr>Child Maltreatment Lecture 6  Susantha Rasnayake</vt:lpstr>
      <vt:lpstr>Class activity: watch the video and answer the questions below </vt:lpstr>
      <vt:lpstr>PowerPoint Presentation</vt:lpstr>
      <vt:lpstr>Definitions:</vt:lpstr>
      <vt:lpstr>What is Child Maltreatment?</vt:lpstr>
      <vt:lpstr>Physical Abuse </vt:lpstr>
      <vt:lpstr>Sexual Abuse</vt:lpstr>
      <vt:lpstr>Gravity of the problem</vt:lpstr>
      <vt:lpstr>By whom?????</vt:lpstr>
      <vt:lpstr>Neglect</vt:lpstr>
      <vt:lpstr>Emotional abuse</vt:lpstr>
      <vt:lpstr>Exploitation of child</vt:lpstr>
      <vt:lpstr>Which is the most common? Why? </vt:lpstr>
      <vt:lpstr>Who is most vulnerable? </vt:lpstr>
      <vt:lpstr>Environmental Factors (Macro)    Poverty    Social isolation    Violence in the community    Negative cultural values   examples: genital mutilation,      male circumcision What is female genital mutilation and where does it happen? | Female genital mutilation (FGM) | The Guardian      </vt:lpstr>
      <vt:lpstr>PowerPoint Presentation</vt:lpstr>
      <vt:lpstr>What parenting style is good</vt:lpstr>
      <vt:lpstr>Child Sex Trafficking: A Global issue</vt:lpstr>
      <vt:lpstr>Human Trafficking</vt:lpstr>
      <vt:lpstr>PowerPoint Presentation</vt:lpstr>
      <vt:lpstr>How big of a problem is Sex trafficking? </vt:lpstr>
      <vt:lpstr>Breakout 2.  Human Trafficking </vt:lpstr>
      <vt:lpstr>Countries fall into one or more categories:</vt:lpstr>
      <vt:lpstr>The Czech Republic is considered  a Source,  transit, and destination country for sex trafficking</vt:lpstr>
      <vt:lpstr>Child Sex Trafficking:  What’s happening in the Czech Republic? </vt:lpstr>
      <vt:lpstr>Warning Signs</vt:lpstr>
      <vt:lpstr>How do they do it?  Sex traffickers are master manipulators</vt:lpstr>
      <vt:lpstr>What we must do</vt:lpstr>
      <vt:lpstr>What child welfare policies are you aware of in the Czech Republic? What you know about Child Rights Convention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Violence</dc:title>
  <dc:creator>Nesmith, Andrea A.</dc:creator>
  <cp:lastModifiedBy>Susantha Kumara Rasnayaka Mudiyanselage</cp:lastModifiedBy>
  <cp:revision>31</cp:revision>
  <dcterms:created xsi:type="dcterms:W3CDTF">2020-12-02T03:03:27Z</dcterms:created>
  <dcterms:modified xsi:type="dcterms:W3CDTF">2022-11-02T11:48:00Z</dcterms:modified>
</cp:coreProperties>
</file>