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4" d="100"/>
          <a:sy n="64" d="100"/>
        </p:scale>
        <p:origin x="74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717991-63EA-0793-1261-B0D99ECEDE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Arteterapeutické</a:t>
            </a:r>
            <a:r>
              <a:rPr lang="cs-CZ" dirty="0"/>
              <a:t> techniky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569D03-6E3A-B3A5-4CFA-75DE5CA445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Základní charakteristika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5433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4EC085-D8CC-3485-01F3-025AD9115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391" y="606287"/>
            <a:ext cx="9812463" cy="4860059"/>
          </a:xfrm>
        </p:spPr>
        <p:txBody>
          <a:bodyPr>
            <a:normAutofit fontScale="85000" lnSpcReduction="10000"/>
          </a:bodyPr>
          <a:lstStyle/>
          <a:p>
            <a:r>
              <a:rPr lang="cs-CZ" b="1" i="0" dirty="0" err="1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Arteterapeutické</a:t>
            </a:r>
            <a:r>
              <a:rPr lang="cs-CZ" b="1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 techniky</a:t>
            </a:r>
            <a:br>
              <a:rPr lang="cs-CZ" dirty="0"/>
            </a:b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Při </a:t>
            </a:r>
            <a:r>
              <a:rPr lang="cs-CZ" b="0" i="0" dirty="0" err="1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arteterapeutických</a:t>
            </a: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 činnostech pracujeme buď v ploše (malování, grafiky, koláře, práce s papírem, kreslení…) nebo v prostoru (modelování, keramika, práce se dřevem…).</a:t>
            </a:r>
            <a:br>
              <a:rPr lang="cs-CZ" dirty="0"/>
            </a:b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volné čmárání tužkou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volná kresba prsty namočenými v barvě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volná kresba jednou barvou na papír namočený ve vodě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koláž z výstřižků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sestavování objektů z přírodních materiálů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tematická kresba (vlastní portrét, malování vlastní rodiny začarované do zvířat, malba snů, fantazií, přání, vzpomínek …)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tematické modelování (pohádkové zvíře, do kterého bych se chtěl převtělit apod.)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interakční kresba ve dvojici (komunikuje se v ní pouze pastelkou na společném papíře)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malování společného domu v malé skupině 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modelování společného města ve větší skupině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5230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0DCB0B-94B1-F89E-73EE-F4C7BA8B1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0384" y="457200"/>
            <a:ext cx="9484472" cy="5009147"/>
          </a:xfrm>
        </p:spPr>
        <p:txBody>
          <a:bodyPr>
            <a:normAutofit fontScale="70000" lnSpcReduction="20000"/>
          </a:bodyPr>
          <a:lstStyle/>
          <a:p>
            <a:r>
              <a:rPr lang="cs-CZ" b="1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Část kresebná/malba/modelování /koláž</a:t>
            </a: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 - trvá zpravidla 15-30 min. Členové  malují </a:t>
            </a:r>
            <a:r>
              <a:rPr lang="cs-CZ" b="0" i="0" dirty="0" err="1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samostatně,či</a:t>
            </a: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 ve skupině a  snaží se kresebně vyjádřit zadané téma. Zdůrazňuje se, že nezáleží na tom, zda někdo "dovede" či "nedovede" malovat, kreslit. Témata jsou nejrůznější (vlastní minulost a přítomnost, budoucnost, cíle a abstraktní pojmy, vztahy ve skupině apod.) </a:t>
            </a:r>
          </a:p>
          <a:p>
            <a:endParaRPr lang="cs-CZ" dirty="0">
              <a:solidFill>
                <a:srgbClr val="800000"/>
              </a:solidFill>
              <a:latin typeface="arial" panose="020B0604020202020204" pitchFamily="34" charset="0"/>
            </a:endParaRPr>
          </a:p>
          <a:p>
            <a:endParaRPr lang="cs-CZ" b="0" i="0" dirty="0">
              <a:solidFill>
                <a:srgbClr val="800000"/>
              </a:solidFill>
              <a:effectLst/>
              <a:latin typeface="arial" panose="020B0604020202020204" pitchFamily="34" charset="0"/>
            </a:endParaRPr>
          </a:p>
          <a:p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Používáme různé techniky (volná kresba - každý kreslí co chce, konverzační kresba - dvojice komunikuje jen pomocí tužky, doplňková kresba - posílá se po kruhu, jeden začne a další dotváří, společná kresba - více osob kreslí společně např. dům nebo společnou náladu)</a:t>
            </a:r>
            <a:br>
              <a:rPr lang="cs-CZ" dirty="0"/>
            </a:br>
            <a:br>
              <a:rPr lang="cs-CZ" dirty="0"/>
            </a:br>
            <a:r>
              <a:rPr lang="cs-CZ" b="1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Část diskusní</a:t>
            </a: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 - po ukončení malování se skupina posadí do kruhu a:</a:t>
            </a:r>
            <a:br>
              <a:rPr lang="cs-CZ" dirty="0"/>
            </a:b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a) kresby se vystaví najednou, terapeut mlčí a členové srovnávají podobnosti a rozdíly v kresbách.</a:t>
            </a:r>
            <a:br>
              <a:rPr lang="cs-CZ" dirty="0"/>
            </a:b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b) kresby jsou probírány jednotlivě po sobě, o jednom výtvoru diskutují napřed ostatní a až nakonec autor. Návrhy interpretace může připojovat i terapeut.</a:t>
            </a:r>
            <a:br>
              <a:rPr lang="cs-CZ" dirty="0"/>
            </a:b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1) diskuse o tom, co autor vyjádřit chtěl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2) diskuse o tom, co v kresbě vidí ostatní (bez ohledu na úmysl autora):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představy ostatních o autorovi, říci nepřímo, co si o něm myslí</a:t>
            </a:r>
            <a:br>
              <a:rPr lang="cs-CZ" dirty="0"/>
            </a:br>
            <a:r>
              <a:rPr lang="cs-CZ" b="0" i="0" dirty="0">
                <a:solidFill>
                  <a:srgbClr val="800000"/>
                </a:solidFill>
                <a:effectLst/>
                <a:latin typeface="arial" panose="020B0604020202020204" pitchFamily="34" charset="0"/>
              </a:rPr>
              <a:t>. každý může do diskutované kresby promítat své problémy bez ohledu na problémy autora kresby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83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97B702-BEEB-239D-0223-49461CDC5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853574-8C71-CA57-7ECB-EB34A0A0C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Cílem je:</a:t>
            </a:r>
          </a:p>
          <a:p>
            <a:r>
              <a:rPr lang="cs-CZ" dirty="0"/>
              <a:t>Bohatší forma komunikace, překonání ostychu,  výstižnější charakteristika svých pocitů, projekce vlastních představ a následná interpretace.</a:t>
            </a:r>
          </a:p>
          <a:p>
            <a:r>
              <a:rPr lang="cs-CZ" dirty="0"/>
              <a:t>Iniciační rovina činnosti jako produktu naší psychiky.</a:t>
            </a:r>
          </a:p>
          <a:p>
            <a:r>
              <a:rPr lang="cs-CZ" dirty="0"/>
              <a:t>Psychoterapeutická rovina – proces léčby / vztah: terapeut- pacient (klient)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640290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{44D45B5F-6B68-4C9C-9D20-49B33192B5EF}tf10001114</Template>
  <TotalTime>12</TotalTime>
  <Words>439</Words>
  <Application>Microsoft Office PowerPoint</Application>
  <PresentationFormat>Širokoúhlá obrazovka</PresentationFormat>
  <Paragraphs>11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Arial</vt:lpstr>
      <vt:lpstr>Gill Sans MT</vt:lpstr>
      <vt:lpstr>Galerie</vt:lpstr>
      <vt:lpstr>Arteterapeutické techniky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Arteterapeutické techniky</dc:title>
  <dc:creator>Pavel Sochor</dc:creator>
  <cp:lastModifiedBy>Pavel Sochor</cp:lastModifiedBy>
  <cp:revision>1</cp:revision>
  <dcterms:created xsi:type="dcterms:W3CDTF">2022-11-15T15:45:15Z</dcterms:created>
  <dcterms:modified xsi:type="dcterms:W3CDTF">2022-11-15T15:57:47Z</dcterms:modified>
</cp:coreProperties>
</file>