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sldIdLst>
    <p:sldId id="256" r:id="rId2"/>
    <p:sldId id="257" r:id="rId3"/>
    <p:sldId id="258" r:id="rId4"/>
    <p:sldId id="260" r:id="rId5"/>
    <p:sldId id="259" r:id="rId6"/>
    <p:sldId id="261" r:id="rId7"/>
    <p:sldId id="263" r:id="rId8"/>
    <p:sldId id="262" r:id="rId9"/>
    <p:sldId id="264" r:id="rId1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ABE63E-6AE0-364F-85B2-B06A81F0D507}" v="1" dt="2022-11-30T09:47:25.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38"/>
    <p:restoredTop sz="94811"/>
  </p:normalViewPr>
  <p:slideViewPr>
    <p:cSldViewPr snapToGrid="0" snapToObjects="1">
      <p:cViewPr varScale="1">
        <p:scale>
          <a:sx n="85" d="100"/>
          <a:sy n="85" d="100"/>
        </p:scale>
        <p:origin x="192"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eta Jansová" userId="da7de646-f302-4f0f-ac49-a945ad05c27e" providerId="ADAL" clId="{3BABE63E-6AE0-364F-85B2-B06A81F0D507}"/>
    <pc:docChg chg="undo custSel modSld">
      <pc:chgData name="Iveta Jansová" userId="da7de646-f302-4f0f-ac49-a945ad05c27e" providerId="ADAL" clId="{3BABE63E-6AE0-364F-85B2-B06A81F0D507}" dt="2022-11-30T09:47:58.214" v="84" actId="26606"/>
      <pc:docMkLst>
        <pc:docMk/>
      </pc:docMkLst>
      <pc:sldChg chg="modSp mod">
        <pc:chgData name="Iveta Jansová" userId="da7de646-f302-4f0f-ac49-a945ad05c27e" providerId="ADAL" clId="{3BABE63E-6AE0-364F-85B2-B06A81F0D507}" dt="2022-11-30T09:45:11.976" v="66" actId="114"/>
        <pc:sldMkLst>
          <pc:docMk/>
          <pc:sldMk cId="1883586737" sldId="257"/>
        </pc:sldMkLst>
        <pc:spChg chg="mod">
          <ac:chgData name="Iveta Jansová" userId="da7de646-f302-4f0f-ac49-a945ad05c27e" providerId="ADAL" clId="{3BABE63E-6AE0-364F-85B2-B06A81F0D507}" dt="2022-11-30T09:45:11.976" v="66" actId="114"/>
          <ac:spMkLst>
            <pc:docMk/>
            <pc:sldMk cId="1883586737" sldId="257"/>
            <ac:spMk id="3" creationId="{1D170021-3280-EB21-1A82-F74E503592C3}"/>
          </ac:spMkLst>
        </pc:spChg>
      </pc:sldChg>
      <pc:sldChg chg="addSp delSp modSp mod">
        <pc:chgData name="Iveta Jansová" userId="da7de646-f302-4f0f-ac49-a945ad05c27e" providerId="ADAL" clId="{3BABE63E-6AE0-364F-85B2-B06A81F0D507}" dt="2022-11-30T09:47:58.214" v="84" actId="26606"/>
        <pc:sldMkLst>
          <pc:docMk/>
          <pc:sldMk cId="342121490" sldId="264"/>
        </pc:sldMkLst>
        <pc:spChg chg="add del mod">
          <ac:chgData name="Iveta Jansová" userId="da7de646-f302-4f0f-ac49-a945ad05c27e" providerId="ADAL" clId="{3BABE63E-6AE0-364F-85B2-B06A81F0D507}" dt="2022-11-30T09:47:25.520" v="69"/>
          <ac:spMkLst>
            <pc:docMk/>
            <pc:sldMk cId="342121490" sldId="264"/>
            <ac:spMk id="3" creationId="{FCAD9D5C-8D72-A3DC-2468-0EB29500401A}"/>
          </ac:spMkLst>
        </pc:spChg>
        <pc:spChg chg="add del">
          <ac:chgData name="Iveta Jansová" userId="da7de646-f302-4f0f-ac49-a945ad05c27e" providerId="ADAL" clId="{3BABE63E-6AE0-364F-85B2-B06A81F0D507}" dt="2022-11-30T09:47:43.326" v="78" actId="26606"/>
          <ac:spMkLst>
            <pc:docMk/>
            <pc:sldMk cId="342121490" sldId="264"/>
            <ac:spMk id="10" creationId="{69E6EFEE-6516-482C-B143-F97F9BF89D0E}"/>
          </ac:spMkLst>
        </pc:spChg>
        <pc:spChg chg="add del">
          <ac:chgData name="Iveta Jansová" userId="da7de646-f302-4f0f-ac49-a945ad05c27e" providerId="ADAL" clId="{3BABE63E-6AE0-364F-85B2-B06A81F0D507}" dt="2022-11-30T09:47:43.326" v="78" actId="26606"/>
          <ac:spMkLst>
            <pc:docMk/>
            <pc:sldMk cId="342121490" sldId="264"/>
            <ac:spMk id="12" creationId="{3DF0D2C0-CD0C-470C-8851-D8B2CC417CB9}"/>
          </ac:spMkLst>
        </pc:spChg>
        <pc:spChg chg="add del">
          <ac:chgData name="Iveta Jansová" userId="da7de646-f302-4f0f-ac49-a945ad05c27e" providerId="ADAL" clId="{3BABE63E-6AE0-364F-85B2-B06A81F0D507}" dt="2022-11-30T09:47:43.288" v="77" actId="26606"/>
          <ac:spMkLst>
            <pc:docMk/>
            <pc:sldMk cId="342121490" sldId="264"/>
            <ac:spMk id="18" creationId="{6F04586A-46DE-6B87-DFE8-7D0A03962EF1}"/>
          </ac:spMkLst>
        </pc:spChg>
        <pc:spChg chg="add del">
          <ac:chgData name="Iveta Jansová" userId="da7de646-f302-4f0f-ac49-a945ad05c27e" providerId="ADAL" clId="{3BABE63E-6AE0-364F-85B2-B06A81F0D507}" dt="2022-11-30T09:47:43.288" v="77" actId="26606"/>
          <ac:spMkLst>
            <pc:docMk/>
            <pc:sldMk cId="342121490" sldId="264"/>
            <ac:spMk id="21" creationId="{93062723-6941-4ABE-8146-AC6FA530BA4C}"/>
          </ac:spMkLst>
        </pc:spChg>
        <pc:spChg chg="add del">
          <ac:chgData name="Iveta Jansová" userId="da7de646-f302-4f0f-ac49-a945ad05c27e" providerId="ADAL" clId="{3BABE63E-6AE0-364F-85B2-B06A81F0D507}" dt="2022-11-30T09:47:43.288" v="77" actId="26606"/>
          <ac:spMkLst>
            <pc:docMk/>
            <pc:sldMk cId="342121490" sldId="264"/>
            <ac:spMk id="23" creationId="{917859B3-4C91-478D-929D-BB6433F90849}"/>
          </ac:spMkLst>
        </pc:spChg>
        <pc:spChg chg="add del">
          <ac:chgData name="Iveta Jansová" userId="da7de646-f302-4f0f-ac49-a945ad05c27e" providerId="ADAL" clId="{3BABE63E-6AE0-364F-85B2-B06A81F0D507}" dt="2022-11-30T09:47:43.288" v="77" actId="26606"/>
          <ac:spMkLst>
            <pc:docMk/>
            <pc:sldMk cId="342121490" sldId="264"/>
            <ac:spMk id="25" creationId="{6283FBD2-A663-469F-855C-06D86E3C1161}"/>
          </ac:spMkLst>
        </pc:spChg>
        <pc:spChg chg="add del">
          <ac:chgData name="Iveta Jansová" userId="da7de646-f302-4f0f-ac49-a945ad05c27e" providerId="ADAL" clId="{3BABE63E-6AE0-364F-85B2-B06A81F0D507}" dt="2022-11-30T09:47:43.288" v="77" actId="26606"/>
          <ac:spMkLst>
            <pc:docMk/>
            <pc:sldMk cId="342121490" sldId="264"/>
            <ac:spMk id="27" creationId="{8A1279FC-7441-4E55-B082-2774E6316482}"/>
          </ac:spMkLst>
        </pc:spChg>
        <pc:spChg chg="add del">
          <ac:chgData name="Iveta Jansová" userId="da7de646-f302-4f0f-ac49-a945ad05c27e" providerId="ADAL" clId="{3BABE63E-6AE0-364F-85B2-B06A81F0D507}" dt="2022-11-30T09:47:58.214" v="84" actId="26606"/>
          <ac:spMkLst>
            <pc:docMk/>
            <pc:sldMk cId="342121490" sldId="264"/>
            <ac:spMk id="29" creationId="{1F232A53-673E-406F-BB93-BF651C276DC7}"/>
          </ac:spMkLst>
        </pc:spChg>
        <pc:spChg chg="add del">
          <ac:chgData name="Iveta Jansová" userId="da7de646-f302-4f0f-ac49-a945ad05c27e" providerId="ADAL" clId="{3BABE63E-6AE0-364F-85B2-B06A81F0D507}" dt="2022-11-30T09:47:58.214" v="84" actId="26606"/>
          <ac:spMkLst>
            <pc:docMk/>
            <pc:sldMk cId="342121490" sldId="264"/>
            <ac:spMk id="30" creationId="{C062E60F-5CD4-4268-8359-8076634680E5}"/>
          </ac:spMkLst>
        </pc:spChg>
        <pc:spChg chg="add del">
          <ac:chgData name="Iveta Jansová" userId="da7de646-f302-4f0f-ac49-a945ad05c27e" providerId="ADAL" clId="{3BABE63E-6AE0-364F-85B2-B06A81F0D507}" dt="2022-11-30T09:47:58.214" v="84" actId="26606"/>
          <ac:spMkLst>
            <pc:docMk/>
            <pc:sldMk cId="342121490" sldId="264"/>
            <ac:spMk id="31" creationId="{BB341EC3-1810-4D33-BA3F-E2D0AA0ECFB6}"/>
          </ac:spMkLst>
        </pc:spChg>
        <pc:spChg chg="add del">
          <ac:chgData name="Iveta Jansová" userId="da7de646-f302-4f0f-ac49-a945ad05c27e" providerId="ADAL" clId="{3BABE63E-6AE0-364F-85B2-B06A81F0D507}" dt="2022-11-30T09:47:58.214" v="84" actId="26606"/>
          <ac:spMkLst>
            <pc:docMk/>
            <pc:sldMk cId="342121490" sldId="264"/>
            <ac:spMk id="32" creationId="{10127CDE-2B99-47A8-BB3C-7D17519105E0}"/>
          </ac:spMkLst>
        </pc:spChg>
        <pc:spChg chg="add del">
          <ac:chgData name="Iveta Jansová" userId="da7de646-f302-4f0f-ac49-a945ad05c27e" providerId="ADAL" clId="{3BABE63E-6AE0-364F-85B2-B06A81F0D507}" dt="2022-11-30T09:47:46.576" v="79" actId="478"/>
          <ac:spMkLst>
            <pc:docMk/>
            <pc:sldMk cId="342121490" sldId="264"/>
            <ac:spMk id="33" creationId="{D9277721-8319-9CC7-BB37-2B5B55850E57}"/>
          </ac:spMkLst>
        </pc:spChg>
        <pc:spChg chg="add del">
          <ac:chgData name="Iveta Jansová" userId="da7de646-f302-4f0f-ac49-a945ad05c27e" providerId="ADAL" clId="{3BABE63E-6AE0-364F-85B2-B06A81F0D507}" dt="2022-11-30T09:47:57.493" v="81" actId="26606"/>
          <ac:spMkLst>
            <pc:docMk/>
            <pc:sldMk cId="342121490" sldId="264"/>
            <ac:spMk id="37" creationId="{25B97239-2685-48C8-8104-1D4E4E383D82}"/>
          </ac:spMkLst>
        </pc:spChg>
        <pc:spChg chg="add del">
          <ac:chgData name="Iveta Jansová" userId="da7de646-f302-4f0f-ac49-a945ad05c27e" providerId="ADAL" clId="{3BABE63E-6AE0-364F-85B2-B06A81F0D507}" dt="2022-11-30T09:47:58.198" v="83" actId="26606"/>
          <ac:spMkLst>
            <pc:docMk/>
            <pc:sldMk cId="342121490" sldId="264"/>
            <ac:spMk id="39" creationId="{112839B5-6527-4FE1-B5CA-71D5FFC47C0E}"/>
          </ac:spMkLst>
        </pc:spChg>
        <pc:spChg chg="add del">
          <ac:chgData name="Iveta Jansová" userId="da7de646-f302-4f0f-ac49-a945ad05c27e" providerId="ADAL" clId="{3BABE63E-6AE0-364F-85B2-B06A81F0D507}" dt="2022-11-30T09:47:58.198" v="83" actId="26606"/>
          <ac:spMkLst>
            <pc:docMk/>
            <pc:sldMk cId="342121490" sldId="264"/>
            <ac:spMk id="40" creationId="{56651B3B-2F8A-4E48-BEA0-5D35421CE7B5}"/>
          </ac:spMkLst>
        </pc:spChg>
        <pc:spChg chg="add del">
          <ac:chgData name="Iveta Jansová" userId="da7de646-f302-4f0f-ac49-a945ad05c27e" providerId="ADAL" clId="{3BABE63E-6AE0-364F-85B2-B06A81F0D507}" dt="2022-11-30T09:47:58.198" v="83" actId="26606"/>
          <ac:spMkLst>
            <pc:docMk/>
            <pc:sldMk cId="342121490" sldId="264"/>
            <ac:spMk id="41" creationId="{BE12D8E2-6088-4997-A8C6-1794DA9E1D48}"/>
          </ac:spMkLst>
        </pc:spChg>
        <pc:spChg chg="add del">
          <ac:chgData name="Iveta Jansová" userId="da7de646-f302-4f0f-ac49-a945ad05c27e" providerId="ADAL" clId="{3BABE63E-6AE0-364F-85B2-B06A81F0D507}" dt="2022-11-30T09:47:58.198" v="83" actId="26606"/>
          <ac:spMkLst>
            <pc:docMk/>
            <pc:sldMk cId="342121490" sldId="264"/>
            <ac:spMk id="43" creationId="{FAF10F47-1605-47C5-AE58-9062909ADA42}"/>
          </ac:spMkLst>
        </pc:spChg>
        <pc:spChg chg="add">
          <ac:chgData name="Iveta Jansová" userId="da7de646-f302-4f0f-ac49-a945ad05c27e" providerId="ADAL" clId="{3BABE63E-6AE0-364F-85B2-B06A81F0D507}" dt="2022-11-30T09:47:58.214" v="84" actId="26606"/>
          <ac:spMkLst>
            <pc:docMk/>
            <pc:sldMk cId="342121490" sldId="264"/>
            <ac:spMk id="46" creationId="{19B2EB12-332C-4DCC-9746-30DD4690F95F}"/>
          </ac:spMkLst>
        </pc:spChg>
        <pc:grpChg chg="add">
          <ac:chgData name="Iveta Jansová" userId="da7de646-f302-4f0f-ac49-a945ad05c27e" providerId="ADAL" clId="{3BABE63E-6AE0-364F-85B2-B06A81F0D507}" dt="2022-11-30T09:47:58.214" v="84" actId="26606"/>
          <ac:grpSpMkLst>
            <pc:docMk/>
            <pc:sldMk cId="342121490" sldId="264"/>
            <ac:grpSpMk id="47" creationId="{718BCC2B-0684-4382-A2D3-C9ADC776876E}"/>
          </ac:grpSpMkLst>
        </pc:grpChg>
        <pc:grpChg chg="add">
          <ac:chgData name="Iveta Jansová" userId="da7de646-f302-4f0f-ac49-a945ad05c27e" providerId="ADAL" clId="{3BABE63E-6AE0-364F-85B2-B06A81F0D507}" dt="2022-11-30T09:47:58.214" v="84" actId="26606"/>
          <ac:grpSpMkLst>
            <pc:docMk/>
            <pc:sldMk cId="342121490" sldId="264"/>
            <ac:grpSpMk id="50" creationId="{AFD40B55-BABB-4B33-ADD3-0C2340430678}"/>
          </ac:grpSpMkLst>
        </pc:grpChg>
        <pc:grpChg chg="add">
          <ac:chgData name="Iveta Jansová" userId="da7de646-f302-4f0f-ac49-a945ad05c27e" providerId="ADAL" clId="{3BABE63E-6AE0-364F-85B2-B06A81F0D507}" dt="2022-11-30T09:47:58.214" v="84" actId="26606"/>
          <ac:grpSpMkLst>
            <pc:docMk/>
            <pc:sldMk cId="342121490" sldId="264"/>
            <ac:grpSpMk id="51" creationId="{B5D0BDB0-2E17-4D86-BEE1-1A1817E04694}"/>
          </ac:grpSpMkLst>
        </pc:grpChg>
        <pc:grpChg chg="add">
          <ac:chgData name="Iveta Jansová" userId="da7de646-f302-4f0f-ac49-a945ad05c27e" providerId="ADAL" clId="{3BABE63E-6AE0-364F-85B2-B06A81F0D507}" dt="2022-11-30T09:47:58.214" v="84" actId="26606"/>
          <ac:grpSpMkLst>
            <pc:docMk/>
            <pc:sldMk cId="342121490" sldId="264"/>
            <ac:grpSpMk id="56" creationId="{E616EDA1-F722-4C6A-AD2F-E487C7EBE6BD}"/>
          </ac:grpSpMkLst>
        </pc:grpChg>
        <pc:picChg chg="del mod">
          <ac:chgData name="Iveta Jansová" userId="da7de646-f302-4f0f-ac49-a945ad05c27e" providerId="ADAL" clId="{3BABE63E-6AE0-364F-85B2-B06A81F0D507}" dt="2022-11-30T09:47:17.346" v="68" actId="478"/>
          <ac:picMkLst>
            <pc:docMk/>
            <pc:sldMk cId="342121490" sldId="264"/>
            <ac:picMk id="5" creationId="{8AB34CA5-3386-96CD-2E5D-5B09D1F2051E}"/>
          </ac:picMkLst>
        </pc:picChg>
        <pc:picChg chg="add mod ord">
          <ac:chgData name="Iveta Jansová" userId="da7de646-f302-4f0f-ac49-a945ad05c27e" providerId="ADAL" clId="{3BABE63E-6AE0-364F-85B2-B06A81F0D507}" dt="2022-11-30T09:47:58.214" v="84" actId="26606"/>
          <ac:picMkLst>
            <pc:docMk/>
            <pc:sldMk cId="342121490" sldId="264"/>
            <ac:picMk id="6" creationId="{D582131D-4C86-1578-34E3-DC651E6F1CE5}"/>
          </ac:picMkLst>
        </pc:picChg>
        <pc:picChg chg="add mod ord">
          <ac:chgData name="Iveta Jansová" userId="da7de646-f302-4f0f-ac49-a945ad05c27e" providerId="ADAL" clId="{3BABE63E-6AE0-364F-85B2-B06A81F0D507}" dt="2022-11-30T09:47:58.214" v="84" actId="26606"/>
          <ac:picMkLst>
            <pc:docMk/>
            <pc:sldMk cId="342121490" sldId="264"/>
            <ac:picMk id="8" creationId="{DE36DF88-A192-B363-2057-2CDF0E4B6794}"/>
          </ac:picMkLst>
        </pc:picChg>
        <pc:picChg chg="add mod ord">
          <ac:chgData name="Iveta Jansová" userId="da7de646-f302-4f0f-ac49-a945ad05c27e" providerId="ADAL" clId="{3BABE63E-6AE0-364F-85B2-B06A81F0D507}" dt="2022-11-30T09:47:58.214" v="84" actId="26606"/>
          <ac:picMkLst>
            <pc:docMk/>
            <pc:sldMk cId="342121490" sldId="264"/>
            <ac:picMk id="11" creationId="{EFB24C54-1A05-D98D-8E29-D213E06079E4}"/>
          </ac:picMkLst>
        </pc:picChg>
        <pc:picChg chg="add mod ord">
          <ac:chgData name="Iveta Jansová" userId="da7de646-f302-4f0f-ac49-a945ad05c27e" providerId="ADAL" clId="{3BABE63E-6AE0-364F-85B2-B06A81F0D507}" dt="2022-11-30T09:47:58.214" v="84" actId="26606"/>
          <ac:picMkLst>
            <pc:docMk/>
            <pc:sldMk cId="342121490" sldId="264"/>
            <ac:picMk id="14" creationId="{D32E06FD-DA9A-1383-9D39-AE5C5CFF76F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11/30/22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104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11/30/22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74896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11/30/22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62063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11/30/22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57979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11/30/22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96593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11/30/22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16721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11/30/22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94221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11/30/22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28854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11/30/22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18829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11/30/22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98090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11/30/22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35432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11/30/22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9797497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s://www.youtube.com/watch?v=ociMBfkDG1w"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7BB4418-7EF5-A3FD-3A84-8E714068811C}"/>
              </a:ext>
            </a:extLst>
          </p:cNvPr>
          <p:cNvPicPr>
            <a:picLocks noChangeAspect="1"/>
          </p:cNvPicPr>
          <p:nvPr/>
        </p:nvPicPr>
        <p:blipFill rotWithShape="1">
          <a:blip r:embed="rId2"/>
          <a:srcRect t="1108" r="-1"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E90A034F-FF64-BF3D-8083-8FCD064206E8}"/>
              </a:ext>
            </a:extLst>
          </p:cNvPr>
          <p:cNvSpPr>
            <a:spLocks noGrp="1"/>
          </p:cNvSpPr>
          <p:nvPr>
            <p:ph type="ctrTitle"/>
          </p:nvPr>
        </p:nvSpPr>
        <p:spPr>
          <a:xfrm>
            <a:off x="477981" y="1122363"/>
            <a:ext cx="4023360" cy="3204134"/>
          </a:xfrm>
        </p:spPr>
        <p:txBody>
          <a:bodyPr anchor="b">
            <a:normAutofit/>
          </a:bodyPr>
          <a:lstStyle/>
          <a:p>
            <a:pPr algn="ctr"/>
            <a:r>
              <a:rPr lang="en-US" sz="6600" dirty="0"/>
              <a:t>Racism</a:t>
            </a:r>
          </a:p>
        </p:txBody>
      </p:sp>
      <p:sp>
        <p:nvSpPr>
          <p:cNvPr id="3" name="Podnadpis 2">
            <a:extLst>
              <a:ext uri="{FF2B5EF4-FFF2-40B4-BE49-F238E27FC236}">
                <a16:creationId xmlns:a16="http://schemas.microsoft.com/office/drawing/2014/main" id="{7E072A2B-19AD-73F7-E37C-93B6487A45FB}"/>
              </a:ext>
            </a:extLst>
          </p:cNvPr>
          <p:cNvSpPr>
            <a:spLocks noGrp="1"/>
          </p:cNvSpPr>
          <p:nvPr>
            <p:ph type="subTitle" idx="1"/>
          </p:nvPr>
        </p:nvSpPr>
        <p:spPr>
          <a:xfrm>
            <a:off x="477980" y="4872922"/>
            <a:ext cx="4023359" cy="1208141"/>
          </a:xfrm>
        </p:spPr>
        <p:txBody>
          <a:bodyPr>
            <a:normAutofit/>
          </a:bodyPr>
          <a:lstStyle/>
          <a:p>
            <a:endParaRPr lang="en-US" sz="200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392769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a:extLst>
              <a:ext uri="{FF2B5EF4-FFF2-40B4-BE49-F238E27FC236}">
                <a16:creationId xmlns:a16="http://schemas.microsoft.com/office/drawing/2014/main" id="{BF172DFA-B60F-4D9C-BF7B-2ED293ACC17D}"/>
              </a:ext>
            </a:extLst>
          </p:cNvPr>
          <p:cNvPicPr>
            <a:picLocks noChangeAspect="1"/>
          </p:cNvPicPr>
          <p:nvPr/>
        </p:nvPicPr>
        <p:blipFill rotWithShape="1">
          <a:blip r:embed="rId2">
            <a:alphaModFix amt="40000"/>
          </a:blip>
          <a:srcRect t="13603" b="2128"/>
          <a:stretch/>
        </p:blipFill>
        <p:spPr>
          <a:xfrm>
            <a:off x="20" y="10"/>
            <a:ext cx="12191979" cy="6857990"/>
          </a:xfrm>
          <a:prstGeom prst="rect">
            <a:avLst/>
          </a:prstGeom>
        </p:spPr>
      </p:pic>
      <p:sp>
        <p:nvSpPr>
          <p:cNvPr id="2" name="Nadpis 1">
            <a:extLst>
              <a:ext uri="{FF2B5EF4-FFF2-40B4-BE49-F238E27FC236}">
                <a16:creationId xmlns:a16="http://schemas.microsoft.com/office/drawing/2014/main" id="{99CBD1AC-FB86-F5FD-0051-43B76EB85277}"/>
              </a:ext>
            </a:extLst>
          </p:cNvPr>
          <p:cNvSpPr>
            <a:spLocks noGrp="1"/>
          </p:cNvSpPr>
          <p:nvPr>
            <p:ph type="title"/>
          </p:nvPr>
        </p:nvSpPr>
        <p:spPr>
          <a:xfrm>
            <a:off x="841249" y="941832"/>
            <a:ext cx="10506456" cy="2057400"/>
          </a:xfrm>
        </p:spPr>
        <p:txBody>
          <a:bodyPr anchor="b">
            <a:normAutofit/>
          </a:bodyPr>
          <a:lstStyle/>
          <a:p>
            <a:pPr algn="ctr"/>
            <a:r>
              <a:rPr lang="en-US" sz="5000" dirty="0"/>
              <a:t>Race/ethnicity</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obsah 2">
            <a:extLst>
              <a:ext uri="{FF2B5EF4-FFF2-40B4-BE49-F238E27FC236}">
                <a16:creationId xmlns:a16="http://schemas.microsoft.com/office/drawing/2014/main" id="{1D170021-3280-EB21-1A82-F74E503592C3}"/>
              </a:ext>
            </a:extLst>
          </p:cNvPr>
          <p:cNvSpPr>
            <a:spLocks noGrp="1"/>
          </p:cNvSpPr>
          <p:nvPr>
            <p:ph idx="1"/>
          </p:nvPr>
        </p:nvSpPr>
        <p:spPr>
          <a:xfrm>
            <a:off x="841248" y="3259490"/>
            <a:ext cx="10871140" cy="3377440"/>
          </a:xfrm>
        </p:spPr>
        <p:txBody>
          <a:bodyPr>
            <a:normAutofit/>
          </a:bodyPr>
          <a:lstStyle/>
          <a:p>
            <a:r>
              <a:rPr lang="en-US" dirty="0"/>
              <a:t>Biological vs. sociological/anthropological… discourses</a:t>
            </a:r>
          </a:p>
          <a:p>
            <a:pPr lvl="1"/>
            <a:r>
              <a:rPr lang="en-US" sz="2400" dirty="0"/>
              <a:t>Essentialist vs. constructivist point of view - Race as a performative construction in certain discourse. The meaning of race categories are validated through social practices, but it is not arbitrary. </a:t>
            </a:r>
          </a:p>
          <a:p>
            <a:r>
              <a:rPr lang="en-US" dirty="0"/>
              <a:t>Relations of subordination between of races</a:t>
            </a:r>
          </a:p>
          <a:p>
            <a:r>
              <a:rPr lang="en-US" dirty="0"/>
              <a:t>Ethnicity =/≠ culture (self-understanding)</a:t>
            </a:r>
          </a:p>
          <a:p>
            <a:r>
              <a:rPr lang="en-US" i="1" dirty="0">
                <a:solidFill>
                  <a:srgbClr val="FFFF00"/>
                </a:solidFill>
              </a:rPr>
              <a:t>How does race/ethnicity influence your life?</a:t>
            </a:r>
          </a:p>
          <a:p>
            <a:pPr lvl="1"/>
            <a:endParaRPr lang="en-US" sz="2400" dirty="0"/>
          </a:p>
        </p:txBody>
      </p:sp>
    </p:spTree>
    <p:extLst>
      <p:ext uri="{BB962C8B-B14F-4D97-AF65-F5344CB8AC3E}">
        <p14:creationId xmlns:p14="http://schemas.microsoft.com/office/powerpoint/2010/main" val="188358673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1">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Rectangle 13">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A16AA111-3C54-7249-0CFF-854F84AD5D03}"/>
              </a:ext>
            </a:extLst>
          </p:cNvPr>
          <p:cNvSpPr>
            <a:spLocks noGrp="1"/>
          </p:cNvSpPr>
          <p:nvPr>
            <p:ph type="title"/>
          </p:nvPr>
        </p:nvSpPr>
        <p:spPr>
          <a:xfrm>
            <a:off x="1115568" y="548640"/>
            <a:ext cx="10168128" cy="1179576"/>
          </a:xfrm>
        </p:spPr>
        <p:txBody>
          <a:bodyPr>
            <a:normAutofit/>
          </a:bodyPr>
          <a:lstStyle/>
          <a:p>
            <a:r>
              <a:rPr lang="en-US"/>
              <a:t>The context of Czech Republic</a:t>
            </a:r>
            <a:endParaRPr lang="en-US" dirty="0"/>
          </a:p>
        </p:txBody>
      </p:sp>
      <p:sp>
        <p:nvSpPr>
          <p:cNvPr id="21" name="Rectangle 15">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Obrázek 4" descr="Obsah obrázku text&#10;&#10;Popis byl vytvořen automaticky">
            <a:extLst>
              <a:ext uri="{FF2B5EF4-FFF2-40B4-BE49-F238E27FC236}">
                <a16:creationId xmlns:a16="http://schemas.microsoft.com/office/drawing/2014/main" id="{7DCFFB0D-7FA8-5241-E9F3-6DFDAA88FB40}"/>
              </a:ext>
            </a:extLst>
          </p:cNvPr>
          <p:cNvPicPr>
            <a:picLocks noChangeAspect="1"/>
          </p:cNvPicPr>
          <p:nvPr/>
        </p:nvPicPr>
        <p:blipFill rotWithShape="1">
          <a:blip r:embed="rId2"/>
          <a:srcRect r="10928" b="-2"/>
          <a:stretch/>
        </p:blipFill>
        <p:spPr>
          <a:xfrm>
            <a:off x="908304" y="2478024"/>
            <a:ext cx="6009855" cy="3694176"/>
          </a:xfrm>
          <a:prstGeom prst="rect">
            <a:avLst/>
          </a:prstGeom>
        </p:spPr>
      </p:pic>
      <p:sp>
        <p:nvSpPr>
          <p:cNvPr id="3" name="Zástupný obsah 2">
            <a:extLst>
              <a:ext uri="{FF2B5EF4-FFF2-40B4-BE49-F238E27FC236}">
                <a16:creationId xmlns:a16="http://schemas.microsoft.com/office/drawing/2014/main" id="{19C90102-6CF6-9A8F-250F-40494E55B6E7}"/>
              </a:ext>
            </a:extLst>
          </p:cNvPr>
          <p:cNvSpPr>
            <a:spLocks noGrp="1"/>
          </p:cNvSpPr>
          <p:nvPr>
            <p:ph idx="1"/>
          </p:nvPr>
        </p:nvSpPr>
        <p:spPr>
          <a:xfrm>
            <a:off x="7136296" y="2276855"/>
            <a:ext cx="4870174" cy="4203457"/>
          </a:xfrm>
        </p:spPr>
        <p:txBody>
          <a:bodyPr anchor="ctr">
            <a:normAutofit/>
          </a:bodyPr>
          <a:lstStyle/>
          <a:p>
            <a:r>
              <a:rPr lang="en-US" sz="1700" dirty="0"/>
              <a:t>National minorities in CZE – </a:t>
            </a:r>
            <a:r>
              <a:rPr lang="en-US" sz="1700" i="1" dirty="0"/>
              <a:t>group of CZE citizens living in the Czech Republic differentiating from other in their ethnic origin, language, culture and traditions (…) they are willingly participating in labelling themselves as part of the minority due to their effort to preservation their originality, language and culture. </a:t>
            </a:r>
            <a:r>
              <a:rPr lang="en-US" sz="1700" dirty="0"/>
              <a:t>(Czech Government)</a:t>
            </a:r>
          </a:p>
          <a:p>
            <a:r>
              <a:rPr lang="en-US" sz="1700" dirty="0"/>
              <a:t>Slovakia, Ukraine, Vietnam, Russia, … Roma minority</a:t>
            </a:r>
          </a:p>
        </p:txBody>
      </p:sp>
    </p:spTree>
    <p:extLst>
      <p:ext uri="{BB962C8B-B14F-4D97-AF65-F5344CB8AC3E}">
        <p14:creationId xmlns:p14="http://schemas.microsoft.com/office/powerpoint/2010/main" val="2121689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Rectangle 35">
            <a:extLst>
              <a:ext uri="{FF2B5EF4-FFF2-40B4-BE49-F238E27FC236}">
                <a16:creationId xmlns:a16="http://schemas.microsoft.com/office/drawing/2014/main" id="{F8A81AE0-4946-4D18-898D-2504ABC6D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417488F0-8D47-2FA5-0E22-E1862F9CAF04}"/>
              </a:ext>
            </a:extLst>
          </p:cNvPr>
          <p:cNvSpPr>
            <a:spLocks noGrp="1"/>
          </p:cNvSpPr>
          <p:nvPr>
            <p:ph type="title"/>
          </p:nvPr>
        </p:nvSpPr>
        <p:spPr>
          <a:xfrm>
            <a:off x="2103121" y="4727173"/>
            <a:ext cx="7985759" cy="868823"/>
          </a:xfrm>
        </p:spPr>
        <p:txBody>
          <a:bodyPr vert="horz" lIns="91440" tIns="45720" rIns="91440" bIns="45720" rtlCol="0" anchor="ctr">
            <a:normAutofit/>
          </a:bodyPr>
          <a:lstStyle/>
          <a:p>
            <a:pPr algn="ctr"/>
            <a:r>
              <a:rPr lang="en-US"/>
              <a:t>What is/are RACISM/S?</a:t>
            </a:r>
          </a:p>
        </p:txBody>
      </p:sp>
      <p:sp>
        <p:nvSpPr>
          <p:cNvPr id="40" name="Rectangle: Rounded Corners 39">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Zástupný obsah 4" descr="Obsah obrázku text, podepsat, osoba, pózování&#10;&#10;Popis byl vytvořen automaticky">
            <a:extLst>
              <a:ext uri="{FF2B5EF4-FFF2-40B4-BE49-F238E27FC236}">
                <a16:creationId xmlns:a16="http://schemas.microsoft.com/office/drawing/2014/main" id="{3418D26F-1FFE-71B9-8514-BDB96C455B00}"/>
              </a:ext>
            </a:extLst>
          </p:cNvPr>
          <p:cNvPicPr>
            <a:picLocks noChangeAspect="1"/>
          </p:cNvPicPr>
          <p:nvPr/>
        </p:nvPicPr>
        <p:blipFill rotWithShape="1">
          <a:blip r:embed="rId2"/>
          <a:srcRect l="24687" r="24438" b="-1"/>
          <a:stretch/>
        </p:blipFill>
        <p:spPr>
          <a:xfrm>
            <a:off x="320752" y="299258"/>
            <a:ext cx="3703320" cy="4094573"/>
          </a:xfrm>
          <a:prstGeom prst="rect">
            <a:avLst/>
          </a:prstGeom>
        </p:spPr>
      </p:pic>
      <p:pic>
        <p:nvPicPr>
          <p:cNvPr id="7" name="Obrázek 6" descr="Obsah obrázku text, osoba, noviny&#10;&#10;Popis byl vytvořen automaticky">
            <a:extLst>
              <a:ext uri="{FF2B5EF4-FFF2-40B4-BE49-F238E27FC236}">
                <a16:creationId xmlns:a16="http://schemas.microsoft.com/office/drawing/2014/main" id="{B9FA8E73-BD43-DF5A-6A30-A4DFC9C50196}"/>
              </a:ext>
            </a:extLst>
          </p:cNvPr>
          <p:cNvPicPr>
            <a:picLocks noChangeAspect="1"/>
          </p:cNvPicPr>
          <p:nvPr/>
        </p:nvPicPr>
        <p:blipFill rotWithShape="1">
          <a:blip r:embed="rId3"/>
          <a:srcRect l="9808" r="25071" b="-2"/>
          <a:stretch/>
        </p:blipFill>
        <p:spPr>
          <a:xfrm>
            <a:off x="4244340" y="299258"/>
            <a:ext cx="3703320" cy="4094573"/>
          </a:xfrm>
          <a:prstGeom prst="rect">
            <a:avLst/>
          </a:prstGeom>
        </p:spPr>
      </p:pic>
      <p:pic>
        <p:nvPicPr>
          <p:cNvPr id="9" name="Obrázek 8" descr="Obsah obrázku text, tabule, noční obloha&#10;&#10;Popis byl vytvořen automaticky">
            <a:extLst>
              <a:ext uri="{FF2B5EF4-FFF2-40B4-BE49-F238E27FC236}">
                <a16:creationId xmlns:a16="http://schemas.microsoft.com/office/drawing/2014/main" id="{8CEA8D11-A883-AF9A-AA95-60A5A61AC209}"/>
              </a:ext>
            </a:extLst>
          </p:cNvPr>
          <p:cNvPicPr>
            <a:picLocks noChangeAspect="1"/>
          </p:cNvPicPr>
          <p:nvPr/>
        </p:nvPicPr>
        <p:blipFill rotWithShape="1">
          <a:blip r:embed="rId4"/>
          <a:srcRect l="27550" r="24967"/>
          <a:stretch/>
        </p:blipFill>
        <p:spPr>
          <a:xfrm>
            <a:off x="8167928" y="299258"/>
            <a:ext cx="3703320" cy="4094573"/>
          </a:xfrm>
          <a:prstGeom prst="rect">
            <a:avLst/>
          </a:prstGeom>
        </p:spPr>
      </p:pic>
    </p:spTree>
    <p:extLst>
      <p:ext uri="{BB962C8B-B14F-4D97-AF65-F5344CB8AC3E}">
        <p14:creationId xmlns:p14="http://schemas.microsoft.com/office/powerpoint/2010/main" val="416670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Rectangle 30">
            <a:extLst>
              <a:ext uri="{FF2B5EF4-FFF2-40B4-BE49-F238E27FC236}">
                <a16:creationId xmlns:a16="http://schemas.microsoft.com/office/drawing/2014/main" id="{F8A81AE0-4946-4D18-898D-2504ABC6D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DBCB0390-7B1E-980E-4AFC-90184163D55F}"/>
              </a:ext>
            </a:extLst>
          </p:cNvPr>
          <p:cNvSpPr>
            <a:spLocks noGrp="1"/>
          </p:cNvSpPr>
          <p:nvPr>
            <p:ph type="title"/>
          </p:nvPr>
        </p:nvSpPr>
        <p:spPr>
          <a:xfrm>
            <a:off x="2103121" y="4727173"/>
            <a:ext cx="7985759" cy="868823"/>
          </a:xfrm>
        </p:spPr>
        <p:txBody>
          <a:bodyPr vert="horz" lIns="91440" tIns="45720" rIns="91440" bIns="45720" rtlCol="0" anchor="ctr">
            <a:normAutofit fontScale="90000"/>
          </a:bodyPr>
          <a:lstStyle/>
          <a:p>
            <a:pPr algn="ctr"/>
            <a:r>
              <a:rPr lang="en-US" dirty="0"/>
              <a:t>Common stereotypes in CZE</a:t>
            </a:r>
            <a:br>
              <a:rPr lang="en-US" dirty="0"/>
            </a:br>
            <a:r>
              <a:rPr lang="en-US" dirty="0"/>
              <a:t>(+ media lenses)</a:t>
            </a:r>
          </a:p>
        </p:txBody>
      </p:sp>
      <p:sp>
        <p:nvSpPr>
          <p:cNvPr id="35" name="Rectangle: Rounded Corners 34">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9" name="Obrázek 8" descr="Obsah obrázku text, interiér, osoba, přeplněné&#10;&#10;Popis byl vytvořen automaticky">
            <a:extLst>
              <a:ext uri="{FF2B5EF4-FFF2-40B4-BE49-F238E27FC236}">
                <a16:creationId xmlns:a16="http://schemas.microsoft.com/office/drawing/2014/main" id="{EF2DBFA5-2F21-08A6-971B-8BEDEC715167}"/>
              </a:ext>
            </a:extLst>
          </p:cNvPr>
          <p:cNvPicPr>
            <a:picLocks noChangeAspect="1"/>
          </p:cNvPicPr>
          <p:nvPr/>
        </p:nvPicPr>
        <p:blipFill rotWithShape="1">
          <a:blip r:embed="rId2"/>
          <a:srcRect l="36052" r="4933"/>
          <a:stretch/>
        </p:blipFill>
        <p:spPr>
          <a:xfrm>
            <a:off x="320752" y="299258"/>
            <a:ext cx="3703320" cy="4094573"/>
          </a:xfrm>
          <a:prstGeom prst="rect">
            <a:avLst/>
          </a:prstGeom>
        </p:spPr>
      </p:pic>
      <p:pic>
        <p:nvPicPr>
          <p:cNvPr id="7" name="Obrázek 6" descr="Obsah obrázku text, osoba, interiér, lidé&#10;&#10;Popis byl vytvořen automaticky">
            <a:extLst>
              <a:ext uri="{FF2B5EF4-FFF2-40B4-BE49-F238E27FC236}">
                <a16:creationId xmlns:a16="http://schemas.microsoft.com/office/drawing/2014/main" id="{7F721206-A3BC-EC38-5334-F54540300252}"/>
              </a:ext>
            </a:extLst>
          </p:cNvPr>
          <p:cNvPicPr>
            <a:picLocks noChangeAspect="1"/>
          </p:cNvPicPr>
          <p:nvPr/>
        </p:nvPicPr>
        <p:blipFill rotWithShape="1">
          <a:blip r:embed="rId3"/>
          <a:srcRect l="41260" r="8543"/>
          <a:stretch/>
        </p:blipFill>
        <p:spPr>
          <a:xfrm>
            <a:off x="4244340" y="299258"/>
            <a:ext cx="3703320" cy="4094573"/>
          </a:xfrm>
          <a:prstGeom prst="rect">
            <a:avLst/>
          </a:prstGeom>
        </p:spPr>
      </p:pic>
      <p:pic>
        <p:nvPicPr>
          <p:cNvPr id="5" name="Zástupný obsah 4" descr="Obsah obrázku exteriér, obloha, osoba, nástroj&#10;&#10;Popis byl vytvořen automaticky">
            <a:extLst>
              <a:ext uri="{FF2B5EF4-FFF2-40B4-BE49-F238E27FC236}">
                <a16:creationId xmlns:a16="http://schemas.microsoft.com/office/drawing/2014/main" id="{9305CCDB-FFCD-9C80-5BD3-CCEDD2B27F1F}"/>
              </a:ext>
            </a:extLst>
          </p:cNvPr>
          <p:cNvPicPr>
            <a:picLocks noChangeAspect="1"/>
          </p:cNvPicPr>
          <p:nvPr/>
        </p:nvPicPr>
        <p:blipFill rotWithShape="1">
          <a:blip r:embed="rId4"/>
          <a:srcRect l="33339" r="15786" b="-1"/>
          <a:stretch/>
        </p:blipFill>
        <p:spPr>
          <a:xfrm>
            <a:off x="8167928" y="299258"/>
            <a:ext cx="3703320" cy="4094573"/>
          </a:xfrm>
          <a:prstGeom prst="rect">
            <a:avLst/>
          </a:prstGeom>
        </p:spPr>
      </p:pic>
    </p:spTree>
    <p:extLst>
      <p:ext uri="{BB962C8B-B14F-4D97-AF65-F5344CB8AC3E}">
        <p14:creationId xmlns:p14="http://schemas.microsoft.com/office/powerpoint/2010/main" val="801516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96646FC9-C66D-4EC7-8310-0DD4ACC49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A4107D32-E01C-FD69-0356-6AC841401E68}"/>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2800" dirty="0"/>
              <a:t>Another side: </a:t>
            </a:r>
            <a:br>
              <a:rPr lang="en-US" sz="2800" dirty="0"/>
            </a:br>
            <a:r>
              <a:rPr lang="en-US" sz="2800" dirty="0"/>
              <a:t>What is the problem with Bridgeton?</a:t>
            </a:r>
          </a:p>
        </p:txBody>
      </p:sp>
      <p:sp>
        <p:nvSpPr>
          <p:cNvPr id="20" name="Rectangle: Rounded Corners 19">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Zástupný obsah 4" descr="Obsah obrázku osoba, strom, exteriér, stojící&#10;&#10;Popis byl vytvořen automaticky">
            <a:extLst>
              <a:ext uri="{FF2B5EF4-FFF2-40B4-BE49-F238E27FC236}">
                <a16:creationId xmlns:a16="http://schemas.microsoft.com/office/drawing/2014/main" id="{9BFA361D-8C16-25AF-4916-961A11D2EE8F}"/>
              </a:ext>
            </a:extLst>
          </p:cNvPr>
          <p:cNvPicPr>
            <a:picLocks noGrp="1" noChangeAspect="1"/>
          </p:cNvPicPr>
          <p:nvPr>
            <p:ph idx="1"/>
          </p:nvPr>
        </p:nvPicPr>
        <p:blipFill>
          <a:blip r:embed="rId2"/>
          <a:stretch>
            <a:fillRect/>
          </a:stretch>
        </p:blipFill>
        <p:spPr>
          <a:xfrm>
            <a:off x="385572" y="2571858"/>
            <a:ext cx="5596128" cy="3231763"/>
          </a:xfrm>
          <a:prstGeom prst="rect">
            <a:avLst/>
          </a:prstGeom>
        </p:spPr>
      </p:pic>
      <p:pic>
        <p:nvPicPr>
          <p:cNvPr id="7" name="Obrázek 6" descr="Obsah obrázku strom, osoba, pózování, exteriér&#10;&#10;Popis byl vytvořen automaticky">
            <a:extLst>
              <a:ext uri="{FF2B5EF4-FFF2-40B4-BE49-F238E27FC236}">
                <a16:creationId xmlns:a16="http://schemas.microsoft.com/office/drawing/2014/main" id="{A5E7FF21-F993-5C97-76CB-6F6CA0011118}"/>
              </a:ext>
            </a:extLst>
          </p:cNvPr>
          <p:cNvPicPr>
            <a:picLocks noChangeAspect="1"/>
          </p:cNvPicPr>
          <p:nvPr/>
        </p:nvPicPr>
        <p:blipFill>
          <a:blip r:embed="rId3"/>
          <a:stretch>
            <a:fillRect/>
          </a:stretch>
        </p:blipFill>
        <p:spPr>
          <a:xfrm>
            <a:off x="6210302" y="2613829"/>
            <a:ext cx="5596128" cy="3147822"/>
          </a:xfrm>
          <a:prstGeom prst="rect">
            <a:avLst/>
          </a:prstGeom>
        </p:spPr>
      </p:pic>
    </p:spTree>
    <p:extLst>
      <p:ext uri="{BB962C8B-B14F-4D97-AF65-F5344CB8AC3E}">
        <p14:creationId xmlns:p14="http://schemas.microsoft.com/office/powerpoint/2010/main" val="4154057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96646FC9-C66D-4EC7-8310-0DD4ACC49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398A9B05-B49A-A1CC-5F84-FDD2612350C7}"/>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a:t>“Boundaries” of race?</a:t>
            </a:r>
          </a:p>
        </p:txBody>
      </p:sp>
      <p:sp>
        <p:nvSpPr>
          <p:cNvPr id="31" name="Rectangle: Rounded Corners 30">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9" name="Content Placeholder 8">
            <a:extLst>
              <a:ext uri="{FF2B5EF4-FFF2-40B4-BE49-F238E27FC236}">
                <a16:creationId xmlns:a16="http://schemas.microsoft.com/office/drawing/2014/main" id="{06379925-E190-D4FF-D7B6-A7CA50F51BA1}"/>
              </a:ext>
            </a:extLst>
          </p:cNvPr>
          <p:cNvSpPr>
            <a:spLocks noGrp="1"/>
          </p:cNvSpPr>
          <p:nvPr>
            <p:ph idx="1"/>
          </p:nvPr>
        </p:nvSpPr>
        <p:spPr>
          <a:xfrm>
            <a:off x="2615738" y="1263807"/>
            <a:ext cx="6960524" cy="598516"/>
          </a:xfrm>
        </p:spPr>
        <p:txBody>
          <a:bodyPr vert="horz" lIns="91440" tIns="45720" rIns="91440" bIns="45720" rtlCol="0" anchor="ctr">
            <a:normAutofit/>
          </a:bodyPr>
          <a:lstStyle/>
          <a:p>
            <a:pPr marL="0" indent="0" algn="ctr">
              <a:buNone/>
            </a:pPr>
            <a:r>
              <a:rPr lang="en-US" sz="2000">
                <a:solidFill>
                  <a:schemeClr val="bg1"/>
                </a:solidFill>
              </a:rPr>
              <a:t>SNL – </a:t>
            </a:r>
            <a:r>
              <a:rPr lang="en-US" sz="2000">
                <a:solidFill>
                  <a:schemeClr val="bg1"/>
                </a:solidFill>
                <a:hlinkClick r:id="rId2"/>
              </a:rPr>
              <a:t>“The day Beyonce turned black”</a:t>
            </a:r>
            <a:endParaRPr lang="en-US" sz="2000">
              <a:solidFill>
                <a:schemeClr val="bg1"/>
              </a:solidFill>
            </a:endParaRPr>
          </a:p>
        </p:txBody>
      </p:sp>
      <p:pic>
        <p:nvPicPr>
          <p:cNvPr id="5" name="Zástupný obsah 4" descr="Obsah obrázku osoba, okno, pózování&#10;&#10;Popis byl vytvořen automaticky">
            <a:extLst>
              <a:ext uri="{FF2B5EF4-FFF2-40B4-BE49-F238E27FC236}">
                <a16:creationId xmlns:a16="http://schemas.microsoft.com/office/drawing/2014/main" id="{36F7EC82-010C-D9D9-FE98-79F10791C87B}"/>
              </a:ext>
            </a:extLst>
          </p:cNvPr>
          <p:cNvPicPr>
            <a:picLocks noChangeAspect="1"/>
          </p:cNvPicPr>
          <p:nvPr/>
        </p:nvPicPr>
        <p:blipFill>
          <a:blip r:embed="rId3"/>
          <a:stretch>
            <a:fillRect/>
          </a:stretch>
        </p:blipFill>
        <p:spPr>
          <a:xfrm>
            <a:off x="1135380" y="2139484"/>
            <a:ext cx="4096512" cy="4096512"/>
          </a:xfrm>
          <a:prstGeom prst="rect">
            <a:avLst/>
          </a:prstGeom>
        </p:spPr>
      </p:pic>
      <p:pic>
        <p:nvPicPr>
          <p:cNvPr id="7" name="Obrázek 6" descr="Survivor S42&#10;&#10;Popis byl vytvořen automaticky">
            <a:extLst>
              <a:ext uri="{FF2B5EF4-FFF2-40B4-BE49-F238E27FC236}">
                <a16:creationId xmlns:a16="http://schemas.microsoft.com/office/drawing/2014/main" id="{E7D10E8F-8EF5-34A5-1F6E-54F729F7A58C}"/>
              </a:ext>
            </a:extLst>
          </p:cNvPr>
          <p:cNvPicPr>
            <a:picLocks noChangeAspect="1"/>
          </p:cNvPicPr>
          <p:nvPr/>
        </p:nvPicPr>
        <p:blipFill>
          <a:blip r:embed="rId4"/>
          <a:stretch>
            <a:fillRect/>
          </a:stretch>
        </p:blipFill>
        <p:spPr>
          <a:xfrm>
            <a:off x="6210302" y="2613829"/>
            <a:ext cx="5596128" cy="3147822"/>
          </a:xfrm>
          <a:prstGeom prst="rect">
            <a:avLst/>
          </a:prstGeom>
        </p:spPr>
      </p:pic>
    </p:spTree>
    <p:extLst>
      <p:ext uri="{BB962C8B-B14F-4D97-AF65-F5344CB8AC3E}">
        <p14:creationId xmlns:p14="http://schemas.microsoft.com/office/powerpoint/2010/main" val="400146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96646FC9-C66D-4EC7-8310-0DD4ACC49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8AB26504-2876-1AA4-3BF7-CAE9201AA970}"/>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dirty="0"/>
              <a:t>Activism: BLM, RLM</a:t>
            </a:r>
            <a:endParaRPr lang="en-US"/>
          </a:p>
        </p:txBody>
      </p:sp>
      <p:sp>
        <p:nvSpPr>
          <p:cNvPr id="20" name="Rectangle: Rounded Corners 19">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Zástupný obsah 4">
            <a:extLst>
              <a:ext uri="{FF2B5EF4-FFF2-40B4-BE49-F238E27FC236}">
                <a16:creationId xmlns:a16="http://schemas.microsoft.com/office/drawing/2014/main" id="{2CE97F20-9465-1D85-F80F-584AB23F6058}"/>
              </a:ext>
            </a:extLst>
          </p:cNvPr>
          <p:cNvPicPr>
            <a:picLocks noGrp="1" noChangeAspect="1"/>
          </p:cNvPicPr>
          <p:nvPr>
            <p:ph idx="1"/>
          </p:nvPr>
        </p:nvPicPr>
        <p:blipFill>
          <a:blip r:embed="rId2"/>
          <a:stretch>
            <a:fillRect/>
          </a:stretch>
        </p:blipFill>
        <p:spPr>
          <a:xfrm>
            <a:off x="385572" y="2613829"/>
            <a:ext cx="5596128" cy="3147822"/>
          </a:xfrm>
          <a:prstGeom prst="rect">
            <a:avLst/>
          </a:prstGeom>
        </p:spPr>
      </p:pic>
      <p:pic>
        <p:nvPicPr>
          <p:cNvPr id="7" name="Obrázek 6" descr="Obsah obrázku text&#10;&#10;Popis byl vytvořen automaticky">
            <a:extLst>
              <a:ext uri="{FF2B5EF4-FFF2-40B4-BE49-F238E27FC236}">
                <a16:creationId xmlns:a16="http://schemas.microsoft.com/office/drawing/2014/main" id="{02D10F77-3217-9527-AD73-95E7F2BD95CF}"/>
              </a:ext>
            </a:extLst>
          </p:cNvPr>
          <p:cNvPicPr>
            <a:picLocks noChangeAspect="1"/>
          </p:cNvPicPr>
          <p:nvPr/>
        </p:nvPicPr>
        <p:blipFill>
          <a:blip r:embed="rId3"/>
          <a:stretch>
            <a:fillRect/>
          </a:stretch>
        </p:blipFill>
        <p:spPr>
          <a:xfrm>
            <a:off x="6210302" y="2788708"/>
            <a:ext cx="5596128" cy="2798064"/>
          </a:xfrm>
          <a:prstGeom prst="rect">
            <a:avLst/>
          </a:prstGeom>
        </p:spPr>
      </p:pic>
    </p:spTree>
    <p:extLst>
      <p:ext uri="{BB962C8B-B14F-4D97-AF65-F5344CB8AC3E}">
        <p14:creationId xmlns:p14="http://schemas.microsoft.com/office/powerpoint/2010/main" val="2272771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36">
            <a:extLst>
              <a:ext uri="{FF2B5EF4-FFF2-40B4-BE49-F238E27FC236}">
                <a16:creationId xmlns:a16="http://schemas.microsoft.com/office/drawing/2014/main" id="{19B2EB12-332C-4DCC-9746-30DD4690F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38">
            <a:extLst>
              <a:ext uri="{FF2B5EF4-FFF2-40B4-BE49-F238E27FC236}">
                <a16:creationId xmlns:a16="http://schemas.microsoft.com/office/drawing/2014/main" id="{AFD40B55-BABB-4B33-ADD3-0C23404306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590550"/>
            <a:ext cx="5480792" cy="2739376"/>
            <a:chOff x="7807230" y="2012810"/>
            <a:chExt cx="3251252" cy="3459865"/>
          </a:xfrm>
        </p:grpSpPr>
        <p:sp>
          <p:nvSpPr>
            <p:cNvPr id="54" name="Rectangle 39">
              <a:extLst>
                <a:ext uri="{FF2B5EF4-FFF2-40B4-BE49-F238E27FC236}">
                  <a16:creationId xmlns:a16="http://schemas.microsoft.com/office/drawing/2014/main" id="{C324E181-0B87-4B75-A5EC-6A4B1BD1B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40">
              <a:extLst>
                <a:ext uri="{FF2B5EF4-FFF2-40B4-BE49-F238E27FC236}">
                  <a16:creationId xmlns:a16="http://schemas.microsoft.com/office/drawing/2014/main" id="{577211FB-84C1-4B06-AF95-F83D0394D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 name="Obrázek 10" descr="Obsah obrázku text, kočka, savci, kočka domácí&#10;&#10;Popis byl vytvořen automaticky">
            <a:extLst>
              <a:ext uri="{FF2B5EF4-FFF2-40B4-BE49-F238E27FC236}">
                <a16:creationId xmlns:a16="http://schemas.microsoft.com/office/drawing/2014/main" id="{EFB24C54-1A05-D98D-8E29-D213E06079E4}"/>
              </a:ext>
            </a:extLst>
          </p:cNvPr>
          <p:cNvPicPr>
            <a:picLocks noChangeAspect="1"/>
          </p:cNvPicPr>
          <p:nvPr/>
        </p:nvPicPr>
        <p:blipFill>
          <a:blip r:embed="rId2"/>
          <a:stretch>
            <a:fillRect/>
          </a:stretch>
        </p:blipFill>
        <p:spPr>
          <a:xfrm>
            <a:off x="701134" y="994974"/>
            <a:ext cx="5148072" cy="1930527"/>
          </a:xfrm>
          <a:prstGeom prst="rect">
            <a:avLst/>
          </a:prstGeom>
        </p:spPr>
      </p:pic>
      <p:grpSp>
        <p:nvGrpSpPr>
          <p:cNvPr id="56" name="Group 42">
            <a:extLst>
              <a:ext uri="{FF2B5EF4-FFF2-40B4-BE49-F238E27FC236}">
                <a16:creationId xmlns:a16="http://schemas.microsoft.com/office/drawing/2014/main" id="{E616EDA1-F722-4C6A-AD2F-E487C7EBE6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3544708"/>
            <a:ext cx="2651760" cy="2739376"/>
            <a:chOff x="7807230" y="2012810"/>
            <a:chExt cx="3251252" cy="3459865"/>
          </a:xfrm>
        </p:grpSpPr>
        <p:sp>
          <p:nvSpPr>
            <p:cNvPr id="44" name="Rectangle 43">
              <a:extLst>
                <a:ext uri="{FF2B5EF4-FFF2-40B4-BE49-F238E27FC236}">
                  <a16:creationId xmlns:a16="http://schemas.microsoft.com/office/drawing/2014/main" id="{2B994A57-EDEF-4F7C-9FF3-8A46664686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0D45935-877E-4620-9F00-69FFC601B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8" name="Obrázek 7" descr="Obsah obrázku text, strom, savci, exteriér&#10;&#10;Popis byl vytvořen automaticky">
            <a:extLst>
              <a:ext uri="{FF2B5EF4-FFF2-40B4-BE49-F238E27FC236}">
                <a16:creationId xmlns:a16="http://schemas.microsoft.com/office/drawing/2014/main" id="{DE36DF88-A192-B363-2057-2CDF0E4B6794}"/>
              </a:ext>
            </a:extLst>
          </p:cNvPr>
          <p:cNvPicPr>
            <a:picLocks noChangeAspect="1"/>
          </p:cNvPicPr>
          <p:nvPr/>
        </p:nvPicPr>
        <p:blipFill>
          <a:blip r:embed="rId3"/>
          <a:stretch>
            <a:fillRect/>
          </a:stretch>
        </p:blipFill>
        <p:spPr>
          <a:xfrm>
            <a:off x="836480" y="3716532"/>
            <a:ext cx="2048347" cy="2395728"/>
          </a:xfrm>
          <a:prstGeom prst="rect">
            <a:avLst/>
          </a:prstGeom>
        </p:spPr>
      </p:pic>
      <p:grpSp>
        <p:nvGrpSpPr>
          <p:cNvPr id="47" name="Group 46">
            <a:extLst>
              <a:ext uri="{FF2B5EF4-FFF2-40B4-BE49-F238E27FC236}">
                <a16:creationId xmlns:a16="http://schemas.microsoft.com/office/drawing/2014/main" id="{718BCC2B-0684-4382-A2D3-C9ADC77687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85270" y="3544708"/>
            <a:ext cx="2651760" cy="2739376"/>
            <a:chOff x="7807230" y="2012810"/>
            <a:chExt cx="3251252" cy="3459865"/>
          </a:xfrm>
        </p:grpSpPr>
        <p:sp>
          <p:nvSpPr>
            <p:cNvPr id="48" name="Rectangle 47">
              <a:extLst>
                <a:ext uri="{FF2B5EF4-FFF2-40B4-BE49-F238E27FC236}">
                  <a16:creationId xmlns:a16="http://schemas.microsoft.com/office/drawing/2014/main" id="{F67BE271-7CC8-493E-ACC7-330B8DAE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16E226-9BF3-4654-A708-DDC3A062CF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Zástupný obsah 5">
            <a:extLst>
              <a:ext uri="{FF2B5EF4-FFF2-40B4-BE49-F238E27FC236}">
                <a16:creationId xmlns:a16="http://schemas.microsoft.com/office/drawing/2014/main" id="{D582131D-4C86-1578-34E3-DC651E6F1CE5}"/>
              </a:ext>
            </a:extLst>
          </p:cNvPr>
          <p:cNvPicPr>
            <a:picLocks noChangeAspect="1"/>
          </p:cNvPicPr>
          <p:nvPr/>
        </p:nvPicPr>
        <p:blipFill>
          <a:blip r:embed="rId4"/>
          <a:stretch>
            <a:fillRect/>
          </a:stretch>
        </p:blipFill>
        <p:spPr>
          <a:xfrm>
            <a:off x="3683982" y="3716532"/>
            <a:ext cx="2054336" cy="2395728"/>
          </a:xfrm>
          <a:prstGeom prst="rect">
            <a:avLst/>
          </a:prstGeom>
        </p:spPr>
      </p:pic>
      <p:grpSp>
        <p:nvGrpSpPr>
          <p:cNvPr id="51" name="Group 50">
            <a:extLst>
              <a:ext uri="{FF2B5EF4-FFF2-40B4-BE49-F238E27FC236}">
                <a16:creationId xmlns:a16="http://schemas.microsoft.com/office/drawing/2014/main" id="{B5D0BDB0-2E17-4D86-BEE1-1A1817E046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6100" y="583417"/>
            <a:ext cx="5451125" cy="5700667"/>
            <a:chOff x="7807230" y="2012810"/>
            <a:chExt cx="3251252" cy="3459865"/>
          </a:xfrm>
        </p:grpSpPr>
        <p:sp>
          <p:nvSpPr>
            <p:cNvPr id="52" name="Rectangle 51">
              <a:extLst>
                <a:ext uri="{FF2B5EF4-FFF2-40B4-BE49-F238E27FC236}">
                  <a16:creationId xmlns:a16="http://schemas.microsoft.com/office/drawing/2014/main" id="{07A4205F-B9AE-4B05-9BDE-05C46ED38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B833BEF-B243-4FC2-967F-3C9C2085A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Obrázek 13" descr="Obsah obrázku text, žlutá, oranžová, automat&#10;&#10;Popis byl vytvořen automaticky">
            <a:extLst>
              <a:ext uri="{FF2B5EF4-FFF2-40B4-BE49-F238E27FC236}">
                <a16:creationId xmlns:a16="http://schemas.microsoft.com/office/drawing/2014/main" id="{D32E06FD-DA9A-1383-9D39-AE5C5CFF76F5}"/>
              </a:ext>
            </a:extLst>
          </p:cNvPr>
          <p:cNvPicPr>
            <a:picLocks noChangeAspect="1"/>
          </p:cNvPicPr>
          <p:nvPr/>
        </p:nvPicPr>
        <p:blipFill>
          <a:blip r:embed="rId5"/>
          <a:stretch>
            <a:fillRect/>
          </a:stretch>
        </p:blipFill>
        <p:spPr>
          <a:xfrm>
            <a:off x="7075979" y="763702"/>
            <a:ext cx="3711366" cy="5340096"/>
          </a:xfrm>
          <a:prstGeom prst="rect">
            <a:avLst/>
          </a:prstGeom>
        </p:spPr>
      </p:pic>
    </p:spTree>
    <p:extLst>
      <p:ext uri="{BB962C8B-B14F-4D97-AF65-F5344CB8AC3E}">
        <p14:creationId xmlns:p14="http://schemas.microsoft.com/office/powerpoint/2010/main" val="342121490"/>
      </p:ext>
    </p:extLst>
  </p:cSld>
  <p:clrMapOvr>
    <a:masterClrMapping/>
  </p:clrMapOvr>
</p:sld>
</file>

<file path=ppt/theme/theme1.xml><?xml version="1.0" encoding="utf-8"?>
<a:theme xmlns:a="http://schemas.openxmlformats.org/drawingml/2006/main" name="AccentBoxVTI">
  <a:themeElements>
    <a:clrScheme name="AnalogousFromRegularSeedLeftStep">
      <a:dk1>
        <a:srgbClr val="000000"/>
      </a:dk1>
      <a:lt1>
        <a:srgbClr val="FFFFFF"/>
      </a:lt1>
      <a:dk2>
        <a:srgbClr val="1D3325"/>
      </a:dk2>
      <a:lt2>
        <a:srgbClr val="E8E3E2"/>
      </a:lt2>
      <a:accent1>
        <a:srgbClr val="43ADC9"/>
      </a:accent1>
      <a:accent2>
        <a:srgbClr val="30B499"/>
      </a:accent2>
      <a:accent3>
        <a:srgbClr val="3CB56A"/>
      </a:accent3>
      <a:accent4>
        <a:srgbClr val="37BA32"/>
      </a:accent4>
      <a:accent5>
        <a:srgbClr val="71B13B"/>
      </a:accent5>
      <a:accent6>
        <a:srgbClr val="9AAA2E"/>
      </a:accent6>
      <a:hlink>
        <a:srgbClr val="BF5A3F"/>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71</TotalTime>
  <Words>189</Words>
  <Application>Microsoft Macintosh PowerPoint</Application>
  <PresentationFormat>Širokoúhlá obrazovka</PresentationFormat>
  <Paragraphs>16</Paragraphs>
  <Slides>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9</vt:i4>
      </vt:variant>
    </vt:vector>
  </HeadingPairs>
  <TitlesOfParts>
    <vt:vector size="14" baseType="lpstr">
      <vt:lpstr>Arial</vt:lpstr>
      <vt:lpstr>Avenir Next LT Pro</vt:lpstr>
      <vt:lpstr>Calibri</vt:lpstr>
      <vt:lpstr>Neue Haas Grotesk Text Pro</vt:lpstr>
      <vt:lpstr>AccentBoxVTI</vt:lpstr>
      <vt:lpstr>Racism</vt:lpstr>
      <vt:lpstr>Race/ethnicity</vt:lpstr>
      <vt:lpstr>The context of Czech Republic</vt:lpstr>
      <vt:lpstr>What is/are RACISM/S?</vt:lpstr>
      <vt:lpstr>Common stereotypes in CZE (+ media lenses)</vt:lpstr>
      <vt:lpstr>Another side:  What is the problem with Bridgeton?</vt:lpstr>
      <vt:lpstr>“Boundaries” of race?</vt:lpstr>
      <vt:lpstr>Activism: BLM, RLM</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Racism</dc:title>
  <dc:creator>Iveta Jansová</dc:creator>
  <cp:lastModifiedBy>Iveta Jansová</cp:lastModifiedBy>
  <cp:revision>1</cp:revision>
  <dcterms:created xsi:type="dcterms:W3CDTF">2022-04-30T06:50:38Z</dcterms:created>
  <dcterms:modified xsi:type="dcterms:W3CDTF">2022-11-30T09:47:58Z</dcterms:modified>
</cp:coreProperties>
</file>