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6208"/>
  </p:normalViewPr>
  <p:slideViewPr>
    <p:cSldViewPr snapToGrid="0">
      <p:cViewPr varScale="1">
        <p:scale>
          <a:sx n="117" d="100"/>
          <a:sy n="117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eta Jansová" userId="da7de646-f302-4f0f-ac49-a945ad05c27e" providerId="ADAL" clId="{D491026B-829A-A849-AED6-C44792283C88}"/>
    <pc:docChg chg="undo custSel modSld">
      <pc:chgData name="Iveta Jansová" userId="da7de646-f302-4f0f-ac49-a945ad05c27e" providerId="ADAL" clId="{D491026B-829A-A849-AED6-C44792283C88}" dt="2021-03-10T07:32:27.964" v="22" actId="403"/>
      <pc:docMkLst>
        <pc:docMk/>
      </pc:docMkLst>
      <pc:sldChg chg="modSp mod">
        <pc:chgData name="Iveta Jansová" userId="da7de646-f302-4f0f-ac49-a945ad05c27e" providerId="ADAL" clId="{D491026B-829A-A849-AED6-C44792283C88}" dt="2021-03-10T07:30:00.868" v="0" actId="122"/>
        <pc:sldMkLst>
          <pc:docMk/>
          <pc:sldMk cId="4103035626" sldId="256"/>
        </pc:sldMkLst>
        <pc:spChg chg="mod">
          <ac:chgData name="Iveta Jansová" userId="da7de646-f302-4f0f-ac49-a945ad05c27e" providerId="ADAL" clId="{D491026B-829A-A849-AED6-C44792283C88}" dt="2021-03-10T07:30:00.868" v="0" actId="122"/>
          <ac:spMkLst>
            <pc:docMk/>
            <pc:sldMk cId="4103035626" sldId="256"/>
            <ac:spMk id="2" creationId="{7CB4C4BC-F97D-442F-8050-7D148D44D945}"/>
          </ac:spMkLst>
        </pc:spChg>
      </pc:sldChg>
      <pc:sldChg chg="modSp mod">
        <pc:chgData name="Iveta Jansová" userId="da7de646-f302-4f0f-ac49-a945ad05c27e" providerId="ADAL" clId="{D491026B-829A-A849-AED6-C44792283C88}" dt="2021-03-10T07:31:31.296" v="20" actId="1076"/>
        <pc:sldMkLst>
          <pc:docMk/>
          <pc:sldMk cId="612871633" sldId="260"/>
        </pc:sldMkLst>
        <pc:spChg chg="mod">
          <ac:chgData name="Iveta Jansová" userId="da7de646-f302-4f0f-ac49-a945ad05c27e" providerId="ADAL" clId="{D491026B-829A-A849-AED6-C44792283C88}" dt="2021-03-10T07:30:51.323" v="13" actId="1076"/>
          <ac:spMkLst>
            <pc:docMk/>
            <pc:sldMk cId="612871633" sldId="260"/>
            <ac:spMk id="2" creationId="{9DBFF7BF-559D-490C-93BA-CCE4D37E58CD}"/>
          </ac:spMkLst>
        </pc:spChg>
        <pc:spChg chg="mod">
          <ac:chgData name="Iveta Jansová" userId="da7de646-f302-4f0f-ac49-a945ad05c27e" providerId="ADAL" clId="{D491026B-829A-A849-AED6-C44792283C88}" dt="2021-03-10T07:30:34.698" v="7" actId="27636"/>
          <ac:spMkLst>
            <pc:docMk/>
            <pc:sldMk cId="612871633" sldId="260"/>
            <ac:spMk id="3" creationId="{19815F7A-87B3-43CD-9A90-66A4C31BECBC}"/>
          </ac:spMkLst>
        </pc:spChg>
        <pc:picChg chg="mod">
          <ac:chgData name="Iveta Jansová" userId="da7de646-f302-4f0f-ac49-a945ad05c27e" providerId="ADAL" clId="{D491026B-829A-A849-AED6-C44792283C88}" dt="2021-03-10T07:31:31.296" v="20" actId="1076"/>
          <ac:picMkLst>
            <pc:docMk/>
            <pc:sldMk cId="612871633" sldId="260"/>
            <ac:picMk id="5" creationId="{0BD1A89F-6A3C-4FE9-8B56-9D89F2FC110C}"/>
          </ac:picMkLst>
        </pc:picChg>
      </pc:sldChg>
      <pc:sldChg chg="modSp mod">
        <pc:chgData name="Iveta Jansová" userId="da7de646-f302-4f0f-ac49-a945ad05c27e" providerId="ADAL" clId="{D491026B-829A-A849-AED6-C44792283C88}" dt="2021-03-10T07:30:56.711" v="14" actId="14100"/>
        <pc:sldMkLst>
          <pc:docMk/>
          <pc:sldMk cId="3807893969" sldId="261"/>
        </pc:sldMkLst>
        <pc:spChg chg="mod">
          <ac:chgData name="Iveta Jansová" userId="da7de646-f302-4f0f-ac49-a945ad05c27e" providerId="ADAL" clId="{D491026B-829A-A849-AED6-C44792283C88}" dt="2021-03-10T07:30:56.711" v="14" actId="14100"/>
          <ac:spMkLst>
            <pc:docMk/>
            <pc:sldMk cId="3807893969" sldId="261"/>
            <ac:spMk id="3" creationId="{61ADD703-D4D3-45F1-8B04-6CE3A85A173A}"/>
          </ac:spMkLst>
        </pc:spChg>
      </pc:sldChg>
      <pc:sldChg chg="modSp mod">
        <pc:chgData name="Iveta Jansová" userId="da7de646-f302-4f0f-ac49-a945ad05c27e" providerId="ADAL" clId="{D491026B-829A-A849-AED6-C44792283C88}" dt="2021-03-10T07:32:27.964" v="22" actId="403"/>
        <pc:sldMkLst>
          <pc:docMk/>
          <pc:sldMk cId="130402591" sldId="264"/>
        </pc:sldMkLst>
        <pc:spChg chg="mod">
          <ac:chgData name="Iveta Jansová" userId="da7de646-f302-4f0f-ac49-a945ad05c27e" providerId="ADAL" clId="{D491026B-829A-A849-AED6-C44792283C88}" dt="2021-03-10T07:31:14.290" v="19" actId="14100"/>
          <ac:spMkLst>
            <pc:docMk/>
            <pc:sldMk cId="130402591" sldId="264"/>
            <ac:spMk id="2" creationId="{77DA4B90-3C22-421C-A6B9-AAC8EDFDB36C}"/>
          </ac:spMkLst>
        </pc:spChg>
        <pc:spChg chg="mod">
          <ac:chgData name="Iveta Jansová" userId="da7de646-f302-4f0f-ac49-a945ad05c27e" providerId="ADAL" clId="{D491026B-829A-A849-AED6-C44792283C88}" dt="2021-03-10T07:32:27.964" v="22" actId="403"/>
          <ac:spMkLst>
            <pc:docMk/>
            <pc:sldMk cId="130402591" sldId="264"/>
            <ac:spMk id="3" creationId="{1AB54352-AED1-49E1-B365-71EE67C7A56B}"/>
          </ac:spMkLst>
        </pc:spChg>
      </pc:sldChg>
    </pc:docChg>
  </pc:docChgLst>
  <pc:docChgLst>
    <pc:chgData name="Iveta Jansová" userId="da7de646-f302-4f0f-ac49-a945ad05c27e" providerId="ADAL" clId="{30164BCF-CA52-9544-B045-F5481BB9597F}"/>
    <pc:docChg chg="undo custSel delSld modSld">
      <pc:chgData name="Iveta Jansová" userId="da7de646-f302-4f0f-ac49-a945ad05c27e" providerId="ADAL" clId="{30164BCF-CA52-9544-B045-F5481BB9597F}" dt="2021-02-16T06:56:55.961" v="34" actId="26606"/>
      <pc:docMkLst>
        <pc:docMk/>
      </pc:docMkLst>
      <pc:sldChg chg="addSp modSp mod setBg addAnim">
        <pc:chgData name="Iveta Jansová" userId="da7de646-f302-4f0f-ac49-a945ad05c27e" providerId="ADAL" clId="{30164BCF-CA52-9544-B045-F5481BB9597F}" dt="2021-02-16T06:52:56.607" v="2"/>
        <pc:sldMkLst>
          <pc:docMk/>
          <pc:sldMk cId="4103035626" sldId="256"/>
        </pc:sldMkLst>
        <pc:spChg chg="mod ord">
          <ac:chgData name="Iveta Jansová" userId="da7de646-f302-4f0f-ac49-a945ad05c27e" providerId="ADAL" clId="{30164BCF-CA52-9544-B045-F5481BB9597F}" dt="2021-02-16T06:52:56.605" v="1" actId="26606"/>
          <ac:spMkLst>
            <pc:docMk/>
            <pc:sldMk cId="4103035626" sldId="256"/>
            <ac:spMk id="2" creationId="{7CB4C4BC-F97D-442F-8050-7D148D44D945}"/>
          </ac:spMkLst>
        </pc:spChg>
        <pc:spChg chg="mod">
          <ac:chgData name="Iveta Jansová" userId="da7de646-f302-4f0f-ac49-a945ad05c27e" providerId="ADAL" clId="{30164BCF-CA52-9544-B045-F5481BB9597F}" dt="2021-02-16T06:52:56.605" v="1" actId="26606"/>
          <ac:spMkLst>
            <pc:docMk/>
            <pc:sldMk cId="4103035626" sldId="256"/>
            <ac:spMk id="3" creationId="{6632C9A0-DB35-4CD0-9AC8-974CAD82AC50}"/>
          </ac:spMkLst>
        </pc:spChg>
        <pc:spChg chg="add">
          <ac:chgData name="Iveta Jansová" userId="da7de646-f302-4f0f-ac49-a945ad05c27e" providerId="ADAL" clId="{30164BCF-CA52-9544-B045-F5481BB9597F}" dt="2021-02-16T06:52:56.605" v="1" actId="26606"/>
          <ac:spMkLst>
            <pc:docMk/>
            <pc:sldMk cId="4103035626" sldId="256"/>
            <ac:spMk id="8" creationId="{5B1AD7AF-3A60-4C4F-979F-367102EFD94E}"/>
          </ac:spMkLst>
        </pc:spChg>
        <pc:spChg chg="add">
          <ac:chgData name="Iveta Jansová" userId="da7de646-f302-4f0f-ac49-a945ad05c27e" providerId="ADAL" clId="{30164BCF-CA52-9544-B045-F5481BB9597F}" dt="2021-02-16T06:52:56.605" v="1" actId="26606"/>
          <ac:spMkLst>
            <pc:docMk/>
            <pc:sldMk cId="4103035626" sldId="256"/>
            <ac:spMk id="10" creationId="{56177C8A-E75D-4FB9-8BA0-1FC843442E64}"/>
          </ac:spMkLst>
        </pc:spChg>
        <pc:picChg chg="add">
          <ac:chgData name="Iveta Jansová" userId="da7de646-f302-4f0f-ac49-a945ad05c27e" providerId="ADAL" clId="{30164BCF-CA52-9544-B045-F5481BB9597F}" dt="2021-02-16T06:52:56.605" v="1" actId="26606"/>
          <ac:picMkLst>
            <pc:docMk/>
            <pc:sldMk cId="4103035626" sldId="256"/>
            <ac:picMk id="12" creationId="{64D5A4F4-D4E3-46DE-875C-AD1C203EB72F}"/>
          </ac:picMkLst>
        </pc:picChg>
        <pc:picChg chg="add">
          <ac:chgData name="Iveta Jansová" userId="da7de646-f302-4f0f-ac49-a945ad05c27e" providerId="ADAL" clId="{30164BCF-CA52-9544-B045-F5481BB9597F}" dt="2021-02-16T06:52:56.605" v="1" actId="26606"/>
          <ac:picMkLst>
            <pc:docMk/>
            <pc:sldMk cId="4103035626" sldId="256"/>
            <ac:picMk id="14" creationId="{15BD1DD2-85A0-4736-89A9-C9D793DCAEE5}"/>
          </ac:picMkLst>
        </pc:picChg>
      </pc:sldChg>
      <pc:sldChg chg="addSp modSp mod setBg">
        <pc:chgData name="Iveta Jansová" userId="da7de646-f302-4f0f-ac49-a945ad05c27e" providerId="ADAL" clId="{30164BCF-CA52-9544-B045-F5481BB9597F}" dt="2021-02-16T06:53:35.327" v="9" actId="403"/>
        <pc:sldMkLst>
          <pc:docMk/>
          <pc:sldMk cId="3189243971" sldId="259"/>
        </pc:sldMkLst>
        <pc:spChg chg="mod ord">
          <ac:chgData name="Iveta Jansová" userId="da7de646-f302-4f0f-ac49-a945ad05c27e" providerId="ADAL" clId="{30164BCF-CA52-9544-B045-F5481BB9597F}" dt="2021-02-16T06:53:17.031" v="3" actId="26606"/>
          <ac:spMkLst>
            <pc:docMk/>
            <pc:sldMk cId="3189243971" sldId="259"/>
            <ac:spMk id="2" creationId="{A845B71F-1969-4AA4-989D-1DEF2E75F2C2}"/>
          </ac:spMkLst>
        </pc:spChg>
        <pc:spChg chg="mod">
          <ac:chgData name="Iveta Jansová" userId="da7de646-f302-4f0f-ac49-a945ad05c27e" providerId="ADAL" clId="{30164BCF-CA52-9544-B045-F5481BB9597F}" dt="2021-02-16T06:53:35.327" v="9" actId="403"/>
          <ac:spMkLst>
            <pc:docMk/>
            <pc:sldMk cId="3189243971" sldId="259"/>
            <ac:spMk id="3" creationId="{28E5B672-D322-459A-B8BD-FD30AE1C78E1}"/>
          </ac:spMkLst>
        </pc:spChg>
        <pc:spChg chg="add">
          <ac:chgData name="Iveta Jansová" userId="da7de646-f302-4f0f-ac49-a945ad05c27e" providerId="ADAL" clId="{30164BCF-CA52-9544-B045-F5481BB9597F}" dt="2021-02-16T06:53:17.031" v="3" actId="26606"/>
          <ac:spMkLst>
            <pc:docMk/>
            <pc:sldMk cId="3189243971" sldId="259"/>
            <ac:spMk id="8" creationId="{6529CFB1-4A36-4A05-8D7A-948E2277312A}"/>
          </ac:spMkLst>
        </pc:spChg>
        <pc:spChg chg="add">
          <ac:chgData name="Iveta Jansová" userId="da7de646-f302-4f0f-ac49-a945ad05c27e" providerId="ADAL" clId="{30164BCF-CA52-9544-B045-F5481BB9597F}" dt="2021-02-16T06:53:17.031" v="3" actId="26606"/>
          <ac:spMkLst>
            <pc:docMk/>
            <pc:sldMk cId="3189243971" sldId="259"/>
            <ac:spMk id="10" creationId="{88783419-8188-4C50-BD8F-237B464BE71F}"/>
          </ac:spMkLst>
        </pc:spChg>
        <pc:picChg chg="add">
          <ac:chgData name="Iveta Jansová" userId="da7de646-f302-4f0f-ac49-a945ad05c27e" providerId="ADAL" clId="{30164BCF-CA52-9544-B045-F5481BB9597F}" dt="2021-02-16T06:53:17.031" v="3" actId="26606"/>
          <ac:picMkLst>
            <pc:docMk/>
            <pc:sldMk cId="3189243971" sldId="259"/>
            <ac:picMk id="12" creationId="{570D84C5-A105-4AB9-8C54-A26D13722D57}"/>
          </ac:picMkLst>
        </pc:picChg>
      </pc:sldChg>
      <pc:sldChg chg="addSp modSp mod setBg">
        <pc:chgData name="Iveta Jansová" userId="da7de646-f302-4f0f-ac49-a945ad05c27e" providerId="ADAL" clId="{30164BCF-CA52-9544-B045-F5481BB9597F}" dt="2021-02-16T06:54:14.535" v="16" actId="1076"/>
        <pc:sldMkLst>
          <pc:docMk/>
          <pc:sldMk cId="612871633" sldId="260"/>
        </pc:sldMkLst>
        <pc:spChg chg="mod">
          <ac:chgData name="Iveta Jansová" userId="da7de646-f302-4f0f-ac49-a945ad05c27e" providerId="ADAL" clId="{30164BCF-CA52-9544-B045-F5481BB9597F}" dt="2021-02-16T06:54:14.535" v="16" actId="1076"/>
          <ac:spMkLst>
            <pc:docMk/>
            <pc:sldMk cId="612871633" sldId="260"/>
            <ac:spMk id="2" creationId="{9DBFF7BF-559D-490C-93BA-CCE4D37E58CD}"/>
          </ac:spMkLst>
        </pc:spChg>
        <pc:spChg chg="mod">
          <ac:chgData name="Iveta Jansová" userId="da7de646-f302-4f0f-ac49-a945ad05c27e" providerId="ADAL" clId="{30164BCF-CA52-9544-B045-F5481BB9597F}" dt="2021-02-16T06:54:04.235" v="13" actId="962"/>
          <ac:spMkLst>
            <pc:docMk/>
            <pc:sldMk cId="612871633" sldId="260"/>
            <ac:spMk id="3" creationId="{19815F7A-87B3-43CD-9A90-66A4C31BECBC}"/>
          </ac:spMkLst>
        </pc:spChg>
        <pc:spChg chg="add">
          <ac:chgData name="Iveta Jansová" userId="da7de646-f302-4f0f-ac49-a945ad05c27e" providerId="ADAL" clId="{30164BCF-CA52-9544-B045-F5481BB9597F}" dt="2021-02-16T06:53:57.803" v="10" actId="26606"/>
          <ac:spMkLst>
            <pc:docMk/>
            <pc:sldMk cId="612871633" sldId="260"/>
            <ac:spMk id="10" creationId="{1EA5387D-64D8-4D6C-B109-FF4E81DF609A}"/>
          </ac:spMkLst>
        </pc:spChg>
        <pc:picChg chg="mod ord">
          <ac:chgData name="Iveta Jansová" userId="da7de646-f302-4f0f-ac49-a945ad05c27e" providerId="ADAL" clId="{30164BCF-CA52-9544-B045-F5481BB9597F}" dt="2021-02-16T06:54:09.674" v="15" actId="1076"/>
          <ac:picMkLst>
            <pc:docMk/>
            <pc:sldMk cId="612871633" sldId="260"/>
            <ac:picMk id="5" creationId="{0BD1A89F-6A3C-4FE9-8B56-9D89F2FC110C}"/>
          </ac:picMkLst>
        </pc:picChg>
      </pc:sldChg>
      <pc:sldChg chg="addSp modSp mod setBg">
        <pc:chgData name="Iveta Jansová" userId="da7de646-f302-4f0f-ac49-a945ad05c27e" providerId="ADAL" clId="{30164BCF-CA52-9544-B045-F5481BB9597F}" dt="2021-02-16T06:54:48.133" v="24" actId="403"/>
        <pc:sldMkLst>
          <pc:docMk/>
          <pc:sldMk cId="3807893969" sldId="261"/>
        </pc:sldMkLst>
        <pc:spChg chg="mod">
          <ac:chgData name="Iveta Jansová" userId="da7de646-f302-4f0f-ac49-a945ad05c27e" providerId="ADAL" clId="{30164BCF-CA52-9544-B045-F5481BB9597F}" dt="2021-02-16T06:54:37.601" v="19" actId="1076"/>
          <ac:spMkLst>
            <pc:docMk/>
            <pc:sldMk cId="3807893969" sldId="261"/>
            <ac:spMk id="2" creationId="{A203AD94-5CD6-4285-9715-CADBCC3FD5A1}"/>
          </ac:spMkLst>
        </pc:spChg>
        <pc:spChg chg="mod">
          <ac:chgData name="Iveta Jansová" userId="da7de646-f302-4f0f-ac49-a945ad05c27e" providerId="ADAL" clId="{30164BCF-CA52-9544-B045-F5481BB9597F}" dt="2021-02-16T06:54:48.133" v="24" actId="403"/>
          <ac:spMkLst>
            <pc:docMk/>
            <pc:sldMk cId="3807893969" sldId="261"/>
            <ac:spMk id="3" creationId="{61ADD703-D4D3-45F1-8B04-6CE3A85A173A}"/>
          </ac:spMkLst>
        </pc:spChg>
        <pc:spChg chg="add">
          <ac:chgData name="Iveta Jansová" userId="da7de646-f302-4f0f-ac49-a945ad05c27e" providerId="ADAL" clId="{30164BCF-CA52-9544-B045-F5481BB9597F}" dt="2021-02-16T06:54:24.564" v="17" actId="26606"/>
          <ac:spMkLst>
            <pc:docMk/>
            <pc:sldMk cId="3807893969" sldId="261"/>
            <ac:spMk id="10" creationId="{1EA5387D-64D8-4D6C-B109-FF4E81DF609A}"/>
          </ac:spMkLst>
        </pc:spChg>
        <pc:picChg chg="mod ord">
          <ac:chgData name="Iveta Jansová" userId="da7de646-f302-4f0f-ac49-a945ad05c27e" providerId="ADAL" clId="{30164BCF-CA52-9544-B045-F5481BB9597F}" dt="2021-02-16T06:54:30.595" v="18" actId="1076"/>
          <ac:picMkLst>
            <pc:docMk/>
            <pc:sldMk cId="3807893969" sldId="261"/>
            <ac:picMk id="5" creationId="{C070845C-F210-4DF3-A027-E401D35E8DB4}"/>
          </ac:picMkLst>
        </pc:picChg>
      </pc:sldChg>
      <pc:sldChg chg="addSp delSp modSp mod setBg">
        <pc:chgData name="Iveta Jansová" userId="da7de646-f302-4f0f-ac49-a945ad05c27e" providerId="ADAL" clId="{30164BCF-CA52-9544-B045-F5481BB9597F}" dt="2021-02-16T06:56:30.139" v="30" actId="113"/>
        <pc:sldMkLst>
          <pc:docMk/>
          <pc:sldMk cId="130402591" sldId="264"/>
        </pc:sldMkLst>
        <pc:spChg chg="mod">
          <ac:chgData name="Iveta Jansová" userId="da7de646-f302-4f0f-ac49-a945ad05c27e" providerId="ADAL" clId="{30164BCF-CA52-9544-B045-F5481BB9597F}" dt="2021-02-16T06:56:30.139" v="30" actId="113"/>
          <ac:spMkLst>
            <pc:docMk/>
            <pc:sldMk cId="130402591" sldId="264"/>
            <ac:spMk id="2" creationId="{77DA4B90-3C22-421C-A6B9-AAC8EDFDB36C}"/>
          </ac:spMkLst>
        </pc:spChg>
        <pc:spChg chg="mod ord">
          <ac:chgData name="Iveta Jansová" userId="da7de646-f302-4f0f-ac49-a945ad05c27e" providerId="ADAL" clId="{30164BCF-CA52-9544-B045-F5481BB9597F}" dt="2021-02-16T06:56:25.437" v="29" actId="26606"/>
          <ac:spMkLst>
            <pc:docMk/>
            <pc:sldMk cId="130402591" sldId="264"/>
            <ac:spMk id="3" creationId="{1AB54352-AED1-49E1-B365-71EE67C7A56B}"/>
          </ac:spMkLst>
        </pc:spChg>
        <pc:spChg chg="add del">
          <ac:chgData name="Iveta Jansová" userId="da7de646-f302-4f0f-ac49-a945ad05c27e" providerId="ADAL" clId="{30164BCF-CA52-9544-B045-F5481BB9597F}" dt="2021-02-16T06:56:02.400" v="26" actId="26606"/>
          <ac:spMkLst>
            <pc:docMk/>
            <pc:sldMk cId="130402591" sldId="264"/>
            <ac:spMk id="10" creationId="{1EA5387D-64D8-4D6C-B109-FF4E81DF609A}"/>
          </ac:spMkLst>
        </pc:spChg>
        <pc:spChg chg="add del">
          <ac:chgData name="Iveta Jansová" userId="da7de646-f302-4f0f-ac49-a945ad05c27e" providerId="ADAL" clId="{30164BCF-CA52-9544-B045-F5481BB9597F}" dt="2021-02-16T06:56:25.421" v="28" actId="26606"/>
          <ac:spMkLst>
            <pc:docMk/>
            <pc:sldMk cId="130402591" sldId="264"/>
            <ac:spMk id="12" creationId="{E2E0C929-96C6-41B1-A001-566036DF047B}"/>
          </ac:spMkLst>
        </pc:spChg>
        <pc:picChg chg="mod ord">
          <ac:chgData name="Iveta Jansová" userId="da7de646-f302-4f0f-ac49-a945ad05c27e" providerId="ADAL" clId="{30164BCF-CA52-9544-B045-F5481BB9597F}" dt="2021-02-16T06:56:25.437" v="29" actId="26606"/>
          <ac:picMkLst>
            <pc:docMk/>
            <pc:sldMk cId="130402591" sldId="264"/>
            <ac:picMk id="5" creationId="{9DD7E74B-C297-4F15-AF0F-33F8F53DD9C3}"/>
          </ac:picMkLst>
        </pc:picChg>
      </pc:sldChg>
      <pc:sldChg chg="addSp delSp modSp mod setBg">
        <pc:chgData name="Iveta Jansová" userId="da7de646-f302-4f0f-ac49-a945ad05c27e" providerId="ADAL" clId="{30164BCF-CA52-9544-B045-F5481BB9597F}" dt="2021-02-16T06:56:55.961" v="34" actId="26606"/>
        <pc:sldMkLst>
          <pc:docMk/>
          <pc:sldMk cId="4113828222" sldId="265"/>
        </pc:sldMkLst>
        <pc:spChg chg="add del">
          <ac:chgData name="Iveta Jansová" userId="da7de646-f302-4f0f-ac49-a945ad05c27e" providerId="ADAL" clId="{30164BCF-CA52-9544-B045-F5481BB9597F}" dt="2021-02-16T06:56:55.961" v="34" actId="26606"/>
          <ac:spMkLst>
            <pc:docMk/>
            <pc:sldMk cId="4113828222" sldId="265"/>
            <ac:spMk id="9" creationId="{976E92B7-B0C3-45E3-89C3-A17C2A7B5113}"/>
          </ac:spMkLst>
        </pc:spChg>
        <pc:spChg chg="add del">
          <ac:chgData name="Iveta Jansová" userId="da7de646-f302-4f0f-ac49-a945ad05c27e" providerId="ADAL" clId="{30164BCF-CA52-9544-B045-F5481BB9597F}" dt="2021-02-16T06:56:55.961" v="34" actId="26606"/>
          <ac:spMkLst>
            <pc:docMk/>
            <pc:sldMk cId="4113828222" sldId="265"/>
            <ac:spMk id="12" creationId="{1EA5387D-64D8-4D6C-B109-FF4E81DF609A}"/>
          </ac:spMkLst>
        </pc:spChg>
        <pc:picChg chg="add del mod">
          <ac:chgData name="Iveta Jansová" userId="da7de646-f302-4f0f-ac49-a945ad05c27e" providerId="ADAL" clId="{30164BCF-CA52-9544-B045-F5481BB9597F}" dt="2021-02-16T06:56:55.961" v="34" actId="26606"/>
          <ac:picMkLst>
            <pc:docMk/>
            <pc:sldMk cId="4113828222" sldId="265"/>
            <ac:picMk id="5" creationId="{D138C0CB-6AAE-420A-A49C-0292B8B9B5A9}"/>
          </ac:picMkLst>
        </pc:picChg>
      </pc:sldChg>
      <pc:sldChg chg="del">
        <pc:chgData name="Iveta Jansová" userId="da7de646-f302-4f0f-ac49-a945ad05c27e" providerId="ADAL" clId="{30164BCF-CA52-9544-B045-F5481BB9597F}" dt="2021-02-15T11:42:13.801" v="0" actId="2696"/>
        <pc:sldMkLst>
          <pc:docMk/>
          <pc:sldMk cId="3192444711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39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53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52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56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4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74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44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55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5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7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07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6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64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22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9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36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67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0F21E-DAC4-453D-A52A-ACC1A987C8A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980E5-F43D-4EE1-A99E-44C6CBC564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02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crQvoCzs8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1AD7AF-3A60-4C4F-979F-367102EFD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32C9A0-DB35-4CD0-9AC8-974CAD82A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903000"/>
            <a:ext cx="9448800" cy="685800"/>
          </a:xfrm>
        </p:spPr>
        <p:txBody>
          <a:bodyPr>
            <a:normAutofit/>
          </a:bodyPr>
          <a:lstStyle/>
          <a:p>
            <a:r>
              <a:rPr lang="cs-CZ"/>
              <a:t>Mgr. Iveta Jansová, Ph.D.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177C8A-E75D-4FB9-8BA0-1FC843442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D5A4F4-D4E3-46DE-875C-AD1C203EB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6" b="15805"/>
          <a:stretch/>
        </p:blipFill>
        <p:spPr>
          <a:xfrm rot="5400000">
            <a:off x="-1232293" y="1252715"/>
            <a:ext cx="4587300" cy="2122714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BD1DD2-85A0-4736-89A9-C9D793DCA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6" b="15805"/>
          <a:stretch/>
        </p:blipFill>
        <p:spPr>
          <a:xfrm rot="5400000" flipH="1" flipV="1">
            <a:off x="8836996" y="1216990"/>
            <a:ext cx="4587300" cy="2122714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B4C4BC-F97D-442F-8050-7D148D44D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32115"/>
            <a:ext cx="9448800" cy="31181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Kategorie publikum a britská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kulturální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studia</a:t>
            </a:r>
          </a:p>
        </p:txBody>
      </p:sp>
    </p:spTree>
    <p:extLst>
      <p:ext uri="{BB962C8B-B14F-4D97-AF65-F5344CB8AC3E}">
        <p14:creationId xmlns:p14="http://schemas.microsoft.com/office/powerpoint/2010/main" val="41030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E5B672-D322-459A-B8BD-FD30AE1C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0" y="239843"/>
            <a:ext cx="7420867" cy="646076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Co to je?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příjemci / vnímatelé / konzumenti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konstrukt mnoha podob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Vývoj publika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elita / masa / specializovaní jedinci /interaktivní publika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obecenstvo / elita / kritická veřejnost / masa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konzument / divák / vnímatel / </a:t>
            </a:r>
            <a:r>
              <a:rPr lang="cs-CZ" sz="2400" dirty="0" err="1"/>
              <a:t>produživatel</a:t>
            </a:r>
            <a:r>
              <a:rPr lang="cs-CZ" sz="2400" dirty="0"/>
              <a:t> </a:t>
            </a:r>
          </a:p>
          <a:p>
            <a:endParaRPr lang="cs-CZ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45B71F-1969-4AA4-989D-1DEF2E75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cs-CZ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Kategorie publikum</a:t>
            </a:r>
          </a:p>
        </p:txBody>
      </p:sp>
    </p:spTree>
    <p:extLst>
      <p:ext uri="{BB962C8B-B14F-4D97-AF65-F5344CB8AC3E}">
        <p14:creationId xmlns:p14="http://schemas.microsoft.com/office/powerpoint/2010/main" val="318924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BD1A89F-6A3C-4FE9-8B56-9D89F2FC1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8" b="289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DBFF7BF-559D-490C-93BA-CCE4D37E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105" y="159029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Účinky médií na publikum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15F7A-87B3-43CD-9A90-66A4C31BE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11086"/>
            <a:ext cx="10820400" cy="460759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sz="2800" b="1" dirty="0"/>
              <a:t>1. období – všemocná média (20. – 30. léta)</a:t>
            </a:r>
          </a:p>
          <a:p>
            <a:pPr algn="just">
              <a:lnSpc>
                <a:spcPct val="150000"/>
              </a:lnSpc>
            </a:pPr>
            <a:r>
              <a:rPr lang="cs-CZ" sz="2800" b="1" dirty="0"/>
              <a:t>2. období – omezené účinky médií (40. – 60. léta)</a:t>
            </a:r>
          </a:p>
          <a:p>
            <a:pPr algn="just">
              <a:lnSpc>
                <a:spcPct val="150000"/>
              </a:lnSpc>
            </a:pPr>
            <a:r>
              <a:rPr lang="cs-CZ" sz="2800" b="1" dirty="0"/>
              <a:t>3. období – znovu mocná média (60. – 80. léta)</a:t>
            </a:r>
          </a:p>
          <a:p>
            <a:pPr algn="just">
              <a:lnSpc>
                <a:spcPct val="150000"/>
              </a:lnSpc>
            </a:pPr>
            <a:r>
              <a:rPr lang="cs-CZ" sz="2800" b="1" dirty="0"/>
              <a:t>4. období – mocná média a mocná publika</a:t>
            </a:r>
          </a:p>
          <a:p>
            <a:pPr lvl="1" algn="just">
              <a:lnSpc>
                <a:spcPct val="150000"/>
              </a:lnSpc>
            </a:pPr>
            <a:r>
              <a:rPr lang="cs-CZ" sz="2800" dirty="0"/>
              <a:t>uživatelský přístup, „etnografický“ obrat, CCCS, populární kultura</a:t>
            </a:r>
          </a:p>
          <a:p>
            <a:pPr algn="just">
              <a:lnSpc>
                <a:spcPct val="150000"/>
              </a:lnSpc>
            </a:pPr>
            <a:r>
              <a:rPr lang="cs-CZ" sz="2800" b="1" i="1" dirty="0"/>
              <a:t>5. období? (post-televizní publika, </a:t>
            </a:r>
            <a:r>
              <a:rPr lang="cs-CZ" sz="2800" b="1" i="1" dirty="0" err="1"/>
              <a:t>prozumenti</a:t>
            </a:r>
            <a:r>
              <a:rPr lang="cs-CZ" sz="2800" b="1" i="1" dirty="0"/>
              <a:t>, </a:t>
            </a:r>
            <a:r>
              <a:rPr lang="cs-CZ" sz="2800" b="1" i="1" dirty="0" err="1"/>
              <a:t>produživatelé</a:t>
            </a:r>
            <a:r>
              <a:rPr lang="cs-CZ" sz="28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287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70845C-F210-4DF3-A027-E401D35E8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5" b="18241"/>
          <a:stretch/>
        </p:blipFill>
        <p:spPr>
          <a:xfrm>
            <a:off x="0" y="149912"/>
            <a:ext cx="12191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03AD94-5CD6-4285-9715-CADBCC3F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583" y="149912"/>
            <a:ext cx="8610600" cy="1293028"/>
          </a:xfrm>
        </p:spPr>
        <p:txBody>
          <a:bodyPr>
            <a:norm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CCCS a vliv na výzkum publika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ADD703-D4D3-45F1-8B04-6CE3A85A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442940"/>
            <a:ext cx="11157857" cy="47757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Premisy:</a:t>
            </a:r>
          </a:p>
          <a:p>
            <a:pPr lvl="1">
              <a:lnSpc>
                <a:spcPct val="150000"/>
              </a:lnSpc>
            </a:pPr>
            <a:r>
              <a:rPr lang="cs-CZ" sz="2800" dirty="0"/>
              <a:t>inspirační mix (Frankfurtská škola aj.)</a:t>
            </a:r>
          </a:p>
          <a:p>
            <a:pPr lvl="1" algn="just">
              <a:lnSpc>
                <a:spcPct val="150000"/>
              </a:lnSpc>
            </a:pPr>
            <a:r>
              <a:rPr lang="cs-CZ" sz="2800" dirty="0"/>
              <a:t>zájem o identity (třída, </a:t>
            </a:r>
            <a:r>
              <a:rPr lang="cs-CZ" sz="2800" dirty="0" err="1"/>
              <a:t>sbk</a:t>
            </a:r>
            <a:r>
              <a:rPr lang="cs-CZ" sz="2800" dirty="0"/>
              <a:t>, věk, gender atd.)</a:t>
            </a:r>
          </a:p>
          <a:p>
            <a:pPr lvl="1">
              <a:lnSpc>
                <a:spcPct val="150000"/>
              </a:lnSpc>
            </a:pPr>
            <a:r>
              <a:rPr lang="cs-CZ" sz="2800" dirty="0"/>
              <a:t>inherentní </a:t>
            </a:r>
            <a:r>
              <a:rPr lang="cs-CZ" sz="2800" dirty="0" err="1"/>
              <a:t>antiesencialismus</a:t>
            </a:r>
            <a:endParaRPr lang="cs-CZ" sz="2800" dirty="0"/>
          </a:p>
          <a:p>
            <a:pPr lvl="1">
              <a:lnSpc>
                <a:spcPct val="150000"/>
              </a:lnSpc>
            </a:pPr>
            <a:r>
              <a:rPr lang="cs-CZ" sz="2800" dirty="0"/>
              <a:t>naturalizace významu pomocí médií (zejm. TV)</a:t>
            </a:r>
          </a:p>
        </p:txBody>
      </p:sp>
    </p:spTree>
    <p:extLst>
      <p:ext uri="{BB962C8B-B14F-4D97-AF65-F5344CB8AC3E}">
        <p14:creationId xmlns:p14="http://schemas.microsoft.com/office/powerpoint/2010/main" val="380789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53535-C141-43FB-8EE0-AAA2F703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946" y="359909"/>
            <a:ext cx="8610600" cy="1293028"/>
          </a:xfrm>
        </p:spPr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„Etnografický“ obrat ve zkoumání publik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28B79A-0DE7-4246-8E20-31D437321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5" y="1690688"/>
            <a:ext cx="8179265" cy="497017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cs-CZ" i="1" dirty="0" err="1"/>
              <a:t>Uses</a:t>
            </a:r>
            <a:r>
              <a:rPr lang="cs-CZ" i="1" dirty="0"/>
              <a:t> and </a:t>
            </a:r>
            <a:r>
              <a:rPr lang="cs-CZ" i="1" dirty="0" err="1"/>
              <a:t>Gratification</a:t>
            </a:r>
            <a:endParaRPr lang="cs-CZ" i="1" dirty="0"/>
          </a:p>
          <a:p>
            <a:pPr algn="just">
              <a:lnSpc>
                <a:spcPct val="150000"/>
              </a:lnSpc>
            </a:pPr>
            <a:r>
              <a:rPr lang="cs-CZ" i="1" u="sng" dirty="0" err="1"/>
              <a:t>Encoding</a:t>
            </a:r>
            <a:r>
              <a:rPr lang="cs-CZ" i="1" u="sng" dirty="0"/>
              <a:t>/</a:t>
            </a:r>
            <a:r>
              <a:rPr lang="cs-CZ" i="1" u="sng" dirty="0" err="1"/>
              <a:t>Decoding</a:t>
            </a:r>
            <a:r>
              <a:rPr lang="cs-CZ" i="1" u="sng" dirty="0"/>
              <a:t> </a:t>
            </a:r>
            <a:r>
              <a:rPr lang="cs-CZ" u="sng" dirty="0"/>
              <a:t>(1973) – S. </a:t>
            </a:r>
            <a:r>
              <a:rPr lang="cs-CZ" u="sng" dirty="0" err="1"/>
              <a:t>Hall</a:t>
            </a:r>
            <a:endParaRPr lang="cs-CZ" u="sng" dirty="0"/>
          </a:p>
          <a:p>
            <a:pPr algn="just">
              <a:lnSpc>
                <a:spcPct val="150000"/>
              </a:lnSpc>
            </a:pPr>
            <a:r>
              <a:rPr lang="cs-CZ" i="1" dirty="0" err="1"/>
              <a:t>Nationwide</a:t>
            </a:r>
            <a:r>
              <a:rPr lang="cs-CZ" i="1" dirty="0"/>
              <a:t> Au</a:t>
            </a:r>
            <a:r>
              <a:rPr lang="cs-CZ" dirty="0"/>
              <a:t>dience (1980) – D. Morley (</a:t>
            </a:r>
            <a:r>
              <a:rPr lang="cs-CZ" dirty="0" err="1"/>
              <a:t>etnography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Television</a:t>
            </a:r>
            <a:r>
              <a:rPr lang="cs-CZ" dirty="0"/>
              <a:t> – D. Morley (</a:t>
            </a:r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gender)</a:t>
            </a:r>
          </a:p>
          <a:p>
            <a:pPr algn="just">
              <a:lnSpc>
                <a:spcPct val="150000"/>
              </a:lnSpc>
            </a:pPr>
            <a:r>
              <a:rPr lang="cs-CZ" i="1" dirty="0" err="1"/>
              <a:t>Inside</a:t>
            </a:r>
            <a:r>
              <a:rPr lang="cs-CZ" i="1" dirty="0"/>
              <a:t> </a:t>
            </a:r>
            <a:r>
              <a:rPr lang="cs-CZ" i="1" dirty="0" err="1"/>
              <a:t>Family</a:t>
            </a:r>
            <a:r>
              <a:rPr lang="cs-CZ" i="1" dirty="0"/>
              <a:t> </a:t>
            </a:r>
            <a:r>
              <a:rPr lang="cs-CZ" i="1" dirty="0" err="1"/>
              <a:t>Viewing</a:t>
            </a:r>
            <a:r>
              <a:rPr lang="cs-CZ" i="1" dirty="0"/>
              <a:t> </a:t>
            </a:r>
            <a:r>
              <a:rPr lang="cs-CZ" dirty="0"/>
              <a:t>– J. </a:t>
            </a:r>
            <a:r>
              <a:rPr lang="cs-CZ" dirty="0" err="1"/>
              <a:t>Lull</a:t>
            </a:r>
            <a:r>
              <a:rPr lang="cs-CZ" dirty="0"/>
              <a:t> – esej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Uses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Television</a:t>
            </a:r>
            <a:r>
              <a:rPr lang="cs-CZ" i="1" dirty="0"/>
              <a:t> </a:t>
            </a:r>
            <a:r>
              <a:rPr lang="cs-CZ" dirty="0"/>
              <a:t>(1985)</a:t>
            </a:r>
          </a:p>
          <a:p>
            <a:pPr algn="just">
              <a:lnSpc>
                <a:spcPct val="150000"/>
              </a:lnSpc>
            </a:pPr>
            <a:r>
              <a:rPr lang="cs-CZ" i="1" dirty="0" err="1"/>
              <a:t>Watching</a:t>
            </a:r>
            <a:r>
              <a:rPr lang="cs-CZ" i="1" dirty="0"/>
              <a:t> Dallas: </a:t>
            </a:r>
            <a:r>
              <a:rPr lang="cs-CZ" i="1" dirty="0" err="1"/>
              <a:t>Soap</a:t>
            </a:r>
            <a:r>
              <a:rPr lang="cs-CZ" i="1" dirty="0"/>
              <a:t> Opera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Melodramatic</a:t>
            </a:r>
            <a:r>
              <a:rPr lang="cs-CZ" i="1" dirty="0"/>
              <a:t> </a:t>
            </a:r>
            <a:r>
              <a:rPr lang="cs-CZ" i="1" dirty="0" err="1"/>
              <a:t>Imagination</a:t>
            </a:r>
            <a:r>
              <a:rPr lang="cs-CZ" i="1" dirty="0"/>
              <a:t> </a:t>
            </a:r>
            <a:r>
              <a:rPr lang="cs-CZ" dirty="0"/>
              <a:t>– I. </a:t>
            </a:r>
            <a:r>
              <a:rPr lang="cs-CZ" dirty="0" err="1"/>
              <a:t>Ang</a:t>
            </a:r>
            <a:endParaRPr lang="cs-CZ" dirty="0"/>
          </a:p>
          <a:p>
            <a:pPr algn="just">
              <a:lnSpc>
                <a:spcPct val="150000"/>
              </a:lnSpc>
            </a:pPr>
            <a:r>
              <a:rPr lang="cs-CZ" i="1" dirty="0" err="1"/>
              <a:t>The</a:t>
            </a:r>
            <a:r>
              <a:rPr lang="cs-CZ" i="1" dirty="0"/>
              <a:t> Export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Meaning</a:t>
            </a:r>
            <a:r>
              <a:rPr lang="cs-CZ" i="1" dirty="0"/>
              <a:t>: </a:t>
            </a:r>
            <a:r>
              <a:rPr lang="cs-CZ" i="1" dirty="0" err="1"/>
              <a:t>Cross-Cultural</a:t>
            </a:r>
            <a:r>
              <a:rPr lang="cs-CZ" i="1" dirty="0"/>
              <a:t> </a:t>
            </a:r>
            <a:r>
              <a:rPr lang="cs-CZ" i="1" dirty="0" err="1"/>
              <a:t>Reading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Dallas  </a:t>
            </a:r>
            <a:r>
              <a:rPr lang="cs-CZ" dirty="0"/>
              <a:t>-T. </a:t>
            </a:r>
            <a:r>
              <a:rPr lang="cs-CZ" dirty="0" err="1"/>
              <a:t>Liebes</a:t>
            </a:r>
            <a:r>
              <a:rPr lang="cs-CZ" dirty="0"/>
              <a:t>, E. </a:t>
            </a:r>
            <a:r>
              <a:rPr lang="cs-CZ" dirty="0" err="1"/>
              <a:t>Katz</a:t>
            </a:r>
            <a:endParaRPr lang="cs-CZ" dirty="0"/>
          </a:p>
          <a:p>
            <a:pPr algn="just">
              <a:lnSpc>
                <a:spcPct val="150000"/>
              </a:lnSpc>
            </a:pPr>
            <a:r>
              <a:rPr lang="cs-CZ" dirty="0"/>
              <a:t>BH 90210 – G. E. </a:t>
            </a:r>
            <a:r>
              <a:rPr lang="cs-CZ" dirty="0" err="1"/>
              <a:t>McKinley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FF9849-2F60-46EE-B368-599E0A6D3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560" y="1799285"/>
            <a:ext cx="3171825" cy="475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4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A4B90-3C22-421C-A6B9-AAC8EDFD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348343"/>
            <a:ext cx="7431314" cy="1709058"/>
          </a:xfrm>
        </p:spPr>
        <p:txBody>
          <a:bodyPr>
            <a:normAutofit/>
          </a:bodyPr>
          <a:lstStyle/>
          <a:p>
            <a:r>
              <a:rPr lang="cs-CZ" sz="3200" dirty="0"/>
              <a:t>Předzvěst </a:t>
            </a:r>
            <a:r>
              <a:rPr lang="cs-CZ" sz="3200" b="1" dirty="0"/>
              <a:t>fanouškovských</a:t>
            </a:r>
            <a:r>
              <a:rPr lang="cs-CZ" sz="3200" dirty="0"/>
              <a:t> studií</a:t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D7E74B-C297-4F15-AF0F-33F8F53DD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5" y="1744060"/>
            <a:ext cx="3644962" cy="3644962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B54352-AED1-49E1-B365-71EE67C7A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1502230"/>
            <a:ext cx="6832600" cy="4716456"/>
          </a:xfrm>
        </p:spPr>
        <p:txBody>
          <a:bodyPr>
            <a:normAutofit/>
          </a:bodyPr>
          <a:lstStyle/>
          <a:p>
            <a:r>
              <a:rPr lang="cs-CZ" sz="2400" dirty="0"/>
              <a:t>„etnografický“ obrat ve výzkumu publik (+ J. </a:t>
            </a:r>
            <a:r>
              <a:rPr lang="cs-CZ" sz="2400" dirty="0" err="1"/>
              <a:t>Radway</a:t>
            </a:r>
            <a:r>
              <a:rPr lang="cs-CZ" sz="2400" dirty="0"/>
              <a:t>)</a:t>
            </a:r>
          </a:p>
          <a:p>
            <a:r>
              <a:rPr lang="cs-CZ" sz="2400" dirty="0"/>
              <a:t>subkulturní kapitál (S. </a:t>
            </a:r>
            <a:r>
              <a:rPr lang="cs-CZ" sz="2400" dirty="0" err="1"/>
              <a:t>Thorton</a:t>
            </a:r>
            <a:r>
              <a:rPr lang="cs-CZ" sz="2400" dirty="0"/>
              <a:t>)</a:t>
            </a:r>
          </a:p>
          <a:p>
            <a:r>
              <a:rPr lang="cs-CZ" sz="2400" b="1" dirty="0"/>
              <a:t>teorie populární kultury </a:t>
            </a:r>
            <a:r>
              <a:rPr lang="cs-CZ" sz="2400" dirty="0"/>
              <a:t>(J. Fiske)</a:t>
            </a:r>
          </a:p>
          <a:p>
            <a:pPr lvl="1"/>
            <a:r>
              <a:rPr lang="cs-CZ" sz="24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Princess Rap Battle</a:t>
            </a:r>
            <a:endParaRPr lang="cs-CZ" sz="2400" i="1" dirty="0"/>
          </a:p>
          <a:p>
            <a:pPr lvl="1"/>
            <a:r>
              <a:rPr lang="cs-CZ" sz="2400" i="1" dirty="0" err="1"/>
              <a:t>Honest</a:t>
            </a:r>
            <a:r>
              <a:rPr lang="cs-CZ" sz="2400" i="1" dirty="0"/>
              <a:t> </a:t>
            </a:r>
            <a:r>
              <a:rPr lang="cs-CZ" sz="2400" i="1" dirty="0" err="1"/>
              <a:t>trailers</a:t>
            </a:r>
            <a:endParaRPr lang="cs-CZ" sz="2400" i="1" dirty="0"/>
          </a:p>
          <a:p>
            <a:pPr lvl="1"/>
            <a:r>
              <a:rPr lang="cs-CZ" sz="2400" i="1" dirty="0"/>
              <a:t>Jak by šlo vytvořit PK z nějakého českého seriálu?</a:t>
            </a:r>
          </a:p>
          <a:p>
            <a:endParaRPr lang="cs-CZ" sz="2400" dirty="0"/>
          </a:p>
          <a:p>
            <a:r>
              <a:rPr lang="cs-CZ" sz="2400" dirty="0"/>
              <a:t>= aktivní přístup publika k mediálním textům</a:t>
            </a:r>
          </a:p>
        </p:txBody>
      </p:sp>
    </p:spTree>
    <p:extLst>
      <p:ext uri="{BB962C8B-B14F-4D97-AF65-F5344CB8AC3E}">
        <p14:creationId xmlns:p14="http://schemas.microsoft.com/office/powerpoint/2010/main" val="13040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138C0CB-6AAE-420A-A49C-0292B8B9B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88" y="1496611"/>
            <a:ext cx="7726674" cy="435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3828222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179</TotalTime>
  <Words>328</Words>
  <Application>Microsoft Macintosh PowerPoint</Application>
  <PresentationFormat>Širokoúhlá obrazovka</PresentationFormat>
  <Paragraphs>41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Kondenzační stopa</vt:lpstr>
      <vt:lpstr>Kategorie publikum a britská kulturální studia</vt:lpstr>
      <vt:lpstr>Kategorie publikum</vt:lpstr>
      <vt:lpstr>Účinky médií na publikum</vt:lpstr>
      <vt:lpstr>CCCS a vliv na výzkum publika</vt:lpstr>
      <vt:lpstr>„Etnografický“ obrat ve zkoumání publik</vt:lpstr>
      <vt:lpstr>Předzvěst fanouškovských studií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Studia fanouškovství: Fan Studies (KZU/FSM)</dc:title>
  <dc:creator>Iveta Jansová</dc:creator>
  <cp:lastModifiedBy>Iveta Jansová</cp:lastModifiedBy>
  <cp:revision>18</cp:revision>
  <dcterms:created xsi:type="dcterms:W3CDTF">2020-02-03T08:42:35Z</dcterms:created>
  <dcterms:modified xsi:type="dcterms:W3CDTF">2021-03-10T07:32:51Z</dcterms:modified>
</cp:coreProperties>
</file>