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6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080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6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2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5888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66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667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3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07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9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FC0E4A-47B9-FC41-B8F2-C2D97DA09207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924AAE-8994-B141-9289-18B29CF6091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082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reenpeaceczech?lang=en" TargetMode="External"/><Relationship Id="rId3" Type="http://schemas.openxmlformats.org/officeDocument/2006/relationships/hyperlink" Target="https://domaci.ihned.cz/c1-66922900-za-kazdou-obet-covidu-jedna-svicka-na-prazskem-hrade-se-jich-rozhorelo-skoro-30-tisic-lide-kritizovali-plastove-kelimky" TargetMode="External"/><Relationship Id="rId7" Type="http://schemas.openxmlformats.org/officeDocument/2006/relationships/hyperlink" Target="https://twitter.com/bibalukas/status/1391822571654590468?ref_src=twsrc%5Etfw%7Ctwcamp%5Etweetembed%7Ctwterm%5E1391822571654590468%7Ctwgr%5E%7Ctwcon%5Es1_&amp;ref_url=https%3A%2F%2Fwww.seznamzpravy.cz%2Fclanek%2Fpieta-v-podani-hradu-plastove-kelimky-se-zarem-zkroutily-153998" TargetMode="External"/><Relationship Id="rId2" Type="http://schemas.openxmlformats.org/officeDocument/2006/relationships/hyperlink" Target="https://magazin.aktualne.cz/svicky/r~1ff2077cb1d011eba4560cc47ab5f122/v~sl:a31cfb89d2061ffe6a177d7d11fa8ae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znamzpravy.cz/clanek/pieta-v-podani-hradu-plastove-kelimky-se-zarem-zkroutily-153998" TargetMode="External"/><Relationship Id="rId5" Type="http://schemas.openxmlformats.org/officeDocument/2006/relationships/hyperlink" Target="https://www.reflex.cz/clanek/zpravy/107050/zpackana-pieta-hrad-zapalil-30-tisic-svicek-za-obeti-covidu-v-pivnich-kelimcich-plast-se-zkroutil.html" TargetMode="External"/><Relationship Id="rId10" Type="http://schemas.openxmlformats.org/officeDocument/2006/relationships/hyperlink" Target="https://twitter.com/drzakmikrofonu/status/1391838548572180487?ref_src=twsrc%5Etfw%7Ctwcamp%5Etweetembed%7Ctwterm%5E1391838548572180487%7Ctwgr%5E%7Ctwcon%5Es1_&amp;ref_url=https%3A%2F%2Fmagazin.aktualne.cz%2Fsvicky%2Fr1ff2077cb1d011eba4560cc47ab5f122%2Fvsl%3Aa31cfb89d2061ffe6a177d7d11fa8ae7%2F" TargetMode="External"/><Relationship Id="rId4" Type="http://schemas.openxmlformats.org/officeDocument/2006/relationships/hyperlink" Target="https://neovlivni.cz/hrad-nachystal-pietu-plastove-kelimky-zar-nevydrzely/?utm_source=www.seznam.cz&amp;utm_medium=sekce-z-internetu" TargetMode="External"/><Relationship Id="rId9" Type="http://schemas.openxmlformats.org/officeDocument/2006/relationships/hyperlink" Target="https://twitter.com/PREZIDENTmluvc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7D3274-9966-F240-A2D7-8CD6AE41B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4" y="1231506"/>
            <a:ext cx="6145284" cy="4394988"/>
          </a:xfrm>
        </p:spPr>
        <p:txBody>
          <a:bodyPr>
            <a:normAutofit/>
          </a:bodyPr>
          <a:lstStyle/>
          <a:p>
            <a:pPr algn="r"/>
            <a:r>
              <a:rPr lang="cs-CZ" sz="4800" dirty="0"/>
              <a:t>Plastové kelímky jako klíč k interpretaci pietního aktu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5D6CE6-7300-D546-B565-F019B491E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6" y="1300843"/>
            <a:ext cx="2996668" cy="4256314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Štěpán Voříšek</a:t>
            </a: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624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54283-3796-CA46-A2DD-02FC42C1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cs-CZ" sz="3200" dirty="0"/>
              <a:t>Událost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F091B-0F60-9E47-828D-E37D1FE2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Pietní akt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Miloš Zeman s rodinou, vojáci, hradní zaměstnanci, veřejnost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9. května, 19:30 – 24:00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Nádvoří pražského hradu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Vyjádření úcty obětím </a:t>
            </a:r>
            <a:r>
              <a:rPr lang="cs-CZ" sz="1600" dirty="0" err="1"/>
              <a:t>koronaviru</a:t>
            </a:r>
            <a:endParaRPr lang="cs-CZ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Proslov + necelých 30 000 svíček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DCFDE5B-3FF6-A943-9330-C02D3E4C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cs-CZ" sz="3200" dirty="0"/>
              <a:t>Reakce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2009D-630F-5243-8C88-8F15253C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Kritika pietní akce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Vlivní i méně vlivní uživatelé internetu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Při události i po 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Především </a:t>
            </a:r>
            <a:r>
              <a:rPr lang="cs-CZ" sz="1600" dirty="0" err="1"/>
              <a:t>twitter</a:t>
            </a:r>
            <a:r>
              <a:rPr lang="cs-CZ" sz="1600" dirty="0"/>
              <a:t>, později komentářová sekce mediálních aktérů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Kvůli plastovým kelímkům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Skrze lingvistický i vizuální diskurz (fotografie, koláže)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Obrázek 8" descr="Obsah obrázku text, osoba, snímek obrazovky&#10;&#10;Popis byl vytvořen automaticky">
            <a:extLst>
              <a:ext uri="{FF2B5EF4-FFF2-40B4-BE49-F238E27FC236}">
                <a16:creationId xmlns:a16="http://schemas.microsoft.com/office/drawing/2014/main" id="{FDC78B01-458D-3846-A507-C73B1248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3" y="-1"/>
            <a:ext cx="8295938" cy="53419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E0DA03F-9317-974C-907F-7EBC59CA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26" y="512085"/>
            <a:ext cx="8336672" cy="5702448"/>
          </a:xfrm>
          <a:prstGeom prst="rect">
            <a:avLst/>
          </a:prstGeom>
        </p:spPr>
      </p:pic>
      <p:pic>
        <p:nvPicPr>
          <p:cNvPr id="15" name="Obrázek 14" descr="Obsah obrázku text, osoba, exteriér&#10;&#10;Popis byl vytvořen automaticky">
            <a:extLst>
              <a:ext uri="{FF2B5EF4-FFF2-40B4-BE49-F238E27FC236}">
                <a16:creationId xmlns:a16="http://schemas.microsoft.com/office/drawing/2014/main" id="{1C32F75B-5F8F-3440-913A-19E3759A4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29" y="421973"/>
            <a:ext cx="6245341" cy="55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CCB620-D9B2-124C-948D-84DEAE75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cs-CZ" sz="3200" dirty="0"/>
              <a:t>Specifické prvky diskurzu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E9C4B-10EE-0A43-9245-E99DBACC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cs-CZ" sz="1600" dirty="0"/>
              <a:t>Proslov Miloše Zemana</a:t>
            </a:r>
          </a:p>
          <a:p>
            <a:r>
              <a:rPr lang="cs-CZ" sz="1600" dirty="0"/>
              <a:t>Kelímky 3x jinak</a:t>
            </a:r>
          </a:p>
          <a:p>
            <a:r>
              <a:rPr lang="cs-CZ" sz="1600" dirty="0"/>
              <a:t>Mediální prostor a diskurz v něm</a:t>
            </a:r>
          </a:p>
          <a:p>
            <a:r>
              <a:rPr lang="cs-CZ" sz="1600" dirty="0"/>
              <a:t>Připomenutí Milionu chvilek pro demokracii</a:t>
            </a:r>
          </a:p>
          <a:p>
            <a:r>
              <a:rPr lang="cs-CZ" sz="1600" dirty="0" err="1"/>
              <a:t>Popkulturní</a:t>
            </a:r>
            <a:r>
              <a:rPr lang="cs-CZ" sz="1600" dirty="0"/>
              <a:t> reference</a:t>
            </a:r>
          </a:p>
          <a:p>
            <a:endParaRPr lang="cs-CZ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EF9299E-FC6C-3444-AC9D-68C2A603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785" y="1341120"/>
            <a:ext cx="7175029" cy="643484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1D95171-DB74-464A-86E9-2E5608B5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9" y="373379"/>
            <a:ext cx="7620000" cy="5067300"/>
          </a:xfrm>
          <a:prstGeom prst="rect">
            <a:avLst/>
          </a:prstGeom>
        </p:spPr>
      </p:pic>
      <p:pic>
        <p:nvPicPr>
          <p:cNvPr id="22" name="Obrázek 21" descr="Obsah obrázku text&#10;&#10;Popis byl vytvořen automaticky">
            <a:extLst>
              <a:ext uri="{FF2B5EF4-FFF2-40B4-BE49-F238E27FC236}">
                <a16:creationId xmlns:a16="http://schemas.microsoft.com/office/drawing/2014/main" id="{FC88917D-3012-9144-891C-E46E36D53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37" y="373380"/>
            <a:ext cx="5063383" cy="57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54283-3796-CA46-A2DD-02FC42C1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cs-CZ" sz="3200" dirty="0"/>
              <a:t>Zdroje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F091B-0F60-9E47-828D-E37D1FE2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https://magazin.aktualne.cz/svicky/r~1ff2077cb1d011eba4560cc47ab5f122/v~sl:a31cfb89d2061ffe6a177d7d11fa8ae7/</a:t>
            </a:r>
            <a:endParaRPr lang="cs-CZ" dirty="0"/>
          </a:p>
          <a:p>
            <a:r>
              <a:rPr lang="cs-CZ" dirty="0">
                <a:hlinkClick r:id="rId3"/>
              </a:rPr>
              <a:t>https://domaci.ihned.cz/c1-66922900-za-kazdou-obet-covidu-jedna-svicka-na-prazskem-hrade-se-jich-rozhorelo-skoro-30-tisic-lide-kritizovali-plastove-kelimky</a:t>
            </a:r>
            <a:endParaRPr lang="cs-CZ" dirty="0"/>
          </a:p>
          <a:p>
            <a:r>
              <a:rPr lang="cs-CZ" dirty="0">
                <a:hlinkClick r:id="rId4"/>
              </a:rPr>
              <a:t>https://neovlivni.cz/hrad-nachystal-pietu-plastove-kelimky-zar-nevydrzely/?utm_source=www.seznam.cz&amp;utm_medium=sekce-z-internetu</a:t>
            </a:r>
            <a:endParaRPr lang="cs-CZ" dirty="0"/>
          </a:p>
          <a:p>
            <a:r>
              <a:rPr lang="cs-CZ" dirty="0">
                <a:hlinkClick r:id="rId5"/>
              </a:rPr>
              <a:t>https://www.reflex.cz/clanek/zpravy/107050/zpackana-pieta-hrad-zapalil-30-tisic-svicek-za-obeti-covidu-v-pivnich-kelimcich-plast-se-zkroutil.html</a:t>
            </a:r>
            <a:endParaRPr lang="cs-CZ" dirty="0"/>
          </a:p>
          <a:p>
            <a:r>
              <a:rPr lang="cs-CZ" dirty="0">
                <a:hlinkClick r:id="rId6"/>
              </a:rPr>
              <a:t>https://www.seznamzpravy.cz/clanek/pieta-v-podani-hradu-plastove-kelimky-se-zarem-zkroutily-153998</a:t>
            </a:r>
            <a:endParaRPr lang="cs-CZ" dirty="0"/>
          </a:p>
          <a:p>
            <a:r>
              <a:rPr lang="cs-CZ" dirty="0">
                <a:hlinkClick r:id="rId7"/>
              </a:rPr>
              <a:t>https://twitter.com/bibalukas/status/1391822571654590468?ref_src=twsrc%5Etfw%7Ctwcamp%5Etweetembed%7Ctwterm%5E1391822571654590468%7Ctwgr%5E%7Ctwcon%5Es1_&amp;ref_url=https%3A%2F%2Fwww.seznamzpravy.cz%2Fclanek%2Fpieta-v-podani-hradu-plastove-kelimky-se-zarem-zkroutily-153998</a:t>
            </a:r>
            <a:endParaRPr lang="cs-CZ" dirty="0"/>
          </a:p>
          <a:p>
            <a:r>
              <a:rPr lang="cs-CZ" dirty="0">
                <a:hlinkClick r:id="rId8"/>
              </a:rPr>
              <a:t>https://twitter.com/greenpeaceczech?lang=en</a:t>
            </a:r>
            <a:endParaRPr lang="cs-CZ" dirty="0"/>
          </a:p>
          <a:p>
            <a:r>
              <a:rPr lang="cs-CZ" dirty="0">
                <a:hlinkClick r:id="rId9"/>
              </a:rPr>
              <a:t>https://twitter.com/PREZIDENTmluvci</a:t>
            </a:r>
            <a:endParaRPr lang="cs-CZ" dirty="0"/>
          </a:p>
          <a:p>
            <a:r>
              <a:rPr lang="cs-CZ" dirty="0">
                <a:hlinkClick r:id="rId10"/>
              </a:rPr>
              <a:t>https://twitter.com/drzakmikrofonu/status/1391838548572180487?ref_src=twsrc%5Etfw%7Ctwcamp%5Etweetembed%7Ctwterm%5E1391838548572180487%7Ctwgr%5E%7Ctwcon%5Es1_&amp;ref_url=https%3A%2F%2Fmagazin.aktualne.cz%2Fsvicky%2Fr1ff2077cb1d011eba4560cc47ab5f122%2Fvsl%3Aa31cfb89d2061ffe6a177d7d11fa8ae7%2F</a:t>
            </a:r>
            <a:endParaRPr lang="cs-CZ" dirty="0"/>
          </a:p>
          <a:p>
            <a:endParaRPr lang="cs-CZ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9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54283-3796-CA46-A2DD-02FC42C1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cs-CZ" sz="3200" dirty="0"/>
              <a:t>Děkuji za Vaši pozornost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F091B-0F60-9E47-828D-E37D1FE2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endParaRPr lang="cs-CZ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20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{0E7477D4-F06C-6247-906A-3DDE43F7A037}tf10001124</Template>
  <TotalTime>143</TotalTime>
  <Words>313</Words>
  <Application>Microsoft Macintosh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Gill Sans MT</vt:lpstr>
      <vt:lpstr>Impact</vt:lpstr>
      <vt:lpstr>Odznáček</vt:lpstr>
      <vt:lpstr>Plastové kelímky jako klíč k interpretaci pietního aktu</vt:lpstr>
      <vt:lpstr>Událost</vt:lpstr>
      <vt:lpstr>Reakce</vt:lpstr>
      <vt:lpstr>Specifické prvky diskurzu</vt:lpstr>
      <vt:lpstr>Zdroje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Mediální diskurz pietního aktu</dc:title>
  <dc:creator>Štěpán Voříšek</dc:creator>
  <cp:lastModifiedBy>Štěpán Voříšek</cp:lastModifiedBy>
  <cp:revision>13</cp:revision>
  <dcterms:created xsi:type="dcterms:W3CDTF">2021-05-11T12:16:27Z</dcterms:created>
  <dcterms:modified xsi:type="dcterms:W3CDTF">2021-05-11T14:41:19Z</dcterms:modified>
</cp:coreProperties>
</file>