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6"/>
  </p:notesMasterIdLst>
  <p:sldIdLst>
    <p:sldId id="256" r:id="rId2"/>
    <p:sldId id="318" r:id="rId3"/>
    <p:sldId id="329" r:id="rId4"/>
    <p:sldId id="306" r:id="rId5"/>
    <p:sldId id="307" r:id="rId6"/>
    <p:sldId id="308" r:id="rId7"/>
    <p:sldId id="309" r:id="rId8"/>
    <p:sldId id="317" r:id="rId9"/>
    <p:sldId id="319" r:id="rId10"/>
    <p:sldId id="320" r:id="rId11"/>
    <p:sldId id="330" r:id="rId12"/>
    <p:sldId id="331" r:id="rId13"/>
    <p:sldId id="332" r:id="rId14"/>
    <p:sldId id="336" r:id="rId15"/>
    <p:sldId id="351" r:id="rId16"/>
    <p:sldId id="333" r:id="rId17"/>
    <p:sldId id="339" r:id="rId18"/>
    <p:sldId id="340" r:id="rId19"/>
    <p:sldId id="341" r:id="rId20"/>
    <p:sldId id="350" r:id="rId21"/>
    <p:sldId id="342" r:id="rId22"/>
    <p:sldId id="344" r:id="rId23"/>
    <p:sldId id="343" r:id="rId24"/>
    <p:sldId id="338" r:id="rId25"/>
    <p:sldId id="337" r:id="rId26"/>
    <p:sldId id="345" r:id="rId27"/>
    <p:sldId id="346" r:id="rId28"/>
    <p:sldId id="347" r:id="rId29"/>
    <p:sldId id="325" r:id="rId30"/>
    <p:sldId id="348" r:id="rId31"/>
    <p:sldId id="326" r:id="rId32"/>
    <p:sldId id="349" r:id="rId33"/>
    <p:sldId id="328" r:id="rId34"/>
    <p:sldId id="30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DA32D12F-D361-436C-AEBB-AD40B59D4430}">
          <p14:sldIdLst>
            <p14:sldId id="256"/>
            <p14:sldId id="318"/>
            <p14:sldId id="329"/>
            <p14:sldId id="306"/>
            <p14:sldId id="307"/>
            <p14:sldId id="308"/>
            <p14:sldId id="309"/>
            <p14:sldId id="317"/>
            <p14:sldId id="319"/>
            <p14:sldId id="320"/>
            <p14:sldId id="330"/>
            <p14:sldId id="331"/>
            <p14:sldId id="332"/>
            <p14:sldId id="336"/>
            <p14:sldId id="351"/>
            <p14:sldId id="333"/>
            <p14:sldId id="339"/>
            <p14:sldId id="340"/>
            <p14:sldId id="341"/>
            <p14:sldId id="350"/>
            <p14:sldId id="342"/>
            <p14:sldId id="344"/>
            <p14:sldId id="343"/>
            <p14:sldId id="338"/>
            <p14:sldId id="337"/>
            <p14:sldId id="345"/>
            <p14:sldId id="346"/>
            <p14:sldId id="347"/>
            <p14:sldId id="325"/>
            <p14:sldId id="348"/>
            <p14:sldId id="326"/>
            <p14:sldId id="349"/>
            <p14:sldId id="328"/>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546120-1949-40C5-8120-819DFE25A409}" v="13" dt="2023-10-19T15:55:37.17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89565" autoAdjust="0"/>
  </p:normalViewPr>
  <p:slideViewPr>
    <p:cSldViewPr snapToGrid="0">
      <p:cViewPr varScale="1">
        <p:scale>
          <a:sx n="74" d="100"/>
          <a:sy n="74" d="100"/>
        </p:scale>
        <p:origin x="78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Konečná" userId="e77d300807919a1d" providerId="LiveId" clId="{87073CE6-35A0-4C78-BB04-A457DC95A78C}"/>
    <pc:docChg chg="modSld">
      <pc:chgData name="Lucie Konečná" userId="e77d300807919a1d" providerId="LiveId" clId="{87073CE6-35A0-4C78-BB04-A457DC95A78C}" dt="2023-04-07T15:04:55.545" v="40" actId="1076"/>
      <pc:docMkLst>
        <pc:docMk/>
      </pc:docMkLst>
      <pc:sldChg chg="modSp mod">
        <pc:chgData name="Lucie Konečná" userId="e77d300807919a1d" providerId="LiveId" clId="{87073CE6-35A0-4C78-BB04-A457DC95A78C}" dt="2023-04-07T13:37:37.992" v="7" actId="20577"/>
        <pc:sldMkLst>
          <pc:docMk/>
          <pc:sldMk cId="2497236001" sldId="256"/>
        </pc:sldMkLst>
        <pc:spChg chg="mod">
          <ac:chgData name="Lucie Konečná" userId="e77d300807919a1d" providerId="LiveId" clId="{87073CE6-35A0-4C78-BB04-A457DC95A78C}" dt="2023-04-07T13:37:37.992" v="7" actId="20577"/>
          <ac:spMkLst>
            <pc:docMk/>
            <pc:sldMk cId="2497236001" sldId="256"/>
            <ac:spMk id="3" creationId="{25C607AE-408D-4A1E-8B41-B0D674A46CCD}"/>
          </ac:spMkLst>
        </pc:spChg>
      </pc:sldChg>
      <pc:sldChg chg="modSp mod">
        <pc:chgData name="Lucie Konečná" userId="e77d300807919a1d" providerId="LiveId" clId="{87073CE6-35A0-4C78-BB04-A457DC95A78C}" dt="2023-04-07T14:12:14.959" v="36" actId="20577"/>
        <pc:sldMkLst>
          <pc:docMk/>
          <pc:sldMk cId="2631416446" sldId="328"/>
        </pc:sldMkLst>
        <pc:spChg chg="mod">
          <ac:chgData name="Lucie Konečná" userId="e77d300807919a1d" providerId="LiveId" clId="{87073CE6-35A0-4C78-BB04-A457DC95A78C}" dt="2023-04-07T14:12:14.959" v="36" actId="20577"/>
          <ac:spMkLst>
            <pc:docMk/>
            <pc:sldMk cId="2631416446" sldId="328"/>
            <ac:spMk id="3" creationId="{60D7DB2C-FD0E-0B65-2488-D0B62E7800FD}"/>
          </ac:spMkLst>
        </pc:spChg>
      </pc:sldChg>
      <pc:sldChg chg="modSp mod">
        <pc:chgData name="Lucie Konečná" userId="e77d300807919a1d" providerId="LiveId" clId="{87073CE6-35A0-4C78-BB04-A457DC95A78C}" dt="2023-04-07T13:48:57.527" v="17" actId="20577"/>
        <pc:sldMkLst>
          <pc:docMk/>
          <pc:sldMk cId="1468921059" sldId="329"/>
        </pc:sldMkLst>
        <pc:spChg chg="mod">
          <ac:chgData name="Lucie Konečná" userId="e77d300807919a1d" providerId="LiveId" clId="{87073CE6-35A0-4C78-BB04-A457DC95A78C}" dt="2023-04-07T13:48:57.527" v="17" actId="20577"/>
          <ac:spMkLst>
            <pc:docMk/>
            <pc:sldMk cId="1468921059" sldId="329"/>
            <ac:spMk id="3" creationId="{2B1B508D-2F97-68E0-DBBC-F94F89B12506}"/>
          </ac:spMkLst>
        </pc:spChg>
      </pc:sldChg>
      <pc:sldChg chg="modSp mod">
        <pc:chgData name="Lucie Konečná" userId="e77d300807919a1d" providerId="LiveId" clId="{87073CE6-35A0-4C78-BB04-A457DC95A78C}" dt="2023-04-07T14:32:51.291" v="37" actId="20577"/>
        <pc:sldMkLst>
          <pc:docMk/>
          <pc:sldMk cId="2661752214" sldId="334"/>
        </pc:sldMkLst>
        <pc:spChg chg="mod">
          <ac:chgData name="Lucie Konečná" userId="e77d300807919a1d" providerId="LiveId" clId="{87073CE6-35A0-4C78-BB04-A457DC95A78C}" dt="2023-04-07T14:32:51.291" v="37" actId="20577"/>
          <ac:spMkLst>
            <pc:docMk/>
            <pc:sldMk cId="2661752214" sldId="334"/>
            <ac:spMk id="3" creationId="{ACE98589-466C-3EED-8872-84C0C4112B9F}"/>
          </ac:spMkLst>
        </pc:spChg>
      </pc:sldChg>
      <pc:sldChg chg="modSp mod">
        <pc:chgData name="Lucie Konečná" userId="e77d300807919a1d" providerId="LiveId" clId="{87073CE6-35A0-4C78-BB04-A457DC95A78C}" dt="2023-04-07T15:04:55.545" v="40" actId="1076"/>
        <pc:sldMkLst>
          <pc:docMk/>
          <pc:sldMk cId="2141562520" sldId="336"/>
        </pc:sldMkLst>
        <pc:picChg chg="mod">
          <ac:chgData name="Lucie Konečná" userId="e77d300807919a1d" providerId="LiveId" clId="{87073CE6-35A0-4C78-BB04-A457DC95A78C}" dt="2023-04-07T15:04:55.545" v="40" actId="1076"/>
          <ac:picMkLst>
            <pc:docMk/>
            <pc:sldMk cId="2141562520" sldId="336"/>
            <ac:picMk id="5" creationId="{BA75592E-2EEC-6DD8-B502-A2572550EBAC}"/>
          </ac:picMkLst>
        </pc:picChg>
      </pc:sldChg>
    </pc:docChg>
  </pc:docChgLst>
  <pc:docChgLst>
    <pc:chgData name="Lucie Konečná" userId="e77d300807919a1d" providerId="LiveId" clId="{CE546120-1949-40C5-8120-819DFE25A409}"/>
    <pc:docChg chg="custSel addSld delSld modSld sldOrd modSection">
      <pc:chgData name="Lucie Konečná" userId="e77d300807919a1d" providerId="LiveId" clId="{CE546120-1949-40C5-8120-819DFE25A409}" dt="2023-10-22T12:42:49.264" v="421" actId="14100"/>
      <pc:docMkLst>
        <pc:docMk/>
      </pc:docMkLst>
      <pc:sldChg chg="modSp mod">
        <pc:chgData name="Lucie Konečná" userId="e77d300807919a1d" providerId="LiveId" clId="{CE546120-1949-40C5-8120-819DFE25A409}" dt="2023-10-19T08:56:48.139" v="6" actId="20577"/>
        <pc:sldMkLst>
          <pc:docMk/>
          <pc:sldMk cId="2497236001" sldId="256"/>
        </pc:sldMkLst>
        <pc:spChg chg="mod">
          <ac:chgData name="Lucie Konečná" userId="e77d300807919a1d" providerId="LiveId" clId="{CE546120-1949-40C5-8120-819DFE25A409}" dt="2023-10-19T08:56:48.139" v="6" actId="20577"/>
          <ac:spMkLst>
            <pc:docMk/>
            <pc:sldMk cId="2497236001" sldId="256"/>
            <ac:spMk id="3" creationId="{25C607AE-408D-4A1E-8B41-B0D674A46CCD}"/>
          </ac:spMkLst>
        </pc:spChg>
      </pc:sldChg>
      <pc:sldChg chg="modSp mod">
        <pc:chgData name="Lucie Konečná" userId="e77d300807919a1d" providerId="LiveId" clId="{CE546120-1949-40C5-8120-819DFE25A409}" dt="2023-10-19T10:07:33.942" v="120" actId="20577"/>
        <pc:sldMkLst>
          <pc:docMk/>
          <pc:sldMk cId="2608555138" sldId="306"/>
        </pc:sldMkLst>
        <pc:spChg chg="mod">
          <ac:chgData name="Lucie Konečná" userId="e77d300807919a1d" providerId="LiveId" clId="{CE546120-1949-40C5-8120-819DFE25A409}" dt="2023-10-19T10:07:33.942" v="120" actId="20577"/>
          <ac:spMkLst>
            <pc:docMk/>
            <pc:sldMk cId="2608555138" sldId="306"/>
            <ac:spMk id="3" creationId="{61BEA213-44EE-929F-EDD7-E24B44FB31A2}"/>
          </ac:spMkLst>
        </pc:spChg>
      </pc:sldChg>
      <pc:sldChg chg="modSp mod">
        <pc:chgData name="Lucie Konečná" userId="e77d300807919a1d" providerId="LiveId" clId="{CE546120-1949-40C5-8120-819DFE25A409}" dt="2023-10-19T09:28:59.236" v="12" actId="114"/>
        <pc:sldMkLst>
          <pc:docMk/>
          <pc:sldMk cId="2891597894" sldId="318"/>
        </pc:sldMkLst>
        <pc:spChg chg="mod">
          <ac:chgData name="Lucie Konečná" userId="e77d300807919a1d" providerId="LiveId" clId="{CE546120-1949-40C5-8120-819DFE25A409}" dt="2023-10-19T09:28:59.236" v="12" actId="114"/>
          <ac:spMkLst>
            <pc:docMk/>
            <pc:sldMk cId="2891597894" sldId="318"/>
            <ac:spMk id="3" creationId="{2FF12562-089D-C081-865F-EE7004457D6E}"/>
          </ac:spMkLst>
        </pc:spChg>
      </pc:sldChg>
      <pc:sldChg chg="addSp modSp mod">
        <pc:chgData name="Lucie Konečná" userId="e77d300807919a1d" providerId="LiveId" clId="{CE546120-1949-40C5-8120-819DFE25A409}" dt="2023-10-19T12:43:24.792" v="126" actId="1076"/>
        <pc:sldMkLst>
          <pc:docMk/>
          <pc:sldMk cId="2027817356" sldId="319"/>
        </pc:sldMkLst>
        <pc:spChg chg="mod">
          <ac:chgData name="Lucie Konečná" userId="e77d300807919a1d" providerId="LiveId" clId="{CE546120-1949-40C5-8120-819DFE25A409}" dt="2023-10-19T12:43:24.792" v="126" actId="1076"/>
          <ac:spMkLst>
            <pc:docMk/>
            <pc:sldMk cId="2027817356" sldId="319"/>
            <ac:spMk id="2" creationId="{9F651786-5CC3-3461-FE7C-E64156FB3B91}"/>
          </ac:spMkLst>
        </pc:spChg>
        <pc:picChg chg="add mod">
          <ac:chgData name="Lucie Konečná" userId="e77d300807919a1d" providerId="LiveId" clId="{CE546120-1949-40C5-8120-819DFE25A409}" dt="2023-10-19T12:43:11.161" v="122" actId="1076"/>
          <ac:picMkLst>
            <pc:docMk/>
            <pc:sldMk cId="2027817356" sldId="319"/>
            <ac:picMk id="4" creationId="{AACBF8CC-0B77-F6D4-9066-FC07E0DE98A0}"/>
          </ac:picMkLst>
        </pc:picChg>
      </pc:sldChg>
      <pc:sldChg chg="modSp mod">
        <pc:chgData name="Lucie Konečná" userId="e77d300807919a1d" providerId="LiveId" clId="{CE546120-1949-40C5-8120-819DFE25A409}" dt="2023-10-19T16:20:43.561" v="407" actId="20577"/>
        <pc:sldMkLst>
          <pc:docMk/>
          <pc:sldMk cId="3042906771" sldId="325"/>
        </pc:sldMkLst>
        <pc:spChg chg="mod">
          <ac:chgData name="Lucie Konečná" userId="e77d300807919a1d" providerId="LiveId" clId="{CE546120-1949-40C5-8120-819DFE25A409}" dt="2023-10-19T16:05:39.799" v="396" actId="20577"/>
          <ac:spMkLst>
            <pc:docMk/>
            <pc:sldMk cId="3042906771" sldId="325"/>
            <ac:spMk id="2" creationId="{196B511D-2F30-A354-18E5-0E0C38E31548}"/>
          </ac:spMkLst>
        </pc:spChg>
        <pc:spChg chg="mod">
          <ac:chgData name="Lucie Konečná" userId="e77d300807919a1d" providerId="LiveId" clId="{CE546120-1949-40C5-8120-819DFE25A409}" dt="2023-10-19T16:20:43.561" v="407" actId="20577"/>
          <ac:spMkLst>
            <pc:docMk/>
            <pc:sldMk cId="3042906771" sldId="325"/>
            <ac:spMk id="3" creationId="{A4F8A3CE-A318-9026-76C8-6629BBF8C07E}"/>
          </ac:spMkLst>
        </pc:spChg>
      </pc:sldChg>
      <pc:sldChg chg="modSp mod">
        <pc:chgData name="Lucie Konečná" userId="e77d300807919a1d" providerId="LiveId" clId="{CE546120-1949-40C5-8120-819DFE25A409}" dt="2023-10-19T16:58:47.133" v="420" actId="20577"/>
        <pc:sldMkLst>
          <pc:docMk/>
          <pc:sldMk cId="2291627423" sldId="326"/>
        </pc:sldMkLst>
        <pc:spChg chg="mod">
          <ac:chgData name="Lucie Konečná" userId="e77d300807919a1d" providerId="LiveId" clId="{CE546120-1949-40C5-8120-819DFE25A409}" dt="2023-10-19T16:58:47.133" v="420" actId="20577"/>
          <ac:spMkLst>
            <pc:docMk/>
            <pc:sldMk cId="2291627423" sldId="326"/>
            <ac:spMk id="3" creationId="{A4F8A3CE-A318-9026-76C8-6629BBF8C07E}"/>
          </ac:spMkLst>
        </pc:spChg>
      </pc:sldChg>
      <pc:sldChg chg="modSp mod">
        <pc:chgData name="Lucie Konečná" userId="e77d300807919a1d" providerId="LiveId" clId="{CE546120-1949-40C5-8120-819DFE25A409}" dt="2023-10-19T16:06:08.810" v="405" actId="1076"/>
        <pc:sldMkLst>
          <pc:docMk/>
          <pc:sldMk cId="3566839113" sldId="328"/>
        </pc:sldMkLst>
        <pc:spChg chg="mod">
          <ac:chgData name="Lucie Konečná" userId="e77d300807919a1d" providerId="LiveId" clId="{CE546120-1949-40C5-8120-819DFE25A409}" dt="2023-10-19T16:06:02.979" v="404" actId="20577"/>
          <ac:spMkLst>
            <pc:docMk/>
            <pc:sldMk cId="3566839113" sldId="328"/>
            <ac:spMk id="2" creationId="{196B511D-2F30-A354-18E5-0E0C38E31548}"/>
          </ac:spMkLst>
        </pc:spChg>
        <pc:spChg chg="mod">
          <ac:chgData name="Lucie Konečná" userId="e77d300807919a1d" providerId="LiveId" clId="{CE546120-1949-40C5-8120-819DFE25A409}" dt="2023-10-19T16:06:08.810" v="405" actId="1076"/>
          <ac:spMkLst>
            <pc:docMk/>
            <pc:sldMk cId="3566839113" sldId="328"/>
            <ac:spMk id="3" creationId="{A4F8A3CE-A318-9026-76C8-6629BBF8C07E}"/>
          </ac:spMkLst>
        </pc:spChg>
      </pc:sldChg>
      <pc:sldChg chg="addSp modSp mod">
        <pc:chgData name="Lucie Konečná" userId="e77d300807919a1d" providerId="LiveId" clId="{CE546120-1949-40C5-8120-819DFE25A409}" dt="2023-10-19T13:17:29.347" v="153" actId="20577"/>
        <pc:sldMkLst>
          <pc:docMk/>
          <pc:sldMk cId="4048182783" sldId="331"/>
        </pc:sldMkLst>
        <pc:spChg chg="add mod">
          <ac:chgData name="Lucie Konečná" userId="e77d300807919a1d" providerId="LiveId" clId="{CE546120-1949-40C5-8120-819DFE25A409}" dt="2023-10-19T13:17:29.347" v="153" actId="20577"/>
          <ac:spMkLst>
            <pc:docMk/>
            <pc:sldMk cId="4048182783" sldId="331"/>
            <ac:spMk id="4" creationId="{334991A4-8CE8-4CDE-F158-4CA6BCEFF9E0}"/>
          </ac:spMkLst>
        </pc:spChg>
        <pc:picChg chg="mod">
          <ac:chgData name="Lucie Konečná" userId="e77d300807919a1d" providerId="LiveId" clId="{CE546120-1949-40C5-8120-819DFE25A409}" dt="2023-10-19T13:16:56.652" v="149" actId="1076"/>
          <ac:picMkLst>
            <pc:docMk/>
            <pc:sldMk cId="4048182783" sldId="331"/>
            <ac:picMk id="1026" creationId="{D1E3DC19-6714-A79D-160B-B9F5ECBD6313}"/>
          </ac:picMkLst>
        </pc:picChg>
      </pc:sldChg>
      <pc:sldChg chg="modSp mod">
        <pc:chgData name="Lucie Konečná" userId="e77d300807919a1d" providerId="LiveId" clId="{CE546120-1949-40C5-8120-819DFE25A409}" dt="2023-10-19T13:35:55.466" v="181" actId="20577"/>
        <pc:sldMkLst>
          <pc:docMk/>
          <pc:sldMk cId="3270065399" sldId="332"/>
        </pc:sldMkLst>
        <pc:spChg chg="mod">
          <ac:chgData name="Lucie Konečná" userId="e77d300807919a1d" providerId="LiveId" clId="{CE546120-1949-40C5-8120-819DFE25A409}" dt="2023-10-19T13:35:55.466" v="181" actId="20577"/>
          <ac:spMkLst>
            <pc:docMk/>
            <pc:sldMk cId="3270065399" sldId="332"/>
            <ac:spMk id="5" creationId="{D76F14C9-0DF1-A521-E82C-4BC7D4CBD127}"/>
          </ac:spMkLst>
        </pc:spChg>
      </pc:sldChg>
      <pc:sldChg chg="del">
        <pc:chgData name="Lucie Konečná" userId="e77d300807919a1d" providerId="LiveId" clId="{CE546120-1949-40C5-8120-819DFE25A409}" dt="2023-10-19T14:28:19.409" v="182" actId="47"/>
        <pc:sldMkLst>
          <pc:docMk/>
          <pc:sldMk cId="3404820566" sldId="335"/>
        </pc:sldMkLst>
      </pc:sldChg>
      <pc:sldChg chg="modSp mod">
        <pc:chgData name="Lucie Konečná" userId="e77d300807919a1d" providerId="LiveId" clId="{CE546120-1949-40C5-8120-819DFE25A409}" dt="2023-10-22T12:42:49.264" v="421" actId="14100"/>
        <pc:sldMkLst>
          <pc:docMk/>
          <pc:sldMk cId="1942318254" sldId="336"/>
        </pc:sldMkLst>
        <pc:picChg chg="mod">
          <ac:chgData name="Lucie Konečná" userId="e77d300807919a1d" providerId="LiveId" clId="{CE546120-1949-40C5-8120-819DFE25A409}" dt="2023-10-22T12:42:49.264" v="421" actId="14100"/>
          <ac:picMkLst>
            <pc:docMk/>
            <pc:sldMk cId="1942318254" sldId="336"/>
            <ac:picMk id="4" creationId="{B0F474BB-316E-FA76-3835-B3773111D5D3}"/>
          </ac:picMkLst>
        </pc:picChg>
      </pc:sldChg>
      <pc:sldChg chg="modSp mod modAnim">
        <pc:chgData name="Lucie Konečná" userId="e77d300807919a1d" providerId="LiveId" clId="{CE546120-1949-40C5-8120-819DFE25A409}" dt="2023-10-19T15:55:37.178" v="388"/>
        <pc:sldMkLst>
          <pc:docMk/>
          <pc:sldMk cId="2586465471" sldId="345"/>
        </pc:sldMkLst>
        <pc:spChg chg="mod">
          <ac:chgData name="Lucie Konečná" userId="e77d300807919a1d" providerId="LiveId" clId="{CE546120-1949-40C5-8120-819DFE25A409}" dt="2023-10-19T15:55:00.288" v="386" actId="20577"/>
          <ac:spMkLst>
            <pc:docMk/>
            <pc:sldMk cId="2586465471" sldId="345"/>
            <ac:spMk id="3" creationId="{AC351CC5-94C9-D792-37A4-E32CCDE7C4C4}"/>
          </ac:spMkLst>
        </pc:spChg>
      </pc:sldChg>
      <pc:sldChg chg="ord">
        <pc:chgData name="Lucie Konečná" userId="e77d300807919a1d" providerId="LiveId" clId="{CE546120-1949-40C5-8120-819DFE25A409}" dt="2023-10-19T15:48:11.519" v="348"/>
        <pc:sldMkLst>
          <pc:docMk/>
          <pc:sldMk cId="2680325250" sldId="348"/>
        </pc:sldMkLst>
      </pc:sldChg>
      <pc:sldChg chg="addSp delSp modSp new mod">
        <pc:chgData name="Lucie Konečná" userId="e77d300807919a1d" providerId="LiveId" clId="{CE546120-1949-40C5-8120-819DFE25A409}" dt="2023-10-19T13:27:24.695" v="177" actId="1076"/>
        <pc:sldMkLst>
          <pc:docMk/>
          <pc:sldMk cId="62789194" sldId="350"/>
        </pc:sldMkLst>
        <pc:spChg chg="mod">
          <ac:chgData name="Lucie Konečná" userId="e77d300807919a1d" providerId="LiveId" clId="{CE546120-1949-40C5-8120-819DFE25A409}" dt="2023-10-19T13:25:17.100" v="163" actId="1076"/>
          <ac:spMkLst>
            <pc:docMk/>
            <pc:sldMk cId="62789194" sldId="350"/>
            <ac:spMk id="2" creationId="{12BE9D1D-5AC4-F0CE-A86C-2AA501811B6F}"/>
          </ac:spMkLst>
        </pc:spChg>
        <pc:spChg chg="del">
          <ac:chgData name="Lucie Konečná" userId="e77d300807919a1d" providerId="LiveId" clId="{CE546120-1949-40C5-8120-819DFE25A409}" dt="2023-10-19T13:24:47.772" v="157"/>
          <ac:spMkLst>
            <pc:docMk/>
            <pc:sldMk cId="62789194" sldId="350"/>
            <ac:spMk id="3" creationId="{BF878058-3221-092D-550F-E42F856BB7BA}"/>
          </ac:spMkLst>
        </pc:spChg>
        <pc:spChg chg="add del mod">
          <ac:chgData name="Lucie Konečná" userId="e77d300807919a1d" providerId="LiveId" clId="{CE546120-1949-40C5-8120-819DFE25A409}" dt="2023-10-19T13:27:20.424" v="175"/>
          <ac:spMkLst>
            <pc:docMk/>
            <pc:sldMk cId="62789194" sldId="350"/>
            <ac:spMk id="6" creationId="{0C165548-E005-701F-46DA-A3D8138793FC}"/>
          </ac:spMkLst>
        </pc:spChg>
        <pc:picChg chg="add del mod modCrop">
          <ac:chgData name="Lucie Konečná" userId="e77d300807919a1d" providerId="LiveId" clId="{CE546120-1949-40C5-8120-819DFE25A409}" dt="2023-10-19T13:26:09.381" v="174" actId="478"/>
          <ac:picMkLst>
            <pc:docMk/>
            <pc:sldMk cId="62789194" sldId="350"/>
            <ac:picMk id="4" creationId="{789F3973-0FB9-C559-788A-BA3D5D86EC97}"/>
          </ac:picMkLst>
        </pc:picChg>
        <pc:picChg chg="add mod">
          <ac:chgData name="Lucie Konečná" userId="e77d300807919a1d" providerId="LiveId" clId="{CE546120-1949-40C5-8120-819DFE25A409}" dt="2023-10-19T13:27:24.695" v="177" actId="1076"/>
          <ac:picMkLst>
            <pc:docMk/>
            <pc:sldMk cId="62789194" sldId="350"/>
            <ac:picMk id="7" creationId="{3C77A05C-A9A5-BCDD-E729-EBF6A96048CB}"/>
          </ac:picMkLst>
        </pc:picChg>
      </pc:sldChg>
      <pc:sldChg chg="addSp modSp new mod">
        <pc:chgData name="Lucie Konečná" userId="e77d300807919a1d" providerId="LiveId" clId="{CE546120-1949-40C5-8120-819DFE25A409}" dt="2023-10-19T13:31:32.581" v="180" actId="1076"/>
        <pc:sldMkLst>
          <pc:docMk/>
          <pc:sldMk cId="2616632261" sldId="351"/>
        </pc:sldMkLst>
        <pc:picChg chg="add mod">
          <ac:chgData name="Lucie Konečná" userId="e77d300807919a1d" providerId="LiveId" clId="{CE546120-1949-40C5-8120-819DFE25A409}" dt="2023-10-19T13:31:32.581" v="180" actId="1076"/>
          <ac:picMkLst>
            <pc:docMk/>
            <pc:sldMk cId="2616632261" sldId="351"/>
            <ac:picMk id="4" creationId="{F9DD481F-F06E-D0DB-267E-78496CEE9661}"/>
          </ac:picMkLst>
        </pc:picChg>
      </pc:sldChg>
    </pc:docChg>
  </pc:docChgLst>
  <pc:docChgLst>
    <pc:chgData name="Lucie Konečná" userId="e77d300807919a1d" providerId="LiveId" clId="{9DD8FC6B-81D6-4ABC-89AC-8F5F86B4DEE9}"/>
    <pc:docChg chg="undo custSel addSld delSld modSld sldOrd modSection">
      <pc:chgData name="Lucie Konečná" userId="e77d300807919a1d" providerId="LiveId" clId="{9DD8FC6B-81D6-4ABC-89AC-8F5F86B4DEE9}" dt="2023-06-28T15:56:02.415" v="2633" actId="20577"/>
      <pc:docMkLst>
        <pc:docMk/>
      </pc:docMkLst>
      <pc:sldChg chg="modSp mod">
        <pc:chgData name="Lucie Konečná" userId="e77d300807919a1d" providerId="LiveId" clId="{9DD8FC6B-81D6-4ABC-89AC-8F5F86B4DEE9}" dt="2023-06-24T11:07:06.202" v="26" actId="20577"/>
        <pc:sldMkLst>
          <pc:docMk/>
          <pc:sldMk cId="2497236001" sldId="256"/>
        </pc:sldMkLst>
        <pc:spChg chg="mod">
          <ac:chgData name="Lucie Konečná" userId="e77d300807919a1d" providerId="LiveId" clId="{9DD8FC6B-81D6-4ABC-89AC-8F5F86B4DEE9}" dt="2023-06-24T11:07:06.202" v="26" actId="20577"/>
          <ac:spMkLst>
            <pc:docMk/>
            <pc:sldMk cId="2497236001" sldId="256"/>
            <ac:spMk id="2" creationId="{549A7B29-9B37-4611-AC5F-07E7BD4F65AE}"/>
          </ac:spMkLst>
        </pc:spChg>
      </pc:sldChg>
      <pc:sldChg chg="modSp new mod ord">
        <pc:chgData name="Lucie Konečná" userId="e77d300807919a1d" providerId="LiveId" clId="{9DD8FC6B-81D6-4ABC-89AC-8F5F86B4DEE9}" dt="2023-06-24T11:41:58.073" v="64" actId="1076"/>
        <pc:sldMkLst>
          <pc:docMk/>
          <pc:sldMk cId="2608555138" sldId="306"/>
        </pc:sldMkLst>
        <pc:spChg chg="mod">
          <ac:chgData name="Lucie Konečná" userId="e77d300807919a1d" providerId="LiveId" clId="{9DD8FC6B-81D6-4ABC-89AC-8F5F86B4DEE9}" dt="2023-06-24T11:41:31.784" v="60" actId="1076"/>
          <ac:spMkLst>
            <pc:docMk/>
            <pc:sldMk cId="2608555138" sldId="306"/>
            <ac:spMk id="2" creationId="{A696DAF2-FD77-4F28-223B-199F6CC43C6A}"/>
          </ac:spMkLst>
        </pc:spChg>
        <pc:spChg chg="mod">
          <ac:chgData name="Lucie Konečná" userId="e77d300807919a1d" providerId="LiveId" clId="{9DD8FC6B-81D6-4ABC-89AC-8F5F86B4DEE9}" dt="2023-06-24T11:41:58.073" v="64" actId="1076"/>
          <ac:spMkLst>
            <pc:docMk/>
            <pc:sldMk cId="2608555138" sldId="306"/>
            <ac:spMk id="3" creationId="{61BEA213-44EE-929F-EDD7-E24B44FB31A2}"/>
          </ac:spMkLst>
        </pc:spChg>
      </pc:sldChg>
      <pc:sldChg chg="modSp new mod">
        <pc:chgData name="Lucie Konečná" userId="e77d300807919a1d" providerId="LiveId" clId="{9DD8FC6B-81D6-4ABC-89AC-8F5F86B4DEE9}" dt="2023-06-24T11:42:59.932" v="86" actId="27636"/>
        <pc:sldMkLst>
          <pc:docMk/>
          <pc:sldMk cId="4212804647" sldId="307"/>
        </pc:sldMkLst>
        <pc:spChg chg="mod">
          <ac:chgData name="Lucie Konečná" userId="e77d300807919a1d" providerId="LiveId" clId="{9DD8FC6B-81D6-4ABC-89AC-8F5F86B4DEE9}" dt="2023-06-24T11:42:46.384" v="84" actId="20577"/>
          <ac:spMkLst>
            <pc:docMk/>
            <pc:sldMk cId="4212804647" sldId="307"/>
            <ac:spMk id="2" creationId="{A2CDCB97-4387-E44B-C2A4-CB15D121E792}"/>
          </ac:spMkLst>
        </pc:spChg>
        <pc:spChg chg="mod">
          <ac:chgData name="Lucie Konečná" userId="e77d300807919a1d" providerId="LiveId" clId="{9DD8FC6B-81D6-4ABC-89AC-8F5F86B4DEE9}" dt="2023-06-24T11:42:59.932" v="86" actId="27636"/>
          <ac:spMkLst>
            <pc:docMk/>
            <pc:sldMk cId="4212804647" sldId="307"/>
            <ac:spMk id="3" creationId="{BDE10985-F357-E0BA-C55D-8826FFA1D870}"/>
          </ac:spMkLst>
        </pc:spChg>
      </pc:sldChg>
      <pc:sldChg chg="modSp new mod">
        <pc:chgData name="Lucie Konečná" userId="e77d300807919a1d" providerId="LiveId" clId="{9DD8FC6B-81D6-4ABC-89AC-8F5F86B4DEE9}" dt="2023-06-24T11:44:33.006" v="143" actId="20577"/>
        <pc:sldMkLst>
          <pc:docMk/>
          <pc:sldMk cId="3654760890" sldId="308"/>
        </pc:sldMkLst>
        <pc:spChg chg="mod">
          <ac:chgData name="Lucie Konečná" userId="e77d300807919a1d" providerId="LiveId" clId="{9DD8FC6B-81D6-4ABC-89AC-8F5F86B4DEE9}" dt="2023-06-24T11:44:33.006" v="143" actId="20577"/>
          <ac:spMkLst>
            <pc:docMk/>
            <pc:sldMk cId="3654760890" sldId="308"/>
            <ac:spMk id="2" creationId="{8302040C-D91E-9895-C3D5-2DB52AC58019}"/>
          </ac:spMkLst>
        </pc:spChg>
        <pc:spChg chg="mod">
          <ac:chgData name="Lucie Konečná" userId="e77d300807919a1d" providerId="LiveId" clId="{9DD8FC6B-81D6-4ABC-89AC-8F5F86B4DEE9}" dt="2023-06-24T11:44:09.416" v="121" actId="20577"/>
          <ac:spMkLst>
            <pc:docMk/>
            <pc:sldMk cId="3654760890" sldId="308"/>
            <ac:spMk id="3" creationId="{9C11AB0E-D1F8-0F87-41BB-80F4C29113CA}"/>
          </ac:spMkLst>
        </pc:spChg>
      </pc:sldChg>
      <pc:sldChg chg="modSp new mod">
        <pc:chgData name="Lucie Konečná" userId="e77d300807919a1d" providerId="LiveId" clId="{9DD8FC6B-81D6-4ABC-89AC-8F5F86B4DEE9}" dt="2023-06-24T12:00:51.559" v="402"/>
        <pc:sldMkLst>
          <pc:docMk/>
          <pc:sldMk cId="3932015516" sldId="309"/>
        </pc:sldMkLst>
        <pc:spChg chg="mod">
          <ac:chgData name="Lucie Konečná" userId="e77d300807919a1d" providerId="LiveId" clId="{9DD8FC6B-81D6-4ABC-89AC-8F5F86B4DEE9}" dt="2023-06-24T11:45:08.621" v="151" actId="20577"/>
          <ac:spMkLst>
            <pc:docMk/>
            <pc:sldMk cId="3932015516" sldId="309"/>
            <ac:spMk id="2" creationId="{08418CAC-9752-B9E2-53D2-08A51A0AA028}"/>
          </ac:spMkLst>
        </pc:spChg>
        <pc:spChg chg="mod">
          <ac:chgData name="Lucie Konečná" userId="e77d300807919a1d" providerId="LiveId" clId="{9DD8FC6B-81D6-4ABC-89AC-8F5F86B4DEE9}" dt="2023-06-24T12:00:51.559" v="402"/>
          <ac:spMkLst>
            <pc:docMk/>
            <pc:sldMk cId="3932015516" sldId="309"/>
            <ac:spMk id="3" creationId="{C4749916-4CEC-42F9-FDCE-AFE4303E6739}"/>
          </ac:spMkLst>
        </pc:spChg>
      </pc:sldChg>
      <pc:sldChg chg="new del">
        <pc:chgData name="Lucie Konečná" userId="e77d300807919a1d" providerId="LiveId" clId="{9DD8FC6B-81D6-4ABC-89AC-8F5F86B4DEE9}" dt="2023-06-24T11:45:28.021" v="154" actId="47"/>
        <pc:sldMkLst>
          <pc:docMk/>
          <pc:sldMk cId="1231610548" sldId="310"/>
        </pc:sldMkLst>
      </pc:sldChg>
      <pc:sldChg chg="del">
        <pc:chgData name="Lucie Konečná" userId="e77d300807919a1d" providerId="LiveId" clId="{9DD8FC6B-81D6-4ABC-89AC-8F5F86B4DEE9}" dt="2023-06-24T11:34:39.325" v="42" actId="47"/>
        <pc:sldMkLst>
          <pc:docMk/>
          <pc:sldMk cId="3380726325" sldId="317"/>
        </pc:sldMkLst>
      </pc:sldChg>
      <pc:sldChg chg="add">
        <pc:chgData name="Lucie Konečná" userId="e77d300807919a1d" providerId="LiveId" clId="{9DD8FC6B-81D6-4ABC-89AC-8F5F86B4DEE9}" dt="2023-06-24T11:45:26.386" v="153"/>
        <pc:sldMkLst>
          <pc:docMk/>
          <pc:sldMk cId="4215052373" sldId="317"/>
        </pc:sldMkLst>
      </pc:sldChg>
      <pc:sldChg chg="del">
        <pc:chgData name="Lucie Konečná" userId="e77d300807919a1d" providerId="LiveId" clId="{9DD8FC6B-81D6-4ABC-89AC-8F5F86B4DEE9}" dt="2023-06-24T11:34:37.864" v="37" actId="47"/>
        <pc:sldMkLst>
          <pc:docMk/>
          <pc:sldMk cId="2389159531" sldId="318"/>
        </pc:sldMkLst>
      </pc:sldChg>
      <pc:sldChg chg="modSp new mod ord">
        <pc:chgData name="Lucie Konečná" userId="e77d300807919a1d" providerId="LiveId" clId="{9DD8FC6B-81D6-4ABC-89AC-8F5F86B4DEE9}" dt="2023-06-28T14:02:18.593" v="1594" actId="20578"/>
        <pc:sldMkLst>
          <pc:docMk/>
          <pc:sldMk cId="2891597894" sldId="318"/>
        </pc:sldMkLst>
        <pc:spChg chg="mod">
          <ac:chgData name="Lucie Konečná" userId="e77d300807919a1d" providerId="LiveId" clId="{9DD8FC6B-81D6-4ABC-89AC-8F5F86B4DEE9}" dt="2023-06-24T12:57:07.499" v="599" actId="1076"/>
          <ac:spMkLst>
            <pc:docMk/>
            <pc:sldMk cId="2891597894" sldId="318"/>
            <ac:spMk id="2" creationId="{E69CF1C9-4430-976A-5C58-D8198E78F072}"/>
          </ac:spMkLst>
        </pc:spChg>
        <pc:spChg chg="mod">
          <ac:chgData name="Lucie Konečná" userId="e77d300807919a1d" providerId="LiveId" clId="{9DD8FC6B-81D6-4ABC-89AC-8F5F86B4DEE9}" dt="2023-06-24T12:57:10.849" v="600" actId="1076"/>
          <ac:spMkLst>
            <pc:docMk/>
            <pc:sldMk cId="2891597894" sldId="318"/>
            <ac:spMk id="3" creationId="{2FF12562-089D-C081-865F-EE7004457D6E}"/>
          </ac:spMkLst>
        </pc:spChg>
      </pc:sldChg>
      <pc:sldChg chg="modSp new mod">
        <pc:chgData name="Lucie Konečná" userId="e77d300807919a1d" providerId="LiveId" clId="{9DD8FC6B-81D6-4ABC-89AC-8F5F86B4DEE9}" dt="2023-06-24T11:47:08.731" v="179" actId="122"/>
        <pc:sldMkLst>
          <pc:docMk/>
          <pc:sldMk cId="2027817356" sldId="319"/>
        </pc:sldMkLst>
        <pc:spChg chg="mod">
          <ac:chgData name="Lucie Konečná" userId="e77d300807919a1d" providerId="LiveId" clId="{9DD8FC6B-81D6-4ABC-89AC-8F5F86B4DEE9}" dt="2023-06-24T11:47:08.731" v="179" actId="122"/>
          <ac:spMkLst>
            <pc:docMk/>
            <pc:sldMk cId="2027817356" sldId="319"/>
            <ac:spMk id="2" creationId="{9F651786-5CC3-3461-FE7C-E64156FB3B91}"/>
          </ac:spMkLst>
        </pc:spChg>
      </pc:sldChg>
      <pc:sldChg chg="del">
        <pc:chgData name="Lucie Konečná" userId="e77d300807919a1d" providerId="LiveId" clId="{9DD8FC6B-81D6-4ABC-89AC-8F5F86B4DEE9}" dt="2023-06-24T11:34:39.953" v="44" actId="47"/>
        <pc:sldMkLst>
          <pc:docMk/>
          <pc:sldMk cId="2132820645" sldId="320"/>
        </pc:sldMkLst>
      </pc:sldChg>
      <pc:sldChg chg="addSp delSp modSp new mod">
        <pc:chgData name="Lucie Konečná" userId="e77d300807919a1d" providerId="LiveId" clId="{9DD8FC6B-81D6-4ABC-89AC-8F5F86B4DEE9}" dt="2023-06-28T09:10:13.114" v="655" actId="1076"/>
        <pc:sldMkLst>
          <pc:docMk/>
          <pc:sldMk cId="3574032091" sldId="320"/>
        </pc:sldMkLst>
        <pc:spChg chg="mod">
          <ac:chgData name="Lucie Konečná" userId="e77d300807919a1d" providerId="LiveId" clId="{9DD8FC6B-81D6-4ABC-89AC-8F5F86B4DEE9}" dt="2023-06-28T09:10:13.114" v="655" actId="1076"/>
          <ac:spMkLst>
            <pc:docMk/>
            <pc:sldMk cId="3574032091" sldId="320"/>
            <ac:spMk id="2" creationId="{E502BE00-2188-044C-E723-297F3E5CC01C}"/>
          </ac:spMkLst>
        </pc:spChg>
        <pc:spChg chg="del">
          <ac:chgData name="Lucie Konečná" userId="e77d300807919a1d" providerId="LiveId" clId="{9DD8FC6B-81D6-4ABC-89AC-8F5F86B4DEE9}" dt="2023-06-28T08:53:15.562" v="624" actId="22"/>
          <ac:spMkLst>
            <pc:docMk/>
            <pc:sldMk cId="3574032091" sldId="320"/>
            <ac:spMk id="3" creationId="{877DC5F0-1235-CFFC-F2F6-575E17508F5B}"/>
          </ac:spMkLst>
        </pc:spChg>
        <pc:picChg chg="add mod ord">
          <ac:chgData name="Lucie Konečná" userId="e77d300807919a1d" providerId="LiveId" clId="{9DD8FC6B-81D6-4ABC-89AC-8F5F86B4DEE9}" dt="2023-06-28T08:53:26.815" v="628" actId="1076"/>
          <ac:picMkLst>
            <pc:docMk/>
            <pc:sldMk cId="3574032091" sldId="320"/>
            <ac:picMk id="5" creationId="{AEDD8015-BCEC-D066-4859-AB8987ADDB3C}"/>
          </ac:picMkLst>
        </pc:picChg>
      </pc:sldChg>
      <pc:sldChg chg="modSp new del mod">
        <pc:chgData name="Lucie Konečná" userId="e77d300807919a1d" providerId="LiveId" clId="{9DD8FC6B-81D6-4ABC-89AC-8F5F86B4DEE9}" dt="2023-06-28T09:33:13.582" v="827" actId="47"/>
        <pc:sldMkLst>
          <pc:docMk/>
          <pc:sldMk cId="2119295416" sldId="321"/>
        </pc:sldMkLst>
        <pc:spChg chg="mod">
          <ac:chgData name="Lucie Konečná" userId="e77d300807919a1d" providerId="LiveId" clId="{9DD8FC6B-81D6-4ABC-89AC-8F5F86B4DEE9}" dt="2023-06-24T11:48:49.355" v="220" actId="122"/>
          <ac:spMkLst>
            <pc:docMk/>
            <pc:sldMk cId="2119295416" sldId="321"/>
            <ac:spMk id="2" creationId="{71AE2156-150D-FA69-E4D0-B1D685CD17C5}"/>
          </ac:spMkLst>
        </pc:spChg>
      </pc:sldChg>
      <pc:sldChg chg="modSp add del mod">
        <pc:chgData name="Lucie Konečná" userId="e77d300807919a1d" providerId="LiveId" clId="{9DD8FC6B-81D6-4ABC-89AC-8F5F86B4DEE9}" dt="2023-06-28T09:33:14.848" v="828" actId="47"/>
        <pc:sldMkLst>
          <pc:docMk/>
          <pc:sldMk cId="2384723050" sldId="322"/>
        </pc:sldMkLst>
        <pc:spChg chg="mod">
          <ac:chgData name="Lucie Konečná" userId="e77d300807919a1d" providerId="LiveId" clId="{9DD8FC6B-81D6-4ABC-89AC-8F5F86B4DEE9}" dt="2023-06-24T11:48:58.279" v="229" actId="20577"/>
          <ac:spMkLst>
            <pc:docMk/>
            <pc:sldMk cId="2384723050" sldId="322"/>
            <ac:spMk id="2" creationId="{71AE2156-150D-FA69-E4D0-B1D685CD17C5}"/>
          </ac:spMkLst>
        </pc:spChg>
      </pc:sldChg>
      <pc:sldChg chg="modSp add del mod">
        <pc:chgData name="Lucie Konečná" userId="e77d300807919a1d" providerId="LiveId" clId="{9DD8FC6B-81D6-4ABC-89AC-8F5F86B4DEE9}" dt="2023-06-28T09:33:15.642" v="829" actId="47"/>
        <pc:sldMkLst>
          <pc:docMk/>
          <pc:sldMk cId="2869967926" sldId="323"/>
        </pc:sldMkLst>
        <pc:spChg chg="mod">
          <ac:chgData name="Lucie Konečná" userId="e77d300807919a1d" providerId="LiveId" clId="{9DD8FC6B-81D6-4ABC-89AC-8F5F86B4DEE9}" dt="2023-06-24T11:49:07.950" v="242" actId="20577"/>
          <ac:spMkLst>
            <pc:docMk/>
            <pc:sldMk cId="2869967926" sldId="323"/>
            <ac:spMk id="2" creationId="{71AE2156-150D-FA69-E4D0-B1D685CD17C5}"/>
          </ac:spMkLst>
        </pc:spChg>
      </pc:sldChg>
      <pc:sldChg chg="modSp add del mod">
        <pc:chgData name="Lucie Konečná" userId="e77d300807919a1d" providerId="LiveId" clId="{9DD8FC6B-81D6-4ABC-89AC-8F5F86B4DEE9}" dt="2023-06-28T09:33:16.365" v="830" actId="47"/>
        <pc:sldMkLst>
          <pc:docMk/>
          <pc:sldMk cId="1434517124" sldId="324"/>
        </pc:sldMkLst>
        <pc:spChg chg="mod">
          <ac:chgData name="Lucie Konečná" userId="e77d300807919a1d" providerId="LiveId" clId="{9DD8FC6B-81D6-4ABC-89AC-8F5F86B4DEE9}" dt="2023-06-24T11:49:19.850" v="256" actId="20577"/>
          <ac:spMkLst>
            <pc:docMk/>
            <pc:sldMk cId="1434517124" sldId="324"/>
            <ac:spMk id="2" creationId="{71AE2156-150D-FA69-E4D0-B1D685CD17C5}"/>
          </ac:spMkLst>
        </pc:spChg>
      </pc:sldChg>
      <pc:sldChg chg="addSp delSp modSp new add del mod">
        <pc:chgData name="Lucie Konečná" userId="e77d300807919a1d" providerId="LiveId" clId="{9DD8FC6B-81D6-4ABC-89AC-8F5F86B4DEE9}" dt="2023-06-28T15:38:12.205" v="2273" actId="27636"/>
        <pc:sldMkLst>
          <pc:docMk/>
          <pc:sldMk cId="3042906771" sldId="325"/>
        </pc:sldMkLst>
        <pc:spChg chg="mod">
          <ac:chgData name="Lucie Konečná" userId="e77d300807919a1d" providerId="LiveId" clId="{9DD8FC6B-81D6-4ABC-89AC-8F5F86B4DEE9}" dt="2023-06-28T14:34:38.154" v="1818" actId="1076"/>
          <ac:spMkLst>
            <pc:docMk/>
            <pc:sldMk cId="3042906771" sldId="325"/>
            <ac:spMk id="2" creationId="{196B511D-2F30-A354-18E5-0E0C38E31548}"/>
          </ac:spMkLst>
        </pc:spChg>
        <pc:spChg chg="mod">
          <ac:chgData name="Lucie Konečná" userId="e77d300807919a1d" providerId="LiveId" clId="{9DD8FC6B-81D6-4ABC-89AC-8F5F86B4DEE9}" dt="2023-06-28T15:38:12.205" v="2273" actId="27636"/>
          <ac:spMkLst>
            <pc:docMk/>
            <pc:sldMk cId="3042906771" sldId="325"/>
            <ac:spMk id="3" creationId="{A4F8A3CE-A318-9026-76C8-6629BBF8C07E}"/>
          </ac:spMkLst>
        </pc:spChg>
        <pc:spChg chg="add del">
          <ac:chgData name="Lucie Konečná" userId="e77d300807919a1d" providerId="LiveId" clId="{9DD8FC6B-81D6-4ABC-89AC-8F5F86B4DEE9}" dt="2023-06-28T14:38:23.171" v="1827"/>
          <ac:spMkLst>
            <pc:docMk/>
            <pc:sldMk cId="3042906771" sldId="325"/>
            <ac:spMk id="4" creationId="{2312D641-4D3A-7882-A6F0-3E3B955E9120}"/>
          </ac:spMkLst>
        </pc:spChg>
        <pc:spChg chg="add del">
          <ac:chgData name="Lucie Konečná" userId="e77d300807919a1d" providerId="LiveId" clId="{9DD8FC6B-81D6-4ABC-89AC-8F5F86B4DEE9}" dt="2023-06-28T14:38:23.171" v="1827"/>
          <ac:spMkLst>
            <pc:docMk/>
            <pc:sldMk cId="3042906771" sldId="325"/>
            <ac:spMk id="6" creationId="{42F789DE-12F3-8AF6-825B-40C7A7CD80C6}"/>
          </ac:spMkLst>
        </pc:spChg>
        <pc:spChg chg="add del">
          <ac:chgData name="Lucie Konečná" userId="e77d300807919a1d" providerId="LiveId" clId="{9DD8FC6B-81D6-4ABC-89AC-8F5F86B4DEE9}" dt="2023-06-28T14:38:45.508" v="1885" actId="478"/>
          <ac:spMkLst>
            <pc:docMk/>
            <pc:sldMk cId="3042906771" sldId="325"/>
            <ac:spMk id="7" creationId="{DCA76F45-B5F0-670B-DA30-572531D88A57}"/>
          </ac:spMkLst>
        </pc:spChg>
        <pc:spChg chg="add">
          <ac:chgData name="Lucie Konečná" userId="e77d300807919a1d" providerId="LiveId" clId="{9DD8FC6B-81D6-4ABC-89AC-8F5F86B4DEE9}" dt="2023-06-28T14:38:28.057" v="1875"/>
          <ac:spMkLst>
            <pc:docMk/>
            <pc:sldMk cId="3042906771" sldId="325"/>
            <ac:spMk id="9" creationId="{28F9A144-D793-7923-9839-A6D8DCA9FFCB}"/>
          </ac:spMkLst>
        </pc:spChg>
        <pc:spChg chg="add del mod">
          <ac:chgData name="Lucie Konečná" userId="e77d300807919a1d" providerId="LiveId" clId="{9DD8FC6B-81D6-4ABC-89AC-8F5F86B4DEE9}" dt="2023-06-28T14:38:37.470" v="1881"/>
          <ac:spMkLst>
            <pc:docMk/>
            <pc:sldMk cId="3042906771" sldId="325"/>
            <ac:spMk id="10" creationId="{E1B055C4-D7BE-EAAA-A6BA-780F3D5FE8FC}"/>
          </ac:spMkLst>
        </pc:spChg>
        <pc:spChg chg="add del mod">
          <ac:chgData name="Lucie Konečná" userId="e77d300807919a1d" providerId="LiveId" clId="{9DD8FC6B-81D6-4ABC-89AC-8F5F86B4DEE9}" dt="2023-06-28T14:38:37.470" v="1881"/>
          <ac:spMkLst>
            <pc:docMk/>
            <pc:sldMk cId="3042906771" sldId="325"/>
            <ac:spMk id="12" creationId="{A6949FDD-BE7A-98E7-36B9-CB032FC34DDE}"/>
          </ac:spMkLst>
        </pc:spChg>
        <pc:spChg chg="add del mod">
          <ac:chgData name="Lucie Konečná" userId="e77d300807919a1d" providerId="LiveId" clId="{9DD8FC6B-81D6-4ABC-89AC-8F5F86B4DEE9}" dt="2023-06-28T14:38:53.747" v="1890"/>
          <ac:spMkLst>
            <pc:docMk/>
            <pc:sldMk cId="3042906771" sldId="325"/>
            <ac:spMk id="13" creationId="{A9A5B809-7C38-DD12-3294-70AF7D10E79C}"/>
          </ac:spMkLst>
        </pc:spChg>
        <pc:spChg chg="add del mod">
          <ac:chgData name="Lucie Konečná" userId="e77d300807919a1d" providerId="LiveId" clId="{9DD8FC6B-81D6-4ABC-89AC-8F5F86B4DEE9}" dt="2023-06-28T14:38:53.747" v="1890"/>
          <ac:spMkLst>
            <pc:docMk/>
            <pc:sldMk cId="3042906771" sldId="325"/>
            <ac:spMk id="15" creationId="{3BC6B283-6139-FC8E-160C-1627ACAB553E}"/>
          </ac:spMkLst>
        </pc:spChg>
        <pc:spChg chg="add del mod">
          <ac:chgData name="Lucie Konečná" userId="e77d300807919a1d" providerId="LiveId" clId="{9DD8FC6B-81D6-4ABC-89AC-8F5F86B4DEE9}" dt="2023-06-28T14:38:57.258" v="1894"/>
          <ac:spMkLst>
            <pc:docMk/>
            <pc:sldMk cId="3042906771" sldId="325"/>
            <ac:spMk id="16" creationId="{7C7D6CA3-9A83-EF6A-802B-B01A362E673D}"/>
          </ac:spMkLst>
        </pc:spChg>
        <pc:spChg chg="add del mod">
          <ac:chgData name="Lucie Konečná" userId="e77d300807919a1d" providerId="LiveId" clId="{9DD8FC6B-81D6-4ABC-89AC-8F5F86B4DEE9}" dt="2023-06-28T14:38:57.258" v="1894"/>
          <ac:spMkLst>
            <pc:docMk/>
            <pc:sldMk cId="3042906771" sldId="325"/>
            <ac:spMk id="18" creationId="{523DC616-DE08-A9AD-02E2-5BC0606F4972}"/>
          </ac:spMkLst>
        </pc:spChg>
        <pc:spChg chg="add del mod">
          <ac:chgData name="Lucie Konečná" userId="e77d300807919a1d" providerId="LiveId" clId="{9DD8FC6B-81D6-4ABC-89AC-8F5F86B4DEE9}" dt="2023-06-28T14:39:01.949" v="1899"/>
          <ac:spMkLst>
            <pc:docMk/>
            <pc:sldMk cId="3042906771" sldId="325"/>
            <ac:spMk id="19" creationId="{D2D10839-50C4-7C9B-244A-A009AA94A968}"/>
          </ac:spMkLst>
        </pc:spChg>
        <pc:spChg chg="add del mod">
          <ac:chgData name="Lucie Konečná" userId="e77d300807919a1d" providerId="LiveId" clId="{9DD8FC6B-81D6-4ABC-89AC-8F5F86B4DEE9}" dt="2023-06-28T14:39:01.949" v="1899"/>
          <ac:spMkLst>
            <pc:docMk/>
            <pc:sldMk cId="3042906771" sldId="325"/>
            <ac:spMk id="21" creationId="{FA6CD192-E0FA-61E1-24B8-FC2FE75940A0}"/>
          </ac:spMkLst>
        </pc:spChg>
        <pc:graphicFrameChg chg="add del mod">
          <ac:chgData name="Lucie Konečná" userId="e77d300807919a1d" providerId="LiveId" clId="{9DD8FC6B-81D6-4ABC-89AC-8F5F86B4DEE9}" dt="2023-06-28T14:38:23.171" v="1827"/>
          <ac:graphicFrameMkLst>
            <pc:docMk/>
            <pc:sldMk cId="3042906771" sldId="325"/>
            <ac:graphicFrameMk id="5" creationId="{19814BB2-BD49-07A4-47C0-60DE15FB3B80}"/>
          </ac:graphicFrameMkLst>
        </pc:graphicFrameChg>
        <pc:graphicFrameChg chg="add del mod">
          <ac:chgData name="Lucie Konečná" userId="e77d300807919a1d" providerId="LiveId" clId="{9DD8FC6B-81D6-4ABC-89AC-8F5F86B4DEE9}" dt="2023-06-28T14:38:49.203" v="1887" actId="478"/>
          <ac:graphicFrameMkLst>
            <pc:docMk/>
            <pc:sldMk cId="3042906771" sldId="325"/>
            <ac:graphicFrameMk id="8" creationId="{EE7D25E9-CE68-E283-4A57-EDEA9A5F2603}"/>
          </ac:graphicFrameMkLst>
        </pc:graphicFrameChg>
        <pc:graphicFrameChg chg="add del mod">
          <ac:chgData name="Lucie Konečná" userId="e77d300807919a1d" providerId="LiveId" clId="{9DD8FC6B-81D6-4ABC-89AC-8F5F86B4DEE9}" dt="2023-06-28T14:38:37.470" v="1881"/>
          <ac:graphicFrameMkLst>
            <pc:docMk/>
            <pc:sldMk cId="3042906771" sldId="325"/>
            <ac:graphicFrameMk id="11" creationId="{7D365594-CF19-EA27-EA9D-E96AEA93CDFB}"/>
          </ac:graphicFrameMkLst>
        </pc:graphicFrameChg>
        <pc:graphicFrameChg chg="add del mod">
          <ac:chgData name="Lucie Konečná" userId="e77d300807919a1d" providerId="LiveId" clId="{9DD8FC6B-81D6-4ABC-89AC-8F5F86B4DEE9}" dt="2023-06-28T14:38:53.747" v="1890"/>
          <ac:graphicFrameMkLst>
            <pc:docMk/>
            <pc:sldMk cId="3042906771" sldId="325"/>
            <ac:graphicFrameMk id="14" creationId="{1BC670D1-D436-A22D-6C0D-F2B66AF0D31C}"/>
          </ac:graphicFrameMkLst>
        </pc:graphicFrameChg>
        <pc:graphicFrameChg chg="add del mod">
          <ac:chgData name="Lucie Konečná" userId="e77d300807919a1d" providerId="LiveId" clId="{9DD8FC6B-81D6-4ABC-89AC-8F5F86B4DEE9}" dt="2023-06-28T14:38:57.258" v="1894"/>
          <ac:graphicFrameMkLst>
            <pc:docMk/>
            <pc:sldMk cId="3042906771" sldId="325"/>
            <ac:graphicFrameMk id="17" creationId="{9D1D2BD5-EB12-3732-7CEE-386736ECFD95}"/>
          </ac:graphicFrameMkLst>
        </pc:graphicFrameChg>
        <pc:graphicFrameChg chg="add del mod">
          <ac:chgData name="Lucie Konečná" userId="e77d300807919a1d" providerId="LiveId" clId="{9DD8FC6B-81D6-4ABC-89AC-8F5F86B4DEE9}" dt="2023-06-28T14:39:01.949" v="1899"/>
          <ac:graphicFrameMkLst>
            <pc:docMk/>
            <pc:sldMk cId="3042906771" sldId="325"/>
            <ac:graphicFrameMk id="20" creationId="{5BEF199A-132B-B482-BAE3-19F50347E952}"/>
          </ac:graphicFrameMkLst>
        </pc:graphicFrameChg>
      </pc:sldChg>
      <pc:sldChg chg="modSp add mod">
        <pc:chgData name="Lucie Konečná" userId="e77d300807919a1d" providerId="LiveId" clId="{9DD8FC6B-81D6-4ABC-89AC-8F5F86B4DEE9}" dt="2023-06-28T15:37:05.372" v="2260" actId="313"/>
        <pc:sldMkLst>
          <pc:docMk/>
          <pc:sldMk cId="2291627423" sldId="326"/>
        </pc:sldMkLst>
        <pc:spChg chg="mod">
          <ac:chgData name="Lucie Konečná" userId="e77d300807919a1d" providerId="LiveId" clId="{9DD8FC6B-81D6-4ABC-89AC-8F5F86B4DEE9}" dt="2023-06-28T15:25:05.587" v="2191" actId="1076"/>
          <ac:spMkLst>
            <pc:docMk/>
            <pc:sldMk cId="2291627423" sldId="326"/>
            <ac:spMk id="2" creationId="{196B511D-2F30-A354-18E5-0E0C38E31548}"/>
          </ac:spMkLst>
        </pc:spChg>
        <pc:spChg chg="mod">
          <ac:chgData name="Lucie Konečná" userId="e77d300807919a1d" providerId="LiveId" clId="{9DD8FC6B-81D6-4ABC-89AC-8F5F86B4DEE9}" dt="2023-06-28T15:37:05.372" v="2260" actId="313"/>
          <ac:spMkLst>
            <pc:docMk/>
            <pc:sldMk cId="2291627423" sldId="326"/>
            <ac:spMk id="3" creationId="{A4F8A3CE-A318-9026-76C8-6629BBF8C07E}"/>
          </ac:spMkLst>
        </pc:spChg>
      </pc:sldChg>
      <pc:sldChg chg="del">
        <pc:chgData name="Lucie Konečná" userId="e77d300807919a1d" providerId="LiveId" clId="{9DD8FC6B-81D6-4ABC-89AC-8F5F86B4DEE9}" dt="2023-06-24T11:34:39.009" v="41" actId="47"/>
        <pc:sldMkLst>
          <pc:docMk/>
          <pc:sldMk cId="3618024690" sldId="326"/>
        </pc:sldMkLst>
      </pc:sldChg>
      <pc:sldChg chg="del">
        <pc:chgData name="Lucie Konečná" userId="e77d300807919a1d" providerId="LiveId" clId="{9DD8FC6B-81D6-4ABC-89AC-8F5F86B4DEE9}" dt="2023-06-24T11:34:39.606" v="43" actId="47"/>
        <pc:sldMkLst>
          <pc:docMk/>
          <pc:sldMk cId="3391623485" sldId="327"/>
        </pc:sldMkLst>
      </pc:sldChg>
      <pc:sldChg chg="modSp add del mod">
        <pc:chgData name="Lucie Konečná" userId="e77d300807919a1d" providerId="LiveId" clId="{9DD8FC6B-81D6-4ABC-89AC-8F5F86B4DEE9}" dt="2023-06-28T13:45:52.404" v="1393" actId="2696"/>
        <pc:sldMkLst>
          <pc:docMk/>
          <pc:sldMk cId="3581668922" sldId="327"/>
        </pc:sldMkLst>
        <pc:spChg chg="mod">
          <ac:chgData name="Lucie Konečná" userId="e77d300807919a1d" providerId="LiveId" clId="{9DD8FC6B-81D6-4ABC-89AC-8F5F86B4DEE9}" dt="2023-06-28T13:27:15.398" v="1064" actId="20577"/>
          <ac:spMkLst>
            <pc:docMk/>
            <pc:sldMk cId="3581668922" sldId="327"/>
            <ac:spMk id="2" creationId="{196B511D-2F30-A354-18E5-0E0C38E31548}"/>
          </ac:spMkLst>
        </pc:spChg>
        <pc:spChg chg="mod">
          <ac:chgData name="Lucie Konečná" userId="e77d300807919a1d" providerId="LiveId" clId="{9DD8FC6B-81D6-4ABC-89AC-8F5F86B4DEE9}" dt="2023-06-28T13:45:45.046" v="1392" actId="20577"/>
          <ac:spMkLst>
            <pc:docMk/>
            <pc:sldMk cId="3581668922" sldId="327"/>
            <ac:spMk id="3" creationId="{A4F8A3CE-A318-9026-76C8-6629BBF8C07E}"/>
          </ac:spMkLst>
        </pc:spChg>
      </pc:sldChg>
      <pc:sldChg chg="del">
        <pc:chgData name="Lucie Konečná" userId="e77d300807919a1d" providerId="LiveId" clId="{9DD8FC6B-81D6-4ABC-89AC-8F5F86B4DEE9}" dt="2023-06-24T11:34:36.107" v="29" actId="47"/>
        <pc:sldMkLst>
          <pc:docMk/>
          <pc:sldMk cId="2631416446" sldId="328"/>
        </pc:sldMkLst>
      </pc:sldChg>
      <pc:sldChg chg="modSp add mod">
        <pc:chgData name="Lucie Konečná" userId="e77d300807919a1d" providerId="LiveId" clId="{9DD8FC6B-81D6-4ABC-89AC-8F5F86B4DEE9}" dt="2023-06-28T15:53:26.689" v="2624" actId="1076"/>
        <pc:sldMkLst>
          <pc:docMk/>
          <pc:sldMk cId="3566839113" sldId="328"/>
        </pc:sldMkLst>
        <pc:spChg chg="mod">
          <ac:chgData name="Lucie Konečná" userId="e77d300807919a1d" providerId="LiveId" clId="{9DD8FC6B-81D6-4ABC-89AC-8F5F86B4DEE9}" dt="2023-06-28T15:37:34.949" v="2261" actId="1076"/>
          <ac:spMkLst>
            <pc:docMk/>
            <pc:sldMk cId="3566839113" sldId="328"/>
            <ac:spMk id="2" creationId="{196B511D-2F30-A354-18E5-0E0C38E31548}"/>
          </ac:spMkLst>
        </pc:spChg>
        <pc:spChg chg="mod">
          <ac:chgData name="Lucie Konečná" userId="e77d300807919a1d" providerId="LiveId" clId="{9DD8FC6B-81D6-4ABC-89AC-8F5F86B4DEE9}" dt="2023-06-28T15:53:26.689" v="2624" actId="1076"/>
          <ac:spMkLst>
            <pc:docMk/>
            <pc:sldMk cId="3566839113" sldId="328"/>
            <ac:spMk id="3" creationId="{A4F8A3CE-A318-9026-76C8-6629BBF8C07E}"/>
          </ac:spMkLst>
        </pc:spChg>
      </pc:sldChg>
      <pc:sldChg chg="del">
        <pc:chgData name="Lucie Konečná" userId="e77d300807919a1d" providerId="LiveId" clId="{9DD8FC6B-81D6-4ABC-89AC-8F5F86B4DEE9}" dt="2023-06-24T11:34:35.690" v="28" actId="47"/>
        <pc:sldMkLst>
          <pc:docMk/>
          <pc:sldMk cId="1468921059" sldId="329"/>
        </pc:sldMkLst>
      </pc:sldChg>
      <pc:sldChg chg="add ord">
        <pc:chgData name="Lucie Konečná" userId="e77d300807919a1d" providerId="LiveId" clId="{9DD8FC6B-81D6-4ABC-89AC-8F5F86B4DEE9}" dt="2023-06-24T13:04:04.959" v="623"/>
        <pc:sldMkLst>
          <pc:docMk/>
          <pc:sldMk cId="2627794836" sldId="329"/>
        </pc:sldMkLst>
      </pc:sldChg>
      <pc:sldChg chg="modSp new del mod">
        <pc:chgData name="Lucie Konečná" userId="e77d300807919a1d" providerId="LiveId" clId="{9DD8FC6B-81D6-4ABC-89AC-8F5F86B4DEE9}" dt="2023-06-24T13:04:01.754" v="620" actId="47"/>
        <pc:sldMkLst>
          <pc:docMk/>
          <pc:sldMk cId="3298903560" sldId="329"/>
        </pc:sldMkLst>
        <pc:spChg chg="mod">
          <ac:chgData name="Lucie Konečná" userId="e77d300807919a1d" providerId="LiveId" clId="{9DD8FC6B-81D6-4ABC-89AC-8F5F86B4DEE9}" dt="2023-06-24T12:57:43.912" v="619" actId="122"/>
          <ac:spMkLst>
            <pc:docMk/>
            <pc:sldMk cId="3298903560" sldId="329"/>
            <ac:spMk id="2" creationId="{8BD33033-4084-48B0-3852-4B1F7003BB14}"/>
          </ac:spMkLst>
        </pc:spChg>
      </pc:sldChg>
      <pc:sldChg chg="modSp new mod">
        <pc:chgData name="Lucie Konečná" userId="e77d300807919a1d" providerId="LiveId" clId="{9DD8FC6B-81D6-4ABC-89AC-8F5F86B4DEE9}" dt="2023-06-28T15:56:02.415" v="2633" actId="20577"/>
        <pc:sldMkLst>
          <pc:docMk/>
          <pc:sldMk cId="436132897" sldId="330"/>
        </pc:sldMkLst>
        <pc:spChg chg="mod">
          <ac:chgData name="Lucie Konečná" userId="e77d300807919a1d" providerId="LiveId" clId="{9DD8FC6B-81D6-4ABC-89AC-8F5F86B4DEE9}" dt="2023-06-28T09:10:42.087" v="657" actId="122"/>
          <ac:spMkLst>
            <pc:docMk/>
            <pc:sldMk cId="436132897" sldId="330"/>
            <ac:spMk id="2" creationId="{688DEB89-3F23-DCAC-FCBF-AFB365836378}"/>
          </ac:spMkLst>
        </pc:spChg>
        <pc:spChg chg="mod">
          <ac:chgData name="Lucie Konečná" userId="e77d300807919a1d" providerId="LiveId" clId="{9DD8FC6B-81D6-4ABC-89AC-8F5F86B4DEE9}" dt="2023-06-28T15:56:02.415" v="2633" actId="20577"/>
          <ac:spMkLst>
            <pc:docMk/>
            <pc:sldMk cId="436132897" sldId="330"/>
            <ac:spMk id="3" creationId="{327E4BA9-9E8C-1366-F0B8-71D4BA6CAAE0}"/>
          </ac:spMkLst>
        </pc:spChg>
      </pc:sldChg>
      <pc:sldChg chg="del">
        <pc:chgData name="Lucie Konečná" userId="e77d300807919a1d" providerId="LiveId" clId="{9DD8FC6B-81D6-4ABC-89AC-8F5F86B4DEE9}" dt="2023-06-24T11:34:36.437" v="30" actId="47"/>
        <pc:sldMkLst>
          <pc:docMk/>
          <pc:sldMk cId="3516077480" sldId="330"/>
        </pc:sldMkLst>
      </pc:sldChg>
      <pc:sldChg chg="addSp delSp modSp new mod">
        <pc:chgData name="Lucie Konečná" userId="e77d300807919a1d" providerId="LiveId" clId="{9DD8FC6B-81D6-4ABC-89AC-8F5F86B4DEE9}" dt="2023-06-28T09:42:03.172" v="858" actId="1076"/>
        <pc:sldMkLst>
          <pc:docMk/>
          <pc:sldMk cId="4048182783" sldId="331"/>
        </pc:sldMkLst>
        <pc:spChg chg="mod">
          <ac:chgData name="Lucie Konečná" userId="e77d300807919a1d" providerId="LiveId" clId="{9DD8FC6B-81D6-4ABC-89AC-8F5F86B4DEE9}" dt="2023-06-28T09:35:51.129" v="853" actId="1076"/>
          <ac:spMkLst>
            <pc:docMk/>
            <pc:sldMk cId="4048182783" sldId="331"/>
            <ac:spMk id="2" creationId="{FA5ADBC0-BEF7-9AA8-00BD-C52E4B0D246F}"/>
          </ac:spMkLst>
        </pc:spChg>
        <pc:spChg chg="del">
          <ac:chgData name="Lucie Konečná" userId="e77d300807919a1d" providerId="LiveId" clId="{9DD8FC6B-81D6-4ABC-89AC-8F5F86B4DEE9}" dt="2023-06-28T09:35:36.644" v="849"/>
          <ac:spMkLst>
            <pc:docMk/>
            <pc:sldMk cId="4048182783" sldId="331"/>
            <ac:spMk id="3" creationId="{3165E92F-B186-F140-D13B-82B7C7E25E54}"/>
          </ac:spMkLst>
        </pc:spChg>
        <pc:picChg chg="add mod">
          <ac:chgData name="Lucie Konečná" userId="e77d300807919a1d" providerId="LiveId" clId="{9DD8FC6B-81D6-4ABC-89AC-8F5F86B4DEE9}" dt="2023-06-28T09:42:03.172" v="858" actId="1076"/>
          <ac:picMkLst>
            <pc:docMk/>
            <pc:sldMk cId="4048182783" sldId="331"/>
            <ac:picMk id="1026" creationId="{D1E3DC19-6714-A79D-160B-B9F5ECBD6313}"/>
          </ac:picMkLst>
        </pc:picChg>
        <pc:picChg chg="add del">
          <ac:chgData name="Lucie Konečná" userId="e77d300807919a1d" providerId="LiveId" clId="{9DD8FC6B-81D6-4ABC-89AC-8F5F86B4DEE9}" dt="2023-06-28T09:42:01.006" v="857" actId="478"/>
          <ac:picMkLst>
            <pc:docMk/>
            <pc:sldMk cId="4048182783" sldId="331"/>
            <ac:picMk id="1028" creationId="{23CFAA0D-8638-C228-CDE9-B3441168C634}"/>
          </ac:picMkLst>
        </pc:picChg>
      </pc:sldChg>
      <pc:sldChg chg="del">
        <pc:chgData name="Lucie Konečná" userId="e77d300807919a1d" providerId="LiveId" clId="{9DD8FC6B-81D6-4ABC-89AC-8F5F86B4DEE9}" dt="2023-06-24T11:34:37.147" v="33" actId="47"/>
        <pc:sldMkLst>
          <pc:docMk/>
          <pc:sldMk cId="3258046743" sldId="332"/>
        </pc:sldMkLst>
      </pc:sldChg>
      <pc:sldChg chg="addSp delSp modSp new mod">
        <pc:chgData name="Lucie Konečná" userId="e77d300807919a1d" providerId="LiveId" clId="{9DD8FC6B-81D6-4ABC-89AC-8F5F86B4DEE9}" dt="2023-06-28T11:48:29.475" v="877" actId="1076"/>
        <pc:sldMkLst>
          <pc:docMk/>
          <pc:sldMk cId="3270065399" sldId="332"/>
        </pc:sldMkLst>
        <pc:spChg chg="mod">
          <ac:chgData name="Lucie Konečná" userId="e77d300807919a1d" providerId="LiveId" clId="{9DD8FC6B-81D6-4ABC-89AC-8F5F86B4DEE9}" dt="2023-06-28T09:32:33.456" v="781" actId="122"/>
          <ac:spMkLst>
            <pc:docMk/>
            <pc:sldMk cId="3270065399" sldId="332"/>
            <ac:spMk id="2" creationId="{79632E40-3345-2958-EBA4-0FB3C14B4D65}"/>
          </ac:spMkLst>
        </pc:spChg>
        <pc:spChg chg="del">
          <ac:chgData name="Lucie Konečná" userId="e77d300807919a1d" providerId="LiveId" clId="{9DD8FC6B-81D6-4ABC-89AC-8F5F86B4DEE9}" dt="2023-06-28T11:07:14.613" v="859"/>
          <ac:spMkLst>
            <pc:docMk/>
            <pc:sldMk cId="3270065399" sldId="332"/>
            <ac:spMk id="3" creationId="{1AC0ACC2-D5A3-8A4A-A324-ED1BBB8FA760}"/>
          </ac:spMkLst>
        </pc:spChg>
        <pc:spChg chg="add mod">
          <ac:chgData name="Lucie Konečná" userId="e77d300807919a1d" providerId="LiveId" clId="{9DD8FC6B-81D6-4ABC-89AC-8F5F86B4DEE9}" dt="2023-06-28T11:48:29.475" v="877" actId="1076"/>
          <ac:spMkLst>
            <pc:docMk/>
            <pc:sldMk cId="3270065399" sldId="332"/>
            <ac:spMk id="5" creationId="{D76F14C9-0DF1-A521-E82C-4BC7D4CBD127}"/>
          </ac:spMkLst>
        </pc:spChg>
        <pc:picChg chg="add del mod modCrop">
          <ac:chgData name="Lucie Konečná" userId="e77d300807919a1d" providerId="LiveId" clId="{9DD8FC6B-81D6-4ABC-89AC-8F5F86B4DEE9}" dt="2023-06-28T11:48:23.606" v="875" actId="478"/>
          <ac:picMkLst>
            <pc:docMk/>
            <pc:sldMk cId="3270065399" sldId="332"/>
            <ac:picMk id="4" creationId="{B0F474BB-316E-FA76-3835-B3773111D5D3}"/>
          </ac:picMkLst>
        </pc:picChg>
        <pc:picChg chg="add del mod">
          <ac:chgData name="Lucie Konečná" userId="e77d300807919a1d" providerId="LiveId" clId="{9DD8FC6B-81D6-4ABC-89AC-8F5F86B4DEE9}" dt="2023-06-28T11:48:19.085" v="873" actId="478"/>
          <ac:picMkLst>
            <pc:docMk/>
            <pc:sldMk cId="3270065399" sldId="332"/>
            <ac:picMk id="2050" creationId="{77BE0F2D-A68D-81AD-5732-FA2986FF40FA}"/>
          </ac:picMkLst>
        </pc:picChg>
      </pc:sldChg>
      <pc:sldChg chg="addSp delSp modSp new mod">
        <pc:chgData name="Lucie Konečná" userId="e77d300807919a1d" providerId="LiveId" clId="{9DD8FC6B-81D6-4ABC-89AC-8F5F86B4DEE9}" dt="2023-06-28T12:05:08.039" v="905" actId="14100"/>
        <pc:sldMkLst>
          <pc:docMk/>
          <pc:sldMk cId="1925240129" sldId="333"/>
        </pc:sldMkLst>
        <pc:spChg chg="mod">
          <ac:chgData name="Lucie Konečná" userId="e77d300807919a1d" providerId="LiveId" clId="{9DD8FC6B-81D6-4ABC-89AC-8F5F86B4DEE9}" dt="2023-06-28T09:34:21.461" v="842" actId="20577"/>
          <ac:spMkLst>
            <pc:docMk/>
            <pc:sldMk cId="1925240129" sldId="333"/>
            <ac:spMk id="2" creationId="{AD4BAC6D-9865-8701-BCD8-231E09B636BA}"/>
          </ac:spMkLst>
        </pc:spChg>
        <pc:spChg chg="del">
          <ac:chgData name="Lucie Konečná" userId="e77d300807919a1d" providerId="LiveId" clId="{9DD8FC6B-81D6-4ABC-89AC-8F5F86B4DEE9}" dt="2023-06-28T12:04:13.478" v="897" actId="22"/>
          <ac:spMkLst>
            <pc:docMk/>
            <pc:sldMk cId="1925240129" sldId="333"/>
            <ac:spMk id="3" creationId="{69567650-55C4-383B-519C-4BEA913565EF}"/>
          </ac:spMkLst>
        </pc:spChg>
        <pc:picChg chg="add mod ord">
          <ac:chgData name="Lucie Konečná" userId="e77d300807919a1d" providerId="LiveId" clId="{9DD8FC6B-81D6-4ABC-89AC-8F5F86B4DEE9}" dt="2023-06-28T12:05:08.039" v="905" actId="14100"/>
          <ac:picMkLst>
            <pc:docMk/>
            <pc:sldMk cId="1925240129" sldId="333"/>
            <ac:picMk id="5" creationId="{807C92AB-4630-E372-FF03-B54BBF92463C}"/>
          </ac:picMkLst>
        </pc:picChg>
        <pc:picChg chg="add mod">
          <ac:chgData name="Lucie Konečná" userId="e77d300807919a1d" providerId="LiveId" clId="{9DD8FC6B-81D6-4ABC-89AC-8F5F86B4DEE9}" dt="2023-06-28T12:04:49.901" v="902" actId="14100"/>
          <ac:picMkLst>
            <pc:docMk/>
            <pc:sldMk cId="1925240129" sldId="333"/>
            <ac:picMk id="7" creationId="{C0F35536-AAD5-D03C-61E2-C634431B50EA}"/>
          </ac:picMkLst>
        </pc:picChg>
      </pc:sldChg>
      <pc:sldChg chg="del">
        <pc:chgData name="Lucie Konečná" userId="e77d300807919a1d" providerId="LiveId" clId="{9DD8FC6B-81D6-4ABC-89AC-8F5F86B4DEE9}" dt="2023-06-24T11:34:35.213" v="27" actId="47"/>
        <pc:sldMkLst>
          <pc:docMk/>
          <pc:sldMk cId="2692435535" sldId="333"/>
        </pc:sldMkLst>
      </pc:sldChg>
      <pc:sldChg chg="addSp delSp modSp new del mod">
        <pc:chgData name="Lucie Konečná" userId="e77d300807919a1d" providerId="LiveId" clId="{9DD8FC6B-81D6-4ABC-89AC-8F5F86B4DEE9}" dt="2023-06-28T13:05:19.427" v="962" actId="47"/>
        <pc:sldMkLst>
          <pc:docMk/>
          <pc:sldMk cId="171977698" sldId="334"/>
        </pc:sldMkLst>
        <pc:spChg chg="mod">
          <ac:chgData name="Lucie Konečná" userId="e77d300807919a1d" providerId="LiveId" clId="{9DD8FC6B-81D6-4ABC-89AC-8F5F86B4DEE9}" dt="2023-06-28T12:56:45.916" v="936"/>
          <ac:spMkLst>
            <pc:docMk/>
            <pc:sldMk cId="171977698" sldId="334"/>
            <ac:spMk id="2" creationId="{54F2613A-5439-F89D-50A8-21336020B6C9}"/>
          </ac:spMkLst>
        </pc:spChg>
        <pc:spChg chg="del">
          <ac:chgData name="Lucie Konečná" userId="e77d300807919a1d" providerId="LiveId" clId="{9DD8FC6B-81D6-4ABC-89AC-8F5F86B4DEE9}" dt="2023-06-28T12:59:24.872" v="944"/>
          <ac:spMkLst>
            <pc:docMk/>
            <pc:sldMk cId="171977698" sldId="334"/>
            <ac:spMk id="3" creationId="{ABAAFF93-8930-B7DD-F927-B8924981EAD1}"/>
          </ac:spMkLst>
        </pc:spChg>
        <pc:picChg chg="add mod">
          <ac:chgData name="Lucie Konečná" userId="e77d300807919a1d" providerId="LiveId" clId="{9DD8FC6B-81D6-4ABC-89AC-8F5F86B4DEE9}" dt="2023-06-28T12:59:35.261" v="948" actId="1076"/>
          <ac:picMkLst>
            <pc:docMk/>
            <pc:sldMk cId="171977698" sldId="334"/>
            <ac:picMk id="4" creationId="{28F76808-A756-D6A0-6041-5434A7AA239D}"/>
          </ac:picMkLst>
        </pc:picChg>
      </pc:sldChg>
      <pc:sldChg chg="del">
        <pc:chgData name="Lucie Konečná" userId="e77d300807919a1d" providerId="LiveId" clId="{9DD8FC6B-81D6-4ABC-89AC-8F5F86B4DEE9}" dt="2023-06-24T11:34:36.762" v="31" actId="47"/>
        <pc:sldMkLst>
          <pc:docMk/>
          <pc:sldMk cId="2661752214" sldId="334"/>
        </pc:sldMkLst>
      </pc:sldChg>
      <pc:sldChg chg="addSp modSp add mod">
        <pc:chgData name="Lucie Konečná" userId="e77d300807919a1d" providerId="LiveId" clId="{9DD8FC6B-81D6-4ABC-89AC-8F5F86B4DEE9}" dt="2023-06-28T11:53:04.687" v="880" actId="1076"/>
        <pc:sldMkLst>
          <pc:docMk/>
          <pc:sldMk cId="3404820566" sldId="335"/>
        </pc:sldMkLst>
        <pc:spChg chg="mod">
          <ac:chgData name="Lucie Konečná" userId="e77d300807919a1d" providerId="LiveId" clId="{9DD8FC6B-81D6-4ABC-89AC-8F5F86B4DEE9}" dt="2023-06-28T09:35:14.223" v="848" actId="20577"/>
          <ac:spMkLst>
            <pc:docMk/>
            <pc:sldMk cId="3404820566" sldId="335"/>
            <ac:spMk id="2" creationId="{54F2613A-5439-F89D-50A8-21336020B6C9}"/>
          </ac:spMkLst>
        </pc:spChg>
        <pc:picChg chg="add mod">
          <ac:chgData name="Lucie Konečná" userId="e77d300807919a1d" providerId="LiveId" clId="{9DD8FC6B-81D6-4ABC-89AC-8F5F86B4DEE9}" dt="2023-06-28T11:53:04.687" v="880" actId="1076"/>
          <ac:picMkLst>
            <pc:docMk/>
            <pc:sldMk cId="3404820566" sldId="335"/>
            <ac:picMk id="3074" creationId="{EB0859D5-6191-1C43-F9AA-DB5D55242929}"/>
          </ac:picMkLst>
        </pc:picChg>
      </pc:sldChg>
      <pc:sldChg chg="del">
        <pc:chgData name="Lucie Konečná" userId="e77d300807919a1d" providerId="LiveId" clId="{9DD8FC6B-81D6-4ABC-89AC-8F5F86B4DEE9}" dt="2023-06-24T11:34:37.333" v="34" actId="47"/>
        <pc:sldMkLst>
          <pc:docMk/>
          <pc:sldMk cId="4152773781" sldId="335"/>
        </pc:sldMkLst>
      </pc:sldChg>
      <pc:sldChg chg="add">
        <pc:chgData name="Lucie Konečná" userId="e77d300807919a1d" providerId="LiveId" clId="{9DD8FC6B-81D6-4ABC-89AC-8F5F86B4DEE9}" dt="2023-06-28T11:48:17.292" v="871" actId="2890"/>
        <pc:sldMkLst>
          <pc:docMk/>
          <pc:sldMk cId="1942318254" sldId="336"/>
        </pc:sldMkLst>
      </pc:sldChg>
      <pc:sldChg chg="del">
        <pc:chgData name="Lucie Konečná" userId="e77d300807919a1d" providerId="LiveId" clId="{9DD8FC6B-81D6-4ABC-89AC-8F5F86B4DEE9}" dt="2023-06-24T11:34:37.505" v="35" actId="47"/>
        <pc:sldMkLst>
          <pc:docMk/>
          <pc:sldMk cId="2141562520" sldId="336"/>
        </pc:sldMkLst>
      </pc:sldChg>
      <pc:sldChg chg="addSp delSp modSp new">
        <pc:chgData name="Lucie Konečná" userId="e77d300807919a1d" providerId="LiveId" clId="{9DD8FC6B-81D6-4ABC-89AC-8F5F86B4DEE9}" dt="2023-06-28T11:57:35.182" v="890"/>
        <pc:sldMkLst>
          <pc:docMk/>
          <pc:sldMk cId="1902902909" sldId="337"/>
        </pc:sldMkLst>
        <pc:spChg chg="del">
          <ac:chgData name="Lucie Konečná" userId="e77d300807919a1d" providerId="LiveId" clId="{9DD8FC6B-81D6-4ABC-89AC-8F5F86B4DEE9}" dt="2023-06-28T11:55:33.769" v="882"/>
          <ac:spMkLst>
            <pc:docMk/>
            <pc:sldMk cId="1902902909" sldId="337"/>
            <ac:spMk id="3" creationId="{A257C698-A06E-BFA5-6F02-0CA5B589E693}"/>
          </ac:spMkLst>
        </pc:spChg>
        <pc:spChg chg="add mod">
          <ac:chgData name="Lucie Konečná" userId="e77d300807919a1d" providerId="LiveId" clId="{9DD8FC6B-81D6-4ABC-89AC-8F5F86B4DEE9}" dt="2023-06-28T11:57:34.122" v="889" actId="478"/>
          <ac:spMkLst>
            <pc:docMk/>
            <pc:sldMk cId="1902902909" sldId="337"/>
            <ac:spMk id="4" creationId="{5BFFD118-21E1-365E-B8E0-0C2668DC61F0}"/>
          </ac:spMkLst>
        </pc:spChg>
        <pc:picChg chg="add del mod">
          <ac:chgData name="Lucie Konečná" userId="e77d300807919a1d" providerId="LiveId" clId="{9DD8FC6B-81D6-4ABC-89AC-8F5F86B4DEE9}" dt="2023-06-28T11:57:34.122" v="889" actId="478"/>
          <ac:picMkLst>
            <pc:docMk/>
            <pc:sldMk cId="1902902909" sldId="337"/>
            <ac:picMk id="4098" creationId="{1F057ECB-FE1B-C4BD-71E7-A42DC517956D}"/>
          </ac:picMkLst>
        </pc:picChg>
        <pc:picChg chg="add del">
          <ac:chgData name="Lucie Konečná" userId="e77d300807919a1d" providerId="LiveId" clId="{9DD8FC6B-81D6-4ABC-89AC-8F5F86B4DEE9}" dt="2023-06-28T11:57:17.470" v="886"/>
          <ac:picMkLst>
            <pc:docMk/>
            <pc:sldMk cId="1902902909" sldId="337"/>
            <ac:picMk id="4100" creationId="{605EC98B-4817-583C-3D3D-9997C77C80B4}"/>
          </ac:picMkLst>
        </pc:picChg>
        <pc:picChg chg="add del">
          <ac:chgData name="Lucie Konečná" userId="e77d300807919a1d" providerId="LiveId" clId="{9DD8FC6B-81D6-4ABC-89AC-8F5F86B4DEE9}" dt="2023-06-28T11:57:32.700" v="888" actId="478"/>
          <ac:picMkLst>
            <pc:docMk/>
            <pc:sldMk cId="1902902909" sldId="337"/>
            <ac:picMk id="4102" creationId="{E8B36D1D-CCE1-73E6-0E51-A401171880EA}"/>
          </ac:picMkLst>
        </pc:picChg>
        <pc:picChg chg="add">
          <ac:chgData name="Lucie Konečná" userId="e77d300807919a1d" providerId="LiveId" clId="{9DD8FC6B-81D6-4ABC-89AC-8F5F86B4DEE9}" dt="2023-06-28T11:57:35.182" v="890"/>
          <ac:picMkLst>
            <pc:docMk/>
            <pc:sldMk cId="1902902909" sldId="337"/>
            <ac:picMk id="4104" creationId="{F71A349F-38E6-86E9-66FB-E5220C80DB15}"/>
          </ac:picMkLst>
        </pc:picChg>
      </pc:sldChg>
      <pc:sldChg chg="del">
        <pc:chgData name="Lucie Konečná" userId="e77d300807919a1d" providerId="LiveId" clId="{9DD8FC6B-81D6-4ABC-89AC-8F5F86B4DEE9}" dt="2023-06-24T11:34:37.661" v="36" actId="47"/>
        <pc:sldMkLst>
          <pc:docMk/>
          <pc:sldMk cId="2843467527" sldId="337"/>
        </pc:sldMkLst>
      </pc:sldChg>
      <pc:sldChg chg="addSp delSp modSp add">
        <pc:chgData name="Lucie Konečná" userId="e77d300807919a1d" providerId="LiveId" clId="{9DD8FC6B-81D6-4ABC-89AC-8F5F86B4DEE9}" dt="2023-06-28T12:01:12.699" v="896" actId="14100"/>
        <pc:sldMkLst>
          <pc:docMk/>
          <pc:sldMk cId="442131101" sldId="338"/>
        </pc:sldMkLst>
        <pc:picChg chg="del">
          <ac:chgData name="Lucie Konečná" userId="e77d300807919a1d" providerId="LiveId" clId="{9DD8FC6B-81D6-4ABC-89AC-8F5F86B4DEE9}" dt="2023-06-28T12:01:01.007" v="892" actId="478"/>
          <ac:picMkLst>
            <pc:docMk/>
            <pc:sldMk cId="442131101" sldId="338"/>
            <ac:picMk id="3074" creationId="{EB0859D5-6191-1C43-F9AA-DB5D55242929}"/>
          </ac:picMkLst>
        </pc:picChg>
        <pc:picChg chg="add mod">
          <ac:chgData name="Lucie Konečná" userId="e77d300807919a1d" providerId="LiveId" clId="{9DD8FC6B-81D6-4ABC-89AC-8F5F86B4DEE9}" dt="2023-06-28T12:01:12.699" v="896" actId="14100"/>
          <ac:picMkLst>
            <pc:docMk/>
            <pc:sldMk cId="442131101" sldId="338"/>
            <ac:picMk id="5122" creationId="{14C6C824-02C1-E73F-4F5C-92FDAD4C4A2D}"/>
          </ac:picMkLst>
        </pc:picChg>
      </pc:sldChg>
      <pc:sldChg chg="del">
        <pc:chgData name="Lucie Konečná" userId="e77d300807919a1d" providerId="LiveId" clId="{9DD8FC6B-81D6-4ABC-89AC-8F5F86B4DEE9}" dt="2023-06-24T11:34:38.416" v="39" actId="47"/>
        <pc:sldMkLst>
          <pc:docMk/>
          <pc:sldMk cId="898059006" sldId="338"/>
        </pc:sldMkLst>
      </pc:sldChg>
      <pc:sldChg chg="addSp delSp modSp add mod">
        <pc:chgData name="Lucie Konečná" userId="e77d300807919a1d" providerId="LiveId" clId="{9DD8FC6B-81D6-4ABC-89AC-8F5F86B4DEE9}" dt="2023-06-28T12:08:54.004" v="917" actId="1076"/>
        <pc:sldMkLst>
          <pc:docMk/>
          <pc:sldMk cId="2572936158" sldId="339"/>
        </pc:sldMkLst>
        <pc:spChg chg="mod">
          <ac:chgData name="Lucie Konečná" userId="e77d300807919a1d" providerId="LiveId" clId="{9DD8FC6B-81D6-4ABC-89AC-8F5F86B4DEE9}" dt="2023-06-28T12:08:30.668" v="913" actId="1076"/>
          <ac:spMkLst>
            <pc:docMk/>
            <pc:sldMk cId="2572936158" sldId="339"/>
            <ac:spMk id="2" creationId="{AD4BAC6D-9865-8701-BCD8-231E09B636BA}"/>
          </ac:spMkLst>
        </pc:spChg>
        <pc:spChg chg="add del mod">
          <ac:chgData name="Lucie Konečná" userId="e77d300807919a1d" providerId="LiveId" clId="{9DD8FC6B-81D6-4ABC-89AC-8F5F86B4DEE9}" dt="2023-06-28T12:08:23.356" v="911" actId="22"/>
          <ac:spMkLst>
            <pc:docMk/>
            <pc:sldMk cId="2572936158" sldId="339"/>
            <ac:spMk id="4" creationId="{6004DEE2-9E3A-8624-F874-954B0521AB31}"/>
          </ac:spMkLst>
        </pc:spChg>
        <pc:spChg chg="add mod">
          <ac:chgData name="Lucie Konečná" userId="e77d300807919a1d" providerId="LiveId" clId="{9DD8FC6B-81D6-4ABC-89AC-8F5F86B4DEE9}" dt="2023-06-28T12:08:43.814" v="915" actId="478"/>
          <ac:spMkLst>
            <pc:docMk/>
            <pc:sldMk cId="2572936158" sldId="339"/>
            <ac:spMk id="12" creationId="{5C59DEB2-5663-14E6-C80B-8D09A2635E87}"/>
          </ac:spMkLst>
        </pc:spChg>
        <pc:picChg chg="del">
          <ac:chgData name="Lucie Konečná" userId="e77d300807919a1d" providerId="LiveId" clId="{9DD8FC6B-81D6-4ABC-89AC-8F5F86B4DEE9}" dt="2023-06-28T12:05:33.625" v="908" actId="478"/>
          <ac:picMkLst>
            <pc:docMk/>
            <pc:sldMk cId="2572936158" sldId="339"/>
            <ac:picMk id="5" creationId="{807C92AB-4630-E372-FF03-B54BBF92463C}"/>
          </ac:picMkLst>
        </pc:picChg>
        <pc:picChg chg="del">
          <ac:chgData name="Lucie Konečná" userId="e77d300807919a1d" providerId="LiveId" clId="{9DD8FC6B-81D6-4ABC-89AC-8F5F86B4DEE9}" dt="2023-06-28T12:05:32.473" v="907" actId="478"/>
          <ac:picMkLst>
            <pc:docMk/>
            <pc:sldMk cId="2572936158" sldId="339"/>
            <ac:picMk id="7" creationId="{C0F35536-AAD5-D03C-61E2-C634431B50EA}"/>
          </ac:picMkLst>
        </pc:picChg>
        <pc:picChg chg="add mod">
          <ac:chgData name="Lucie Konečná" userId="e77d300807919a1d" providerId="LiveId" clId="{9DD8FC6B-81D6-4ABC-89AC-8F5F86B4DEE9}" dt="2023-06-28T12:08:54.004" v="917" actId="1076"/>
          <ac:picMkLst>
            <pc:docMk/>
            <pc:sldMk cId="2572936158" sldId="339"/>
            <ac:picMk id="8" creationId="{62AEBC5C-2EA9-4020-BD6B-6D6B245D70A6}"/>
          </ac:picMkLst>
        </pc:picChg>
        <pc:picChg chg="add del mod ord">
          <ac:chgData name="Lucie Konečná" userId="e77d300807919a1d" providerId="LiveId" clId="{9DD8FC6B-81D6-4ABC-89AC-8F5F86B4DEE9}" dt="2023-06-28T12:08:43.814" v="915" actId="478"/>
          <ac:picMkLst>
            <pc:docMk/>
            <pc:sldMk cId="2572936158" sldId="339"/>
            <ac:picMk id="10" creationId="{86A1D758-7519-E00E-7AA6-A0C2D2392FFA}"/>
          </ac:picMkLst>
        </pc:picChg>
      </pc:sldChg>
      <pc:sldChg chg="del">
        <pc:chgData name="Lucie Konečná" userId="e77d300807919a1d" providerId="LiveId" clId="{9DD8FC6B-81D6-4ABC-89AC-8F5F86B4DEE9}" dt="2023-06-24T11:34:38.728" v="40" actId="47"/>
        <pc:sldMkLst>
          <pc:docMk/>
          <pc:sldMk cId="2589640028" sldId="339"/>
        </pc:sldMkLst>
      </pc:sldChg>
      <pc:sldChg chg="del">
        <pc:chgData name="Lucie Konečná" userId="e77d300807919a1d" providerId="LiveId" clId="{9DD8FC6B-81D6-4ABC-89AC-8F5F86B4DEE9}" dt="2023-06-24T11:34:40.250" v="45" actId="47"/>
        <pc:sldMkLst>
          <pc:docMk/>
          <pc:sldMk cId="1584722216" sldId="340"/>
        </pc:sldMkLst>
      </pc:sldChg>
      <pc:sldChg chg="addSp delSp modSp add mod">
        <pc:chgData name="Lucie Konečná" userId="e77d300807919a1d" providerId="LiveId" clId="{9DD8FC6B-81D6-4ABC-89AC-8F5F86B4DEE9}" dt="2023-06-28T12:10:08.952" v="925" actId="14100"/>
        <pc:sldMkLst>
          <pc:docMk/>
          <pc:sldMk cId="2481963332" sldId="340"/>
        </pc:sldMkLst>
        <pc:picChg chg="add mod">
          <ac:chgData name="Lucie Konečná" userId="e77d300807919a1d" providerId="LiveId" clId="{9DD8FC6B-81D6-4ABC-89AC-8F5F86B4DEE9}" dt="2023-06-28T12:10:08.952" v="925" actId="14100"/>
          <ac:picMkLst>
            <pc:docMk/>
            <pc:sldMk cId="2481963332" sldId="340"/>
            <ac:picMk id="3" creationId="{5D3282BD-7F25-9813-7BF6-058DD2D76BE3}"/>
          </ac:picMkLst>
        </pc:picChg>
        <pc:picChg chg="del">
          <ac:chgData name="Lucie Konečná" userId="e77d300807919a1d" providerId="LiveId" clId="{9DD8FC6B-81D6-4ABC-89AC-8F5F86B4DEE9}" dt="2023-06-28T12:09:02.997" v="919" actId="478"/>
          <ac:picMkLst>
            <pc:docMk/>
            <pc:sldMk cId="2481963332" sldId="340"/>
            <ac:picMk id="8" creationId="{62AEBC5C-2EA9-4020-BD6B-6D6B245D70A6}"/>
          </ac:picMkLst>
        </pc:picChg>
      </pc:sldChg>
      <pc:sldChg chg="del">
        <pc:chgData name="Lucie Konečná" userId="e77d300807919a1d" providerId="LiveId" clId="{9DD8FC6B-81D6-4ABC-89AC-8F5F86B4DEE9}" dt="2023-06-24T11:34:36.971" v="32" actId="47"/>
        <pc:sldMkLst>
          <pc:docMk/>
          <pc:sldMk cId="3245345425" sldId="341"/>
        </pc:sldMkLst>
      </pc:sldChg>
      <pc:sldChg chg="addSp delSp modSp add mod">
        <pc:chgData name="Lucie Konečná" userId="e77d300807919a1d" providerId="LiveId" clId="{9DD8FC6B-81D6-4ABC-89AC-8F5F86B4DEE9}" dt="2023-06-28T12:49:33.177" v="933" actId="1076"/>
        <pc:sldMkLst>
          <pc:docMk/>
          <pc:sldMk cId="3348108094" sldId="341"/>
        </pc:sldMkLst>
        <pc:picChg chg="del">
          <ac:chgData name="Lucie Konečná" userId="e77d300807919a1d" providerId="LiveId" clId="{9DD8FC6B-81D6-4ABC-89AC-8F5F86B4DEE9}" dt="2023-06-28T12:49:18.799" v="927" actId="478"/>
          <ac:picMkLst>
            <pc:docMk/>
            <pc:sldMk cId="3348108094" sldId="341"/>
            <ac:picMk id="3" creationId="{5D3282BD-7F25-9813-7BF6-058DD2D76BE3}"/>
          </ac:picMkLst>
        </pc:picChg>
        <pc:picChg chg="add mod">
          <ac:chgData name="Lucie Konečná" userId="e77d300807919a1d" providerId="LiveId" clId="{9DD8FC6B-81D6-4ABC-89AC-8F5F86B4DEE9}" dt="2023-06-28T12:49:33.177" v="933" actId="1076"/>
          <ac:picMkLst>
            <pc:docMk/>
            <pc:sldMk cId="3348108094" sldId="341"/>
            <ac:picMk id="5" creationId="{0055AE7A-9BF8-7F8B-9991-C773FBF4E385}"/>
          </ac:picMkLst>
        </pc:picChg>
      </pc:sldChg>
      <pc:sldChg chg="del">
        <pc:chgData name="Lucie Konečná" userId="e77d300807919a1d" providerId="LiveId" clId="{9DD8FC6B-81D6-4ABC-89AC-8F5F86B4DEE9}" dt="2023-06-24T11:34:38.039" v="38" actId="47"/>
        <pc:sldMkLst>
          <pc:docMk/>
          <pc:sldMk cId="1370734027" sldId="342"/>
        </pc:sldMkLst>
      </pc:sldChg>
      <pc:sldChg chg="addSp delSp modSp add mod ord">
        <pc:chgData name="Lucie Konečná" userId="e77d300807919a1d" providerId="LiveId" clId="{9DD8FC6B-81D6-4ABC-89AC-8F5F86B4DEE9}" dt="2023-06-28T12:57:40.609" v="943"/>
        <pc:sldMkLst>
          <pc:docMk/>
          <pc:sldMk cId="3478196451" sldId="342"/>
        </pc:sldMkLst>
        <pc:spChg chg="del">
          <ac:chgData name="Lucie Konečná" userId="e77d300807919a1d" providerId="LiveId" clId="{9DD8FC6B-81D6-4ABC-89AC-8F5F86B4DEE9}" dt="2023-06-28T12:57:29.083" v="940"/>
          <ac:spMkLst>
            <pc:docMk/>
            <pc:sldMk cId="3478196451" sldId="342"/>
            <ac:spMk id="3" creationId="{ABAAFF93-8930-B7DD-F927-B8924981EAD1}"/>
          </ac:spMkLst>
        </pc:spChg>
        <pc:picChg chg="add mod">
          <ac:chgData name="Lucie Konečná" userId="e77d300807919a1d" providerId="LiveId" clId="{9DD8FC6B-81D6-4ABC-89AC-8F5F86B4DEE9}" dt="2023-06-28T12:57:04.006" v="939" actId="14100"/>
          <ac:picMkLst>
            <pc:docMk/>
            <pc:sldMk cId="3478196451" sldId="342"/>
            <ac:picMk id="4" creationId="{5FF58043-CA70-674A-ABA3-3F1D2BD36575}"/>
          </ac:picMkLst>
        </pc:picChg>
        <pc:picChg chg="add mod">
          <ac:chgData name="Lucie Konečná" userId="e77d300807919a1d" providerId="LiveId" clId="{9DD8FC6B-81D6-4ABC-89AC-8F5F86B4DEE9}" dt="2023-06-28T12:57:35.170" v="941" actId="1076"/>
          <ac:picMkLst>
            <pc:docMk/>
            <pc:sldMk cId="3478196451" sldId="342"/>
            <ac:picMk id="5" creationId="{3F6A4FDB-DD24-2499-3BB2-6C617362A8C7}"/>
          </ac:picMkLst>
        </pc:picChg>
      </pc:sldChg>
      <pc:sldChg chg="addSp delSp modSp add mod">
        <pc:chgData name="Lucie Konečná" userId="e77d300807919a1d" providerId="LiveId" clId="{9DD8FC6B-81D6-4ABC-89AC-8F5F86B4DEE9}" dt="2023-06-28T13:00:38.469" v="961" actId="1076"/>
        <pc:sldMkLst>
          <pc:docMk/>
          <pc:sldMk cId="1135841564" sldId="343"/>
        </pc:sldMkLst>
        <pc:spChg chg="add mod">
          <ac:chgData name="Lucie Konečná" userId="e77d300807919a1d" providerId="LiveId" clId="{9DD8FC6B-81D6-4ABC-89AC-8F5F86B4DEE9}" dt="2023-06-28T13:00:09.407" v="950" actId="478"/>
          <ac:spMkLst>
            <pc:docMk/>
            <pc:sldMk cId="1135841564" sldId="343"/>
            <ac:spMk id="5" creationId="{7D01B8DB-E55F-10DF-6AED-427F54AE908B}"/>
          </ac:spMkLst>
        </pc:spChg>
        <pc:picChg chg="del">
          <ac:chgData name="Lucie Konečná" userId="e77d300807919a1d" providerId="LiveId" clId="{9DD8FC6B-81D6-4ABC-89AC-8F5F86B4DEE9}" dt="2023-06-28T13:00:09.407" v="950" actId="478"/>
          <ac:picMkLst>
            <pc:docMk/>
            <pc:sldMk cId="1135841564" sldId="343"/>
            <ac:picMk id="4" creationId="{28F76808-A756-D6A0-6041-5434A7AA239D}"/>
          </ac:picMkLst>
        </pc:picChg>
        <pc:picChg chg="add mod">
          <ac:chgData name="Lucie Konečná" userId="e77d300807919a1d" providerId="LiveId" clId="{9DD8FC6B-81D6-4ABC-89AC-8F5F86B4DEE9}" dt="2023-06-28T13:00:38.469" v="961" actId="1076"/>
          <ac:picMkLst>
            <pc:docMk/>
            <pc:sldMk cId="1135841564" sldId="343"/>
            <ac:picMk id="6" creationId="{4311AFA2-98DC-61A2-1AF2-CEC759EB8B6E}"/>
          </ac:picMkLst>
        </pc:picChg>
      </pc:sldChg>
      <pc:sldChg chg="del">
        <pc:chgData name="Lucie Konečná" userId="e77d300807919a1d" providerId="LiveId" clId="{9DD8FC6B-81D6-4ABC-89AC-8F5F86B4DEE9}" dt="2023-06-24T11:34:40.578" v="46" actId="47"/>
        <pc:sldMkLst>
          <pc:docMk/>
          <pc:sldMk cId="1924772883" sldId="343"/>
        </pc:sldMkLst>
      </pc:sldChg>
      <pc:sldChg chg="addSp delSp modSp add mod ord">
        <pc:chgData name="Lucie Konečná" userId="e77d300807919a1d" providerId="LiveId" clId="{9DD8FC6B-81D6-4ABC-89AC-8F5F86B4DEE9}" dt="2023-06-28T13:06:44.333" v="977" actId="1076"/>
        <pc:sldMkLst>
          <pc:docMk/>
          <pc:sldMk cId="3267514201" sldId="344"/>
        </pc:sldMkLst>
        <pc:picChg chg="add del">
          <ac:chgData name="Lucie Konečná" userId="e77d300807919a1d" providerId="LiveId" clId="{9DD8FC6B-81D6-4ABC-89AC-8F5F86B4DEE9}" dt="2023-06-28T13:05:28.891" v="968" actId="478"/>
          <ac:picMkLst>
            <pc:docMk/>
            <pc:sldMk cId="3267514201" sldId="344"/>
            <ac:picMk id="4" creationId="{31BB9978-5187-E851-27DC-8ED25209BF5B}"/>
          </ac:picMkLst>
        </pc:picChg>
        <pc:picChg chg="del">
          <ac:chgData name="Lucie Konečná" userId="e77d300807919a1d" providerId="LiveId" clId="{9DD8FC6B-81D6-4ABC-89AC-8F5F86B4DEE9}" dt="2023-06-28T13:05:25.656" v="966" actId="478"/>
          <ac:picMkLst>
            <pc:docMk/>
            <pc:sldMk cId="3267514201" sldId="344"/>
            <ac:picMk id="6" creationId="{4311AFA2-98DC-61A2-1AF2-CEC759EB8B6E}"/>
          </ac:picMkLst>
        </pc:picChg>
        <pc:picChg chg="add mod modCrop">
          <ac:chgData name="Lucie Konečná" userId="e77d300807919a1d" providerId="LiveId" clId="{9DD8FC6B-81D6-4ABC-89AC-8F5F86B4DEE9}" dt="2023-06-28T13:05:54.568" v="973" actId="14100"/>
          <ac:picMkLst>
            <pc:docMk/>
            <pc:sldMk cId="3267514201" sldId="344"/>
            <ac:picMk id="8" creationId="{38B94123-5C81-3E67-3E2D-1A54E491FAAB}"/>
          </ac:picMkLst>
        </pc:picChg>
        <pc:picChg chg="add mod">
          <ac:chgData name="Lucie Konečná" userId="e77d300807919a1d" providerId="LiveId" clId="{9DD8FC6B-81D6-4ABC-89AC-8F5F86B4DEE9}" dt="2023-06-28T13:06:44.333" v="977" actId="1076"/>
          <ac:picMkLst>
            <pc:docMk/>
            <pc:sldMk cId="3267514201" sldId="344"/>
            <ac:picMk id="10" creationId="{0A56878E-07CF-90A6-D9D0-E44B3FD1CAF3}"/>
          </ac:picMkLst>
        </pc:picChg>
      </pc:sldChg>
      <pc:sldChg chg="modSp new mod ord">
        <pc:chgData name="Lucie Konečná" userId="e77d300807919a1d" providerId="LiveId" clId="{9DD8FC6B-81D6-4ABC-89AC-8F5F86B4DEE9}" dt="2023-06-28T13:56:31.952" v="1591"/>
        <pc:sldMkLst>
          <pc:docMk/>
          <pc:sldMk cId="2586465471" sldId="345"/>
        </pc:sldMkLst>
        <pc:spChg chg="mod">
          <ac:chgData name="Lucie Konečná" userId="e77d300807919a1d" providerId="LiveId" clId="{9DD8FC6B-81D6-4ABC-89AC-8F5F86B4DEE9}" dt="2023-06-28T13:22:05.952" v="1003" actId="122"/>
          <ac:spMkLst>
            <pc:docMk/>
            <pc:sldMk cId="2586465471" sldId="345"/>
            <ac:spMk id="2" creationId="{09F10FA9-E605-E014-0F16-E84B7BAE3AD9}"/>
          </ac:spMkLst>
        </pc:spChg>
        <pc:spChg chg="mod">
          <ac:chgData name="Lucie Konečná" userId="e77d300807919a1d" providerId="LiveId" clId="{9DD8FC6B-81D6-4ABC-89AC-8F5F86B4DEE9}" dt="2023-06-28T13:56:31.952" v="1591"/>
          <ac:spMkLst>
            <pc:docMk/>
            <pc:sldMk cId="2586465471" sldId="345"/>
            <ac:spMk id="3" creationId="{AC351CC5-94C9-D792-37A4-E32CCDE7C4C4}"/>
          </ac:spMkLst>
        </pc:spChg>
      </pc:sldChg>
      <pc:sldChg chg="addSp delSp modSp new mod">
        <pc:chgData name="Lucie Konečná" userId="e77d300807919a1d" providerId="LiveId" clId="{9DD8FC6B-81D6-4ABC-89AC-8F5F86B4DEE9}" dt="2023-06-28T13:36:31.536" v="1153" actId="1076"/>
        <pc:sldMkLst>
          <pc:docMk/>
          <pc:sldMk cId="2935564889" sldId="346"/>
        </pc:sldMkLst>
        <pc:spChg chg="mod">
          <ac:chgData name="Lucie Konečná" userId="e77d300807919a1d" providerId="LiveId" clId="{9DD8FC6B-81D6-4ABC-89AC-8F5F86B4DEE9}" dt="2023-06-28T13:30:47.103" v="1113" actId="122"/>
          <ac:spMkLst>
            <pc:docMk/>
            <pc:sldMk cId="2935564889" sldId="346"/>
            <ac:spMk id="2" creationId="{6EDE48DB-C25C-93F8-AF74-317AD64D6410}"/>
          </ac:spMkLst>
        </pc:spChg>
        <pc:spChg chg="del">
          <ac:chgData name="Lucie Konečná" userId="e77d300807919a1d" providerId="LiveId" clId="{9DD8FC6B-81D6-4ABC-89AC-8F5F86B4DEE9}" dt="2023-06-28T13:31:12.653" v="1114" actId="22"/>
          <ac:spMkLst>
            <pc:docMk/>
            <pc:sldMk cId="2935564889" sldId="346"/>
            <ac:spMk id="3" creationId="{01486127-C95B-2A0B-A5EF-71D551DD3313}"/>
          </ac:spMkLst>
        </pc:spChg>
        <pc:picChg chg="add mod ord">
          <ac:chgData name="Lucie Konečná" userId="e77d300807919a1d" providerId="LiveId" clId="{9DD8FC6B-81D6-4ABC-89AC-8F5F86B4DEE9}" dt="2023-06-28T13:31:18.697" v="1116" actId="14100"/>
          <ac:picMkLst>
            <pc:docMk/>
            <pc:sldMk cId="2935564889" sldId="346"/>
            <ac:picMk id="5" creationId="{4FA02403-8F15-F309-0F99-0AEAF841619D}"/>
          </ac:picMkLst>
        </pc:picChg>
        <pc:picChg chg="add del mod">
          <ac:chgData name="Lucie Konečná" userId="e77d300807919a1d" providerId="LiveId" clId="{9DD8FC6B-81D6-4ABC-89AC-8F5F86B4DEE9}" dt="2023-06-28T13:36:26.801" v="1151" actId="478"/>
          <ac:picMkLst>
            <pc:docMk/>
            <pc:sldMk cId="2935564889" sldId="346"/>
            <ac:picMk id="7" creationId="{F7E76D9D-3807-232A-8A5F-B9AA90111F2F}"/>
          </ac:picMkLst>
        </pc:picChg>
        <pc:picChg chg="add mod">
          <ac:chgData name="Lucie Konečná" userId="e77d300807919a1d" providerId="LiveId" clId="{9DD8FC6B-81D6-4ABC-89AC-8F5F86B4DEE9}" dt="2023-06-28T13:34:07.632" v="1132" actId="14100"/>
          <ac:picMkLst>
            <pc:docMk/>
            <pc:sldMk cId="2935564889" sldId="346"/>
            <ac:picMk id="9" creationId="{8935C4E3-6379-B1D7-4211-9B76527F99F7}"/>
          </ac:picMkLst>
        </pc:picChg>
        <pc:picChg chg="add mod">
          <ac:chgData name="Lucie Konečná" userId="e77d300807919a1d" providerId="LiveId" clId="{9DD8FC6B-81D6-4ABC-89AC-8F5F86B4DEE9}" dt="2023-06-28T13:34:22.780" v="1134" actId="1076"/>
          <ac:picMkLst>
            <pc:docMk/>
            <pc:sldMk cId="2935564889" sldId="346"/>
            <ac:picMk id="11" creationId="{58A7AF26-5A83-6A56-A401-A00D34407C7B}"/>
          </ac:picMkLst>
        </pc:picChg>
        <pc:picChg chg="add mod">
          <ac:chgData name="Lucie Konečná" userId="e77d300807919a1d" providerId="LiveId" clId="{9DD8FC6B-81D6-4ABC-89AC-8F5F86B4DEE9}" dt="2023-06-28T13:36:31.536" v="1153" actId="1076"/>
          <ac:picMkLst>
            <pc:docMk/>
            <pc:sldMk cId="2935564889" sldId="346"/>
            <ac:picMk id="12" creationId="{7D9466B6-E201-FF13-85A3-F219FD0AA91E}"/>
          </ac:picMkLst>
        </pc:picChg>
      </pc:sldChg>
      <pc:sldChg chg="addSp delSp modSp add mod">
        <pc:chgData name="Lucie Konečná" userId="e77d300807919a1d" providerId="LiveId" clId="{9DD8FC6B-81D6-4ABC-89AC-8F5F86B4DEE9}" dt="2023-06-28T13:36:52.934" v="1159" actId="1076"/>
        <pc:sldMkLst>
          <pc:docMk/>
          <pc:sldMk cId="1311902649" sldId="347"/>
        </pc:sldMkLst>
        <pc:spChg chg="mod">
          <ac:chgData name="Lucie Konečná" userId="e77d300807919a1d" providerId="LiveId" clId="{9DD8FC6B-81D6-4ABC-89AC-8F5F86B4DEE9}" dt="2023-06-28T13:35:28.414" v="1144" actId="1076"/>
          <ac:spMkLst>
            <pc:docMk/>
            <pc:sldMk cId="1311902649" sldId="347"/>
            <ac:spMk id="2" creationId="{6EDE48DB-C25C-93F8-AF74-317AD64D6410}"/>
          </ac:spMkLst>
        </pc:spChg>
        <pc:spChg chg="add del mod">
          <ac:chgData name="Lucie Konečná" userId="e77d300807919a1d" providerId="LiveId" clId="{9DD8FC6B-81D6-4ABC-89AC-8F5F86B4DEE9}" dt="2023-06-28T13:36:21.964" v="1150"/>
          <ac:spMkLst>
            <pc:docMk/>
            <pc:sldMk cId="1311902649" sldId="347"/>
            <ac:spMk id="4" creationId="{07910FDC-089C-105C-8206-1F838831DA34}"/>
          </ac:spMkLst>
        </pc:spChg>
        <pc:picChg chg="del">
          <ac:chgData name="Lucie Konečná" userId="e77d300807919a1d" providerId="LiveId" clId="{9DD8FC6B-81D6-4ABC-89AC-8F5F86B4DEE9}" dt="2023-06-28T13:34:36.413" v="1136" actId="478"/>
          <ac:picMkLst>
            <pc:docMk/>
            <pc:sldMk cId="1311902649" sldId="347"/>
            <ac:picMk id="5" creationId="{4FA02403-8F15-F309-0F99-0AEAF841619D}"/>
          </ac:picMkLst>
        </pc:picChg>
        <pc:picChg chg="del">
          <ac:chgData name="Lucie Konečná" userId="e77d300807919a1d" providerId="LiveId" clId="{9DD8FC6B-81D6-4ABC-89AC-8F5F86B4DEE9}" dt="2023-06-28T13:34:39.559" v="1138" actId="478"/>
          <ac:picMkLst>
            <pc:docMk/>
            <pc:sldMk cId="1311902649" sldId="347"/>
            <ac:picMk id="7" creationId="{F7E76D9D-3807-232A-8A5F-B9AA90111F2F}"/>
          </ac:picMkLst>
        </pc:picChg>
        <pc:picChg chg="add mod">
          <ac:chgData name="Lucie Konečná" userId="e77d300807919a1d" providerId="LiveId" clId="{9DD8FC6B-81D6-4ABC-89AC-8F5F86B4DEE9}" dt="2023-06-28T13:36:52.934" v="1159" actId="1076"/>
          <ac:picMkLst>
            <pc:docMk/>
            <pc:sldMk cId="1311902649" sldId="347"/>
            <ac:picMk id="8" creationId="{FFCCA8E9-7130-F9A2-5ED7-BEB3FCCD6532}"/>
          </ac:picMkLst>
        </pc:picChg>
        <pc:picChg chg="del">
          <ac:chgData name="Lucie Konečná" userId="e77d300807919a1d" providerId="LiveId" clId="{9DD8FC6B-81D6-4ABC-89AC-8F5F86B4DEE9}" dt="2023-06-28T13:34:41.388" v="1139" actId="478"/>
          <ac:picMkLst>
            <pc:docMk/>
            <pc:sldMk cId="1311902649" sldId="347"/>
            <ac:picMk id="9" creationId="{8935C4E3-6379-B1D7-4211-9B76527F99F7}"/>
          </ac:picMkLst>
        </pc:picChg>
        <pc:picChg chg="del">
          <ac:chgData name="Lucie Konečná" userId="e77d300807919a1d" providerId="LiveId" clId="{9DD8FC6B-81D6-4ABC-89AC-8F5F86B4DEE9}" dt="2023-06-28T13:34:42.961" v="1140" actId="478"/>
          <ac:picMkLst>
            <pc:docMk/>
            <pc:sldMk cId="1311902649" sldId="347"/>
            <ac:picMk id="11" creationId="{58A7AF26-5A83-6A56-A401-A00D34407C7B}"/>
          </ac:picMkLst>
        </pc:picChg>
        <pc:picChg chg="add del mod">
          <ac:chgData name="Lucie Konečná" userId="e77d300807919a1d" providerId="LiveId" clId="{9DD8FC6B-81D6-4ABC-89AC-8F5F86B4DEE9}" dt="2023-06-28T13:36:37.213" v="1154" actId="478"/>
          <ac:picMkLst>
            <pc:docMk/>
            <pc:sldMk cId="1311902649" sldId="347"/>
            <ac:picMk id="12" creationId="{D2175174-A653-BDB5-63D5-EED3FB3E6363}"/>
          </ac:picMkLst>
        </pc:picChg>
        <pc:picChg chg="add mod">
          <ac:chgData name="Lucie Konečná" userId="e77d300807919a1d" providerId="LiveId" clId="{9DD8FC6B-81D6-4ABC-89AC-8F5F86B4DEE9}" dt="2023-06-28T13:36:42.690" v="1156" actId="1076"/>
          <ac:picMkLst>
            <pc:docMk/>
            <pc:sldMk cId="1311902649" sldId="347"/>
            <ac:picMk id="13" creationId="{9993A54C-759D-8149-2F4E-E781291F9A8E}"/>
          </ac:picMkLst>
        </pc:picChg>
      </pc:sldChg>
      <pc:sldChg chg="addSp delSp modSp new mod">
        <pc:chgData name="Lucie Konečná" userId="e77d300807919a1d" providerId="LiveId" clId="{9DD8FC6B-81D6-4ABC-89AC-8F5F86B4DEE9}" dt="2023-06-28T14:49:48.112" v="1960" actId="1076"/>
        <pc:sldMkLst>
          <pc:docMk/>
          <pc:sldMk cId="2680325250" sldId="348"/>
        </pc:sldMkLst>
        <pc:spChg chg="mod">
          <ac:chgData name="Lucie Konečná" userId="e77d300807919a1d" providerId="LiveId" clId="{9DD8FC6B-81D6-4ABC-89AC-8F5F86B4DEE9}" dt="2023-06-28T14:49:48.112" v="1960" actId="1076"/>
          <ac:spMkLst>
            <pc:docMk/>
            <pc:sldMk cId="2680325250" sldId="348"/>
            <ac:spMk id="2" creationId="{F32CE2C1-FA66-8C9C-11EF-A362C6D0E868}"/>
          </ac:spMkLst>
        </pc:spChg>
        <pc:spChg chg="del">
          <ac:chgData name="Lucie Konečná" userId="e77d300807919a1d" providerId="LiveId" clId="{9DD8FC6B-81D6-4ABC-89AC-8F5F86B4DEE9}" dt="2023-06-28T14:49:28.731" v="1935"/>
          <ac:spMkLst>
            <pc:docMk/>
            <pc:sldMk cId="2680325250" sldId="348"/>
            <ac:spMk id="3" creationId="{70D29EE3-68C2-2B9B-15B4-71BB5B8FDEC5}"/>
          </ac:spMkLst>
        </pc:spChg>
        <pc:picChg chg="add mod">
          <ac:chgData name="Lucie Konečná" userId="e77d300807919a1d" providerId="LiveId" clId="{9DD8FC6B-81D6-4ABC-89AC-8F5F86B4DEE9}" dt="2023-06-28T14:49:45.095" v="1959" actId="1076"/>
          <ac:picMkLst>
            <pc:docMk/>
            <pc:sldMk cId="2680325250" sldId="348"/>
            <ac:picMk id="7170" creationId="{9F41F92B-0031-A753-87C5-555B2B7564E6}"/>
          </ac:picMkLst>
        </pc:picChg>
      </pc:sldChg>
      <pc:sldChg chg="addSp delSp modSp new mod">
        <pc:chgData name="Lucie Konečná" userId="e77d300807919a1d" providerId="LiveId" clId="{9DD8FC6B-81D6-4ABC-89AC-8F5F86B4DEE9}" dt="2023-06-28T15:15:58.417" v="2044" actId="14100"/>
        <pc:sldMkLst>
          <pc:docMk/>
          <pc:sldMk cId="3670234710" sldId="349"/>
        </pc:sldMkLst>
        <pc:spChg chg="mod">
          <ac:chgData name="Lucie Konečná" userId="e77d300807919a1d" providerId="LiveId" clId="{9DD8FC6B-81D6-4ABC-89AC-8F5F86B4DEE9}" dt="2023-06-28T14:58:42.069" v="1975" actId="20577"/>
          <ac:spMkLst>
            <pc:docMk/>
            <pc:sldMk cId="3670234710" sldId="349"/>
            <ac:spMk id="2" creationId="{FF536A8B-D43E-99DD-08AC-972A4E4799B4}"/>
          </ac:spMkLst>
        </pc:spChg>
        <pc:spChg chg="del">
          <ac:chgData name="Lucie Konečná" userId="e77d300807919a1d" providerId="LiveId" clId="{9DD8FC6B-81D6-4ABC-89AC-8F5F86B4DEE9}" dt="2023-06-28T14:58:44.045" v="1976"/>
          <ac:spMkLst>
            <pc:docMk/>
            <pc:sldMk cId="3670234710" sldId="349"/>
            <ac:spMk id="3" creationId="{8029D216-1254-FB21-B1B3-677CB62F98EA}"/>
          </ac:spMkLst>
        </pc:spChg>
        <pc:spChg chg="add del">
          <ac:chgData name="Lucie Konečná" userId="e77d300807919a1d" providerId="LiveId" clId="{9DD8FC6B-81D6-4ABC-89AC-8F5F86B4DEE9}" dt="2023-06-28T15:15:08.184" v="2040" actId="22"/>
          <ac:spMkLst>
            <pc:docMk/>
            <pc:sldMk cId="3670234710" sldId="349"/>
            <ac:spMk id="5" creationId="{B0FB5007-0C85-C7F0-536E-707FCD9630A6}"/>
          </ac:spMkLst>
        </pc:spChg>
        <pc:picChg chg="add mod">
          <ac:chgData name="Lucie Konečná" userId="e77d300807919a1d" providerId="LiveId" clId="{9DD8FC6B-81D6-4ABC-89AC-8F5F86B4DEE9}" dt="2023-06-28T15:15:58.417" v="2044" actId="14100"/>
          <ac:picMkLst>
            <pc:docMk/>
            <pc:sldMk cId="3670234710" sldId="349"/>
            <ac:picMk id="7" creationId="{57FF405B-E546-BDC1-6D92-1098677E0C00}"/>
          </ac:picMkLst>
        </pc:picChg>
        <pc:picChg chg="add mod">
          <ac:chgData name="Lucie Konečná" userId="e77d300807919a1d" providerId="LiveId" clId="{9DD8FC6B-81D6-4ABC-89AC-8F5F86B4DEE9}" dt="2023-06-28T15:15:49.957" v="2043" actId="1076"/>
          <ac:picMkLst>
            <pc:docMk/>
            <pc:sldMk cId="3670234710" sldId="349"/>
            <ac:picMk id="8194" creationId="{BF073EB2-4F91-52D6-DD24-F1DAEC3C92A9}"/>
          </ac:picMkLst>
        </pc:picChg>
      </pc:sldChg>
    </pc:docChg>
  </pc:docChgLst>
  <pc:docChgLst>
    <pc:chgData name="Lucie Konečná" userId="e77d300807919a1d" providerId="LiveId" clId="{32388D6B-607A-41B9-8A00-FF7DF223B39F}"/>
    <pc:docChg chg="undo custSel addSld delSld modSld modSection">
      <pc:chgData name="Lucie Konečná" userId="e77d300807919a1d" providerId="LiveId" clId="{32388D6B-607A-41B9-8A00-FF7DF223B39F}" dt="2023-06-10T16:54:37.407" v="134" actId="20577"/>
      <pc:docMkLst>
        <pc:docMk/>
      </pc:docMkLst>
      <pc:sldChg chg="modSp mod">
        <pc:chgData name="Lucie Konečná" userId="e77d300807919a1d" providerId="LiveId" clId="{32388D6B-607A-41B9-8A00-FF7DF223B39F}" dt="2023-06-10T16:37:11.638" v="3" actId="27636"/>
        <pc:sldMkLst>
          <pc:docMk/>
          <pc:sldMk cId="2497236001" sldId="256"/>
        </pc:sldMkLst>
        <pc:spChg chg="mod">
          <ac:chgData name="Lucie Konečná" userId="e77d300807919a1d" providerId="LiveId" clId="{32388D6B-607A-41B9-8A00-FF7DF223B39F}" dt="2023-06-10T16:37:11.638" v="3" actId="27636"/>
          <ac:spMkLst>
            <pc:docMk/>
            <pc:sldMk cId="2497236001" sldId="256"/>
            <ac:spMk id="3" creationId="{25C607AE-408D-4A1E-8B41-B0D674A46CCD}"/>
          </ac:spMkLst>
        </pc:spChg>
      </pc:sldChg>
      <pc:sldChg chg="add">
        <pc:chgData name="Lucie Konečná" userId="e77d300807919a1d" providerId="LiveId" clId="{32388D6B-607A-41B9-8A00-FF7DF223B39F}" dt="2023-06-10T16:42:22.610" v="8"/>
        <pc:sldMkLst>
          <pc:docMk/>
          <pc:sldMk cId="3380726325" sldId="317"/>
        </pc:sldMkLst>
      </pc:sldChg>
      <pc:sldChg chg="add">
        <pc:chgData name="Lucie Konečná" userId="e77d300807919a1d" providerId="LiveId" clId="{32388D6B-607A-41B9-8A00-FF7DF223B39F}" dt="2023-06-10T16:44:13.820" v="11"/>
        <pc:sldMkLst>
          <pc:docMk/>
          <pc:sldMk cId="2389159531" sldId="318"/>
        </pc:sldMkLst>
      </pc:sldChg>
      <pc:sldChg chg="add">
        <pc:chgData name="Lucie Konečná" userId="e77d300807919a1d" providerId="LiveId" clId="{32388D6B-607A-41B9-8A00-FF7DF223B39F}" dt="2023-06-10T16:43:10.633" v="10"/>
        <pc:sldMkLst>
          <pc:docMk/>
          <pc:sldMk cId="2132820645" sldId="320"/>
        </pc:sldMkLst>
      </pc:sldChg>
      <pc:sldChg chg="add">
        <pc:chgData name="Lucie Konečná" userId="e77d300807919a1d" providerId="LiveId" clId="{32388D6B-607A-41B9-8A00-FF7DF223B39F}" dt="2023-06-10T16:42:13.033" v="7"/>
        <pc:sldMkLst>
          <pc:docMk/>
          <pc:sldMk cId="3618024690" sldId="326"/>
        </pc:sldMkLst>
      </pc:sldChg>
      <pc:sldChg chg="del">
        <pc:chgData name="Lucie Konečná" userId="e77d300807919a1d" providerId="LiveId" clId="{32388D6B-607A-41B9-8A00-FF7DF223B39F}" dt="2023-06-10T16:38:43.316" v="4" actId="47"/>
        <pc:sldMkLst>
          <pc:docMk/>
          <pc:sldMk cId="185495107" sldId="327"/>
        </pc:sldMkLst>
      </pc:sldChg>
      <pc:sldChg chg="add">
        <pc:chgData name="Lucie Konečná" userId="e77d300807919a1d" providerId="LiveId" clId="{32388D6B-607A-41B9-8A00-FF7DF223B39F}" dt="2023-06-10T16:42:31.879" v="9"/>
        <pc:sldMkLst>
          <pc:docMk/>
          <pc:sldMk cId="3391623485" sldId="327"/>
        </pc:sldMkLst>
      </pc:sldChg>
      <pc:sldChg chg="addSp delSp modSp">
        <pc:chgData name="Lucie Konečná" userId="e77d300807919a1d" providerId="LiveId" clId="{32388D6B-607A-41B9-8A00-FF7DF223B39F}" dt="2023-06-10T16:42:03.412" v="6"/>
        <pc:sldMkLst>
          <pc:docMk/>
          <pc:sldMk cId="2589640028" sldId="339"/>
        </pc:sldMkLst>
        <pc:graphicFrameChg chg="add del mod">
          <ac:chgData name="Lucie Konečná" userId="e77d300807919a1d" providerId="LiveId" clId="{32388D6B-607A-41B9-8A00-FF7DF223B39F}" dt="2023-06-10T16:42:03.412" v="6"/>
          <ac:graphicFrameMkLst>
            <pc:docMk/>
            <pc:sldMk cId="2589640028" sldId="339"/>
            <ac:graphicFrameMk id="6" creationId="{3405E38F-FBCB-A30C-221E-A8BE14CDF800}"/>
          </ac:graphicFrameMkLst>
        </pc:graphicFrameChg>
      </pc:sldChg>
      <pc:sldChg chg="delSp add setBg delDesignElem">
        <pc:chgData name="Lucie Konečná" userId="e77d300807919a1d" providerId="LiveId" clId="{32388D6B-607A-41B9-8A00-FF7DF223B39F}" dt="2023-06-10T16:44:23.351" v="13"/>
        <pc:sldMkLst>
          <pc:docMk/>
          <pc:sldMk cId="1370734027" sldId="342"/>
        </pc:sldMkLst>
        <pc:spChg chg="del">
          <ac:chgData name="Lucie Konečná" userId="e77d300807919a1d" providerId="LiveId" clId="{32388D6B-607A-41B9-8A00-FF7DF223B39F}" dt="2023-06-10T16:44:23.351" v="13"/>
          <ac:spMkLst>
            <pc:docMk/>
            <pc:sldMk cId="1370734027" sldId="342"/>
            <ac:spMk id="12" creationId="{CC1026F7-DECB-49B4-A565-518BBA445471}"/>
          </ac:spMkLst>
        </pc:spChg>
        <pc:spChg chg="del">
          <ac:chgData name="Lucie Konečná" userId="e77d300807919a1d" providerId="LiveId" clId="{32388D6B-607A-41B9-8A00-FF7DF223B39F}" dt="2023-06-10T16:44:23.351" v="13"/>
          <ac:spMkLst>
            <pc:docMk/>
            <pc:sldMk cId="1370734027" sldId="342"/>
            <ac:spMk id="18" creationId="{1D868099-6145-4BC0-A5EA-74BEF1776BA9}"/>
          </ac:spMkLst>
        </pc:spChg>
      </pc:sldChg>
      <pc:sldChg chg="addSp delSp modSp new mod">
        <pc:chgData name="Lucie Konečná" userId="e77d300807919a1d" providerId="LiveId" clId="{32388D6B-607A-41B9-8A00-FF7DF223B39F}" dt="2023-06-10T16:54:37.407" v="134" actId="20577"/>
        <pc:sldMkLst>
          <pc:docMk/>
          <pc:sldMk cId="1924772883" sldId="343"/>
        </pc:sldMkLst>
        <pc:spChg chg="mod">
          <ac:chgData name="Lucie Konečná" userId="e77d300807919a1d" providerId="LiveId" clId="{32388D6B-607A-41B9-8A00-FF7DF223B39F}" dt="2023-06-10T16:49:07.123" v="22" actId="122"/>
          <ac:spMkLst>
            <pc:docMk/>
            <pc:sldMk cId="1924772883" sldId="343"/>
            <ac:spMk id="2" creationId="{69FFA4CC-5BCA-7124-EBAB-F786181FBD8F}"/>
          </ac:spMkLst>
        </pc:spChg>
        <pc:spChg chg="add del mod">
          <ac:chgData name="Lucie Konečná" userId="e77d300807919a1d" providerId="LiveId" clId="{32388D6B-607A-41B9-8A00-FF7DF223B39F}" dt="2023-06-10T16:54:37.407" v="134" actId="20577"/>
          <ac:spMkLst>
            <pc:docMk/>
            <pc:sldMk cId="1924772883" sldId="343"/>
            <ac:spMk id="3" creationId="{0EA8F6A1-C7E3-4EF6-79D4-983095778B33}"/>
          </ac:spMkLst>
        </pc:spChg>
        <pc:spChg chg="add del mod">
          <ac:chgData name="Lucie Konečná" userId="e77d300807919a1d" providerId="LiveId" clId="{32388D6B-607A-41B9-8A00-FF7DF223B39F}" dt="2023-06-10T16:52:40.401" v="28"/>
          <ac:spMkLst>
            <pc:docMk/>
            <pc:sldMk cId="1924772883" sldId="343"/>
            <ac:spMk id="5" creationId="{3F8433D9-29E7-711D-7A6E-BE1C5055C066}"/>
          </ac:spMkLst>
        </pc:spChg>
        <pc:graphicFrameChg chg="add del mod">
          <ac:chgData name="Lucie Konečná" userId="e77d300807919a1d" providerId="LiveId" clId="{32388D6B-607A-41B9-8A00-FF7DF223B39F}" dt="2023-06-10T16:52:40.401" v="28"/>
          <ac:graphicFrameMkLst>
            <pc:docMk/>
            <pc:sldMk cId="1924772883" sldId="343"/>
            <ac:graphicFrameMk id="4" creationId="{46FE04F5-C0B1-F65E-82FA-2EEBECEB28BC}"/>
          </ac:graphicFrameMkLst>
        </pc:graphicFrameChg>
        <pc:graphicFrameChg chg="add del mod modGraphic">
          <ac:chgData name="Lucie Konečná" userId="e77d300807919a1d" providerId="LiveId" clId="{32388D6B-607A-41B9-8A00-FF7DF223B39F}" dt="2023-06-10T16:53:07.391" v="34"/>
          <ac:graphicFrameMkLst>
            <pc:docMk/>
            <pc:sldMk cId="1924772883" sldId="343"/>
            <ac:graphicFrameMk id="6" creationId="{BB2D7E19-C69B-54CC-82E2-FD15B945D254}"/>
          </ac:graphicFrameMkLst>
        </pc:graphicFrameChg>
        <pc:graphicFrameChg chg="add del mod">
          <ac:chgData name="Lucie Konečná" userId="e77d300807919a1d" providerId="LiveId" clId="{32388D6B-607A-41B9-8A00-FF7DF223B39F}" dt="2023-06-10T16:53:10.883" v="36"/>
          <ac:graphicFrameMkLst>
            <pc:docMk/>
            <pc:sldMk cId="1924772883" sldId="343"/>
            <ac:graphicFrameMk id="7" creationId="{376136F0-974C-180F-14AB-C8E5EDA54AD1}"/>
          </ac:graphicFrameMkLst>
        </pc:graphicFrameChg>
        <pc:graphicFrameChg chg="add mod modGraphic">
          <ac:chgData name="Lucie Konečná" userId="e77d300807919a1d" providerId="LiveId" clId="{32388D6B-607A-41B9-8A00-FF7DF223B39F}" dt="2023-06-10T16:54:22.755" v="133" actId="1076"/>
          <ac:graphicFrameMkLst>
            <pc:docMk/>
            <pc:sldMk cId="1924772883" sldId="343"/>
            <ac:graphicFrameMk id="8" creationId="{291DD87B-17EA-8D15-A62D-A8E0729E052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E1F37-4FCE-444B-AC2B-A21C6770713B}" type="datetimeFigureOut">
              <a:rPr lang="cs-CZ" smtClean="0"/>
              <a:t>22.10.2023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103DE-920A-48A0-9B40-F678CA472F7B}" type="slidenum">
              <a:rPr lang="cs-CZ" smtClean="0"/>
              <a:t>‹#›</a:t>
            </a:fld>
            <a:endParaRPr lang="cs-CZ"/>
          </a:p>
        </p:txBody>
      </p:sp>
    </p:spTree>
    <p:extLst>
      <p:ext uri="{BB962C8B-B14F-4D97-AF65-F5344CB8AC3E}">
        <p14:creationId xmlns:p14="http://schemas.microsoft.com/office/powerpoint/2010/main" val="24395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11</a:t>
            </a:fld>
            <a:endParaRPr lang="cs-CZ"/>
          </a:p>
        </p:txBody>
      </p:sp>
    </p:spTree>
    <p:extLst>
      <p:ext uri="{BB962C8B-B14F-4D97-AF65-F5344CB8AC3E}">
        <p14:creationId xmlns:p14="http://schemas.microsoft.com/office/powerpoint/2010/main" val="403875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15</a:t>
            </a:fld>
            <a:endParaRPr lang="cs-CZ"/>
          </a:p>
        </p:txBody>
      </p:sp>
    </p:spTree>
    <p:extLst>
      <p:ext uri="{BB962C8B-B14F-4D97-AF65-F5344CB8AC3E}">
        <p14:creationId xmlns:p14="http://schemas.microsoft.com/office/powerpoint/2010/main" val="258473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16</a:t>
            </a:fld>
            <a:endParaRPr lang="cs-CZ"/>
          </a:p>
        </p:txBody>
      </p:sp>
    </p:spTree>
    <p:extLst>
      <p:ext uri="{BB962C8B-B14F-4D97-AF65-F5344CB8AC3E}">
        <p14:creationId xmlns:p14="http://schemas.microsoft.com/office/powerpoint/2010/main" val="422860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17</a:t>
            </a:fld>
            <a:endParaRPr lang="cs-CZ"/>
          </a:p>
        </p:txBody>
      </p:sp>
    </p:spTree>
    <p:extLst>
      <p:ext uri="{BB962C8B-B14F-4D97-AF65-F5344CB8AC3E}">
        <p14:creationId xmlns:p14="http://schemas.microsoft.com/office/powerpoint/2010/main" val="371867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18</a:t>
            </a:fld>
            <a:endParaRPr lang="cs-CZ"/>
          </a:p>
        </p:txBody>
      </p:sp>
    </p:spTree>
    <p:extLst>
      <p:ext uri="{BB962C8B-B14F-4D97-AF65-F5344CB8AC3E}">
        <p14:creationId xmlns:p14="http://schemas.microsoft.com/office/powerpoint/2010/main" val="52230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19</a:t>
            </a:fld>
            <a:endParaRPr lang="cs-CZ"/>
          </a:p>
        </p:txBody>
      </p:sp>
    </p:spTree>
    <p:extLst>
      <p:ext uri="{BB962C8B-B14F-4D97-AF65-F5344CB8AC3E}">
        <p14:creationId xmlns:p14="http://schemas.microsoft.com/office/powerpoint/2010/main" val="158124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4719BCC-9400-4743-840E-CE3C6926F340}" type="datetimeFigureOut">
              <a:rPr lang="cs-CZ" smtClean="0"/>
              <a:t>22.10.2023</a:t>
            </a:fld>
            <a:endParaRPr lang="cs-CZ"/>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9B03549-1486-4F7B-BA32-27C898408C52}" type="slidenum">
              <a:rPr lang="cs-CZ" smtClean="0"/>
              <a:t>‹#›</a:t>
            </a:fld>
            <a:endParaRPr lang="cs-CZ"/>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477908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22.10.2023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746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22.10.2023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3569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22.10.2023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80149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4719BCC-9400-4743-840E-CE3C6926F340}" type="datetimeFigureOut">
              <a:rPr lang="cs-CZ" smtClean="0"/>
              <a:t>22.10.2023</a:t>
            </a:fld>
            <a:endParaRPr lang="cs-CZ"/>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719913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719BCC-9400-4743-840E-CE3C6926F340}" type="datetimeFigureOut">
              <a:rPr lang="cs-CZ" smtClean="0"/>
              <a:t>22.10.2023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98902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719BCC-9400-4743-840E-CE3C6926F340}" type="datetimeFigureOut">
              <a:rPr lang="cs-CZ" smtClean="0"/>
              <a:t>22.10.2023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35205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719BCC-9400-4743-840E-CE3C6926F340}" type="datetimeFigureOut">
              <a:rPr lang="cs-CZ" smtClean="0"/>
              <a:t>22.10.2023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60388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19BCC-9400-4743-840E-CE3C6926F340}" type="datetimeFigureOut">
              <a:rPr lang="cs-CZ" smtClean="0"/>
              <a:t>22.10.2023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9198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22.10.2023</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cs-CZ"/>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648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22.10.2023</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265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4719BCC-9400-4743-840E-CE3C6926F340}" type="datetimeFigureOut">
              <a:rPr lang="cs-CZ" smtClean="0"/>
              <a:t>22.10.2023</a:t>
            </a:fld>
            <a:endParaRPr lang="cs-CZ"/>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cs-CZ"/>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9B03549-1486-4F7B-BA32-27C898408C52}" type="slidenum">
              <a:rPr lang="cs-CZ" smtClean="0"/>
              <a:t>‹#›</a:t>
            </a:fld>
            <a:endParaRPr lang="cs-CZ"/>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6964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9A7B29-9B37-4611-AC5F-07E7BD4F65AE}"/>
              </a:ext>
            </a:extLst>
          </p:cNvPr>
          <p:cNvSpPr>
            <a:spLocks noGrp="1"/>
          </p:cNvSpPr>
          <p:nvPr>
            <p:ph type="ctrTitle"/>
          </p:nvPr>
        </p:nvSpPr>
        <p:spPr>
          <a:xfrm>
            <a:off x="1614045" y="1525692"/>
            <a:ext cx="8635641" cy="3543780"/>
          </a:xfrm>
        </p:spPr>
        <p:txBody>
          <a:bodyPr/>
          <a:lstStyle/>
          <a:p>
            <a:r>
              <a:rPr lang="cs-CZ" sz="6000" b="1" dirty="0" err="1"/>
              <a:t>Regional</a:t>
            </a:r>
            <a:r>
              <a:rPr lang="cs-CZ" sz="6000" b="1" dirty="0"/>
              <a:t> </a:t>
            </a:r>
            <a:r>
              <a:rPr lang="cs-CZ" sz="6000" b="1"/>
              <a:t>Security</a:t>
            </a:r>
            <a:endParaRPr lang="cs-CZ" dirty="0"/>
          </a:p>
        </p:txBody>
      </p:sp>
      <p:sp>
        <p:nvSpPr>
          <p:cNvPr id="3" name="Podnadpis 2">
            <a:extLst>
              <a:ext uri="{FF2B5EF4-FFF2-40B4-BE49-F238E27FC236}">
                <a16:creationId xmlns:a16="http://schemas.microsoft.com/office/drawing/2014/main" id="{25C607AE-408D-4A1E-8B41-B0D674A46CCD}"/>
              </a:ext>
            </a:extLst>
          </p:cNvPr>
          <p:cNvSpPr>
            <a:spLocks noGrp="1"/>
          </p:cNvSpPr>
          <p:nvPr>
            <p:ph type="subTitle" idx="1"/>
          </p:nvPr>
        </p:nvSpPr>
        <p:spPr>
          <a:xfrm>
            <a:off x="789560" y="5459764"/>
            <a:ext cx="6947671" cy="1283936"/>
          </a:xfrm>
        </p:spPr>
        <p:txBody>
          <a:bodyPr>
            <a:normAutofit/>
          </a:bodyPr>
          <a:lstStyle/>
          <a:p>
            <a:r>
              <a:rPr lang="cs-CZ" dirty="0"/>
              <a:t>Lucie Konečná </a:t>
            </a:r>
          </a:p>
          <a:p>
            <a:r>
              <a:rPr lang="cs-CZ" dirty="0" err="1"/>
              <a:t>BSSb</a:t>
            </a:r>
            <a:r>
              <a:rPr lang="cs-CZ" dirty="0"/>
              <a:t> 1105 International </a:t>
            </a:r>
            <a:r>
              <a:rPr lang="cs-CZ" dirty="0" err="1"/>
              <a:t>Security</a:t>
            </a:r>
            <a:r>
              <a:rPr lang="cs-CZ" dirty="0"/>
              <a:t> </a:t>
            </a:r>
            <a:r>
              <a:rPr lang="cs-CZ" dirty="0" err="1"/>
              <a:t>Policy</a:t>
            </a:r>
            <a:r>
              <a:rPr lang="en-US" dirty="0"/>
              <a:t> </a:t>
            </a:r>
            <a:endParaRPr lang="cs-CZ" dirty="0"/>
          </a:p>
          <a:p>
            <a:r>
              <a:rPr lang="cs-CZ" dirty="0"/>
              <a:t>23/10/2023</a:t>
            </a:r>
          </a:p>
        </p:txBody>
      </p:sp>
    </p:spTree>
    <p:extLst>
      <p:ext uri="{BB962C8B-B14F-4D97-AF65-F5344CB8AC3E}">
        <p14:creationId xmlns:p14="http://schemas.microsoft.com/office/powerpoint/2010/main" val="249723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02BE00-2188-044C-E723-297F3E5CC01C}"/>
              </a:ext>
            </a:extLst>
          </p:cNvPr>
          <p:cNvSpPr>
            <a:spLocks noGrp="1"/>
          </p:cNvSpPr>
          <p:nvPr>
            <p:ph type="title"/>
          </p:nvPr>
        </p:nvSpPr>
        <p:spPr>
          <a:xfrm>
            <a:off x="1877291" y="124691"/>
            <a:ext cx="9601200" cy="1485900"/>
          </a:xfrm>
        </p:spPr>
        <p:txBody>
          <a:bodyPr/>
          <a:lstStyle/>
          <a:p>
            <a:pPr algn="ctr"/>
            <a:r>
              <a:rPr lang="cs-CZ" dirty="0" err="1"/>
              <a:t>Security</a:t>
            </a:r>
            <a:r>
              <a:rPr lang="cs-CZ" dirty="0"/>
              <a:t> </a:t>
            </a:r>
            <a:r>
              <a:rPr lang="cs-CZ" dirty="0" err="1"/>
              <a:t>Dimensions</a:t>
            </a:r>
            <a:endParaRPr lang="cs-CZ" dirty="0"/>
          </a:p>
        </p:txBody>
      </p:sp>
      <p:pic>
        <p:nvPicPr>
          <p:cNvPr id="5" name="Zástupný obsah 4">
            <a:extLst>
              <a:ext uri="{FF2B5EF4-FFF2-40B4-BE49-F238E27FC236}">
                <a16:creationId xmlns:a16="http://schemas.microsoft.com/office/drawing/2014/main" id="{AEDD8015-BCEC-D066-4859-AB8987ADDB3C}"/>
              </a:ext>
            </a:extLst>
          </p:cNvPr>
          <p:cNvPicPr>
            <a:picLocks noGrp="1" noChangeAspect="1"/>
          </p:cNvPicPr>
          <p:nvPr>
            <p:ph idx="1"/>
          </p:nvPr>
        </p:nvPicPr>
        <p:blipFill>
          <a:blip r:embed="rId2"/>
          <a:stretch>
            <a:fillRect/>
          </a:stretch>
        </p:blipFill>
        <p:spPr>
          <a:xfrm>
            <a:off x="2750303" y="835417"/>
            <a:ext cx="7335632" cy="5908283"/>
          </a:xfrm>
        </p:spPr>
      </p:pic>
    </p:spTree>
    <p:extLst>
      <p:ext uri="{BB962C8B-B14F-4D97-AF65-F5344CB8AC3E}">
        <p14:creationId xmlns:p14="http://schemas.microsoft.com/office/powerpoint/2010/main" val="357403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8DEB89-3F23-DCAC-FCBF-AFB365836378}"/>
              </a:ext>
            </a:extLst>
          </p:cNvPr>
          <p:cNvSpPr>
            <a:spLocks noGrp="1"/>
          </p:cNvSpPr>
          <p:nvPr>
            <p:ph type="title"/>
          </p:nvPr>
        </p:nvSpPr>
        <p:spPr/>
        <p:txBody>
          <a:bodyPr/>
          <a:lstStyle/>
          <a:p>
            <a:pPr algn="ctr"/>
            <a:r>
              <a:rPr lang="cs-CZ" dirty="0" err="1"/>
              <a:t>Regional</a:t>
            </a:r>
            <a:r>
              <a:rPr lang="cs-CZ" dirty="0"/>
              <a:t> </a:t>
            </a:r>
            <a:r>
              <a:rPr lang="cs-CZ" dirty="0" err="1"/>
              <a:t>Security</a:t>
            </a:r>
            <a:r>
              <a:rPr lang="cs-CZ" dirty="0"/>
              <a:t> </a:t>
            </a:r>
            <a:r>
              <a:rPr lang="cs-CZ" dirty="0" err="1"/>
              <a:t>Threats</a:t>
            </a:r>
            <a:endParaRPr lang="cs-CZ" dirty="0"/>
          </a:p>
        </p:txBody>
      </p:sp>
      <p:sp>
        <p:nvSpPr>
          <p:cNvPr id="3" name="Zástupný obsah 2">
            <a:extLst>
              <a:ext uri="{FF2B5EF4-FFF2-40B4-BE49-F238E27FC236}">
                <a16:creationId xmlns:a16="http://schemas.microsoft.com/office/drawing/2014/main" id="{327E4BA9-9E8C-1366-F0B8-71D4BA6CAAE0}"/>
              </a:ext>
            </a:extLst>
          </p:cNvPr>
          <p:cNvSpPr>
            <a:spLocks noGrp="1"/>
          </p:cNvSpPr>
          <p:nvPr>
            <p:ph idx="1"/>
          </p:nvPr>
        </p:nvSpPr>
        <p:spPr>
          <a:xfrm>
            <a:off x="1295400" y="1638300"/>
            <a:ext cx="9601200" cy="3581400"/>
          </a:xfrm>
        </p:spPr>
        <p:txBody>
          <a:bodyPr/>
          <a:lstStyle/>
          <a:p>
            <a:r>
              <a:rPr lang="en-US" dirty="0"/>
              <a:t>The most prominent</a:t>
            </a:r>
            <a:r>
              <a:rPr lang="cs-CZ" dirty="0"/>
              <a:t> </a:t>
            </a:r>
            <a:r>
              <a:rPr lang="cs-CZ" dirty="0" err="1"/>
              <a:t>regional</a:t>
            </a:r>
            <a:r>
              <a:rPr lang="en-US" dirty="0"/>
              <a:t> threats According to Eichler (2009)</a:t>
            </a:r>
            <a:r>
              <a:rPr lang="cs-CZ" dirty="0"/>
              <a:t>:</a:t>
            </a:r>
          </a:p>
          <a:p>
            <a:pPr marL="987552" lvl="1" indent="-457200">
              <a:buAutoNum type="alphaLcParenR"/>
            </a:pPr>
            <a:r>
              <a:rPr lang="cs-CZ" i="0" dirty="0" err="1"/>
              <a:t>Military</a:t>
            </a:r>
            <a:r>
              <a:rPr lang="cs-CZ" i="0" dirty="0"/>
              <a:t> </a:t>
            </a:r>
            <a:r>
              <a:rPr lang="cs-CZ" i="0" dirty="0" err="1"/>
              <a:t>threats</a:t>
            </a:r>
            <a:r>
              <a:rPr lang="cs-CZ" i="0" dirty="0"/>
              <a:t>  - </a:t>
            </a:r>
            <a:r>
              <a:rPr lang="en-US" i="0" dirty="0"/>
              <a:t>regional conflicts, WMD proliferation and armed aggression</a:t>
            </a:r>
            <a:endParaRPr lang="cs-CZ" i="0" dirty="0"/>
          </a:p>
          <a:p>
            <a:pPr marL="987552" lvl="1" indent="-457200">
              <a:buAutoNum type="alphaLcParenR"/>
            </a:pPr>
            <a:r>
              <a:rPr lang="cs-CZ" i="0" dirty="0" err="1"/>
              <a:t>Political</a:t>
            </a:r>
            <a:r>
              <a:rPr lang="cs-CZ" i="0" dirty="0"/>
              <a:t> </a:t>
            </a:r>
            <a:r>
              <a:rPr lang="cs-CZ" i="0" dirty="0" err="1"/>
              <a:t>threats</a:t>
            </a:r>
            <a:r>
              <a:rPr lang="cs-CZ" i="0" dirty="0"/>
              <a:t> - </a:t>
            </a:r>
            <a:r>
              <a:rPr lang="cs-CZ" i="0" dirty="0" err="1"/>
              <a:t>terrorism</a:t>
            </a:r>
            <a:r>
              <a:rPr lang="cs-CZ" i="0" dirty="0"/>
              <a:t> and </a:t>
            </a:r>
            <a:r>
              <a:rPr lang="cs-CZ" i="0" dirty="0" err="1"/>
              <a:t>organized</a:t>
            </a:r>
            <a:r>
              <a:rPr lang="cs-CZ" i="0" dirty="0"/>
              <a:t> </a:t>
            </a:r>
            <a:r>
              <a:rPr lang="cs-CZ" i="0" dirty="0" err="1"/>
              <a:t>crime</a:t>
            </a:r>
            <a:r>
              <a:rPr lang="cs-CZ" i="0" dirty="0"/>
              <a:t>, existence </a:t>
            </a:r>
            <a:r>
              <a:rPr lang="cs-CZ" i="0" dirty="0" err="1"/>
              <a:t>of</a:t>
            </a:r>
            <a:r>
              <a:rPr lang="cs-CZ" i="0" dirty="0"/>
              <a:t> </a:t>
            </a:r>
            <a:r>
              <a:rPr lang="cs-CZ" i="0" dirty="0" err="1"/>
              <a:t>dangerous</a:t>
            </a:r>
            <a:r>
              <a:rPr lang="cs-CZ" i="0" dirty="0"/>
              <a:t> </a:t>
            </a:r>
            <a:r>
              <a:rPr lang="cs-CZ" i="0" dirty="0" err="1"/>
              <a:t>dictatorial</a:t>
            </a:r>
            <a:r>
              <a:rPr lang="cs-CZ" i="0" dirty="0"/>
              <a:t> </a:t>
            </a:r>
            <a:r>
              <a:rPr lang="cs-CZ" i="0" dirty="0" err="1"/>
              <a:t>regimes</a:t>
            </a:r>
            <a:r>
              <a:rPr lang="cs-CZ" i="0" dirty="0"/>
              <a:t>, </a:t>
            </a:r>
            <a:r>
              <a:rPr lang="cs-CZ" i="0" dirty="0" err="1"/>
              <a:t>human</a:t>
            </a:r>
            <a:r>
              <a:rPr lang="cs-CZ" i="0" dirty="0"/>
              <a:t> </a:t>
            </a:r>
            <a:r>
              <a:rPr lang="cs-CZ" i="0" dirty="0" err="1"/>
              <a:t>rights</a:t>
            </a:r>
            <a:r>
              <a:rPr lang="cs-CZ" i="0" dirty="0"/>
              <a:t> </a:t>
            </a:r>
            <a:r>
              <a:rPr lang="cs-CZ" i="0" dirty="0" err="1"/>
              <a:t>violations</a:t>
            </a:r>
            <a:r>
              <a:rPr lang="cs-CZ" i="0" dirty="0"/>
              <a:t> and </a:t>
            </a:r>
            <a:r>
              <a:rPr lang="en-US" i="0" dirty="0"/>
              <a:t>threats to internal politics by superpowers (NATO, USA, etc.).</a:t>
            </a:r>
            <a:endParaRPr lang="cs-CZ" i="0" dirty="0"/>
          </a:p>
          <a:p>
            <a:pPr marL="987552" lvl="1" indent="-457200">
              <a:buAutoNum type="alphaLcParenR"/>
            </a:pPr>
            <a:r>
              <a:rPr lang="cs-CZ" i="0" dirty="0" err="1"/>
              <a:t>Economic</a:t>
            </a:r>
            <a:r>
              <a:rPr lang="cs-CZ" i="0" dirty="0"/>
              <a:t> </a:t>
            </a:r>
            <a:r>
              <a:rPr lang="cs-CZ" i="0" dirty="0" err="1"/>
              <a:t>threats</a:t>
            </a:r>
            <a:r>
              <a:rPr lang="cs-CZ" i="0" dirty="0"/>
              <a:t> - </a:t>
            </a:r>
            <a:r>
              <a:rPr lang="en-US" i="0" dirty="0"/>
              <a:t>instability of world markets, uneven economic development and economic crisis.</a:t>
            </a:r>
            <a:endParaRPr lang="cs-CZ" i="0" dirty="0"/>
          </a:p>
          <a:p>
            <a:pPr marL="987552" lvl="1" indent="-457200">
              <a:buAutoNum type="alphaLcParenR"/>
            </a:pPr>
            <a:r>
              <a:rPr lang="cs-CZ" i="0" dirty="0" err="1"/>
              <a:t>Ecological</a:t>
            </a:r>
            <a:r>
              <a:rPr lang="cs-CZ" i="0" dirty="0"/>
              <a:t> </a:t>
            </a:r>
            <a:r>
              <a:rPr lang="cs-CZ" i="0" dirty="0" err="1"/>
              <a:t>threats</a:t>
            </a:r>
            <a:r>
              <a:rPr lang="cs-CZ" i="0" dirty="0"/>
              <a:t> - </a:t>
            </a:r>
            <a:r>
              <a:rPr lang="en-US" i="0" dirty="0"/>
              <a:t>changes in land and sea use; direct exploitation of natural resources; climate change; pollution and invasive species</a:t>
            </a:r>
            <a:r>
              <a:rPr lang="cs-CZ" i="0" dirty="0"/>
              <a:t>.</a:t>
            </a:r>
          </a:p>
        </p:txBody>
      </p:sp>
    </p:spTree>
    <p:extLst>
      <p:ext uri="{BB962C8B-B14F-4D97-AF65-F5344CB8AC3E}">
        <p14:creationId xmlns:p14="http://schemas.microsoft.com/office/powerpoint/2010/main" val="436132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5ADBC0-BEF7-9AA8-00BD-C52E4B0D246F}"/>
              </a:ext>
            </a:extLst>
          </p:cNvPr>
          <p:cNvSpPr>
            <a:spLocks noGrp="1"/>
          </p:cNvSpPr>
          <p:nvPr>
            <p:ph type="title"/>
          </p:nvPr>
        </p:nvSpPr>
        <p:spPr>
          <a:xfrm>
            <a:off x="1662546" y="304800"/>
            <a:ext cx="9601200" cy="1485900"/>
          </a:xfrm>
        </p:spPr>
        <p:txBody>
          <a:bodyPr/>
          <a:lstStyle/>
          <a:p>
            <a:pPr algn="ctr"/>
            <a:r>
              <a:rPr lang="cs-CZ" dirty="0" err="1"/>
              <a:t>Regional</a:t>
            </a:r>
            <a:r>
              <a:rPr lang="cs-CZ" dirty="0"/>
              <a:t> </a:t>
            </a:r>
            <a:r>
              <a:rPr lang="cs-CZ" dirty="0" err="1"/>
              <a:t>Security</a:t>
            </a:r>
            <a:r>
              <a:rPr lang="cs-CZ" dirty="0"/>
              <a:t> </a:t>
            </a:r>
            <a:r>
              <a:rPr lang="cs-CZ" dirty="0" err="1"/>
              <a:t>Threats</a:t>
            </a:r>
            <a:r>
              <a:rPr lang="cs-CZ" dirty="0"/>
              <a:t> - WMD</a:t>
            </a:r>
          </a:p>
        </p:txBody>
      </p:sp>
      <p:pic>
        <p:nvPicPr>
          <p:cNvPr id="1026" name="Picture 2">
            <a:extLst>
              <a:ext uri="{FF2B5EF4-FFF2-40B4-BE49-F238E27FC236}">
                <a16:creationId xmlns:a16="http://schemas.microsoft.com/office/drawing/2014/main" id="{D1E3DC19-6714-A79D-160B-B9F5ECBD63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2655" y="1266396"/>
            <a:ext cx="6539345" cy="5155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334991A4-8CE8-4CDE-F158-4CA6BCEFF9E0}"/>
              </a:ext>
            </a:extLst>
          </p:cNvPr>
          <p:cNvSpPr txBox="1"/>
          <p:nvPr/>
        </p:nvSpPr>
        <p:spPr>
          <a:xfrm>
            <a:off x="734292" y="1360299"/>
            <a:ext cx="4918363" cy="2554545"/>
          </a:xfrm>
          <a:prstGeom prst="rect">
            <a:avLst/>
          </a:prstGeom>
          <a:noFill/>
        </p:spPr>
        <p:txBody>
          <a:bodyPr wrap="square">
            <a:spAutoFit/>
          </a:bodyPr>
          <a:lstStyle/>
          <a:p>
            <a:pPr marL="285750" indent="-285750" algn="just">
              <a:buFont typeface="Arial" panose="020B0604020202020204" pitchFamily="34" charset="0"/>
              <a:buChar char="•"/>
            </a:pPr>
            <a:r>
              <a:rPr lang="cs-CZ" sz="2000" b="0" i="0" dirty="0">
                <a:solidFill>
                  <a:srgbClr val="202122"/>
                </a:solidFill>
                <a:effectLst/>
                <a:latin typeface="+mj-lt"/>
              </a:rPr>
              <a:t>NPT 1968 - </a:t>
            </a:r>
            <a:r>
              <a:rPr lang="en-US" sz="2000" b="0" i="0" dirty="0">
                <a:solidFill>
                  <a:srgbClr val="202122"/>
                </a:solidFill>
                <a:effectLst/>
                <a:latin typeface="+mj-lt"/>
              </a:rPr>
              <a:t>the NPT non-nuclear-weapon states agree never to acquire nuclear weapons and the NPT nuclear-weapon states in exchange agree to share the benefits of peaceful nuclear technology and to pursue nuclear disarmament aimed at the ultimate elimination of their nuclear arsenals</a:t>
            </a:r>
            <a:r>
              <a:rPr lang="cs-CZ" sz="2000" b="0" i="0" dirty="0">
                <a:solidFill>
                  <a:srgbClr val="202122"/>
                </a:solidFill>
                <a:effectLst/>
                <a:latin typeface="+mj-lt"/>
              </a:rPr>
              <a:t>.</a:t>
            </a:r>
            <a:endParaRPr lang="cs-CZ" sz="2000" dirty="0">
              <a:latin typeface="+mj-lt"/>
            </a:endParaRPr>
          </a:p>
        </p:txBody>
      </p:sp>
    </p:spTree>
    <p:extLst>
      <p:ext uri="{BB962C8B-B14F-4D97-AF65-F5344CB8AC3E}">
        <p14:creationId xmlns:p14="http://schemas.microsoft.com/office/powerpoint/2010/main" val="404818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632E40-3345-2958-EBA4-0FB3C14B4D65}"/>
              </a:ext>
            </a:extLst>
          </p:cNvPr>
          <p:cNvSpPr>
            <a:spLocks noGrp="1"/>
          </p:cNvSpPr>
          <p:nvPr>
            <p:ph type="title"/>
          </p:nvPr>
        </p:nvSpPr>
        <p:spPr/>
        <p:txBody>
          <a:bodyPr/>
          <a:lstStyle/>
          <a:p>
            <a:pPr algn="ctr"/>
            <a:r>
              <a:rPr lang="cs-CZ" dirty="0" err="1"/>
              <a:t>Regional</a:t>
            </a:r>
            <a:r>
              <a:rPr lang="cs-CZ" dirty="0"/>
              <a:t> </a:t>
            </a:r>
            <a:r>
              <a:rPr lang="cs-CZ" dirty="0" err="1"/>
              <a:t>Security</a:t>
            </a:r>
            <a:r>
              <a:rPr lang="cs-CZ" dirty="0"/>
              <a:t> </a:t>
            </a:r>
            <a:r>
              <a:rPr lang="cs-CZ" dirty="0" err="1"/>
              <a:t>Threats</a:t>
            </a:r>
            <a:r>
              <a:rPr lang="cs-CZ" dirty="0"/>
              <a:t> - </a:t>
            </a:r>
            <a:r>
              <a:rPr lang="cs-CZ" dirty="0" err="1"/>
              <a:t>Conflicts</a:t>
            </a:r>
            <a:endParaRPr lang="cs-CZ" dirty="0"/>
          </a:p>
        </p:txBody>
      </p:sp>
      <p:sp>
        <p:nvSpPr>
          <p:cNvPr id="5" name="Zástupný obsah 4">
            <a:extLst>
              <a:ext uri="{FF2B5EF4-FFF2-40B4-BE49-F238E27FC236}">
                <a16:creationId xmlns:a16="http://schemas.microsoft.com/office/drawing/2014/main" id="{D76F14C9-0DF1-A521-E82C-4BC7D4CBD127}"/>
              </a:ext>
            </a:extLst>
          </p:cNvPr>
          <p:cNvSpPr>
            <a:spLocks noGrp="1"/>
          </p:cNvSpPr>
          <p:nvPr>
            <p:ph idx="1"/>
          </p:nvPr>
        </p:nvSpPr>
        <p:spPr>
          <a:xfrm>
            <a:off x="1496291" y="2015837"/>
            <a:ext cx="9601200" cy="3581400"/>
          </a:xfrm>
        </p:spPr>
        <p:txBody>
          <a:bodyPr/>
          <a:lstStyle/>
          <a:p>
            <a:pPr>
              <a:lnSpc>
                <a:spcPct val="80000"/>
              </a:lnSpc>
            </a:pPr>
            <a:r>
              <a:rPr lang="en-US" b="1" dirty="0"/>
              <a:t>An armed conflict </a:t>
            </a:r>
            <a:r>
              <a:rPr lang="en-US" dirty="0"/>
              <a:t>is a contested incompatibility that concerns government or territory where the use of armed force between two parties, results in at least 25 battle-related deaths in one calendar year.</a:t>
            </a:r>
            <a:endParaRPr lang="cs-CZ" dirty="0"/>
          </a:p>
          <a:p>
            <a:pPr>
              <a:lnSpc>
                <a:spcPct val="80000"/>
              </a:lnSpc>
            </a:pPr>
            <a:r>
              <a:rPr lang="cs-CZ" b="1" dirty="0" err="1"/>
              <a:t>Conflict</a:t>
            </a:r>
            <a:r>
              <a:rPr lang="cs-CZ" b="1" dirty="0"/>
              <a:t>: </a:t>
            </a:r>
            <a:r>
              <a:rPr lang="en-US" dirty="0"/>
              <a:t>clash between two actors who have incompatible interests</a:t>
            </a:r>
            <a:r>
              <a:rPr lang="cs-CZ" dirty="0"/>
              <a:t>.</a:t>
            </a:r>
          </a:p>
          <a:p>
            <a:pPr>
              <a:lnSpc>
                <a:spcPct val="80000"/>
              </a:lnSpc>
            </a:pPr>
            <a:r>
              <a:rPr lang="en-US" dirty="0"/>
              <a:t>Necessary features of conflict according to </a:t>
            </a:r>
            <a:r>
              <a:rPr lang="en-US" dirty="0" err="1"/>
              <a:t>Holsti</a:t>
            </a:r>
            <a:r>
              <a:rPr lang="en-US" dirty="0"/>
              <a:t> (1991)</a:t>
            </a:r>
            <a:r>
              <a:rPr lang="cs-CZ" dirty="0"/>
              <a:t>:</a:t>
            </a:r>
          </a:p>
          <a:p>
            <a:pPr marL="530352" lvl="1" indent="0">
              <a:lnSpc>
                <a:spcPct val="80000"/>
              </a:lnSpc>
              <a:buNone/>
            </a:pPr>
            <a:r>
              <a:rPr lang="cs-CZ" i="0" dirty="0"/>
              <a:t> a) </a:t>
            </a:r>
            <a:r>
              <a:rPr lang="cs-CZ" i="0" dirty="0" err="1"/>
              <a:t>Actors</a:t>
            </a:r>
            <a:r>
              <a:rPr lang="cs-CZ" i="0" dirty="0"/>
              <a:t> </a:t>
            </a:r>
            <a:r>
              <a:rPr lang="cs-CZ" i="0" dirty="0" err="1"/>
              <a:t>of</a:t>
            </a:r>
            <a:r>
              <a:rPr lang="cs-CZ" i="0" dirty="0"/>
              <a:t> </a:t>
            </a:r>
            <a:r>
              <a:rPr lang="cs-CZ" i="0" dirty="0" err="1"/>
              <a:t>the</a:t>
            </a:r>
            <a:r>
              <a:rPr lang="cs-CZ" i="0" dirty="0"/>
              <a:t> </a:t>
            </a:r>
            <a:r>
              <a:rPr lang="cs-CZ" i="0" dirty="0" err="1"/>
              <a:t>conflict</a:t>
            </a:r>
            <a:endParaRPr lang="cs-CZ" i="0" dirty="0"/>
          </a:p>
          <a:p>
            <a:pPr marL="530352" lvl="1" indent="0">
              <a:lnSpc>
                <a:spcPct val="80000"/>
              </a:lnSpc>
              <a:buNone/>
            </a:pPr>
            <a:r>
              <a:rPr lang="cs-CZ" i="0" dirty="0"/>
              <a:t> b) Area </a:t>
            </a:r>
            <a:r>
              <a:rPr lang="cs-CZ" i="0" dirty="0" err="1"/>
              <a:t>of</a:t>
            </a:r>
            <a:r>
              <a:rPr lang="cs-CZ" i="0" dirty="0"/>
              <a:t> </a:t>
            </a:r>
            <a:r>
              <a:rPr lang="cs-CZ" i="0" dirty="0" err="1"/>
              <a:t>the</a:t>
            </a:r>
            <a:r>
              <a:rPr lang="cs-CZ" i="0" dirty="0"/>
              <a:t> </a:t>
            </a:r>
            <a:r>
              <a:rPr lang="cs-CZ" i="0" dirty="0" err="1"/>
              <a:t>clash</a:t>
            </a:r>
            <a:r>
              <a:rPr lang="cs-CZ" i="0" dirty="0"/>
              <a:t> (</a:t>
            </a:r>
            <a:r>
              <a:rPr lang="cs-CZ" i="0" dirty="0" err="1"/>
              <a:t>incompatibility</a:t>
            </a:r>
            <a:r>
              <a:rPr lang="cs-CZ" i="0" dirty="0"/>
              <a:t>)</a:t>
            </a:r>
          </a:p>
          <a:p>
            <a:pPr marL="530352" lvl="1" indent="0">
              <a:lnSpc>
                <a:spcPct val="80000"/>
              </a:lnSpc>
              <a:buNone/>
            </a:pPr>
            <a:r>
              <a:rPr lang="cs-CZ" i="0" dirty="0"/>
              <a:t> c) </a:t>
            </a:r>
            <a:r>
              <a:rPr lang="cs-CZ" i="0" dirty="0" err="1"/>
              <a:t>Tension</a:t>
            </a:r>
            <a:endParaRPr lang="cs-CZ" i="0" dirty="0"/>
          </a:p>
          <a:p>
            <a:pPr marL="530352" lvl="1" indent="0">
              <a:lnSpc>
                <a:spcPct val="80000"/>
              </a:lnSpc>
              <a:buNone/>
            </a:pPr>
            <a:r>
              <a:rPr lang="cs-CZ" i="0" dirty="0"/>
              <a:t> d) </a:t>
            </a:r>
            <a:r>
              <a:rPr lang="cs-CZ" i="0" dirty="0" err="1"/>
              <a:t>Conflict</a:t>
            </a:r>
            <a:r>
              <a:rPr lang="cs-CZ" i="0" dirty="0"/>
              <a:t> </a:t>
            </a:r>
            <a:r>
              <a:rPr lang="cs-CZ" i="0" dirty="0" err="1"/>
              <a:t>behavior</a:t>
            </a:r>
            <a:endParaRPr lang="cs-CZ" dirty="0"/>
          </a:p>
          <a:p>
            <a:pPr>
              <a:lnSpc>
                <a:spcPct val="80000"/>
              </a:lnSpc>
            </a:pPr>
            <a:r>
              <a:rPr lang="cs-CZ" dirty="0" err="1"/>
              <a:t>Conflict</a:t>
            </a:r>
            <a:r>
              <a:rPr lang="cs-CZ" dirty="0"/>
              <a:t> vs. </a:t>
            </a:r>
            <a:r>
              <a:rPr lang="cs-CZ" dirty="0" err="1"/>
              <a:t>War</a:t>
            </a:r>
            <a:r>
              <a:rPr lang="cs-CZ" dirty="0"/>
              <a:t> vs. Civil </a:t>
            </a:r>
            <a:r>
              <a:rPr lang="cs-CZ" dirty="0" err="1"/>
              <a:t>war</a:t>
            </a:r>
            <a:endParaRPr lang="cs-CZ" dirty="0"/>
          </a:p>
          <a:p>
            <a:pPr marL="0" indent="0">
              <a:buNone/>
            </a:pPr>
            <a:endParaRPr lang="cs-CZ" dirty="0"/>
          </a:p>
        </p:txBody>
      </p:sp>
    </p:spTree>
    <p:extLst>
      <p:ext uri="{BB962C8B-B14F-4D97-AF65-F5344CB8AC3E}">
        <p14:creationId xmlns:p14="http://schemas.microsoft.com/office/powerpoint/2010/main" val="327006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632E40-3345-2958-EBA4-0FB3C14B4D65}"/>
              </a:ext>
            </a:extLst>
          </p:cNvPr>
          <p:cNvSpPr>
            <a:spLocks noGrp="1"/>
          </p:cNvSpPr>
          <p:nvPr>
            <p:ph type="title"/>
          </p:nvPr>
        </p:nvSpPr>
        <p:spPr/>
        <p:txBody>
          <a:bodyPr/>
          <a:lstStyle/>
          <a:p>
            <a:pPr algn="ctr"/>
            <a:r>
              <a:rPr lang="cs-CZ" dirty="0" err="1"/>
              <a:t>Regional</a:t>
            </a:r>
            <a:r>
              <a:rPr lang="cs-CZ" dirty="0"/>
              <a:t> </a:t>
            </a:r>
            <a:r>
              <a:rPr lang="cs-CZ" dirty="0" err="1"/>
              <a:t>Security</a:t>
            </a:r>
            <a:r>
              <a:rPr lang="cs-CZ" dirty="0"/>
              <a:t> </a:t>
            </a:r>
            <a:r>
              <a:rPr lang="cs-CZ" dirty="0" err="1"/>
              <a:t>Threats</a:t>
            </a:r>
            <a:r>
              <a:rPr lang="cs-CZ" dirty="0"/>
              <a:t> - </a:t>
            </a:r>
            <a:r>
              <a:rPr lang="cs-CZ" dirty="0" err="1"/>
              <a:t>Conflicts</a:t>
            </a:r>
            <a:endParaRPr lang="cs-CZ" dirty="0"/>
          </a:p>
        </p:txBody>
      </p:sp>
      <p:pic>
        <p:nvPicPr>
          <p:cNvPr id="2050" name="Picture 2" descr="Infographic: The World at War in 2023 | Statista">
            <a:extLst>
              <a:ext uri="{FF2B5EF4-FFF2-40B4-BE49-F238E27FC236}">
                <a16:creationId xmlns:a16="http://schemas.microsoft.com/office/drawing/2014/main" id="{77BE0F2D-A68D-81AD-5732-FA2986FF40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2727" y="1378527"/>
            <a:ext cx="5479473" cy="5479473"/>
          </a:xfrm>
          <a:prstGeom prst="rect">
            <a:avLst/>
          </a:prstGeom>
          <a:noFill/>
          <a:extLst>
            <a:ext uri="{909E8E84-426E-40DD-AFC4-6F175D3DCCD1}">
              <a14:hiddenFill xmlns:a14="http://schemas.microsoft.com/office/drawing/2010/main">
                <a:solidFill>
                  <a:srgbClr val="FFFFFF"/>
                </a:solidFill>
              </a14:hiddenFill>
            </a:ext>
          </a:extLst>
        </p:spPr>
      </p:pic>
      <p:pic>
        <p:nvPicPr>
          <p:cNvPr id="4" name="Zástupný obsah 3">
            <a:extLst>
              <a:ext uri="{FF2B5EF4-FFF2-40B4-BE49-F238E27FC236}">
                <a16:creationId xmlns:a16="http://schemas.microsoft.com/office/drawing/2014/main" id="{B0F474BB-316E-FA76-3835-B3773111D5D3}"/>
              </a:ext>
            </a:extLst>
          </p:cNvPr>
          <p:cNvPicPr>
            <a:picLocks noChangeAspect="1"/>
          </p:cNvPicPr>
          <p:nvPr/>
        </p:nvPicPr>
        <p:blipFill rotWithShape="1">
          <a:blip r:embed="rId3"/>
          <a:srcRect l="1760" r="1201"/>
          <a:stretch/>
        </p:blipFill>
        <p:spPr>
          <a:xfrm>
            <a:off x="6169500" y="2639291"/>
            <a:ext cx="6022499" cy="3532909"/>
          </a:xfrm>
          <a:prstGeom prst="rect">
            <a:avLst/>
          </a:prstGeom>
        </p:spPr>
      </p:pic>
    </p:spTree>
    <p:extLst>
      <p:ext uri="{BB962C8B-B14F-4D97-AF65-F5344CB8AC3E}">
        <p14:creationId xmlns:p14="http://schemas.microsoft.com/office/powerpoint/2010/main" val="1942318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34727F-0336-75EE-5D69-C0BEB849F8F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2351194-7BF0-256D-86D4-E577B239650D}"/>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F9DD481F-F06E-D0DB-267E-78496CEE9661}"/>
              </a:ext>
            </a:extLst>
          </p:cNvPr>
          <p:cNvPicPr>
            <a:picLocks noChangeAspect="1"/>
          </p:cNvPicPr>
          <p:nvPr/>
        </p:nvPicPr>
        <p:blipFill>
          <a:blip r:embed="rId3"/>
          <a:stretch>
            <a:fillRect/>
          </a:stretch>
        </p:blipFill>
        <p:spPr>
          <a:xfrm>
            <a:off x="731017" y="78252"/>
            <a:ext cx="11291264" cy="6701495"/>
          </a:xfrm>
          <a:prstGeom prst="rect">
            <a:avLst/>
          </a:prstGeom>
        </p:spPr>
      </p:pic>
    </p:spTree>
    <p:extLst>
      <p:ext uri="{BB962C8B-B14F-4D97-AF65-F5344CB8AC3E}">
        <p14:creationId xmlns:p14="http://schemas.microsoft.com/office/powerpoint/2010/main" val="2616632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4BAC6D-9865-8701-BCD8-231E09B636BA}"/>
              </a:ext>
            </a:extLst>
          </p:cNvPr>
          <p:cNvSpPr>
            <a:spLocks noGrp="1"/>
          </p:cNvSpPr>
          <p:nvPr>
            <p:ph type="title"/>
          </p:nvPr>
        </p:nvSpPr>
        <p:spPr/>
        <p:txBody>
          <a:bodyPr/>
          <a:lstStyle/>
          <a:p>
            <a:pPr algn="ctr"/>
            <a:r>
              <a:rPr lang="en-AU" dirty="0"/>
              <a:t>Regional Security Threats - </a:t>
            </a:r>
            <a:r>
              <a:rPr lang="cs-CZ" dirty="0" err="1"/>
              <a:t>Terrorism</a:t>
            </a:r>
            <a:endParaRPr lang="en-AU" dirty="0"/>
          </a:p>
        </p:txBody>
      </p:sp>
      <p:pic>
        <p:nvPicPr>
          <p:cNvPr id="5" name="Zástupný obsah 4">
            <a:extLst>
              <a:ext uri="{FF2B5EF4-FFF2-40B4-BE49-F238E27FC236}">
                <a16:creationId xmlns:a16="http://schemas.microsoft.com/office/drawing/2014/main" id="{807C92AB-4630-E372-FF03-B54BBF92463C}"/>
              </a:ext>
            </a:extLst>
          </p:cNvPr>
          <p:cNvPicPr>
            <a:picLocks noGrp="1" noChangeAspect="1"/>
          </p:cNvPicPr>
          <p:nvPr>
            <p:ph idx="1"/>
          </p:nvPr>
        </p:nvPicPr>
        <p:blipFill>
          <a:blip r:embed="rId3"/>
          <a:stretch>
            <a:fillRect/>
          </a:stretch>
        </p:blipFill>
        <p:spPr>
          <a:xfrm>
            <a:off x="6098188" y="2177446"/>
            <a:ext cx="5996830" cy="4159505"/>
          </a:xfrm>
        </p:spPr>
      </p:pic>
      <p:pic>
        <p:nvPicPr>
          <p:cNvPr id="7" name="Obrázek 6">
            <a:extLst>
              <a:ext uri="{FF2B5EF4-FFF2-40B4-BE49-F238E27FC236}">
                <a16:creationId xmlns:a16="http://schemas.microsoft.com/office/drawing/2014/main" id="{C0F35536-AAD5-D03C-61E2-C634431B50EA}"/>
              </a:ext>
            </a:extLst>
          </p:cNvPr>
          <p:cNvPicPr>
            <a:picLocks noChangeAspect="1"/>
          </p:cNvPicPr>
          <p:nvPr/>
        </p:nvPicPr>
        <p:blipFill>
          <a:blip r:embed="rId4"/>
          <a:stretch>
            <a:fillRect/>
          </a:stretch>
        </p:blipFill>
        <p:spPr>
          <a:xfrm>
            <a:off x="588819" y="2171700"/>
            <a:ext cx="5705495" cy="4165251"/>
          </a:xfrm>
          <a:prstGeom prst="rect">
            <a:avLst/>
          </a:prstGeom>
        </p:spPr>
      </p:pic>
    </p:spTree>
    <p:extLst>
      <p:ext uri="{BB962C8B-B14F-4D97-AF65-F5344CB8AC3E}">
        <p14:creationId xmlns:p14="http://schemas.microsoft.com/office/powerpoint/2010/main" val="1925240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4BAC6D-9865-8701-BCD8-231E09B636BA}"/>
              </a:ext>
            </a:extLst>
          </p:cNvPr>
          <p:cNvSpPr>
            <a:spLocks noGrp="1"/>
          </p:cNvSpPr>
          <p:nvPr>
            <p:ph type="title"/>
          </p:nvPr>
        </p:nvSpPr>
        <p:spPr>
          <a:xfrm>
            <a:off x="2182091" y="0"/>
            <a:ext cx="9601200" cy="1485900"/>
          </a:xfrm>
        </p:spPr>
        <p:txBody>
          <a:bodyPr/>
          <a:lstStyle/>
          <a:p>
            <a:pPr algn="ctr"/>
            <a:r>
              <a:rPr lang="en-AU" dirty="0"/>
              <a:t>Regional Security Threats - </a:t>
            </a:r>
            <a:r>
              <a:rPr lang="cs-CZ" dirty="0" err="1"/>
              <a:t>Terrorism</a:t>
            </a:r>
            <a:endParaRPr lang="en-AU" dirty="0"/>
          </a:p>
        </p:txBody>
      </p:sp>
      <p:pic>
        <p:nvPicPr>
          <p:cNvPr id="8" name="Obrázek 7">
            <a:extLst>
              <a:ext uri="{FF2B5EF4-FFF2-40B4-BE49-F238E27FC236}">
                <a16:creationId xmlns:a16="http://schemas.microsoft.com/office/drawing/2014/main" id="{62AEBC5C-2EA9-4020-BD6B-6D6B245D70A6}"/>
              </a:ext>
            </a:extLst>
          </p:cNvPr>
          <p:cNvPicPr>
            <a:picLocks noChangeAspect="1"/>
          </p:cNvPicPr>
          <p:nvPr/>
        </p:nvPicPr>
        <p:blipFill>
          <a:blip r:embed="rId3"/>
          <a:stretch>
            <a:fillRect/>
          </a:stretch>
        </p:blipFill>
        <p:spPr>
          <a:xfrm>
            <a:off x="1371600" y="742950"/>
            <a:ext cx="10584127" cy="6109439"/>
          </a:xfrm>
          <a:prstGeom prst="rect">
            <a:avLst/>
          </a:prstGeom>
        </p:spPr>
      </p:pic>
      <p:sp>
        <p:nvSpPr>
          <p:cNvPr id="12" name="Zástupný obsah 11">
            <a:extLst>
              <a:ext uri="{FF2B5EF4-FFF2-40B4-BE49-F238E27FC236}">
                <a16:creationId xmlns:a16="http://schemas.microsoft.com/office/drawing/2014/main" id="{5C59DEB2-5663-14E6-C80B-8D09A2635E87}"/>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257293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4BAC6D-9865-8701-BCD8-231E09B636BA}"/>
              </a:ext>
            </a:extLst>
          </p:cNvPr>
          <p:cNvSpPr>
            <a:spLocks noGrp="1"/>
          </p:cNvSpPr>
          <p:nvPr>
            <p:ph type="title"/>
          </p:nvPr>
        </p:nvSpPr>
        <p:spPr>
          <a:xfrm>
            <a:off x="2182091" y="0"/>
            <a:ext cx="9601200" cy="1485900"/>
          </a:xfrm>
        </p:spPr>
        <p:txBody>
          <a:bodyPr/>
          <a:lstStyle/>
          <a:p>
            <a:pPr algn="ctr"/>
            <a:r>
              <a:rPr lang="en-AU" dirty="0"/>
              <a:t>Regional Security Threats - </a:t>
            </a:r>
            <a:r>
              <a:rPr lang="cs-CZ" dirty="0" err="1"/>
              <a:t>Terrorism</a:t>
            </a:r>
            <a:endParaRPr lang="en-AU" dirty="0"/>
          </a:p>
        </p:txBody>
      </p:sp>
      <p:sp>
        <p:nvSpPr>
          <p:cNvPr id="12" name="Zástupný obsah 11">
            <a:extLst>
              <a:ext uri="{FF2B5EF4-FFF2-40B4-BE49-F238E27FC236}">
                <a16:creationId xmlns:a16="http://schemas.microsoft.com/office/drawing/2014/main" id="{5C59DEB2-5663-14E6-C80B-8D09A2635E87}"/>
              </a:ext>
            </a:extLst>
          </p:cNvPr>
          <p:cNvSpPr>
            <a:spLocks noGrp="1"/>
          </p:cNvSpPr>
          <p:nvPr>
            <p:ph idx="1"/>
          </p:nvPr>
        </p:nvSpPr>
        <p:spPr/>
        <p:txBody>
          <a:bodyPr/>
          <a:lstStyle/>
          <a:p>
            <a:endParaRPr lang="cs-CZ" dirty="0"/>
          </a:p>
        </p:txBody>
      </p:sp>
      <p:pic>
        <p:nvPicPr>
          <p:cNvPr id="3" name="Zástupný obsah 9">
            <a:extLst>
              <a:ext uri="{FF2B5EF4-FFF2-40B4-BE49-F238E27FC236}">
                <a16:creationId xmlns:a16="http://schemas.microsoft.com/office/drawing/2014/main" id="{5D3282BD-7F25-9813-7BF6-058DD2D76BE3}"/>
              </a:ext>
            </a:extLst>
          </p:cNvPr>
          <p:cNvPicPr>
            <a:picLocks noChangeAspect="1"/>
          </p:cNvPicPr>
          <p:nvPr/>
        </p:nvPicPr>
        <p:blipFill>
          <a:blip r:embed="rId3"/>
          <a:stretch>
            <a:fillRect/>
          </a:stretch>
        </p:blipFill>
        <p:spPr>
          <a:xfrm>
            <a:off x="2109354" y="745667"/>
            <a:ext cx="8711046" cy="6112333"/>
          </a:xfrm>
          <a:prstGeom prst="rect">
            <a:avLst/>
          </a:prstGeom>
        </p:spPr>
      </p:pic>
    </p:spTree>
    <p:extLst>
      <p:ext uri="{BB962C8B-B14F-4D97-AF65-F5344CB8AC3E}">
        <p14:creationId xmlns:p14="http://schemas.microsoft.com/office/powerpoint/2010/main" val="2481963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4BAC6D-9865-8701-BCD8-231E09B636BA}"/>
              </a:ext>
            </a:extLst>
          </p:cNvPr>
          <p:cNvSpPr>
            <a:spLocks noGrp="1"/>
          </p:cNvSpPr>
          <p:nvPr>
            <p:ph type="title"/>
          </p:nvPr>
        </p:nvSpPr>
        <p:spPr>
          <a:xfrm>
            <a:off x="2182091" y="0"/>
            <a:ext cx="9601200" cy="1485900"/>
          </a:xfrm>
        </p:spPr>
        <p:txBody>
          <a:bodyPr/>
          <a:lstStyle/>
          <a:p>
            <a:pPr algn="ctr"/>
            <a:r>
              <a:rPr lang="en-AU" dirty="0"/>
              <a:t>Regional Security Threats - </a:t>
            </a:r>
            <a:r>
              <a:rPr lang="cs-CZ" dirty="0" err="1"/>
              <a:t>Terrorism</a:t>
            </a:r>
            <a:endParaRPr lang="en-AU" dirty="0"/>
          </a:p>
        </p:txBody>
      </p:sp>
      <p:sp>
        <p:nvSpPr>
          <p:cNvPr id="12" name="Zástupný obsah 11">
            <a:extLst>
              <a:ext uri="{FF2B5EF4-FFF2-40B4-BE49-F238E27FC236}">
                <a16:creationId xmlns:a16="http://schemas.microsoft.com/office/drawing/2014/main" id="{5C59DEB2-5663-14E6-C80B-8D09A2635E87}"/>
              </a:ext>
            </a:extLst>
          </p:cNvPr>
          <p:cNvSpPr>
            <a:spLocks noGrp="1"/>
          </p:cNvSpPr>
          <p:nvPr>
            <p:ph idx="1"/>
          </p:nvPr>
        </p:nvSpPr>
        <p:spPr/>
        <p:txBody>
          <a:bodyPr/>
          <a:lstStyle/>
          <a:p>
            <a:endParaRPr lang="cs-CZ" dirty="0"/>
          </a:p>
        </p:txBody>
      </p:sp>
      <p:pic>
        <p:nvPicPr>
          <p:cNvPr id="5" name="Obrázek 4">
            <a:extLst>
              <a:ext uri="{FF2B5EF4-FFF2-40B4-BE49-F238E27FC236}">
                <a16:creationId xmlns:a16="http://schemas.microsoft.com/office/drawing/2014/main" id="{0055AE7A-9BF8-7F8B-9991-C773FBF4E385}"/>
              </a:ext>
            </a:extLst>
          </p:cNvPr>
          <p:cNvPicPr>
            <a:picLocks noChangeAspect="1"/>
          </p:cNvPicPr>
          <p:nvPr/>
        </p:nvPicPr>
        <p:blipFill>
          <a:blip r:embed="rId3"/>
          <a:stretch>
            <a:fillRect/>
          </a:stretch>
        </p:blipFill>
        <p:spPr>
          <a:xfrm>
            <a:off x="1963882" y="652369"/>
            <a:ext cx="9008918" cy="6110738"/>
          </a:xfrm>
          <a:prstGeom prst="rect">
            <a:avLst/>
          </a:prstGeom>
        </p:spPr>
      </p:pic>
    </p:spTree>
    <p:extLst>
      <p:ext uri="{BB962C8B-B14F-4D97-AF65-F5344CB8AC3E}">
        <p14:creationId xmlns:p14="http://schemas.microsoft.com/office/powerpoint/2010/main" val="334810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9CF1C9-4430-976A-5C58-D8198E78F072}"/>
              </a:ext>
            </a:extLst>
          </p:cNvPr>
          <p:cNvSpPr>
            <a:spLocks noGrp="1"/>
          </p:cNvSpPr>
          <p:nvPr>
            <p:ph type="title"/>
          </p:nvPr>
        </p:nvSpPr>
        <p:spPr>
          <a:xfrm>
            <a:off x="1828800" y="152399"/>
            <a:ext cx="9601200" cy="1485900"/>
          </a:xfrm>
        </p:spPr>
        <p:txBody>
          <a:bodyPr/>
          <a:lstStyle/>
          <a:p>
            <a:pPr algn="ctr"/>
            <a:r>
              <a:rPr lang="en-AU" dirty="0"/>
              <a:t>Regional Security</a:t>
            </a:r>
          </a:p>
        </p:txBody>
      </p:sp>
      <p:sp>
        <p:nvSpPr>
          <p:cNvPr id="3" name="Zástupný obsah 2">
            <a:extLst>
              <a:ext uri="{FF2B5EF4-FFF2-40B4-BE49-F238E27FC236}">
                <a16:creationId xmlns:a16="http://schemas.microsoft.com/office/drawing/2014/main" id="{2FF12562-089D-C081-865F-EE7004457D6E}"/>
              </a:ext>
            </a:extLst>
          </p:cNvPr>
          <p:cNvSpPr>
            <a:spLocks noGrp="1"/>
          </p:cNvSpPr>
          <p:nvPr>
            <p:ph idx="1"/>
          </p:nvPr>
        </p:nvSpPr>
        <p:spPr>
          <a:xfrm>
            <a:off x="1371600" y="1222662"/>
            <a:ext cx="10820400" cy="4866409"/>
          </a:xfrm>
        </p:spPr>
        <p:txBody>
          <a:bodyPr>
            <a:normAutofit fontScale="92500" lnSpcReduction="20000"/>
          </a:bodyPr>
          <a:lstStyle/>
          <a:p>
            <a:pPr algn="just"/>
            <a:r>
              <a:rPr lang="cs-CZ" dirty="0">
                <a:solidFill>
                  <a:srgbClr val="000000"/>
                </a:solidFill>
                <a:latin typeface="+mj-lt"/>
                <a:ea typeface="Calibri" panose="020F0502020204030204" pitchFamily="34" charset="0"/>
              </a:rPr>
              <a:t>R</a:t>
            </a:r>
            <a:r>
              <a:rPr lang="en-GB" dirty="0" err="1">
                <a:solidFill>
                  <a:srgbClr val="000000"/>
                </a:solidFill>
                <a:effectLst/>
                <a:latin typeface="+mj-lt"/>
                <a:ea typeface="Calibri" panose="020F0502020204030204" pitchFamily="34" charset="0"/>
              </a:rPr>
              <a:t>egion</a:t>
            </a:r>
            <a:r>
              <a:rPr lang="en-GB" dirty="0">
                <a:solidFill>
                  <a:srgbClr val="000000"/>
                </a:solidFill>
                <a:effectLst/>
                <a:latin typeface="+mj-lt"/>
                <a:ea typeface="Calibri" panose="020F0502020204030204" pitchFamily="34" charset="0"/>
              </a:rPr>
              <a:t> is the area of interest to many fields of science</a:t>
            </a:r>
            <a:r>
              <a:rPr lang="cs-CZ" dirty="0">
                <a:solidFill>
                  <a:srgbClr val="000000"/>
                </a:solidFill>
                <a:effectLst/>
                <a:latin typeface="+mj-lt"/>
                <a:ea typeface="Calibri" panose="020F0502020204030204" pitchFamily="34" charset="0"/>
              </a:rPr>
              <a:t>.</a:t>
            </a:r>
          </a:p>
          <a:p>
            <a:pPr algn="just"/>
            <a:r>
              <a:rPr lang="cs-CZ" dirty="0" err="1">
                <a:solidFill>
                  <a:srgbClr val="000000"/>
                </a:solidFill>
                <a:latin typeface="+mj-lt"/>
                <a:ea typeface="Calibri" panose="020F0502020204030204" pitchFamily="34" charset="0"/>
              </a:rPr>
              <a:t>Definition</a:t>
            </a:r>
            <a:r>
              <a:rPr lang="cs-CZ" dirty="0">
                <a:solidFill>
                  <a:srgbClr val="000000"/>
                </a:solidFill>
                <a:latin typeface="+mj-lt"/>
                <a:ea typeface="Calibri" panose="020F0502020204030204" pitchFamily="34" charset="0"/>
              </a:rPr>
              <a:t> and </a:t>
            </a:r>
            <a:r>
              <a:rPr lang="cs-CZ" dirty="0" err="1">
                <a:solidFill>
                  <a:srgbClr val="000000"/>
                </a:solidFill>
                <a:latin typeface="+mj-lt"/>
                <a:ea typeface="Calibri" panose="020F0502020204030204" pitchFamily="34" charset="0"/>
              </a:rPr>
              <a:t>characteristics</a:t>
            </a:r>
            <a:r>
              <a:rPr lang="cs-CZ" dirty="0">
                <a:solidFill>
                  <a:srgbClr val="000000"/>
                </a:solidFill>
                <a:latin typeface="+mj-lt"/>
                <a:ea typeface="Calibri" panose="020F0502020204030204" pitchFamily="34" charset="0"/>
              </a:rPr>
              <a:t> </a:t>
            </a:r>
            <a:r>
              <a:rPr lang="cs-CZ" dirty="0" err="1">
                <a:solidFill>
                  <a:srgbClr val="000000"/>
                </a:solidFill>
                <a:latin typeface="+mj-lt"/>
                <a:ea typeface="Calibri" panose="020F0502020204030204" pitchFamily="34" charset="0"/>
              </a:rPr>
              <a:t>of</a:t>
            </a:r>
            <a:r>
              <a:rPr lang="cs-CZ" dirty="0">
                <a:solidFill>
                  <a:srgbClr val="000000"/>
                </a:solidFill>
                <a:latin typeface="+mj-lt"/>
                <a:ea typeface="Calibri" panose="020F0502020204030204" pitchFamily="34" charset="0"/>
              </a:rPr>
              <a:t> RS: </a:t>
            </a:r>
          </a:p>
          <a:p>
            <a:pPr marL="987552" lvl="1" indent="-457200" algn="just">
              <a:buAutoNum type="alphaLcParenR"/>
            </a:pPr>
            <a:r>
              <a:rPr lang="en-GB" i="0" dirty="0">
                <a:solidFill>
                  <a:srgbClr val="000000"/>
                </a:solidFill>
                <a:effectLst/>
                <a:latin typeface="+mj-lt"/>
                <a:ea typeface="Calibri" panose="020F0502020204030204" pitchFamily="34" charset="0"/>
              </a:rPr>
              <a:t>”</a:t>
            </a:r>
            <a:r>
              <a:rPr lang="cs-CZ" i="0" dirty="0">
                <a:solidFill>
                  <a:srgbClr val="000000"/>
                </a:solidFill>
                <a:latin typeface="+mj-lt"/>
                <a:ea typeface="Calibri" panose="020F0502020204030204" pitchFamily="34" charset="0"/>
              </a:rPr>
              <a:t>S</a:t>
            </a:r>
            <a:r>
              <a:rPr lang="en-GB" i="0" dirty="0" err="1">
                <a:solidFill>
                  <a:srgbClr val="000000"/>
                </a:solidFill>
                <a:effectLst/>
                <a:latin typeface="+mj-lt"/>
                <a:ea typeface="Calibri" panose="020F0502020204030204" pitchFamily="34" charset="0"/>
              </a:rPr>
              <a:t>ystem</a:t>
            </a:r>
            <a:r>
              <a:rPr lang="en-GB" i="0" dirty="0">
                <a:solidFill>
                  <a:srgbClr val="000000"/>
                </a:solidFill>
                <a:effectLst/>
                <a:latin typeface="+mj-lt"/>
                <a:ea typeface="Calibri" panose="020F0502020204030204" pitchFamily="34" charset="0"/>
              </a:rPr>
              <a:t> of mutual relations between countries in the region against the threats of instability, crises, armed conflicts and regional wars”</a:t>
            </a:r>
            <a:r>
              <a:rPr lang="cs-CZ" i="0" dirty="0">
                <a:solidFill>
                  <a:srgbClr val="000000"/>
                </a:solidFill>
                <a:effectLst/>
                <a:latin typeface="+mj-lt"/>
                <a:ea typeface="Calibri" panose="020F0502020204030204" pitchFamily="34" charset="0"/>
              </a:rPr>
              <a:t> (</a:t>
            </a:r>
            <a:r>
              <a:rPr lang="en-US" dirty="0" err="1">
                <a:latin typeface="+mj-lt"/>
              </a:rPr>
              <a:t>Kusztal</a:t>
            </a:r>
            <a:r>
              <a:rPr lang="en-US" dirty="0">
                <a:latin typeface="+mj-lt"/>
              </a:rPr>
              <a:t> A.</a:t>
            </a:r>
            <a:r>
              <a:rPr lang="cs-CZ" dirty="0">
                <a:latin typeface="+mj-lt"/>
              </a:rPr>
              <a:t>,</a:t>
            </a:r>
            <a:r>
              <a:rPr lang="en-US" dirty="0">
                <a:latin typeface="+mj-lt"/>
              </a:rPr>
              <a:t> 201</a:t>
            </a:r>
            <a:r>
              <a:rPr lang="cs-CZ" dirty="0">
                <a:latin typeface="+mj-lt"/>
              </a:rPr>
              <a:t>7 - </a:t>
            </a:r>
            <a:r>
              <a:rPr lang="en-US" dirty="0">
                <a:latin typeface="+mj-lt"/>
              </a:rPr>
              <a:t>Theoretical foundations of regional security in international relations</a:t>
            </a:r>
            <a:r>
              <a:rPr lang="cs-CZ" i="0" dirty="0">
                <a:latin typeface="+mj-lt"/>
              </a:rPr>
              <a:t>).</a:t>
            </a:r>
          </a:p>
          <a:p>
            <a:pPr marL="987552" lvl="1" indent="-457200" algn="just">
              <a:buAutoNum type="alphaLcParenR"/>
            </a:pPr>
            <a:r>
              <a:rPr lang="en-GB" i="0" dirty="0">
                <a:solidFill>
                  <a:srgbClr val="000000"/>
                </a:solidFill>
                <a:effectLst/>
                <a:latin typeface="+mj-lt"/>
                <a:ea typeface="Calibri" panose="020F0502020204030204" pitchFamily="34" charset="0"/>
              </a:rPr>
              <a:t>Most frequently, security at the regional level is built based upon a system or an alliance operating within the defined region, and “regional security institutions are often, but not always, established on the basis of geographical boundaries of the region, at the interface of functional cooperation</a:t>
            </a:r>
            <a:r>
              <a:rPr lang="cs-CZ" i="0" dirty="0">
                <a:solidFill>
                  <a:srgbClr val="000000"/>
                </a:solidFill>
                <a:effectLst/>
                <a:latin typeface="+mj-lt"/>
                <a:ea typeface="Calibri" panose="020F0502020204030204" pitchFamily="34" charset="0"/>
              </a:rPr>
              <a:t>.</a:t>
            </a:r>
            <a:endParaRPr lang="cs-CZ" i="0" dirty="0">
              <a:solidFill>
                <a:srgbClr val="000000"/>
              </a:solidFill>
              <a:latin typeface="+mj-lt"/>
              <a:ea typeface="Calibri" panose="020F0502020204030204" pitchFamily="34" charset="0"/>
            </a:endParaRPr>
          </a:p>
          <a:p>
            <a:pPr algn="just"/>
            <a:r>
              <a:rPr lang="cs-CZ" sz="2200" dirty="0" err="1">
                <a:solidFill>
                  <a:srgbClr val="000000"/>
                </a:solidFill>
                <a:latin typeface="+mj-lt"/>
                <a:ea typeface="Calibri" panose="020F0502020204030204" pitchFamily="34" charset="0"/>
              </a:rPr>
              <a:t>Criteria</a:t>
            </a:r>
            <a:r>
              <a:rPr lang="cs-CZ" sz="2200" dirty="0">
                <a:solidFill>
                  <a:srgbClr val="000000"/>
                </a:solidFill>
                <a:latin typeface="+mj-lt"/>
                <a:ea typeface="Calibri" panose="020F0502020204030204" pitchFamily="34" charset="0"/>
              </a:rPr>
              <a:t> </a:t>
            </a:r>
            <a:r>
              <a:rPr lang="cs-CZ" sz="2200" dirty="0" err="1">
                <a:solidFill>
                  <a:srgbClr val="000000"/>
                </a:solidFill>
                <a:latin typeface="+mj-lt"/>
                <a:ea typeface="Calibri" panose="020F0502020204030204" pitchFamily="34" charset="0"/>
              </a:rPr>
              <a:t>of</a:t>
            </a:r>
            <a:r>
              <a:rPr lang="cs-CZ" sz="2200" dirty="0">
                <a:solidFill>
                  <a:srgbClr val="000000"/>
                </a:solidFill>
                <a:latin typeface="+mj-lt"/>
                <a:ea typeface="Calibri" panose="020F0502020204030204" pitchFamily="34" charset="0"/>
              </a:rPr>
              <a:t> </a:t>
            </a:r>
            <a:r>
              <a:rPr lang="cs-CZ" sz="2200" dirty="0" err="1">
                <a:solidFill>
                  <a:srgbClr val="000000"/>
                </a:solidFill>
                <a:latin typeface="+mj-lt"/>
                <a:ea typeface="Calibri" panose="020F0502020204030204" pitchFamily="34" charset="0"/>
              </a:rPr>
              <a:t>regional</a:t>
            </a:r>
            <a:r>
              <a:rPr lang="cs-CZ" sz="2200" dirty="0">
                <a:solidFill>
                  <a:srgbClr val="000000"/>
                </a:solidFill>
                <a:latin typeface="+mj-lt"/>
                <a:ea typeface="Calibri" panose="020F0502020204030204" pitchFamily="34" charset="0"/>
              </a:rPr>
              <a:t> </a:t>
            </a:r>
            <a:r>
              <a:rPr lang="cs-CZ" sz="2200" dirty="0" err="1">
                <a:solidFill>
                  <a:srgbClr val="000000"/>
                </a:solidFill>
                <a:latin typeface="+mj-lt"/>
                <a:ea typeface="Calibri" panose="020F0502020204030204" pitchFamily="34" charset="0"/>
              </a:rPr>
              <a:t>security</a:t>
            </a:r>
            <a:r>
              <a:rPr lang="cs-CZ" sz="2200" dirty="0">
                <a:solidFill>
                  <a:srgbClr val="000000"/>
                </a:solidFill>
                <a:latin typeface="+mj-lt"/>
                <a:ea typeface="Calibri" panose="020F0502020204030204" pitchFamily="34" charset="0"/>
              </a:rPr>
              <a:t> </a:t>
            </a:r>
            <a:r>
              <a:rPr lang="cs-CZ" sz="2200" dirty="0" err="1">
                <a:solidFill>
                  <a:srgbClr val="000000"/>
                </a:solidFill>
                <a:latin typeface="+mj-lt"/>
                <a:ea typeface="Calibri" panose="020F0502020204030204" pitchFamily="34" charset="0"/>
              </a:rPr>
              <a:t>according</a:t>
            </a:r>
            <a:r>
              <a:rPr lang="cs-CZ" sz="2200" dirty="0">
                <a:solidFill>
                  <a:srgbClr val="000000"/>
                </a:solidFill>
                <a:latin typeface="+mj-lt"/>
                <a:ea typeface="Calibri" panose="020F0502020204030204" pitchFamily="34" charset="0"/>
              </a:rPr>
              <a:t> to </a:t>
            </a:r>
            <a:r>
              <a:rPr lang="cs-CZ" sz="2200" dirty="0" err="1">
                <a:solidFill>
                  <a:srgbClr val="000000"/>
                </a:solidFill>
                <a:latin typeface="+mj-lt"/>
                <a:ea typeface="Calibri" panose="020F0502020204030204" pitchFamily="34" charset="0"/>
              </a:rPr>
              <a:t>Kusztal</a:t>
            </a:r>
            <a:r>
              <a:rPr lang="cs-CZ" sz="2200" dirty="0">
                <a:solidFill>
                  <a:srgbClr val="000000"/>
                </a:solidFill>
                <a:latin typeface="+mj-lt"/>
                <a:ea typeface="Calibri" panose="020F0502020204030204" pitchFamily="34" charset="0"/>
              </a:rPr>
              <a:t>: </a:t>
            </a:r>
          </a:p>
          <a:p>
            <a:pPr lvl="1" algn="just"/>
            <a:r>
              <a:rPr lang="en-US" sz="2200" i="0" dirty="0">
                <a:latin typeface="+mj-lt"/>
              </a:rPr>
              <a:t>the military potential of states of a region and its technical and technological levels; </a:t>
            </a:r>
            <a:endParaRPr lang="cs-CZ" sz="2200" i="0" dirty="0">
              <a:latin typeface="+mj-lt"/>
            </a:endParaRPr>
          </a:p>
          <a:p>
            <a:pPr lvl="1" algn="just"/>
            <a:r>
              <a:rPr lang="en-US" sz="2200" i="0" dirty="0">
                <a:latin typeface="+mj-lt"/>
              </a:rPr>
              <a:t>the condition, strategy and the size of armed forces of countries in a region;</a:t>
            </a:r>
            <a:endParaRPr lang="cs-CZ" sz="2200" i="0" dirty="0">
              <a:latin typeface="+mj-lt"/>
            </a:endParaRPr>
          </a:p>
          <a:p>
            <a:pPr lvl="1" algn="just"/>
            <a:r>
              <a:rPr lang="en-US" sz="2200" i="0" dirty="0">
                <a:latin typeface="+mj-lt"/>
              </a:rPr>
              <a:t>the quality of management of a defense sector in states of a region;</a:t>
            </a:r>
            <a:r>
              <a:rPr lang="cs-CZ" sz="2200" i="0" dirty="0">
                <a:latin typeface="+mj-lt"/>
              </a:rPr>
              <a:t> </a:t>
            </a:r>
          </a:p>
          <a:p>
            <a:pPr lvl="1" algn="just"/>
            <a:r>
              <a:rPr lang="en-US" sz="2200" i="0" dirty="0">
                <a:latin typeface="+mj-lt"/>
              </a:rPr>
              <a:t>the character of borders between countries of a region and of external ones (geographical and political ); </a:t>
            </a:r>
            <a:endParaRPr lang="cs-CZ" sz="2200" i="0" dirty="0">
              <a:latin typeface="+mj-lt"/>
            </a:endParaRPr>
          </a:p>
          <a:p>
            <a:pPr lvl="1" algn="just"/>
            <a:r>
              <a:rPr lang="en-US" sz="2200" i="0" dirty="0">
                <a:latin typeface="+mj-lt"/>
              </a:rPr>
              <a:t>political and military alliances of regional range; </a:t>
            </a:r>
            <a:endParaRPr lang="cs-CZ" sz="2200" i="0" dirty="0">
              <a:latin typeface="+mj-lt"/>
            </a:endParaRPr>
          </a:p>
          <a:p>
            <a:pPr lvl="1" algn="just"/>
            <a:r>
              <a:rPr lang="en-US" sz="2200" i="0" dirty="0">
                <a:latin typeface="+mj-lt"/>
              </a:rPr>
              <a:t>the role of political elites and rationality in choosing allies within - and beyond a region</a:t>
            </a:r>
            <a:endParaRPr lang="cs-CZ" sz="2200" i="0" dirty="0">
              <a:solidFill>
                <a:srgbClr val="000000"/>
              </a:solidFill>
              <a:effectLst/>
              <a:latin typeface="+mj-lt"/>
              <a:ea typeface="Calibri" panose="020F0502020204030204" pitchFamily="34" charset="0"/>
            </a:endParaRPr>
          </a:p>
          <a:p>
            <a:pPr marL="987552" lvl="1" indent="-457200" algn="just">
              <a:buAutoNum type="alphaLcParenR"/>
            </a:pPr>
            <a:endParaRPr lang="cs-CZ" i="0" dirty="0">
              <a:solidFill>
                <a:srgbClr val="000000"/>
              </a:solidFill>
              <a:effectLst/>
              <a:latin typeface="+mj-lt"/>
              <a:ea typeface="Calibri" panose="020F0502020204030204" pitchFamily="34" charset="0"/>
            </a:endParaRPr>
          </a:p>
        </p:txBody>
      </p:sp>
    </p:spTree>
    <p:extLst>
      <p:ext uri="{BB962C8B-B14F-4D97-AF65-F5344CB8AC3E}">
        <p14:creationId xmlns:p14="http://schemas.microsoft.com/office/powerpoint/2010/main" val="2891597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BE9D1D-5AC4-F0CE-A86C-2AA501811B6F}"/>
              </a:ext>
            </a:extLst>
          </p:cNvPr>
          <p:cNvSpPr>
            <a:spLocks noGrp="1"/>
          </p:cNvSpPr>
          <p:nvPr>
            <p:ph type="title"/>
          </p:nvPr>
        </p:nvSpPr>
        <p:spPr>
          <a:xfrm>
            <a:off x="1381990" y="249382"/>
            <a:ext cx="9601200" cy="1485900"/>
          </a:xfrm>
        </p:spPr>
        <p:txBody>
          <a:bodyPr/>
          <a:lstStyle/>
          <a:p>
            <a:pPr algn="ctr"/>
            <a:r>
              <a:rPr lang="en-AU" dirty="0"/>
              <a:t>Regional Security Threats - </a:t>
            </a:r>
            <a:r>
              <a:rPr lang="cs-CZ" dirty="0" err="1"/>
              <a:t>Terrorism</a:t>
            </a:r>
            <a:endParaRPr lang="cs-CZ" dirty="0"/>
          </a:p>
        </p:txBody>
      </p:sp>
      <p:pic>
        <p:nvPicPr>
          <p:cNvPr id="7" name="Zástupný obsah 3">
            <a:extLst>
              <a:ext uri="{FF2B5EF4-FFF2-40B4-BE49-F238E27FC236}">
                <a16:creationId xmlns:a16="http://schemas.microsoft.com/office/drawing/2014/main" id="{3C77A05C-A9A5-BCDD-E729-EBF6A96048CB}"/>
              </a:ext>
            </a:extLst>
          </p:cNvPr>
          <p:cNvPicPr>
            <a:picLocks noGrp="1" noChangeAspect="1"/>
          </p:cNvPicPr>
          <p:nvPr>
            <p:ph idx="1"/>
          </p:nvPr>
        </p:nvPicPr>
        <p:blipFill>
          <a:blip r:embed="rId2"/>
          <a:stretch>
            <a:fillRect/>
          </a:stretch>
        </p:blipFill>
        <p:spPr>
          <a:xfrm>
            <a:off x="2045606" y="1346912"/>
            <a:ext cx="8100787" cy="4738697"/>
          </a:xfrm>
          <a:prstGeom prst="rect">
            <a:avLst/>
          </a:prstGeom>
        </p:spPr>
      </p:pic>
    </p:spTree>
    <p:extLst>
      <p:ext uri="{BB962C8B-B14F-4D97-AF65-F5344CB8AC3E}">
        <p14:creationId xmlns:p14="http://schemas.microsoft.com/office/powerpoint/2010/main" val="6278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2613A-5439-F89D-50A8-21336020B6C9}"/>
              </a:ext>
            </a:extLst>
          </p:cNvPr>
          <p:cNvSpPr>
            <a:spLocks noGrp="1"/>
          </p:cNvSpPr>
          <p:nvPr>
            <p:ph type="title"/>
          </p:nvPr>
        </p:nvSpPr>
        <p:spPr/>
        <p:txBody>
          <a:bodyPr/>
          <a:lstStyle/>
          <a:p>
            <a:pPr algn="ctr"/>
            <a:r>
              <a:rPr lang="cs-CZ" dirty="0" err="1"/>
              <a:t>Regional</a:t>
            </a:r>
            <a:r>
              <a:rPr lang="cs-CZ" dirty="0"/>
              <a:t> </a:t>
            </a:r>
            <a:r>
              <a:rPr lang="cs-CZ" dirty="0" err="1"/>
              <a:t>Security</a:t>
            </a:r>
            <a:r>
              <a:rPr lang="cs-CZ" dirty="0"/>
              <a:t> </a:t>
            </a:r>
            <a:r>
              <a:rPr lang="cs-CZ" dirty="0" err="1"/>
              <a:t>Threats</a:t>
            </a:r>
            <a:r>
              <a:rPr lang="cs-CZ" dirty="0"/>
              <a:t> - </a:t>
            </a:r>
            <a:r>
              <a:rPr lang="cs-CZ" dirty="0" err="1"/>
              <a:t>Global</a:t>
            </a:r>
            <a:r>
              <a:rPr lang="cs-CZ" dirty="0"/>
              <a:t> </a:t>
            </a:r>
            <a:r>
              <a:rPr lang="cs-CZ" dirty="0" err="1"/>
              <a:t>Organized</a:t>
            </a:r>
            <a:r>
              <a:rPr lang="cs-CZ" dirty="0"/>
              <a:t> </a:t>
            </a:r>
            <a:r>
              <a:rPr lang="cs-CZ" dirty="0" err="1"/>
              <a:t>Crime</a:t>
            </a:r>
            <a:r>
              <a:rPr lang="cs-CZ" dirty="0"/>
              <a:t> Index </a:t>
            </a:r>
          </a:p>
        </p:txBody>
      </p:sp>
      <p:pic>
        <p:nvPicPr>
          <p:cNvPr id="4" name="Zástupný obsah 3">
            <a:extLst>
              <a:ext uri="{FF2B5EF4-FFF2-40B4-BE49-F238E27FC236}">
                <a16:creationId xmlns:a16="http://schemas.microsoft.com/office/drawing/2014/main" id="{5FF58043-CA70-674A-ABA3-3F1D2BD36575}"/>
              </a:ext>
            </a:extLst>
          </p:cNvPr>
          <p:cNvPicPr>
            <a:picLocks noChangeAspect="1"/>
          </p:cNvPicPr>
          <p:nvPr/>
        </p:nvPicPr>
        <p:blipFill>
          <a:blip r:embed="rId2"/>
          <a:stretch>
            <a:fillRect/>
          </a:stretch>
        </p:blipFill>
        <p:spPr>
          <a:xfrm>
            <a:off x="841276" y="2027772"/>
            <a:ext cx="5642651" cy="4830228"/>
          </a:xfrm>
          <a:prstGeom prst="rect">
            <a:avLst/>
          </a:prstGeom>
        </p:spPr>
      </p:pic>
      <p:pic>
        <p:nvPicPr>
          <p:cNvPr id="5" name="Zástupný obsah 4" descr="Obsah obrázku stůl&#10;&#10;Popis byl vytvořen automaticky">
            <a:extLst>
              <a:ext uri="{FF2B5EF4-FFF2-40B4-BE49-F238E27FC236}">
                <a16:creationId xmlns:a16="http://schemas.microsoft.com/office/drawing/2014/main" id="{3F6A4FDB-DD24-2499-3BB2-6C617362A8C7}"/>
              </a:ext>
            </a:extLst>
          </p:cNvPr>
          <p:cNvPicPr>
            <a:picLocks noGrp="1" noChangeAspect="1"/>
          </p:cNvPicPr>
          <p:nvPr>
            <p:ph idx="1"/>
          </p:nvPr>
        </p:nvPicPr>
        <p:blipFill>
          <a:blip r:embed="rId3"/>
          <a:stretch>
            <a:fillRect/>
          </a:stretch>
        </p:blipFill>
        <p:spPr>
          <a:xfrm>
            <a:off x="6483927" y="3513672"/>
            <a:ext cx="5629275" cy="1714500"/>
          </a:xfrm>
          <a:prstGeom prst="rect">
            <a:avLst/>
          </a:prstGeom>
        </p:spPr>
      </p:pic>
    </p:spTree>
    <p:extLst>
      <p:ext uri="{BB962C8B-B14F-4D97-AF65-F5344CB8AC3E}">
        <p14:creationId xmlns:p14="http://schemas.microsoft.com/office/powerpoint/2010/main" val="3478196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2613A-5439-F89D-50A8-21336020B6C9}"/>
              </a:ext>
            </a:extLst>
          </p:cNvPr>
          <p:cNvSpPr>
            <a:spLocks noGrp="1"/>
          </p:cNvSpPr>
          <p:nvPr>
            <p:ph type="title"/>
          </p:nvPr>
        </p:nvSpPr>
        <p:spPr/>
        <p:txBody>
          <a:bodyPr/>
          <a:lstStyle/>
          <a:p>
            <a:pPr algn="ctr"/>
            <a:r>
              <a:rPr lang="cs-CZ" dirty="0" err="1"/>
              <a:t>Regional</a:t>
            </a:r>
            <a:r>
              <a:rPr lang="cs-CZ" dirty="0"/>
              <a:t> </a:t>
            </a:r>
            <a:r>
              <a:rPr lang="cs-CZ" dirty="0" err="1"/>
              <a:t>Security</a:t>
            </a:r>
            <a:r>
              <a:rPr lang="cs-CZ" dirty="0"/>
              <a:t> </a:t>
            </a:r>
            <a:r>
              <a:rPr lang="cs-CZ" dirty="0" err="1"/>
              <a:t>Threats</a:t>
            </a:r>
            <a:r>
              <a:rPr lang="cs-CZ" dirty="0"/>
              <a:t> - </a:t>
            </a:r>
            <a:r>
              <a:rPr lang="cs-CZ" dirty="0" err="1"/>
              <a:t>Global</a:t>
            </a:r>
            <a:r>
              <a:rPr lang="cs-CZ" dirty="0"/>
              <a:t> </a:t>
            </a:r>
            <a:r>
              <a:rPr lang="cs-CZ" dirty="0" err="1"/>
              <a:t>Organized</a:t>
            </a:r>
            <a:r>
              <a:rPr lang="cs-CZ" dirty="0"/>
              <a:t> </a:t>
            </a:r>
            <a:r>
              <a:rPr lang="cs-CZ" dirty="0" err="1"/>
              <a:t>Crime</a:t>
            </a:r>
            <a:r>
              <a:rPr lang="cs-CZ" dirty="0"/>
              <a:t> Index </a:t>
            </a:r>
          </a:p>
        </p:txBody>
      </p:sp>
      <p:sp>
        <p:nvSpPr>
          <p:cNvPr id="5" name="Zástupný obsah 4">
            <a:extLst>
              <a:ext uri="{FF2B5EF4-FFF2-40B4-BE49-F238E27FC236}">
                <a16:creationId xmlns:a16="http://schemas.microsoft.com/office/drawing/2014/main" id="{7D01B8DB-E55F-10DF-6AED-427F54AE908B}"/>
              </a:ext>
            </a:extLst>
          </p:cNvPr>
          <p:cNvSpPr>
            <a:spLocks noGrp="1"/>
          </p:cNvSpPr>
          <p:nvPr>
            <p:ph idx="1"/>
          </p:nvPr>
        </p:nvSpPr>
        <p:spPr/>
        <p:txBody>
          <a:bodyPr/>
          <a:lstStyle/>
          <a:p>
            <a:endParaRPr lang="cs-CZ" dirty="0"/>
          </a:p>
        </p:txBody>
      </p:sp>
      <p:pic>
        <p:nvPicPr>
          <p:cNvPr id="8" name="Obrázek 7">
            <a:extLst>
              <a:ext uri="{FF2B5EF4-FFF2-40B4-BE49-F238E27FC236}">
                <a16:creationId xmlns:a16="http://schemas.microsoft.com/office/drawing/2014/main" id="{38B94123-5C81-3E67-3E2D-1A54E491FAAB}"/>
              </a:ext>
            </a:extLst>
          </p:cNvPr>
          <p:cNvPicPr>
            <a:picLocks noChangeAspect="1"/>
          </p:cNvPicPr>
          <p:nvPr/>
        </p:nvPicPr>
        <p:blipFill rotWithShape="1">
          <a:blip r:embed="rId2"/>
          <a:srcRect r="2327"/>
          <a:stretch/>
        </p:blipFill>
        <p:spPr>
          <a:xfrm>
            <a:off x="4787887" y="0"/>
            <a:ext cx="7296739" cy="6858000"/>
          </a:xfrm>
          <a:prstGeom prst="rect">
            <a:avLst/>
          </a:prstGeom>
        </p:spPr>
      </p:pic>
      <p:pic>
        <p:nvPicPr>
          <p:cNvPr id="10" name="Obrázek 9">
            <a:extLst>
              <a:ext uri="{FF2B5EF4-FFF2-40B4-BE49-F238E27FC236}">
                <a16:creationId xmlns:a16="http://schemas.microsoft.com/office/drawing/2014/main" id="{0A56878E-07CF-90A6-D9D0-E44B3FD1CAF3}"/>
              </a:ext>
            </a:extLst>
          </p:cNvPr>
          <p:cNvPicPr>
            <a:picLocks noChangeAspect="1"/>
          </p:cNvPicPr>
          <p:nvPr/>
        </p:nvPicPr>
        <p:blipFill>
          <a:blip r:embed="rId3"/>
          <a:stretch>
            <a:fillRect/>
          </a:stretch>
        </p:blipFill>
        <p:spPr>
          <a:xfrm>
            <a:off x="1042052" y="0"/>
            <a:ext cx="3745835" cy="6673252"/>
          </a:xfrm>
          <a:prstGeom prst="rect">
            <a:avLst/>
          </a:prstGeom>
        </p:spPr>
      </p:pic>
    </p:spTree>
    <p:extLst>
      <p:ext uri="{BB962C8B-B14F-4D97-AF65-F5344CB8AC3E}">
        <p14:creationId xmlns:p14="http://schemas.microsoft.com/office/powerpoint/2010/main" val="3267514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2613A-5439-F89D-50A8-21336020B6C9}"/>
              </a:ext>
            </a:extLst>
          </p:cNvPr>
          <p:cNvSpPr>
            <a:spLocks noGrp="1"/>
          </p:cNvSpPr>
          <p:nvPr>
            <p:ph type="title"/>
          </p:nvPr>
        </p:nvSpPr>
        <p:spPr/>
        <p:txBody>
          <a:bodyPr/>
          <a:lstStyle/>
          <a:p>
            <a:pPr algn="ctr"/>
            <a:r>
              <a:rPr lang="cs-CZ" dirty="0" err="1"/>
              <a:t>Regional</a:t>
            </a:r>
            <a:r>
              <a:rPr lang="cs-CZ" dirty="0"/>
              <a:t> </a:t>
            </a:r>
            <a:r>
              <a:rPr lang="cs-CZ" dirty="0" err="1"/>
              <a:t>Security</a:t>
            </a:r>
            <a:r>
              <a:rPr lang="cs-CZ" dirty="0"/>
              <a:t> </a:t>
            </a:r>
            <a:r>
              <a:rPr lang="cs-CZ" dirty="0" err="1"/>
              <a:t>Threats</a:t>
            </a:r>
            <a:r>
              <a:rPr lang="cs-CZ" dirty="0"/>
              <a:t> - </a:t>
            </a:r>
            <a:r>
              <a:rPr lang="cs-CZ" dirty="0" err="1"/>
              <a:t>Global</a:t>
            </a:r>
            <a:r>
              <a:rPr lang="cs-CZ" dirty="0"/>
              <a:t> </a:t>
            </a:r>
            <a:r>
              <a:rPr lang="cs-CZ" dirty="0" err="1"/>
              <a:t>Organized</a:t>
            </a:r>
            <a:r>
              <a:rPr lang="cs-CZ" dirty="0"/>
              <a:t> </a:t>
            </a:r>
            <a:r>
              <a:rPr lang="cs-CZ" dirty="0" err="1"/>
              <a:t>Crime</a:t>
            </a:r>
            <a:r>
              <a:rPr lang="cs-CZ" dirty="0"/>
              <a:t> Index </a:t>
            </a:r>
          </a:p>
        </p:txBody>
      </p:sp>
      <p:sp>
        <p:nvSpPr>
          <p:cNvPr id="5" name="Zástupný obsah 4">
            <a:extLst>
              <a:ext uri="{FF2B5EF4-FFF2-40B4-BE49-F238E27FC236}">
                <a16:creationId xmlns:a16="http://schemas.microsoft.com/office/drawing/2014/main" id="{7D01B8DB-E55F-10DF-6AED-427F54AE908B}"/>
              </a:ext>
            </a:extLst>
          </p:cNvPr>
          <p:cNvSpPr>
            <a:spLocks noGrp="1"/>
          </p:cNvSpPr>
          <p:nvPr>
            <p:ph idx="1"/>
          </p:nvPr>
        </p:nvSpPr>
        <p:spPr/>
        <p:txBody>
          <a:bodyPr/>
          <a:lstStyle/>
          <a:p>
            <a:endParaRPr lang="cs-CZ" dirty="0"/>
          </a:p>
        </p:txBody>
      </p:sp>
      <p:pic>
        <p:nvPicPr>
          <p:cNvPr id="6" name="Obrázek 5">
            <a:extLst>
              <a:ext uri="{FF2B5EF4-FFF2-40B4-BE49-F238E27FC236}">
                <a16:creationId xmlns:a16="http://schemas.microsoft.com/office/drawing/2014/main" id="{4311AFA2-98DC-61A2-1AF2-CEC759EB8B6E}"/>
              </a:ext>
            </a:extLst>
          </p:cNvPr>
          <p:cNvPicPr>
            <a:picLocks noChangeAspect="1"/>
          </p:cNvPicPr>
          <p:nvPr/>
        </p:nvPicPr>
        <p:blipFill>
          <a:blip r:embed="rId2"/>
          <a:stretch>
            <a:fillRect/>
          </a:stretch>
        </p:blipFill>
        <p:spPr>
          <a:xfrm>
            <a:off x="1898232" y="346436"/>
            <a:ext cx="8555024" cy="6493282"/>
          </a:xfrm>
          <a:prstGeom prst="rect">
            <a:avLst/>
          </a:prstGeom>
        </p:spPr>
      </p:pic>
    </p:spTree>
    <p:extLst>
      <p:ext uri="{BB962C8B-B14F-4D97-AF65-F5344CB8AC3E}">
        <p14:creationId xmlns:p14="http://schemas.microsoft.com/office/powerpoint/2010/main" val="1135841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2613A-5439-F89D-50A8-21336020B6C9}"/>
              </a:ext>
            </a:extLst>
          </p:cNvPr>
          <p:cNvSpPr>
            <a:spLocks noGrp="1"/>
          </p:cNvSpPr>
          <p:nvPr>
            <p:ph type="title"/>
          </p:nvPr>
        </p:nvSpPr>
        <p:spPr/>
        <p:txBody>
          <a:bodyPr/>
          <a:lstStyle/>
          <a:p>
            <a:pPr algn="ctr"/>
            <a:r>
              <a:rPr lang="cs-CZ" dirty="0" err="1"/>
              <a:t>Regional</a:t>
            </a:r>
            <a:r>
              <a:rPr lang="cs-CZ" dirty="0"/>
              <a:t> </a:t>
            </a:r>
            <a:r>
              <a:rPr lang="cs-CZ" dirty="0" err="1"/>
              <a:t>Security</a:t>
            </a:r>
            <a:r>
              <a:rPr lang="cs-CZ" dirty="0"/>
              <a:t> </a:t>
            </a:r>
            <a:r>
              <a:rPr lang="cs-CZ" dirty="0" err="1"/>
              <a:t>Threats</a:t>
            </a:r>
            <a:r>
              <a:rPr lang="cs-CZ" dirty="0"/>
              <a:t> - </a:t>
            </a:r>
            <a:r>
              <a:rPr lang="cs-CZ" dirty="0" err="1"/>
              <a:t>D</a:t>
            </a:r>
            <a:r>
              <a:rPr lang="cs-CZ" i="0" dirty="0" err="1"/>
              <a:t>ictatorial</a:t>
            </a:r>
            <a:r>
              <a:rPr lang="cs-CZ" i="0" dirty="0"/>
              <a:t> </a:t>
            </a:r>
            <a:r>
              <a:rPr lang="cs-CZ" i="0" dirty="0" err="1"/>
              <a:t>regimes</a:t>
            </a:r>
            <a:endParaRPr lang="cs-CZ" dirty="0"/>
          </a:p>
        </p:txBody>
      </p:sp>
      <p:sp>
        <p:nvSpPr>
          <p:cNvPr id="3" name="Zástupný obsah 2">
            <a:extLst>
              <a:ext uri="{FF2B5EF4-FFF2-40B4-BE49-F238E27FC236}">
                <a16:creationId xmlns:a16="http://schemas.microsoft.com/office/drawing/2014/main" id="{ABAAFF93-8930-B7DD-F927-B8924981EAD1}"/>
              </a:ext>
            </a:extLst>
          </p:cNvPr>
          <p:cNvSpPr>
            <a:spLocks noGrp="1"/>
          </p:cNvSpPr>
          <p:nvPr>
            <p:ph idx="1"/>
          </p:nvPr>
        </p:nvSpPr>
        <p:spPr/>
        <p:txBody>
          <a:bodyPr/>
          <a:lstStyle/>
          <a:p>
            <a:endParaRPr lang="cs-CZ"/>
          </a:p>
        </p:txBody>
      </p:sp>
      <p:pic>
        <p:nvPicPr>
          <p:cNvPr id="5122" name="Picture 2" descr="Global democracy has a very bad year">
            <a:extLst>
              <a:ext uri="{FF2B5EF4-FFF2-40B4-BE49-F238E27FC236}">
                <a16:creationId xmlns:a16="http://schemas.microsoft.com/office/drawing/2014/main" id="{14C6C824-02C1-E73F-4F5C-92FDAD4C4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291" y="1931209"/>
            <a:ext cx="9324109" cy="488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131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27F447-7941-C85E-3689-F91CE5B2B54D}"/>
              </a:ext>
            </a:extLst>
          </p:cNvPr>
          <p:cNvSpPr>
            <a:spLocks noGrp="1"/>
          </p:cNvSpPr>
          <p:nvPr>
            <p:ph type="title"/>
          </p:nvPr>
        </p:nvSpPr>
        <p:spPr/>
        <p:txBody>
          <a:bodyPr/>
          <a:lstStyle/>
          <a:p>
            <a:endParaRPr lang="cs-CZ" dirty="0"/>
          </a:p>
        </p:txBody>
      </p:sp>
      <p:sp>
        <p:nvSpPr>
          <p:cNvPr id="4" name="Zástupný obsah 3">
            <a:extLst>
              <a:ext uri="{FF2B5EF4-FFF2-40B4-BE49-F238E27FC236}">
                <a16:creationId xmlns:a16="http://schemas.microsoft.com/office/drawing/2014/main" id="{5BFFD118-21E1-365E-B8E0-0C2668DC61F0}"/>
              </a:ext>
            </a:extLst>
          </p:cNvPr>
          <p:cNvSpPr>
            <a:spLocks noGrp="1"/>
          </p:cNvSpPr>
          <p:nvPr>
            <p:ph idx="1"/>
          </p:nvPr>
        </p:nvSpPr>
        <p:spPr/>
        <p:txBody>
          <a:bodyPr/>
          <a:lstStyle/>
          <a:p>
            <a:endParaRPr lang="cs-CZ"/>
          </a:p>
        </p:txBody>
      </p:sp>
      <p:pic>
        <p:nvPicPr>
          <p:cNvPr id="4104" name="Picture 8" descr="Explore the Map | Freedom House">
            <a:extLst>
              <a:ext uri="{FF2B5EF4-FFF2-40B4-BE49-F238E27FC236}">
                <a16:creationId xmlns:a16="http://schemas.microsoft.com/office/drawing/2014/main" id="{F71A349F-38E6-86E9-66FB-E5220C80D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71463"/>
            <a:ext cx="9753600" cy="631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902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F10FA9-E605-E014-0F16-E84B7BAE3AD9}"/>
              </a:ext>
            </a:extLst>
          </p:cNvPr>
          <p:cNvSpPr>
            <a:spLocks noGrp="1"/>
          </p:cNvSpPr>
          <p:nvPr>
            <p:ph type="title"/>
          </p:nvPr>
        </p:nvSpPr>
        <p:spPr/>
        <p:txBody>
          <a:bodyPr/>
          <a:lstStyle/>
          <a:p>
            <a:pPr algn="ctr"/>
            <a:r>
              <a:rPr lang="cs-CZ" dirty="0" err="1"/>
              <a:t>Regional</a:t>
            </a:r>
            <a:r>
              <a:rPr lang="cs-CZ" dirty="0"/>
              <a:t> </a:t>
            </a:r>
            <a:r>
              <a:rPr lang="cs-CZ" dirty="0" err="1"/>
              <a:t>Organisations</a:t>
            </a:r>
            <a:endParaRPr lang="cs-CZ" dirty="0"/>
          </a:p>
        </p:txBody>
      </p:sp>
      <p:sp>
        <p:nvSpPr>
          <p:cNvPr id="3" name="Zástupný obsah 2">
            <a:extLst>
              <a:ext uri="{FF2B5EF4-FFF2-40B4-BE49-F238E27FC236}">
                <a16:creationId xmlns:a16="http://schemas.microsoft.com/office/drawing/2014/main" id="{AC351CC5-94C9-D792-37A4-E32CCDE7C4C4}"/>
              </a:ext>
            </a:extLst>
          </p:cNvPr>
          <p:cNvSpPr>
            <a:spLocks noGrp="1"/>
          </p:cNvSpPr>
          <p:nvPr>
            <p:ph idx="1"/>
          </p:nvPr>
        </p:nvSpPr>
        <p:spPr>
          <a:xfrm>
            <a:off x="1371600" y="1428750"/>
            <a:ext cx="9601200" cy="4743450"/>
          </a:xfrm>
        </p:spPr>
        <p:txBody>
          <a:bodyPr>
            <a:normAutofit fontScale="85000" lnSpcReduction="20000"/>
          </a:bodyPr>
          <a:lstStyle/>
          <a:p>
            <a:pPr algn="just"/>
            <a:r>
              <a:rPr lang="cs-CZ" sz="2200" i="1" dirty="0"/>
              <a:t>„</a:t>
            </a:r>
            <a:r>
              <a:rPr lang="en-US" sz="2200" i="1" dirty="0"/>
              <a:t>Regional institutions are the regimes or formal organizations with membership limited</a:t>
            </a:r>
            <a:r>
              <a:rPr lang="cs-CZ" sz="2200" i="1" dirty="0"/>
              <a:t> </a:t>
            </a:r>
            <a:r>
              <a:rPr lang="en-US" sz="2200" i="1" dirty="0"/>
              <a:t>to a specific geographical region or possibly two or more neighboring regions.</a:t>
            </a:r>
            <a:r>
              <a:rPr lang="cs-CZ" sz="2200" i="1" dirty="0"/>
              <a:t>“</a:t>
            </a:r>
          </a:p>
          <a:p>
            <a:pPr algn="just"/>
            <a:r>
              <a:rPr lang="cs-CZ" sz="2200" dirty="0"/>
              <a:t>T</a:t>
            </a:r>
            <a:r>
              <a:rPr lang="en-US" sz="2200" dirty="0" err="1"/>
              <a:t>hree</a:t>
            </a:r>
            <a:r>
              <a:rPr lang="en-US" sz="2200" dirty="0"/>
              <a:t> types of regional organizations</a:t>
            </a:r>
            <a:r>
              <a:rPr lang="cs-CZ" sz="2200" dirty="0"/>
              <a:t> </a:t>
            </a:r>
            <a:r>
              <a:rPr lang="cs-CZ" sz="2200" dirty="0" err="1"/>
              <a:t>according</a:t>
            </a:r>
            <a:r>
              <a:rPr lang="cs-CZ" sz="2200" dirty="0"/>
              <a:t> to </a:t>
            </a:r>
            <a:r>
              <a:rPr lang="cs-CZ" sz="2200" dirty="0" err="1">
                <a:solidFill>
                  <a:srgbClr val="000000"/>
                </a:solidFill>
                <a:ea typeface="Calibri" panose="020F0502020204030204" pitchFamily="34" charset="0"/>
              </a:rPr>
              <a:t>Kusztal</a:t>
            </a:r>
            <a:r>
              <a:rPr lang="cs-CZ" sz="2200" dirty="0">
                <a:solidFill>
                  <a:srgbClr val="000000"/>
                </a:solidFill>
                <a:ea typeface="Calibri" panose="020F0502020204030204" pitchFamily="34" charset="0"/>
              </a:rPr>
              <a:t> </a:t>
            </a:r>
            <a:r>
              <a:rPr lang="en-US" sz="2200" dirty="0"/>
              <a:t>:</a:t>
            </a:r>
          </a:p>
          <a:p>
            <a:pPr lvl="1" algn="just"/>
            <a:r>
              <a:rPr lang="cs-CZ" sz="2200" dirty="0"/>
              <a:t>M</a:t>
            </a:r>
            <a:r>
              <a:rPr lang="en-US" sz="2200" i="1" dirty="0" err="1"/>
              <a:t>ulti</a:t>
            </a:r>
            <a:r>
              <a:rPr lang="en-US" sz="2200" i="1" dirty="0"/>
              <a:t>-tasking organizations</a:t>
            </a:r>
            <a:endParaRPr lang="cs-CZ" sz="2200" i="1" dirty="0"/>
          </a:p>
          <a:p>
            <a:pPr lvl="1" algn="just"/>
            <a:r>
              <a:rPr lang="cs-CZ" sz="2200" dirty="0"/>
              <a:t>O</a:t>
            </a:r>
            <a:r>
              <a:rPr lang="en-US" sz="2200" i="1" dirty="0" err="1"/>
              <a:t>rganizations</a:t>
            </a:r>
            <a:r>
              <a:rPr lang="en-US" sz="2200" i="1" dirty="0"/>
              <a:t> with economic profile</a:t>
            </a:r>
          </a:p>
          <a:p>
            <a:pPr lvl="1" algn="just"/>
            <a:r>
              <a:rPr lang="cs-CZ" sz="2200" dirty="0"/>
              <a:t>D</a:t>
            </a:r>
            <a:r>
              <a:rPr lang="en-US" sz="2200" i="1" dirty="0" err="1"/>
              <a:t>efensive</a:t>
            </a:r>
            <a:r>
              <a:rPr lang="en-US" sz="2200" i="1" dirty="0"/>
              <a:t> alliances</a:t>
            </a:r>
            <a:endParaRPr lang="cs-CZ" sz="2200" i="1" dirty="0"/>
          </a:p>
          <a:p>
            <a:pPr algn="just"/>
            <a:r>
              <a:rPr lang="cs-CZ" sz="2200" i="1" dirty="0" err="1"/>
              <a:t>Regional</a:t>
            </a:r>
            <a:r>
              <a:rPr lang="cs-CZ" sz="2200" i="1" dirty="0"/>
              <a:t> </a:t>
            </a:r>
            <a:r>
              <a:rPr lang="cs-CZ" sz="2200" i="1" dirty="0" err="1"/>
              <a:t>organisations</a:t>
            </a:r>
            <a:r>
              <a:rPr lang="cs-CZ" sz="2200" i="1" dirty="0"/>
              <a:t> vs. </a:t>
            </a:r>
            <a:r>
              <a:rPr lang="cs-CZ" sz="2200" i="1" dirty="0" err="1"/>
              <a:t>regimes</a:t>
            </a:r>
            <a:endParaRPr lang="cs-CZ" sz="2200" i="1" dirty="0"/>
          </a:p>
          <a:p>
            <a:pPr algn="just"/>
            <a:r>
              <a:rPr lang="cs-CZ" sz="2200" b="0" i="1" dirty="0">
                <a:solidFill>
                  <a:srgbClr val="202124"/>
                </a:solidFill>
                <a:effectLst/>
              </a:rPr>
              <a:t>„</a:t>
            </a:r>
            <a:r>
              <a:rPr lang="en-US" sz="2200" b="0" i="1" dirty="0">
                <a:solidFill>
                  <a:srgbClr val="202124"/>
                </a:solidFill>
                <a:effectLst/>
              </a:rPr>
              <a:t>International organizations are generally seen to be more formally specified institutions, with a secretariat, permanent office, and the like. International regimes have been defined as sets of </a:t>
            </a:r>
            <a:r>
              <a:rPr lang="cs-CZ" sz="2200" b="0" i="1" dirty="0">
                <a:solidFill>
                  <a:srgbClr val="202124"/>
                </a:solidFill>
                <a:effectLst/>
              </a:rPr>
              <a:t>principles</a:t>
            </a:r>
            <a:r>
              <a:rPr lang="en-US" sz="2200" b="0" i="1" dirty="0">
                <a:solidFill>
                  <a:srgbClr val="202124"/>
                </a:solidFill>
                <a:effectLst/>
              </a:rPr>
              <a:t>, norms, rules, and decisions upon which actors' expectations converge (Krasner 1983).</a:t>
            </a:r>
            <a:r>
              <a:rPr lang="cs-CZ" sz="2200" b="0" i="1" dirty="0">
                <a:solidFill>
                  <a:srgbClr val="202124"/>
                </a:solidFill>
                <a:effectLst/>
              </a:rPr>
              <a:t>“</a:t>
            </a:r>
            <a:endParaRPr lang="cs-CZ" sz="2200" i="1" dirty="0"/>
          </a:p>
          <a:p>
            <a:pPr algn="just"/>
            <a:r>
              <a:rPr lang="cs-CZ" sz="2200" i="1" dirty="0" err="1"/>
              <a:t>Security</a:t>
            </a:r>
            <a:r>
              <a:rPr lang="cs-CZ" sz="2200" i="1" dirty="0"/>
              <a:t> </a:t>
            </a:r>
            <a:r>
              <a:rPr lang="cs-CZ" sz="2200" i="1" dirty="0" err="1"/>
              <a:t>organisations</a:t>
            </a:r>
            <a:r>
              <a:rPr lang="cs-CZ" sz="2200" i="1" dirty="0"/>
              <a:t>:</a:t>
            </a:r>
          </a:p>
          <a:p>
            <a:pPr lvl="1" algn="just"/>
            <a:r>
              <a:rPr lang="cs-CZ" sz="2200" dirty="0" err="1"/>
              <a:t>Cooperative</a:t>
            </a:r>
            <a:r>
              <a:rPr lang="cs-CZ" sz="2200" dirty="0"/>
              <a:t> </a:t>
            </a:r>
            <a:r>
              <a:rPr lang="cs-CZ" sz="2200" dirty="0" err="1"/>
              <a:t>security</a:t>
            </a:r>
            <a:endParaRPr lang="cs-CZ" sz="2200" dirty="0"/>
          </a:p>
          <a:p>
            <a:pPr lvl="1" algn="just"/>
            <a:r>
              <a:rPr lang="cs-CZ" sz="2200" i="1" dirty="0" err="1"/>
              <a:t>Collective</a:t>
            </a:r>
            <a:r>
              <a:rPr lang="cs-CZ" sz="2200" i="1" dirty="0"/>
              <a:t> </a:t>
            </a:r>
            <a:r>
              <a:rPr lang="cs-CZ" sz="2200" i="1" dirty="0" err="1"/>
              <a:t>security</a:t>
            </a:r>
            <a:endParaRPr lang="cs-CZ" sz="2200" i="1" dirty="0"/>
          </a:p>
          <a:p>
            <a:pPr lvl="1" algn="just"/>
            <a:r>
              <a:rPr lang="cs-CZ" sz="2200" dirty="0" err="1"/>
              <a:t>Collective</a:t>
            </a:r>
            <a:r>
              <a:rPr lang="cs-CZ" sz="2200" dirty="0"/>
              <a:t> defense</a:t>
            </a:r>
            <a:endParaRPr lang="cs-CZ" sz="2200" i="1" dirty="0"/>
          </a:p>
          <a:p>
            <a:endParaRPr lang="cs-CZ" i="1" dirty="0"/>
          </a:p>
          <a:p>
            <a:pPr marL="530352" lvl="1" indent="0">
              <a:buNone/>
            </a:pPr>
            <a:endParaRPr lang="cs-CZ" i="1" dirty="0"/>
          </a:p>
          <a:p>
            <a:endParaRPr lang="cs-CZ" i="1" dirty="0"/>
          </a:p>
        </p:txBody>
      </p:sp>
    </p:spTree>
    <p:extLst>
      <p:ext uri="{BB962C8B-B14F-4D97-AF65-F5344CB8AC3E}">
        <p14:creationId xmlns:p14="http://schemas.microsoft.com/office/powerpoint/2010/main" val="258646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DE48DB-C25C-93F8-AF74-317AD64D6410}"/>
              </a:ext>
            </a:extLst>
          </p:cNvPr>
          <p:cNvSpPr>
            <a:spLocks noGrp="1"/>
          </p:cNvSpPr>
          <p:nvPr>
            <p:ph type="title"/>
          </p:nvPr>
        </p:nvSpPr>
        <p:spPr/>
        <p:txBody>
          <a:bodyPr/>
          <a:lstStyle/>
          <a:p>
            <a:pPr algn="ctr"/>
            <a:r>
              <a:rPr lang="cs-CZ" dirty="0" err="1"/>
              <a:t>Regional</a:t>
            </a:r>
            <a:r>
              <a:rPr lang="cs-CZ" dirty="0"/>
              <a:t> </a:t>
            </a:r>
            <a:r>
              <a:rPr lang="cs-CZ" dirty="0" err="1"/>
              <a:t>organizations</a:t>
            </a:r>
            <a:r>
              <a:rPr lang="cs-CZ" dirty="0"/>
              <a:t> </a:t>
            </a:r>
            <a:r>
              <a:rPr lang="cs-CZ" dirty="0" err="1"/>
              <a:t>with</a:t>
            </a:r>
            <a:r>
              <a:rPr lang="cs-CZ" dirty="0"/>
              <a:t> </a:t>
            </a:r>
            <a:r>
              <a:rPr lang="cs-CZ" dirty="0" err="1"/>
              <a:t>security</a:t>
            </a:r>
            <a:r>
              <a:rPr lang="cs-CZ" dirty="0"/>
              <a:t> </a:t>
            </a:r>
            <a:r>
              <a:rPr lang="cs-CZ" dirty="0" err="1"/>
              <a:t>functions</a:t>
            </a:r>
            <a:endParaRPr lang="cs-CZ" dirty="0"/>
          </a:p>
        </p:txBody>
      </p:sp>
      <p:pic>
        <p:nvPicPr>
          <p:cNvPr id="5" name="Zástupný obsah 4">
            <a:extLst>
              <a:ext uri="{FF2B5EF4-FFF2-40B4-BE49-F238E27FC236}">
                <a16:creationId xmlns:a16="http://schemas.microsoft.com/office/drawing/2014/main" id="{4FA02403-8F15-F309-0F99-0AEAF841619D}"/>
              </a:ext>
            </a:extLst>
          </p:cNvPr>
          <p:cNvPicPr>
            <a:picLocks noGrp="1" noChangeAspect="1"/>
          </p:cNvPicPr>
          <p:nvPr>
            <p:ph idx="1"/>
          </p:nvPr>
        </p:nvPicPr>
        <p:blipFill>
          <a:blip r:embed="rId2"/>
          <a:stretch>
            <a:fillRect/>
          </a:stretch>
        </p:blipFill>
        <p:spPr>
          <a:xfrm>
            <a:off x="1044182" y="2068711"/>
            <a:ext cx="3548600" cy="4021747"/>
          </a:xfrm>
        </p:spPr>
      </p:pic>
      <p:pic>
        <p:nvPicPr>
          <p:cNvPr id="9" name="Obrázek 8">
            <a:extLst>
              <a:ext uri="{FF2B5EF4-FFF2-40B4-BE49-F238E27FC236}">
                <a16:creationId xmlns:a16="http://schemas.microsoft.com/office/drawing/2014/main" id="{8935C4E3-6379-B1D7-4211-9B76527F99F7}"/>
              </a:ext>
            </a:extLst>
          </p:cNvPr>
          <p:cNvPicPr>
            <a:picLocks noChangeAspect="1"/>
          </p:cNvPicPr>
          <p:nvPr/>
        </p:nvPicPr>
        <p:blipFill>
          <a:blip r:embed="rId3"/>
          <a:stretch>
            <a:fillRect/>
          </a:stretch>
        </p:blipFill>
        <p:spPr>
          <a:xfrm>
            <a:off x="8504901" y="2068710"/>
            <a:ext cx="2935490" cy="2561053"/>
          </a:xfrm>
          <a:prstGeom prst="rect">
            <a:avLst/>
          </a:prstGeom>
        </p:spPr>
      </p:pic>
      <p:pic>
        <p:nvPicPr>
          <p:cNvPr id="11" name="Obrázek 10">
            <a:extLst>
              <a:ext uri="{FF2B5EF4-FFF2-40B4-BE49-F238E27FC236}">
                <a16:creationId xmlns:a16="http://schemas.microsoft.com/office/drawing/2014/main" id="{58A7AF26-5A83-6A56-A401-A00D34407C7B}"/>
              </a:ext>
            </a:extLst>
          </p:cNvPr>
          <p:cNvPicPr>
            <a:picLocks noChangeAspect="1"/>
          </p:cNvPicPr>
          <p:nvPr/>
        </p:nvPicPr>
        <p:blipFill>
          <a:blip r:embed="rId4"/>
          <a:stretch>
            <a:fillRect/>
          </a:stretch>
        </p:blipFill>
        <p:spPr>
          <a:xfrm>
            <a:off x="8504901" y="4501518"/>
            <a:ext cx="2935490" cy="1920874"/>
          </a:xfrm>
          <a:prstGeom prst="rect">
            <a:avLst/>
          </a:prstGeom>
        </p:spPr>
      </p:pic>
      <p:pic>
        <p:nvPicPr>
          <p:cNvPr id="12" name="Obrázek 11">
            <a:extLst>
              <a:ext uri="{FF2B5EF4-FFF2-40B4-BE49-F238E27FC236}">
                <a16:creationId xmlns:a16="http://schemas.microsoft.com/office/drawing/2014/main" id="{7D9466B6-E201-FF13-85A3-F219FD0AA91E}"/>
              </a:ext>
            </a:extLst>
          </p:cNvPr>
          <p:cNvPicPr>
            <a:picLocks noChangeAspect="1"/>
          </p:cNvPicPr>
          <p:nvPr/>
        </p:nvPicPr>
        <p:blipFill>
          <a:blip r:embed="rId5"/>
          <a:stretch>
            <a:fillRect/>
          </a:stretch>
        </p:blipFill>
        <p:spPr>
          <a:xfrm>
            <a:off x="4737306" y="3185138"/>
            <a:ext cx="3623070" cy="1788891"/>
          </a:xfrm>
          <a:prstGeom prst="rect">
            <a:avLst/>
          </a:prstGeom>
        </p:spPr>
      </p:pic>
    </p:spTree>
    <p:extLst>
      <p:ext uri="{BB962C8B-B14F-4D97-AF65-F5344CB8AC3E}">
        <p14:creationId xmlns:p14="http://schemas.microsoft.com/office/powerpoint/2010/main" val="2935564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DE48DB-C25C-93F8-AF74-317AD64D6410}"/>
              </a:ext>
            </a:extLst>
          </p:cNvPr>
          <p:cNvSpPr>
            <a:spLocks noGrp="1"/>
          </p:cNvSpPr>
          <p:nvPr>
            <p:ph type="title"/>
          </p:nvPr>
        </p:nvSpPr>
        <p:spPr>
          <a:xfrm>
            <a:off x="1371600" y="0"/>
            <a:ext cx="9601200" cy="1485900"/>
          </a:xfrm>
        </p:spPr>
        <p:txBody>
          <a:bodyPr/>
          <a:lstStyle/>
          <a:p>
            <a:pPr algn="ctr"/>
            <a:r>
              <a:rPr lang="cs-CZ" dirty="0" err="1"/>
              <a:t>Regional</a:t>
            </a:r>
            <a:r>
              <a:rPr lang="cs-CZ" dirty="0"/>
              <a:t> </a:t>
            </a:r>
            <a:r>
              <a:rPr lang="cs-CZ" dirty="0" err="1"/>
              <a:t>organizations</a:t>
            </a:r>
            <a:r>
              <a:rPr lang="cs-CZ" dirty="0"/>
              <a:t> </a:t>
            </a:r>
            <a:r>
              <a:rPr lang="cs-CZ" dirty="0" err="1"/>
              <a:t>with</a:t>
            </a:r>
            <a:r>
              <a:rPr lang="cs-CZ" dirty="0"/>
              <a:t> </a:t>
            </a:r>
            <a:r>
              <a:rPr lang="cs-CZ" dirty="0" err="1"/>
              <a:t>security</a:t>
            </a:r>
            <a:r>
              <a:rPr lang="cs-CZ" dirty="0"/>
              <a:t> </a:t>
            </a:r>
            <a:r>
              <a:rPr lang="cs-CZ" dirty="0" err="1"/>
              <a:t>functions</a:t>
            </a:r>
            <a:endParaRPr lang="cs-CZ" dirty="0"/>
          </a:p>
        </p:txBody>
      </p:sp>
      <p:pic>
        <p:nvPicPr>
          <p:cNvPr id="8" name="Obrázek 7">
            <a:extLst>
              <a:ext uri="{FF2B5EF4-FFF2-40B4-BE49-F238E27FC236}">
                <a16:creationId xmlns:a16="http://schemas.microsoft.com/office/drawing/2014/main" id="{FFCCA8E9-7130-F9A2-5ED7-BEB3FCCD6532}"/>
              </a:ext>
            </a:extLst>
          </p:cNvPr>
          <p:cNvPicPr>
            <a:picLocks noChangeAspect="1"/>
          </p:cNvPicPr>
          <p:nvPr/>
        </p:nvPicPr>
        <p:blipFill>
          <a:blip r:embed="rId2"/>
          <a:stretch>
            <a:fillRect/>
          </a:stretch>
        </p:blipFill>
        <p:spPr>
          <a:xfrm>
            <a:off x="1793363" y="1189449"/>
            <a:ext cx="3277399" cy="5585423"/>
          </a:xfrm>
          <a:prstGeom prst="rect">
            <a:avLst/>
          </a:prstGeom>
        </p:spPr>
      </p:pic>
      <p:pic>
        <p:nvPicPr>
          <p:cNvPr id="13" name="Zástupný obsah 12">
            <a:extLst>
              <a:ext uri="{FF2B5EF4-FFF2-40B4-BE49-F238E27FC236}">
                <a16:creationId xmlns:a16="http://schemas.microsoft.com/office/drawing/2014/main" id="{9993A54C-759D-8149-2F4E-E781291F9A8E}"/>
              </a:ext>
            </a:extLst>
          </p:cNvPr>
          <p:cNvPicPr>
            <a:picLocks noGrp="1" noChangeAspect="1"/>
          </p:cNvPicPr>
          <p:nvPr>
            <p:ph idx="1"/>
          </p:nvPr>
        </p:nvPicPr>
        <p:blipFill>
          <a:blip r:embed="rId3"/>
          <a:stretch>
            <a:fillRect/>
          </a:stretch>
        </p:blipFill>
        <p:spPr>
          <a:xfrm>
            <a:off x="6514990" y="1769459"/>
            <a:ext cx="3979827" cy="4112487"/>
          </a:xfrm>
          <a:prstGeom prst="rect">
            <a:avLst/>
          </a:prstGeom>
        </p:spPr>
      </p:pic>
    </p:spTree>
    <p:extLst>
      <p:ext uri="{BB962C8B-B14F-4D97-AF65-F5344CB8AC3E}">
        <p14:creationId xmlns:p14="http://schemas.microsoft.com/office/powerpoint/2010/main" val="1311902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6B511D-2F30-A354-18E5-0E0C38E31548}"/>
              </a:ext>
            </a:extLst>
          </p:cNvPr>
          <p:cNvSpPr>
            <a:spLocks noGrp="1"/>
          </p:cNvSpPr>
          <p:nvPr>
            <p:ph type="title"/>
          </p:nvPr>
        </p:nvSpPr>
        <p:spPr>
          <a:xfrm>
            <a:off x="1638300" y="166254"/>
            <a:ext cx="9601200" cy="1485900"/>
          </a:xfrm>
        </p:spPr>
        <p:txBody>
          <a:bodyPr/>
          <a:lstStyle/>
          <a:p>
            <a:pPr algn="ctr"/>
            <a:r>
              <a:rPr lang="cs-CZ" dirty="0" err="1"/>
              <a:t>Regional</a:t>
            </a:r>
            <a:r>
              <a:rPr lang="cs-CZ" dirty="0"/>
              <a:t> </a:t>
            </a:r>
            <a:r>
              <a:rPr lang="cs-CZ" dirty="0" err="1"/>
              <a:t>Organisations</a:t>
            </a:r>
            <a:r>
              <a:rPr lang="cs-CZ" dirty="0"/>
              <a:t>/</a:t>
            </a:r>
            <a:r>
              <a:rPr lang="cs-CZ" dirty="0" err="1"/>
              <a:t>Regimes</a:t>
            </a:r>
            <a:r>
              <a:rPr lang="cs-CZ" dirty="0"/>
              <a:t> - </a:t>
            </a:r>
            <a:r>
              <a:rPr lang="cs-CZ" dirty="0" err="1"/>
              <a:t>Asia</a:t>
            </a:r>
            <a:endParaRPr lang="cs-CZ" dirty="0"/>
          </a:p>
        </p:txBody>
      </p:sp>
      <p:sp>
        <p:nvSpPr>
          <p:cNvPr id="3" name="Zástupný obsah 2">
            <a:extLst>
              <a:ext uri="{FF2B5EF4-FFF2-40B4-BE49-F238E27FC236}">
                <a16:creationId xmlns:a16="http://schemas.microsoft.com/office/drawing/2014/main" id="{A4F8A3CE-A318-9026-76C8-6629BBF8C07E}"/>
              </a:ext>
            </a:extLst>
          </p:cNvPr>
          <p:cNvSpPr>
            <a:spLocks noGrp="1"/>
          </p:cNvSpPr>
          <p:nvPr>
            <p:ph idx="1"/>
          </p:nvPr>
        </p:nvSpPr>
        <p:spPr>
          <a:xfrm>
            <a:off x="765464" y="628649"/>
            <a:ext cx="10896600" cy="5948796"/>
          </a:xfrm>
        </p:spPr>
        <p:txBody>
          <a:bodyPr>
            <a:normAutofit/>
          </a:bodyPr>
          <a:lstStyle/>
          <a:p>
            <a:pPr marL="0" indent="0">
              <a:buNone/>
            </a:pPr>
            <a:r>
              <a:rPr lang="cs-CZ" b="1" dirty="0"/>
              <a:t>Arab </a:t>
            </a:r>
            <a:r>
              <a:rPr lang="cs-CZ" b="1" dirty="0" err="1"/>
              <a:t>League</a:t>
            </a:r>
            <a:endParaRPr lang="cs-CZ" b="1" dirty="0"/>
          </a:p>
          <a:p>
            <a:pPr lvl="1"/>
            <a:r>
              <a:rPr lang="cs-CZ" dirty="0" err="1"/>
              <a:t>Cairo</a:t>
            </a:r>
            <a:r>
              <a:rPr lang="cs-CZ" dirty="0"/>
              <a:t> 1945, 22 </a:t>
            </a:r>
            <a:r>
              <a:rPr lang="cs-CZ" dirty="0" err="1"/>
              <a:t>member</a:t>
            </a:r>
            <a:r>
              <a:rPr lang="cs-CZ" dirty="0"/>
              <a:t> </a:t>
            </a:r>
            <a:r>
              <a:rPr lang="cs-CZ" dirty="0" err="1"/>
              <a:t>states</a:t>
            </a:r>
            <a:endParaRPr lang="cs-CZ" dirty="0"/>
          </a:p>
          <a:p>
            <a:pPr lvl="1"/>
            <a:r>
              <a:rPr lang="cs-CZ" dirty="0"/>
              <a:t>„</a:t>
            </a:r>
            <a:r>
              <a:rPr lang="en-US" dirty="0"/>
              <a:t>draw closer the relations between member states and co-ordinate collaboration between them</a:t>
            </a:r>
            <a:r>
              <a:rPr lang="cs-CZ" dirty="0"/>
              <a:t>“</a:t>
            </a:r>
          </a:p>
          <a:p>
            <a:pPr lvl="1"/>
            <a:r>
              <a:rPr lang="en-US" dirty="0"/>
              <a:t>Council of the Arab League</a:t>
            </a:r>
            <a:r>
              <a:rPr lang="cs-CZ" dirty="0"/>
              <a:t>, Joint Defense </a:t>
            </a:r>
            <a:r>
              <a:rPr lang="cs-CZ" dirty="0" err="1"/>
              <a:t>Council</a:t>
            </a:r>
            <a:r>
              <a:rPr lang="cs-CZ" dirty="0"/>
              <a:t>, General </a:t>
            </a:r>
            <a:r>
              <a:rPr lang="cs-CZ" dirty="0" err="1"/>
              <a:t>Secretariat</a:t>
            </a:r>
            <a:r>
              <a:rPr lang="cs-CZ" dirty="0"/>
              <a:t> (</a:t>
            </a:r>
            <a:r>
              <a:rPr lang="cs-CZ" dirty="0" err="1"/>
              <a:t>Secretary</a:t>
            </a:r>
            <a:r>
              <a:rPr lang="cs-CZ" dirty="0"/>
              <a:t> General), </a:t>
            </a:r>
            <a:r>
              <a:rPr lang="cs-CZ" dirty="0" err="1"/>
              <a:t>Economic</a:t>
            </a:r>
            <a:r>
              <a:rPr lang="cs-CZ" dirty="0"/>
              <a:t> </a:t>
            </a:r>
            <a:r>
              <a:rPr lang="cs-CZ" dirty="0" err="1"/>
              <a:t>Council</a:t>
            </a:r>
            <a:endParaRPr lang="cs-CZ" b="1" dirty="0"/>
          </a:p>
          <a:p>
            <a:pPr marL="0" indent="0">
              <a:buNone/>
            </a:pPr>
            <a:r>
              <a:rPr lang="en-US" b="1" dirty="0"/>
              <a:t>Australia, New Zealand, United States Security Treaty (ANZUS)</a:t>
            </a:r>
            <a:endParaRPr lang="cs-CZ" b="1" dirty="0"/>
          </a:p>
          <a:p>
            <a:pPr lvl="1"/>
            <a:r>
              <a:rPr lang="en-US" dirty="0"/>
              <a:t>1951 trilateral agreement </a:t>
            </a:r>
            <a:endParaRPr lang="cs-CZ" dirty="0"/>
          </a:p>
          <a:p>
            <a:pPr lvl="1"/>
            <a:r>
              <a:rPr lang="en-US" dirty="0"/>
              <a:t>New Zealand was suspended from ANZUS 1986-2007</a:t>
            </a:r>
            <a:endParaRPr lang="cs-CZ" dirty="0"/>
          </a:p>
          <a:p>
            <a:pPr lvl="1"/>
            <a:r>
              <a:rPr lang="en-US" dirty="0"/>
              <a:t>AUKUS - Trilateral Security Partnership Between Australia, U.K. and U.S.</a:t>
            </a:r>
            <a:endParaRPr lang="cs-CZ" b="1" dirty="0"/>
          </a:p>
          <a:p>
            <a:pPr marL="0" indent="0">
              <a:buNone/>
            </a:pPr>
            <a:r>
              <a:rPr lang="en-US" b="1" dirty="0"/>
              <a:t>Association of South</a:t>
            </a:r>
            <a:r>
              <a:rPr lang="cs-CZ" b="1" dirty="0"/>
              <a:t> E</a:t>
            </a:r>
            <a:r>
              <a:rPr lang="en-US" b="1" dirty="0" err="1"/>
              <a:t>ast</a:t>
            </a:r>
            <a:r>
              <a:rPr lang="en-US" b="1" dirty="0"/>
              <a:t> Asian Nations (ASEAN)</a:t>
            </a:r>
            <a:r>
              <a:rPr lang="cs-CZ" b="1" dirty="0"/>
              <a:t> </a:t>
            </a:r>
          </a:p>
          <a:p>
            <a:pPr lvl="1"/>
            <a:r>
              <a:rPr lang="cs-CZ" dirty="0"/>
              <a:t>1961 - </a:t>
            </a:r>
            <a:r>
              <a:rPr lang="en-US" dirty="0"/>
              <a:t>Association of Southeast Asia (ASA), 1967  ASEAN Declaration</a:t>
            </a:r>
            <a:r>
              <a:rPr lang="cs-CZ" dirty="0"/>
              <a:t>, 10 </a:t>
            </a:r>
            <a:r>
              <a:rPr lang="cs-CZ" dirty="0" err="1"/>
              <a:t>member</a:t>
            </a:r>
            <a:r>
              <a:rPr lang="cs-CZ" dirty="0"/>
              <a:t> </a:t>
            </a:r>
            <a:r>
              <a:rPr lang="cs-CZ" dirty="0" err="1"/>
              <a:t>states</a:t>
            </a:r>
            <a:endParaRPr lang="cs-CZ" dirty="0"/>
          </a:p>
          <a:p>
            <a:pPr lvl="1" algn="just"/>
            <a:r>
              <a:rPr lang="en-US" dirty="0"/>
              <a:t>ASEAN's primary objectives are: "(1) to accelerate economic growth, social progress and cultural development in the region and (2) to promote regional peace and stability through abiding respect for justice and the rule of law in the relationship among countries in the region and adherence to the principles of the United Nations Charter.„</a:t>
            </a:r>
            <a:endParaRPr lang="cs-CZ" dirty="0"/>
          </a:p>
          <a:p>
            <a:pPr lvl="1" algn="just"/>
            <a:endParaRPr lang="cs-CZ" dirty="0"/>
          </a:p>
          <a:p>
            <a:pPr lvl="1" algn="just"/>
            <a:endParaRPr lang="cs-CZ" b="1" dirty="0"/>
          </a:p>
        </p:txBody>
      </p:sp>
      <p:sp>
        <p:nvSpPr>
          <p:cNvPr id="9" name="Rectangle 6">
            <a:extLst>
              <a:ext uri="{FF2B5EF4-FFF2-40B4-BE49-F238E27FC236}">
                <a16:creationId xmlns:a16="http://schemas.microsoft.com/office/drawing/2014/main" id="{28F9A144-D793-7923-9839-A6D8DCA9FFCB}"/>
              </a:ext>
            </a:extLst>
          </p:cNvPr>
          <p:cNvSpPr>
            <a:spLocks noChangeArrowheads="1"/>
          </p:cNvSpPr>
          <p:nvPr/>
        </p:nvSpPr>
        <p:spPr bwMode="auto">
          <a:xfrm>
            <a:off x="25400" y="25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000" b="0" i="0" u="none" strike="noStrike" cap="none" normalizeH="0" baseline="0">
                <a:ln>
                  <a:noFill/>
                </a:ln>
                <a:solidFill>
                  <a:srgbClr val="5F6368"/>
                </a:solidFill>
                <a:effectLst/>
                <a:latin typeface="Roboto" panose="02000000000000000000" pitchFamily="2"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290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99E9BE-E974-BE4B-5FD1-474809B5AB5C}"/>
              </a:ext>
            </a:extLst>
          </p:cNvPr>
          <p:cNvSpPr>
            <a:spLocks noGrp="1"/>
          </p:cNvSpPr>
          <p:nvPr>
            <p:ph type="title"/>
          </p:nvPr>
        </p:nvSpPr>
        <p:spPr/>
        <p:txBody>
          <a:bodyPr/>
          <a:lstStyle/>
          <a:p>
            <a:pPr algn="ctr"/>
            <a:r>
              <a:rPr lang="en-US" dirty="0"/>
              <a:t>Security architecture and relations among states</a:t>
            </a:r>
            <a:endParaRPr lang="cs-CZ" dirty="0"/>
          </a:p>
        </p:txBody>
      </p:sp>
      <p:sp>
        <p:nvSpPr>
          <p:cNvPr id="3" name="Zástupný obsah 2">
            <a:extLst>
              <a:ext uri="{FF2B5EF4-FFF2-40B4-BE49-F238E27FC236}">
                <a16:creationId xmlns:a16="http://schemas.microsoft.com/office/drawing/2014/main" id="{BA9CEB21-2389-D05C-6B71-519275314CA3}"/>
              </a:ext>
            </a:extLst>
          </p:cNvPr>
          <p:cNvSpPr>
            <a:spLocks noGrp="1"/>
          </p:cNvSpPr>
          <p:nvPr>
            <p:ph idx="1"/>
          </p:nvPr>
        </p:nvSpPr>
        <p:spPr/>
        <p:txBody>
          <a:bodyPr/>
          <a:lstStyle/>
          <a:p>
            <a:r>
              <a:rPr lang="cs-CZ" dirty="0"/>
              <a:t>„</a:t>
            </a:r>
            <a:r>
              <a:rPr lang="en-US" i="1" dirty="0"/>
              <a:t>An institutional system of organizing relations between states guaranteeing their security. It is based on the assumption that issues and problems related to the security of states cannot be solved individually</a:t>
            </a:r>
            <a:r>
              <a:rPr lang="en-US" dirty="0"/>
              <a:t>.</a:t>
            </a:r>
            <a:r>
              <a:rPr lang="cs-CZ" dirty="0"/>
              <a:t>“</a:t>
            </a:r>
          </a:p>
          <a:p>
            <a:r>
              <a:rPr lang="en-US" b="1" dirty="0"/>
              <a:t>Cooperative </a:t>
            </a:r>
            <a:r>
              <a:rPr lang="en-US" b="1" dirty="0">
                <a:latin typeface="+mj-lt"/>
              </a:rPr>
              <a:t>security</a:t>
            </a:r>
            <a:r>
              <a:rPr lang="cs-CZ" b="1" dirty="0">
                <a:latin typeface="+mj-lt"/>
              </a:rPr>
              <a:t> </a:t>
            </a:r>
            <a:r>
              <a:rPr lang="cs-CZ" dirty="0">
                <a:latin typeface="+mj-lt"/>
              </a:rPr>
              <a:t>- </a:t>
            </a:r>
            <a:r>
              <a:rPr lang="cs-CZ" dirty="0" err="1">
                <a:effectLst/>
                <a:latin typeface="+mj-lt"/>
                <a:ea typeface="Calibri" panose="020F0502020204030204" pitchFamily="34" charset="0"/>
                <a:cs typeface="Times New Roman" panose="02020603050405020304" pitchFamily="18" charset="0"/>
              </a:rPr>
              <a:t>ongoing</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effort</a:t>
            </a:r>
            <a:r>
              <a:rPr lang="cs-CZ" dirty="0">
                <a:effectLst/>
                <a:latin typeface="+mj-lt"/>
                <a:ea typeface="Calibri" panose="020F0502020204030204" pitchFamily="34" charset="0"/>
                <a:cs typeface="Times New Roman" panose="02020603050405020304" pitchFamily="18" charset="0"/>
              </a:rPr>
              <a:t> to </a:t>
            </a:r>
            <a:r>
              <a:rPr lang="cs-CZ" dirty="0" err="1">
                <a:effectLst/>
                <a:latin typeface="+mj-lt"/>
                <a:ea typeface="Calibri" panose="020F0502020204030204" pitchFamily="34" charset="0"/>
                <a:cs typeface="Times New Roman" panose="02020603050405020304" pitchFamily="18" charset="0"/>
              </a:rPr>
              <a:t>reduce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the</a:t>
            </a:r>
            <a:r>
              <a:rPr lang="cs-CZ" dirty="0">
                <a:effectLst/>
                <a:latin typeface="+mj-lt"/>
                <a:ea typeface="Calibri" panose="020F0502020204030204" pitchFamily="34" charset="0"/>
                <a:cs typeface="Times New Roman" panose="02020603050405020304" pitchFamily="18" charset="0"/>
              </a:rPr>
              <a:t> risk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war</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that</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does</a:t>
            </a:r>
            <a:r>
              <a:rPr lang="cs-CZ" dirty="0">
                <a:effectLst/>
                <a:latin typeface="+mj-lt"/>
                <a:ea typeface="Calibri" panose="020F0502020204030204" pitchFamily="34" charset="0"/>
                <a:cs typeface="Times New Roman" panose="02020603050405020304" pitchFamily="18" charset="0"/>
              </a:rPr>
              <a:t> not </a:t>
            </a:r>
            <a:r>
              <a:rPr lang="cs-CZ" dirty="0" err="1">
                <a:effectLst/>
                <a:latin typeface="+mj-lt"/>
                <a:ea typeface="Calibri" panose="020F0502020204030204" pitchFamily="34" charset="0"/>
                <a:cs typeface="Times New Roman" panose="02020603050405020304" pitchFamily="18" charset="0"/>
              </a:rPr>
              <a:t>target</a:t>
            </a:r>
            <a:r>
              <a:rPr lang="cs-CZ" dirty="0">
                <a:effectLst/>
                <a:latin typeface="+mj-lt"/>
                <a:ea typeface="Calibri" panose="020F0502020204030204" pitchFamily="34" charset="0"/>
                <a:cs typeface="Times New Roman" panose="02020603050405020304" pitchFamily="18" charset="0"/>
              </a:rPr>
              <a:t> a </a:t>
            </a:r>
            <a:r>
              <a:rPr lang="cs-CZ" dirty="0" err="1">
                <a:effectLst/>
                <a:latin typeface="+mj-lt"/>
                <a:ea typeface="Calibri" panose="020F0502020204030204" pitchFamily="34" charset="0"/>
                <a:cs typeface="Times New Roman" panose="02020603050405020304" pitchFamily="18" charset="0"/>
              </a:rPr>
              <a:t>specific</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state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or</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coalition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states</a:t>
            </a:r>
            <a:endParaRPr lang="cs-CZ" dirty="0">
              <a:latin typeface="+mj-lt"/>
            </a:endParaRPr>
          </a:p>
          <a:p>
            <a:r>
              <a:rPr lang="cs-CZ" b="1" dirty="0"/>
              <a:t>C</a:t>
            </a:r>
            <a:r>
              <a:rPr lang="en-US" b="1" dirty="0" err="1"/>
              <a:t>ollective</a:t>
            </a:r>
            <a:r>
              <a:rPr lang="en-US" b="1" dirty="0"/>
              <a:t> security</a:t>
            </a:r>
            <a:r>
              <a:rPr lang="cs-CZ" b="1" dirty="0"/>
              <a:t> - </a:t>
            </a:r>
            <a:r>
              <a:rPr lang="en-US" dirty="0"/>
              <a:t>states avoid the use of force in mutual relations</a:t>
            </a:r>
            <a:r>
              <a:rPr lang="cs-CZ" dirty="0"/>
              <a:t> (</a:t>
            </a:r>
            <a:r>
              <a:rPr lang="en-US" dirty="0"/>
              <a:t>two principles - the obligation to resolve all disputes by peaceful means</a:t>
            </a:r>
            <a:r>
              <a:rPr lang="cs-CZ" dirty="0"/>
              <a:t>, </a:t>
            </a:r>
            <a:r>
              <a:rPr lang="en-US" dirty="0"/>
              <a:t>the prohibition of the use of force in mutual relations</a:t>
            </a:r>
            <a:r>
              <a:rPr lang="cs-CZ" dirty="0"/>
              <a:t>)</a:t>
            </a:r>
          </a:p>
          <a:p>
            <a:r>
              <a:rPr lang="cs-CZ" b="1" dirty="0"/>
              <a:t>C</a:t>
            </a:r>
            <a:r>
              <a:rPr lang="en-US" b="1" dirty="0" err="1"/>
              <a:t>ollective</a:t>
            </a:r>
            <a:r>
              <a:rPr lang="en-US" b="1" dirty="0"/>
              <a:t> defense</a:t>
            </a:r>
            <a:r>
              <a:rPr lang="cs-CZ" b="1" dirty="0"/>
              <a:t> - </a:t>
            </a:r>
            <a:r>
              <a:rPr lang="en-US" dirty="0"/>
              <a:t>system of joint defense against external threats, i.e. against attacks by states that are not members of the organization</a:t>
            </a:r>
            <a:endParaRPr lang="cs-CZ" dirty="0"/>
          </a:p>
          <a:p>
            <a:endParaRPr lang="cs-CZ" dirty="0"/>
          </a:p>
        </p:txBody>
      </p:sp>
    </p:spTree>
    <p:extLst>
      <p:ext uri="{BB962C8B-B14F-4D97-AF65-F5344CB8AC3E}">
        <p14:creationId xmlns:p14="http://schemas.microsoft.com/office/powerpoint/2010/main" val="2627794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E2C1-FA66-8C9C-11EF-A362C6D0E868}"/>
              </a:ext>
            </a:extLst>
          </p:cNvPr>
          <p:cNvSpPr>
            <a:spLocks noGrp="1"/>
          </p:cNvSpPr>
          <p:nvPr>
            <p:ph type="title"/>
          </p:nvPr>
        </p:nvSpPr>
        <p:spPr>
          <a:xfrm>
            <a:off x="1295400" y="0"/>
            <a:ext cx="9601200" cy="1485900"/>
          </a:xfrm>
        </p:spPr>
        <p:txBody>
          <a:bodyPr/>
          <a:lstStyle/>
          <a:p>
            <a:r>
              <a:rPr lang="cs-CZ" dirty="0"/>
              <a:t>ASEAN </a:t>
            </a:r>
            <a:r>
              <a:rPr lang="cs-CZ" dirty="0" err="1"/>
              <a:t>Structure</a:t>
            </a:r>
            <a:endParaRPr lang="cs-CZ" dirty="0"/>
          </a:p>
        </p:txBody>
      </p:sp>
      <p:pic>
        <p:nvPicPr>
          <p:cNvPr id="7170" name="Picture 2" descr="1 ASEAN organisational structure">
            <a:extLst>
              <a:ext uri="{FF2B5EF4-FFF2-40B4-BE49-F238E27FC236}">
                <a16:creationId xmlns:a16="http://schemas.microsoft.com/office/drawing/2014/main" id="{9F41F92B-0031-A753-87C5-555B2B7564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2772" y="1175904"/>
            <a:ext cx="9027628" cy="568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325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6B511D-2F30-A354-18E5-0E0C38E31548}"/>
              </a:ext>
            </a:extLst>
          </p:cNvPr>
          <p:cNvSpPr>
            <a:spLocks noGrp="1"/>
          </p:cNvSpPr>
          <p:nvPr>
            <p:ph type="title"/>
          </p:nvPr>
        </p:nvSpPr>
        <p:spPr>
          <a:xfrm>
            <a:off x="1749137" y="0"/>
            <a:ext cx="9601200" cy="1485900"/>
          </a:xfrm>
        </p:spPr>
        <p:txBody>
          <a:bodyPr/>
          <a:lstStyle/>
          <a:p>
            <a:pPr algn="ctr"/>
            <a:r>
              <a:rPr lang="cs-CZ" dirty="0" err="1"/>
              <a:t>Regional</a:t>
            </a:r>
            <a:r>
              <a:rPr lang="cs-CZ" dirty="0"/>
              <a:t> </a:t>
            </a:r>
            <a:r>
              <a:rPr lang="cs-CZ" dirty="0" err="1"/>
              <a:t>Organisations</a:t>
            </a:r>
            <a:r>
              <a:rPr lang="cs-CZ" dirty="0"/>
              <a:t> - </a:t>
            </a:r>
            <a:r>
              <a:rPr lang="cs-CZ" dirty="0" err="1"/>
              <a:t>Africa</a:t>
            </a:r>
            <a:endParaRPr lang="cs-CZ" dirty="0"/>
          </a:p>
        </p:txBody>
      </p:sp>
      <p:sp>
        <p:nvSpPr>
          <p:cNvPr id="3" name="Zástupný obsah 2">
            <a:extLst>
              <a:ext uri="{FF2B5EF4-FFF2-40B4-BE49-F238E27FC236}">
                <a16:creationId xmlns:a16="http://schemas.microsoft.com/office/drawing/2014/main" id="{A4F8A3CE-A318-9026-76C8-6629BBF8C07E}"/>
              </a:ext>
            </a:extLst>
          </p:cNvPr>
          <p:cNvSpPr>
            <a:spLocks noGrp="1"/>
          </p:cNvSpPr>
          <p:nvPr>
            <p:ph idx="1"/>
          </p:nvPr>
        </p:nvSpPr>
        <p:spPr>
          <a:xfrm>
            <a:off x="841663" y="557644"/>
            <a:ext cx="10972800" cy="6165273"/>
          </a:xfrm>
        </p:spPr>
        <p:txBody>
          <a:bodyPr>
            <a:normAutofit fontScale="92500" lnSpcReduction="20000"/>
          </a:bodyPr>
          <a:lstStyle/>
          <a:p>
            <a:pPr marL="0" indent="0">
              <a:buNone/>
            </a:pPr>
            <a:r>
              <a:rPr lang="cs-CZ" b="1" dirty="0" err="1"/>
              <a:t>Africa</a:t>
            </a:r>
            <a:r>
              <a:rPr lang="cs-CZ" b="1" dirty="0"/>
              <a:t> Union (AU)</a:t>
            </a:r>
          </a:p>
          <a:p>
            <a:pPr lvl="1" algn="just"/>
            <a:r>
              <a:rPr lang="cs-CZ" dirty="0"/>
              <a:t>1963 </a:t>
            </a:r>
            <a:r>
              <a:rPr lang="en-US" dirty="0"/>
              <a:t>Organization of African Unity (OAU),</a:t>
            </a:r>
            <a:r>
              <a:rPr lang="cs-CZ" dirty="0"/>
              <a:t> 2002 –AU, 55 </a:t>
            </a:r>
            <a:r>
              <a:rPr lang="cs-CZ" dirty="0" err="1"/>
              <a:t>member</a:t>
            </a:r>
            <a:r>
              <a:rPr lang="cs-CZ" dirty="0"/>
              <a:t> </a:t>
            </a:r>
            <a:r>
              <a:rPr lang="cs-CZ" dirty="0" err="1"/>
              <a:t>states</a:t>
            </a:r>
            <a:endParaRPr lang="cs-CZ" dirty="0"/>
          </a:p>
          <a:p>
            <a:pPr lvl="1" algn="just"/>
            <a:r>
              <a:rPr lang="en-US" dirty="0"/>
              <a:t>Main administrative capital of the African Union is in Addis Ababa, Ethiopia</a:t>
            </a:r>
            <a:endParaRPr lang="cs-CZ" dirty="0"/>
          </a:p>
          <a:p>
            <a:pPr lvl="1" algn="just"/>
            <a:r>
              <a:rPr lang="en-AU" dirty="0"/>
              <a:t>Multiple goals:</a:t>
            </a:r>
            <a:r>
              <a:rPr lang="cs-CZ" dirty="0"/>
              <a:t> </a:t>
            </a:r>
            <a:r>
              <a:rPr lang="en-US" dirty="0"/>
              <a:t>Accelerate the political and socio-economic integration of the continent; Promote and defend African common positions on issues of interest to the continent and its peoples; Encourage international cooperation, etc.</a:t>
            </a:r>
            <a:endParaRPr lang="cs-CZ" dirty="0"/>
          </a:p>
          <a:p>
            <a:pPr marL="0" indent="0">
              <a:buNone/>
            </a:pPr>
            <a:r>
              <a:rPr lang="cs-CZ" b="1" dirty="0" err="1"/>
              <a:t>South</a:t>
            </a:r>
            <a:r>
              <a:rPr lang="cs-CZ" b="1" dirty="0"/>
              <a:t> </a:t>
            </a:r>
            <a:r>
              <a:rPr lang="cs-CZ" b="1" dirty="0" err="1"/>
              <a:t>African</a:t>
            </a:r>
            <a:r>
              <a:rPr lang="cs-CZ" b="1" dirty="0"/>
              <a:t> Development </a:t>
            </a:r>
            <a:r>
              <a:rPr lang="cs-CZ" b="1" dirty="0" err="1"/>
              <a:t>Community</a:t>
            </a:r>
            <a:r>
              <a:rPr lang="cs-CZ" b="1" dirty="0"/>
              <a:t> (SADC)</a:t>
            </a:r>
          </a:p>
          <a:p>
            <a:pPr lvl="1"/>
            <a:r>
              <a:rPr lang="en-US" dirty="0"/>
              <a:t>Southern African Development Coordination Conference</a:t>
            </a:r>
            <a:r>
              <a:rPr lang="cs-CZ" dirty="0"/>
              <a:t> </a:t>
            </a:r>
            <a:r>
              <a:rPr lang="cs-CZ" dirty="0" err="1"/>
              <a:t>transformed</a:t>
            </a:r>
            <a:r>
              <a:rPr lang="cs-CZ" dirty="0"/>
              <a:t> </a:t>
            </a:r>
            <a:r>
              <a:rPr lang="cs-CZ" dirty="0" err="1"/>
              <a:t>into</a:t>
            </a:r>
            <a:r>
              <a:rPr lang="cs-CZ" dirty="0"/>
              <a:t> SADC in 1992</a:t>
            </a:r>
          </a:p>
          <a:p>
            <a:pPr lvl="1"/>
            <a:r>
              <a:rPr lang="cs-CZ" dirty="0"/>
              <a:t>Gaborone, Botswana, 16 </a:t>
            </a:r>
            <a:r>
              <a:rPr lang="cs-CZ" dirty="0" err="1"/>
              <a:t>member</a:t>
            </a:r>
            <a:r>
              <a:rPr lang="cs-CZ" dirty="0"/>
              <a:t> </a:t>
            </a:r>
            <a:r>
              <a:rPr lang="cs-CZ" dirty="0" err="1"/>
              <a:t>states</a:t>
            </a:r>
            <a:endParaRPr lang="cs-CZ" dirty="0"/>
          </a:p>
          <a:p>
            <a:pPr lvl="1"/>
            <a:r>
              <a:rPr lang="cs-CZ" dirty="0"/>
              <a:t>„</a:t>
            </a:r>
            <a:r>
              <a:rPr lang="en-US" dirty="0"/>
              <a:t>to achieve economic development, peace and security, and growth, alleviate poverty, enhance the standard and quality of life of the peoples of Southern Africa, and support the socially disadvantaged through Regional Integration</a:t>
            </a:r>
            <a:r>
              <a:rPr lang="cs-CZ" dirty="0"/>
              <a:t>.“</a:t>
            </a:r>
            <a:endParaRPr lang="cs-CZ" b="1" dirty="0"/>
          </a:p>
          <a:p>
            <a:pPr marL="0" indent="0">
              <a:buNone/>
            </a:pPr>
            <a:r>
              <a:rPr lang="cs-CZ" b="1" dirty="0" err="1"/>
              <a:t>Economic</a:t>
            </a:r>
            <a:r>
              <a:rPr lang="cs-CZ" b="1" dirty="0"/>
              <a:t> </a:t>
            </a:r>
            <a:r>
              <a:rPr lang="cs-CZ" b="1" dirty="0" err="1"/>
              <a:t>Community</a:t>
            </a:r>
            <a:r>
              <a:rPr lang="cs-CZ" b="1" dirty="0"/>
              <a:t> </a:t>
            </a:r>
            <a:r>
              <a:rPr lang="cs-CZ" b="1" dirty="0" err="1"/>
              <a:t>of</a:t>
            </a:r>
            <a:r>
              <a:rPr lang="cs-CZ" b="1" dirty="0"/>
              <a:t> </a:t>
            </a:r>
            <a:r>
              <a:rPr lang="cs-CZ" b="1" dirty="0" err="1"/>
              <a:t>West</a:t>
            </a:r>
            <a:r>
              <a:rPr lang="cs-CZ" b="1" dirty="0"/>
              <a:t> </a:t>
            </a:r>
            <a:r>
              <a:rPr lang="cs-CZ" b="1" dirty="0" err="1"/>
              <a:t>African</a:t>
            </a:r>
            <a:r>
              <a:rPr lang="cs-CZ" b="1" dirty="0"/>
              <a:t> </a:t>
            </a:r>
            <a:r>
              <a:rPr lang="cs-CZ" b="1" dirty="0" err="1"/>
              <a:t>States</a:t>
            </a:r>
            <a:r>
              <a:rPr lang="cs-CZ" b="1" dirty="0"/>
              <a:t> (ECOWAS)</a:t>
            </a:r>
          </a:p>
          <a:p>
            <a:pPr lvl="1"/>
            <a:r>
              <a:rPr lang="cs-CZ" dirty="0"/>
              <a:t>1975, 15 </a:t>
            </a:r>
            <a:r>
              <a:rPr lang="cs-CZ" dirty="0" err="1"/>
              <a:t>member</a:t>
            </a:r>
            <a:r>
              <a:rPr lang="cs-CZ" dirty="0"/>
              <a:t> </a:t>
            </a:r>
            <a:r>
              <a:rPr lang="cs-CZ" dirty="0" err="1"/>
              <a:t>states</a:t>
            </a:r>
            <a:r>
              <a:rPr lang="cs-CZ" dirty="0"/>
              <a:t>, Abuja </a:t>
            </a:r>
            <a:r>
              <a:rPr lang="cs-CZ" dirty="0" err="1"/>
              <a:t>Nigeria</a:t>
            </a:r>
            <a:endParaRPr lang="cs-CZ" dirty="0"/>
          </a:p>
          <a:p>
            <a:pPr lvl="1"/>
            <a:r>
              <a:rPr lang="cs-CZ" dirty="0"/>
              <a:t>„</a:t>
            </a:r>
            <a:r>
              <a:rPr lang="en-US" dirty="0"/>
              <a:t>The aim of the Community is to promote co-operation and integration, leading to the establishment of an economic union in West Africa in order to raise the living standards of its peoples, and to maintain and enhance economic stability, foster relations-among Member States and contribute to the progress and development of the African continent.</a:t>
            </a:r>
            <a:r>
              <a:rPr lang="cs-CZ" dirty="0"/>
              <a:t>“</a:t>
            </a:r>
          </a:p>
          <a:p>
            <a:pPr lvl="1"/>
            <a:r>
              <a:rPr lang="en-US" dirty="0"/>
              <a:t>The Economic Community of West African States Monitoring Group (ECOMOG) was a West African multilateral armed force established by the Economic Community of West African States (ECOWAS). </a:t>
            </a:r>
            <a:r>
              <a:rPr lang="cs-CZ"/>
              <a:t>1990-2005.</a:t>
            </a:r>
            <a:endParaRPr lang="cs-CZ" dirty="0"/>
          </a:p>
        </p:txBody>
      </p:sp>
    </p:spTree>
    <p:extLst>
      <p:ext uri="{BB962C8B-B14F-4D97-AF65-F5344CB8AC3E}">
        <p14:creationId xmlns:p14="http://schemas.microsoft.com/office/powerpoint/2010/main" val="2291627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536A8B-D43E-99DD-08AC-972A4E4799B4}"/>
              </a:ext>
            </a:extLst>
          </p:cNvPr>
          <p:cNvSpPr>
            <a:spLocks noGrp="1"/>
          </p:cNvSpPr>
          <p:nvPr>
            <p:ph type="title"/>
          </p:nvPr>
        </p:nvSpPr>
        <p:spPr/>
        <p:txBody>
          <a:bodyPr/>
          <a:lstStyle/>
          <a:p>
            <a:r>
              <a:rPr lang="cs-CZ" dirty="0"/>
              <a:t>AU </a:t>
            </a:r>
            <a:r>
              <a:rPr lang="cs-CZ" dirty="0" err="1"/>
              <a:t>Structure</a:t>
            </a:r>
            <a:endParaRPr lang="cs-CZ" dirty="0"/>
          </a:p>
        </p:txBody>
      </p:sp>
      <p:pic>
        <p:nvPicPr>
          <p:cNvPr id="8194" name="Picture 2" descr="The African Union at 20: Much Accomplished, More Challenges Ahead – Africa  Center for Strategic Studies">
            <a:extLst>
              <a:ext uri="{FF2B5EF4-FFF2-40B4-BE49-F238E27FC236}">
                <a16:creationId xmlns:a16="http://schemas.microsoft.com/office/drawing/2014/main" id="{BF073EB2-4F91-52D6-DD24-F1DAEC3C92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1957" y="186005"/>
            <a:ext cx="6440043" cy="6278172"/>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57FF405B-E546-BDC1-6D92-1098677E0C00}"/>
              </a:ext>
            </a:extLst>
          </p:cNvPr>
          <p:cNvPicPr>
            <a:picLocks noChangeAspect="1"/>
          </p:cNvPicPr>
          <p:nvPr/>
        </p:nvPicPr>
        <p:blipFill>
          <a:blip r:embed="rId3"/>
          <a:stretch>
            <a:fillRect/>
          </a:stretch>
        </p:blipFill>
        <p:spPr>
          <a:xfrm>
            <a:off x="556453" y="2566555"/>
            <a:ext cx="5209706" cy="2028746"/>
          </a:xfrm>
          <a:prstGeom prst="rect">
            <a:avLst/>
          </a:prstGeom>
        </p:spPr>
      </p:pic>
    </p:spTree>
    <p:extLst>
      <p:ext uri="{BB962C8B-B14F-4D97-AF65-F5344CB8AC3E}">
        <p14:creationId xmlns:p14="http://schemas.microsoft.com/office/powerpoint/2010/main" val="3670234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6B511D-2F30-A354-18E5-0E0C38E31548}"/>
              </a:ext>
            </a:extLst>
          </p:cNvPr>
          <p:cNvSpPr>
            <a:spLocks noGrp="1"/>
          </p:cNvSpPr>
          <p:nvPr>
            <p:ph type="title"/>
          </p:nvPr>
        </p:nvSpPr>
        <p:spPr>
          <a:xfrm>
            <a:off x="935181" y="0"/>
            <a:ext cx="11443855" cy="1485900"/>
          </a:xfrm>
        </p:spPr>
        <p:txBody>
          <a:bodyPr/>
          <a:lstStyle/>
          <a:p>
            <a:pPr algn="ctr"/>
            <a:r>
              <a:rPr lang="cs-CZ" dirty="0" err="1"/>
              <a:t>Regional</a:t>
            </a:r>
            <a:r>
              <a:rPr lang="cs-CZ" dirty="0"/>
              <a:t> </a:t>
            </a:r>
            <a:r>
              <a:rPr lang="cs-CZ" dirty="0" err="1"/>
              <a:t>Organisations</a:t>
            </a:r>
            <a:r>
              <a:rPr lang="cs-CZ" dirty="0"/>
              <a:t>/</a:t>
            </a:r>
            <a:r>
              <a:rPr lang="cs-CZ" dirty="0" err="1"/>
              <a:t>Regimes</a:t>
            </a:r>
            <a:r>
              <a:rPr lang="cs-CZ" dirty="0"/>
              <a:t> – America and </a:t>
            </a:r>
            <a:r>
              <a:rPr lang="cs-CZ" dirty="0" err="1"/>
              <a:t>Europe</a:t>
            </a:r>
            <a:endParaRPr lang="cs-CZ" dirty="0"/>
          </a:p>
        </p:txBody>
      </p:sp>
      <p:sp>
        <p:nvSpPr>
          <p:cNvPr id="3" name="Zástupný obsah 2">
            <a:extLst>
              <a:ext uri="{FF2B5EF4-FFF2-40B4-BE49-F238E27FC236}">
                <a16:creationId xmlns:a16="http://schemas.microsoft.com/office/drawing/2014/main" id="{A4F8A3CE-A318-9026-76C8-6629BBF8C07E}"/>
              </a:ext>
            </a:extLst>
          </p:cNvPr>
          <p:cNvSpPr>
            <a:spLocks noGrp="1"/>
          </p:cNvSpPr>
          <p:nvPr>
            <p:ph idx="1"/>
          </p:nvPr>
        </p:nvSpPr>
        <p:spPr>
          <a:xfrm>
            <a:off x="841663" y="1319645"/>
            <a:ext cx="11454246" cy="6115050"/>
          </a:xfrm>
        </p:spPr>
        <p:txBody>
          <a:bodyPr>
            <a:normAutofit lnSpcReduction="10000"/>
          </a:bodyPr>
          <a:lstStyle/>
          <a:p>
            <a:pPr marL="0" indent="0">
              <a:buNone/>
            </a:pPr>
            <a:r>
              <a:rPr lang="cs-CZ" b="1" dirty="0" err="1"/>
              <a:t>Organisation</a:t>
            </a:r>
            <a:r>
              <a:rPr lang="cs-CZ" b="1" dirty="0"/>
              <a:t> </a:t>
            </a:r>
            <a:r>
              <a:rPr lang="cs-CZ" b="1" dirty="0" err="1"/>
              <a:t>of</a:t>
            </a:r>
            <a:r>
              <a:rPr lang="cs-CZ" b="1" dirty="0"/>
              <a:t> </a:t>
            </a:r>
            <a:r>
              <a:rPr lang="cs-CZ" b="1" dirty="0" err="1"/>
              <a:t>American</a:t>
            </a:r>
            <a:r>
              <a:rPr lang="cs-CZ" b="1" dirty="0"/>
              <a:t> </a:t>
            </a:r>
            <a:r>
              <a:rPr lang="cs-CZ" b="1" dirty="0" err="1"/>
              <a:t>States</a:t>
            </a:r>
            <a:r>
              <a:rPr lang="cs-CZ" b="1" dirty="0"/>
              <a:t> (OAS)</a:t>
            </a:r>
          </a:p>
          <a:p>
            <a:pPr lvl="1"/>
            <a:r>
              <a:rPr lang="cs-CZ" dirty="0"/>
              <a:t>1948 – Washington D.C., 35 </a:t>
            </a:r>
            <a:r>
              <a:rPr lang="cs-CZ" dirty="0" err="1"/>
              <a:t>member</a:t>
            </a:r>
            <a:r>
              <a:rPr lang="cs-CZ" dirty="0"/>
              <a:t> </a:t>
            </a:r>
            <a:r>
              <a:rPr lang="cs-CZ" dirty="0" err="1"/>
              <a:t>states</a:t>
            </a:r>
            <a:endParaRPr lang="cs-CZ" dirty="0"/>
          </a:p>
          <a:p>
            <a:pPr lvl="1"/>
            <a:r>
              <a:rPr lang="cs-CZ" dirty="0"/>
              <a:t>„</a:t>
            </a:r>
            <a:r>
              <a:rPr lang="en-US" dirty="0"/>
              <a:t>the premier regional forum for political discussion, policy analysis and decision-making in Western Hemisphere affairs. The OAS brings together leaders from nations across the Americas to address hemispheric issues and opportunities.</a:t>
            </a:r>
            <a:r>
              <a:rPr lang="cs-CZ" dirty="0"/>
              <a:t>“</a:t>
            </a:r>
            <a:endParaRPr lang="cs-CZ" b="1" dirty="0"/>
          </a:p>
          <a:p>
            <a:pPr marL="0" indent="0">
              <a:buNone/>
            </a:pPr>
            <a:r>
              <a:rPr lang="en-US" b="1" dirty="0"/>
              <a:t>North American Free Trade Agreement (NAFTA) x Agreement between the United States of America, the United Mexican States, and Canada (USMCA) </a:t>
            </a:r>
            <a:endParaRPr lang="cs-CZ" b="1" dirty="0"/>
          </a:p>
          <a:p>
            <a:pPr lvl="1"/>
            <a:r>
              <a:rPr lang="cs-CZ" dirty="0"/>
              <a:t>1994, </a:t>
            </a:r>
            <a:r>
              <a:rPr lang="en-US" dirty="0"/>
              <a:t>agreement signed by Canada, Mexico, and the United States that created a trilateral trade bloc in North America</a:t>
            </a:r>
            <a:endParaRPr lang="cs-CZ" dirty="0"/>
          </a:p>
          <a:p>
            <a:pPr lvl="1"/>
            <a:r>
              <a:rPr lang="cs-CZ" dirty="0"/>
              <a:t>2020 - </a:t>
            </a:r>
            <a:r>
              <a:rPr lang="en-US" dirty="0"/>
              <a:t> free trade agreement between Canada, Mexico, and the United States</a:t>
            </a:r>
            <a:endParaRPr lang="cs-CZ" b="1" dirty="0"/>
          </a:p>
          <a:p>
            <a:pPr marL="0" indent="0">
              <a:buNone/>
            </a:pPr>
            <a:r>
              <a:rPr lang="cs-CZ" b="1" dirty="0" err="1"/>
              <a:t>Visegrad</a:t>
            </a:r>
            <a:r>
              <a:rPr lang="cs-CZ" b="1" dirty="0"/>
              <a:t> Group (V4)</a:t>
            </a:r>
          </a:p>
          <a:p>
            <a:pPr lvl="1"/>
            <a:r>
              <a:rPr lang="cs-CZ" dirty="0">
                <a:latin typeface="+mj-lt"/>
              </a:rPr>
              <a:t>1991, </a:t>
            </a:r>
            <a:r>
              <a:rPr lang="cs-CZ" kern="100" dirty="0">
                <a:effectLst/>
                <a:latin typeface="+mj-lt"/>
                <a:ea typeface="Calibri" panose="020F0502020204030204" pitchFamily="34" charset="0"/>
                <a:cs typeface="Times New Roman" panose="02020603050405020304" pitchFamily="18" charset="0"/>
              </a:rPr>
              <a:t>Czech Republic, </a:t>
            </a:r>
            <a:r>
              <a:rPr lang="cs-CZ" kern="100" dirty="0" err="1">
                <a:effectLst/>
                <a:latin typeface="+mj-lt"/>
                <a:ea typeface="Calibri" panose="020F0502020204030204" pitchFamily="34" charset="0"/>
                <a:cs typeface="Times New Roman" panose="02020603050405020304" pitchFamily="18" charset="0"/>
              </a:rPr>
              <a:t>Poland</a:t>
            </a:r>
            <a:r>
              <a:rPr lang="cs-CZ" kern="100" dirty="0">
                <a:effectLst/>
                <a:latin typeface="+mj-lt"/>
                <a:ea typeface="Calibri" panose="020F0502020204030204" pitchFamily="34" charset="0"/>
                <a:cs typeface="Times New Roman" panose="02020603050405020304" pitchFamily="18" charset="0"/>
              </a:rPr>
              <a:t>, Slovakia and </a:t>
            </a:r>
            <a:r>
              <a:rPr lang="cs-CZ" kern="100" dirty="0" err="1">
                <a:effectLst/>
                <a:latin typeface="+mj-lt"/>
                <a:ea typeface="Calibri" panose="020F0502020204030204" pitchFamily="34" charset="0"/>
                <a:cs typeface="Times New Roman" panose="02020603050405020304" pitchFamily="18" charset="0"/>
              </a:rPr>
              <a:t>Hungary</a:t>
            </a:r>
            <a:endParaRPr lang="cs-CZ" kern="100" dirty="0">
              <a:effectLst/>
              <a:latin typeface="+mj-lt"/>
              <a:ea typeface="Calibri" panose="020F0502020204030204" pitchFamily="34" charset="0"/>
              <a:cs typeface="Times New Roman" panose="02020603050405020304" pitchFamily="18" charset="0"/>
            </a:endParaRPr>
          </a:p>
          <a:p>
            <a:pPr lvl="1"/>
            <a:r>
              <a:rPr lang="cs-CZ" kern="100" dirty="0">
                <a:effectLst/>
                <a:latin typeface="+mj-lt"/>
                <a:ea typeface="Calibri" panose="020F0502020204030204" pitchFamily="34" charset="0"/>
                <a:cs typeface="Times New Roman" panose="02020603050405020304" pitchFamily="18" charset="0"/>
              </a:rPr>
              <a:t>To </a:t>
            </a:r>
            <a:r>
              <a:rPr lang="cs-CZ" kern="100" dirty="0" err="1">
                <a:effectLst/>
                <a:latin typeface="+mj-lt"/>
                <a:ea typeface="Calibri" panose="020F0502020204030204" pitchFamily="34" charset="0"/>
                <a:cs typeface="Times New Roman" panose="02020603050405020304" pitchFamily="18" charset="0"/>
              </a:rPr>
              <a:t>advance</a:t>
            </a:r>
            <a:r>
              <a:rPr lang="cs-CZ" kern="100" dirty="0">
                <a:effectLst/>
                <a:latin typeface="+mj-lt"/>
                <a:ea typeface="Calibri" panose="020F0502020204030204" pitchFamily="34" charset="0"/>
                <a:cs typeface="Times New Roman" panose="02020603050405020304" pitchFamily="18" charset="0"/>
              </a:rPr>
              <a:t> co-</a:t>
            </a:r>
            <a:r>
              <a:rPr lang="cs-CZ" kern="100" dirty="0" err="1">
                <a:effectLst/>
                <a:latin typeface="+mj-lt"/>
                <a:ea typeface="Calibri" panose="020F0502020204030204" pitchFamily="34" charset="0"/>
                <a:cs typeface="Times New Roman" panose="02020603050405020304" pitchFamily="18" charset="0"/>
              </a:rPr>
              <a:t>operation</a:t>
            </a:r>
            <a:r>
              <a:rPr lang="cs-CZ" kern="100" dirty="0">
                <a:effectLst/>
                <a:latin typeface="+mj-lt"/>
                <a:ea typeface="Calibri" panose="020F0502020204030204" pitchFamily="34" charset="0"/>
                <a:cs typeface="Times New Roman" panose="02020603050405020304" pitchFamily="18" charset="0"/>
              </a:rPr>
              <a:t> in </a:t>
            </a:r>
            <a:r>
              <a:rPr lang="cs-CZ" kern="100" dirty="0" err="1">
                <a:effectLst/>
                <a:latin typeface="+mj-lt"/>
                <a:ea typeface="Calibri" panose="020F0502020204030204" pitchFamily="34" charset="0"/>
                <a:cs typeface="Times New Roman" panose="02020603050405020304" pitchFamily="18" charset="0"/>
              </a:rPr>
              <a:t>military</a:t>
            </a:r>
            <a:r>
              <a:rPr lang="cs-CZ" kern="100" dirty="0">
                <a:effectLst/>
                <a:latin typeface="+mj-lt"/>
                <a:ea typeface="Calibri" panose="020F0502020204030204" pitchFamily="34" charset="0"/>
                <a:cs typeface="Times New Roman" panose="02020603050405020304" pitchFamily="18" charset="0"/>
              </a:rPr>
              <a:t>, </a:t>
            </a:r>
            <a:r>
              <a:rPr lang="cs-CZ" kern="100" dirty="0" err="1">
                <a:effectLst/>
                <a:latin typeface="+mj-lt"/>
                <a:ea typeface="Calibri" panose="020F0502020204030204" pitchFamily="34" charset="0"/>
                <a:cs typeface="Times New Roman" panose="02020603050405020304" pitchFamily="18" charset="0"/>
              </a:rPr>
              <a:t>economic</a:t>
            </a:r>
            <a:r>
              <a:rPr lang="cs-CZ" kern="100" dirty="0">
                <a:effectLst/>
                <a:latin typeface="+mj-lt"/>
                <a:ea typeface="Calibri" panose="020F0502020204030204" pitchFamily="34" charset="0"/>
                <a:cs typeface="Times New Roman" panose="02020603050405020304" pitchFamily="18" charset="0"/>
              </a:rPr>
              <a:t>, </a:t>
            </a:r>
            <a:r>
              <a:rPr lang="cs-CZ" kern="100" dirty="0" err="1">
                <a:effectLst/>
                <a:latin typeface="+mj-lt"/>
                <a:ea typeface="Calibri" panose="020F0502020204030204" pitchFamily="34" charset="0"/>
                <a:cs typeface="Times New Roman" panose="02020603050405020304" pitchFamily="18" charset="0"/>
              </a:rPr>
              <a:t>cultural</a:t>
            </a:r>
            <a:r>
              <a:rPr lang="cs-CZ" kern="100" dirty="0">
                <a:effectLst/>
                <a:latin typeface="+mj-lt"/>
                <a:ea typeface="Calibri" panose="020F0502020204030204" pitchFamily="34" charset="0"/>
                <a:cs typeface="Times New Roman" panose="02020603050405020304" pitchFamily="18" charset="0"/>
              </a:rPr>
              <a:t> and </a:t>
            </a:r>
            <a:r>
              <a:rPr lang="cs-CZ" kern="100" dirty="0" err="1">
                <a:effectLst/>
                <a:latin typeface="+mj-lt"/>
                <a:ea typeface="Calibri" panose="020F0502020204030204" pitchFamily="34" charset="0"/>
                <a:cs typeface="Times New Roman" panose="02020603050405020304" pitchFamily="18" charset="0"/>
              </a:rPr>
              <a:t>energy</a:t>
            </a:r>
            <a:r>
              <a:rPr lang="cs-CZ" kern="100" dirty="0">
                <a:effectLst/>
                <a:latin typeface="+mj-lt"/>
                <a:ea typeface="Calibri" panose="020F0502020204030204" pitchFamily="34" charset="0"/>
                <a:cs typeface="Times New Roman" panose="02020603050405020304" pitchFamily="18" charset="0"/>
              </a:rPr>
              <a:t> </a:t>
            </a:r>
            <a:r>
              <a:rPr lang="cs-CZ" kern="100" dirty="0" err="1">
                <a:effectLst/>
                <a:latin typeface="+mj-lt"/>
                <a:ea typeface="Calibri" panose="020F0502020204030204" pitchFamily="34" charset="0"/>
                <a:cs typeface="Times New Roman" panose="02020603050405020304" pitchFamily="18" charset="0"/>
              </a:rPr>
              <a:t>affairs</a:t>
            </a:r>
            <a:endParaRPr lang="cs-CZ" kern="100" dirty="0">
              <a:effectLst/>
              <a:latin typeface="+mj-lt"/>
              <a:ea typeface="Calibri" panose="020F0502020204030204" pitchFamily="34" charset="0"/>
              <a:cs typeface="Times New Roman" panose="02020603050405020304" pitchFamily="18" charset="0"/>
            </a:endParaRPr>
          </a:p>
          <a:p>
            <a:pPr lvl="1"/>
            <a:r>
              <a:rPr lang="cs-CZ" kern="100" dirty="0">
                <a:effectLst/>
                <a:latin typeface="+mj-lt"/>
                <a:ea typeface="Calibri" panose="020F0502020204030204" pitchFamily="34" charset="0"/>
                <a:cs typeface="Times New Roman" panose="02020603050405020304" pitchFamily="18" charset="0"/>
              </a:rPr>
              <a:t>International </a:t>
            </a:r>
            <a:r>
              <a:rPr lang="cs-CZ" kern="100" dirty="0" err="1">
                <a:effectLst/>
                <a:latin typeface="+mj-lt"/>
                <a:ea typeface="Calibri" panose="020F0502020204030204" pitchFamily="34" charset="0"/>
                <a:cs typeface="Times New Roman" panose="02020603050405020304" pitchFamily="18" charset="0"/>
              </a:rPr>
              <a:t>Visegrad</a:t>
            </a:r>
            <a:r>
              <a:rPr lang="cs-CZ" kern="100" dirty="0">
                <a:effectLst/>
                <a:latin typeface="+mj-lt"/>
                <a:ea typeface="Calibri" panose="020F0502020204030204" pitchFamily="34" charset="0"/>
                <a:cs typeface="Times New Roman" panose="02020603050405020304" pitchFamily="18" charset="0"/>
              </a:rPr>
              <a:t> </a:t>
            </a:r>
            <a:r>
              <a:rPr lang="cs-CZ" kern="100" dirty="0" err="1">
                <a:effectLst/>
                <a:latin typeface="+mj-lt"/>
                <a:ea typeface="Calibri" panose="020F0502020204030204" pitchFamily="34" charset="0"/>
                <a:cs typeface="Times New Roman" panose="02020603050405020304" pitchFamily="18" charset="0"/>
              </a:rPr>
              <a:t>Fund</a:t>
            </a:r>
            <a:r>
              <a:rPr lang="cs-CZ" kern="100" dirty="0">
                <a:effectLst/>
                <a:latin typeface="+mj-lt"/>
                <a:ea typeface="Calibri" panose="020F0502020204030204" pitchFamily="34" charset="0"/>
                <a:cs typeface="Times New Roman" panose="02020603050405020304" pitchFamily="18" charset="0"/>
              </a:rPr>
              <a:t>, N</a:t>
            </a:r>
            <a:r>
              <a:rPr lang="en-US" kern="100" dirty="0">
                <a:effectLst/>
                <a:latin typeface="+mj-lt"/>
                <a:ea typeface="Calibri" panose="020F0502020204030204" pitchFamily="34" charset="0"/>
                <a:cs typeface="Times New Roman" panose="02020603050405020304" pitchFamily="18" charset="0"/>
              </a:rPr>
              <a:t>on-institutionalized, regular meeting of top executives</a:t>
            </a:r>
            <a:r>
              <a:rPr lang="cs-CZ" kern="100" dirty="0">
                <a:effectLst/>
                <a:latin typeface="+mj-lt"/>
                <a:ea typeface="Calibri" panose="020F0502020204030204" pitchFamily="34" charset="0"/>
                <a:cs typeface="Times New Roman" panose="02020603050405020304" pitchFamily="18" charset="0"/>
              </a:rPr>
              <a:t> (P</a:t>
            </a:r>
            <a:r>
              <a:rPr lang="en-US" kern="100" dirty="0">
                <a:effectLst/>
                <a:latin typeface="+mj-lt"/>
                <a:ea typeface="Calibri" panose="020F0502020204030204" pitchFamily="34" charset="0"/>
                <a:cs typeface="Times New Roman" panose="02020603050405020304" pitchFamily="18" charset="0"/>
              </a:rPr>
              <a:t>residency lasts one year)</a:t>
            </a:r>
            <a:endParaRPr lang="cs-CZ" kern="100" dirty="0">
              <a:effectLst/>
              <a:latin typeface="+mj-lt"/>
              <a:ea typeface="Calibri" panose="020F0502020204030204" pitchFamily="34" charset="0"/>
              <a:cs typeface="Times New Roman" panose="02020603050405020304" pitchFamily="18" charset="0"/>
            </a:endParaRPr>
          </a:p>
          <a:p>
            <a:pPr lvl="1"/>
            <a:endParaRPr lang="cs-CZ" b="1" dirty="0"/>
          </a:p>
          <a:p>
            <a:pPr marL="0" indent="0">
              <a:buNone/>
            </a:pPr>
            <a:r>
              <a:rPr lang="cs-CZ" b="1" dirty="0"/>
              <a:t>	</a:t>
            </a:r>
          </a:p>
          <a:p>
            <a:pPr marL="0" indent="0">
              <a:buNone/>
            </a:pPr>
            <a:endParaRPr lang="cs-CZ" dirty="0"/>
          </a:p>
        </p:txBody>
      </p:sp>
    </p:spTree>
    <p:extLst>
      <p:ext uri="{BB962C8B-B14F-4D97-AF65-F5344CB8AC3E}">
        <p14:creationId xmlns:p14="http://schemas.microsoft.com/office/powerpoint/2010/main" val="3566839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8BCB29-3F25-4405-A1D0-B56D11717F04}"/>
              </a:ext>
            </a:extLst>
          </p:cNvPr>
          <p:cNvSpPr>
            <a:spLocks noGrp="1"/>
          </p:cNvSpPr>
          <p:nvPr>
            <p:ph type="title"/>
          </p:nvPr>
        </p:nvSpPr>
        <p:spPr>
          <a:xfrm>
            <a:off x="1940313" y="2771077"/>
            <a:ext cx="9601200" cy="1485900"/>
          </a:xfrm>
        </p:spPr>
        <p:txBody>
          <a:bodyPr>
            <a:normAutofit/>
          </a:bodyPr>
          <a:lstStyle/>
          <a:p>
            <a:r>
              <a:rPr lang="cs-CZ" sz="6000" dirty="0" err="1"/>
              <a:t>Thank</a:t>
            </a:r>
            <a:r>
              <a:rPr lang="cs-CZ" sz="6000" dirty="0"/>
              <a:t> </a:t>
            </a:r>
            <a:r>
              <a:rPr lang="cs-CZ" sz="6000" dirty="0" err="1"/>
              <a:t>you</a:t>
            </a:r>
            <a:r>
              <a:rPr lang="cs-CZ" sz="6000" dirty="0"/>
              <a:t> </a:t>
            </a:r>
            <a:r>
              <a:rPr lang="cs-CZ" sz="6000" dirty="0" err="1"/>
              <a:t>for</a:t>
            </a:r>
            <a:r>
              <a:rPr lang="cs-CZ" sz="6000" dirty="0"/>
              <a:t> </a:t>
            </a:r>
            <a:r>
              <a:rPr lang="cs-CZ" sz="6000" dirty="0" err="1"/>
              <a:t>your</a:t>
            </a:r>
            <a:r>
              <a:rPr lang="cs-CZ" sz="6000" dirty="0"/>
              <a:t> </a:t>
            </a:r>
            <a:r>
              <a:rPr lang="cs-CZ" sz="6000" dirty="0" err="1"/>
              <a:t>attention</a:t>
            </a:r>
            <a:endParaRPr lang="cs-CZ" sz="6000" dirty="0"/>
          </a:p>
        </p:txBody>
      </p:sp>
    </p:spTree>
    <p:extLst>
      <p:ext uri="{BB962C8B-B14F-4D97-AF65-F5344CB8AC3E}">
        <p14:creationId xmlns:p14="http://schemas.microsoft.com/office/powerpoint/2010/main" val="428334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96DAF2-FD77-4F28-223B-199F6CC43C6A}"/>
              </a:ext>
            </a:extLst>
          </p:cNvPr>
          <p:cNvSpPr>
            <a:spLocks noGrp="1"/>
          </p:cNvSpPr>
          <p:nvPr>
            <p:ph type="title"/>
          </p:nvPr>
        </p:nvSpPr>
        <p:spPr>
          <a:xfrm>
            <a:off x="1371600" y="247650"/>
            <a:ext cx="10183091" cy="1485900"/>
          </a:xfrm>
        </p:spPr>
        <p:txBody>
          <a:bodyPr>
            <a:normAutofit/>
          </a:bodyPr>
          <a:lstStyle/>
          <a:p>
            <a:r>
              <a:rPr lang="cs-CZ" dirty="0"/>
              <a:t>E</a:t>
            </a:r>
            <a:r>
              <a:rPr lang="en-US" dirty="0"/>
              <a:t>volution of security studies towards regional security</a:t>
            </a:r>
            <a:r>
              <a:rPr lang="cs-CZ" dirty="0"/>
              <a:t> - </a:t>
            </a:r>
            <a:r>
              <a:rPr lang="cs-CZ" dirty="0" err="1"/>
              <a:t>Critical</a:t>
            </a:r>
            <a:r>
              <a:rPr lang="cs-CZ" dirty="0"/>
              <a:t> </a:t>
            </a:r>
            <a:r>
              <a:rPr lang="cs-CZ" dirty="0" err="1"/>
              <a:t>Security</a:t>
            </a:r>
            <a:r>
              <a:rPr lang="cs-CZ" dirty="0"/>
              <a:t> </a:t>
            </a:r>
            <a:r>
              <a:rPr lang="cs-CZ" dirty="0" err="1"/>
              <a:t>Studies</a:t>
            </a:r>
            <a:endParaRPr lang="cs-CZ" dirty="0"/>
          </a:p>
        </p:txBody>
      </p:sp>
      <p:sp>
        <p:nvSpPr>
          <p:cNvPr id="3" name="Zástupný obsah 2">
            <a:extLst>
              <a:ext uri="{FF2B5EF4-FFF2-40B4-BE49-F238E27FC236}">
                <a16:creationId xmlns:a16="http://schemas.microsoft.com/office/drawing/2014/main" id="{61BEA213-44EE-929F-EDD7-E24B44FB31A2}"/>
              </a:ext>
            </a:extLst>
          </p:cNvPr>
          <p:cNvSpPr>
            <a:spLocks noGrp="1"/>
          </p:cNvSpPr>
          <p:nvPr>
            <p:ph idx="1"/>
          </p:nvPr>
        </p:nvSpPr>
        <p:spPr>
          <a:xfrm>
            <a:off x="1371600" y="1891146"/>
            <a:ext cx="9601200" cy="4719204"/>
          </a:xfrm>
        </p:spPr>
        <p:txBody>
          <a:bodyPr>
            <a:normAutofit lnSpcReduction="10000"/>
          </a:bodyPr>
          <a:lstStyle/>
          <a:p>
            <a:r>
              <a:rPr lang="cs-CZ" dirty="0"/>
              <a:t>Shift in </a:t>
            </a:r>
            <a:r>
              <a:rPr lang="cs-CZ" dirty="0" err="1"/>
              <a:t>the</a:t>
            </a:r>
            <a:r>
              <a:rPr lang="cs-CZ" dirty="0"/>
              <a:t> 90s (</a:t>
            </a:r>
            <a:r>
              <a:rPr lang="en-US" dirty="0"/>
              <a:t>The first impulse - Toronto school -</a:t>
            </a:r>
            <a:r>
              <a:rPr lang="cs-CZ" dirty="0"/>
              <a:t> </a:t>
            </a:r>
            <a:r>
              <a:rPr lang="en-US" dirty="0"/>
              <a:t>Strategies in Conflict: Critical Approaches to Security Studies</a:t>
            </a:r>
            <a:r>
              <a:rPr lang="cs-CZ" dirty="0"/>
              <a:t>)</a:t>
            </a:r>
          </a:p>
          <a:p>
            <a:r>
              <a:rPr lang="en-US" b="1" dirty="0"/>
              <a:t>Traditional security studies </a:t>
            </a:r>
            <a:r>
              <a:rPr lang="en-US" dirty="0"/>
              <a:t>focused on military and state as </a:t>
            </a:r>
            <a:r>
              <a:rPr lang="cs-CZ" dirty="0"/>
              <a:t>a </a:t>
            </a:r>
            <a:r>
              <a:rPr lang="en-US" dirty="0"/>
              <a:t>referent object</a:t>
            </a:r>
            <a:endParaRPr lang="cs-CZ" dirty="0"/>
          </a:p>
          <a:p>
            <a:r>
              <a:rPr lang="en-US" dirty="0"/>
              <a:t>A shift in the definition of </a:t>
            </a:r>
            <a:r>
              <a:rPr lang="cs-CZ" dirty="0" err="1"/>
              <a:t>the</a:t>
            </a:r>
            <a:r>
              <a:rPr lang="cs-CZ" dirty="0"/>
              <a:t> </a:t>
            </a:r>
            <a:r>
              <a:rPr lang="en-US" dirty="0" err="1"/>
              <a:t>referen</a:t>
            </a:r>
            <a:r>
              <a:rPr lang="cs-CZ" dirty="0"/>
              <a:t>t</a:t>
            </a:r>
            <a:r>
              <a:rPr lang="en-US" dirty="0"/>
              <a:t> object and threats</a:t>
            </a:r>
            <a:endParaRPr lang="cs-CZ" dirty="0"/>
          </a:p>
          <a:p>
            <a:r>
              <a:rPr lang="en-US" dirty="0"/>
              <a:t>According to </a:t>
            </a:r>
            <a:r>
              <a:rPr lang="en-US" dirty="0" err="1"/>
              <a:t>Waisov</a:t>
            </a:r>
            <a:r>
              <a:rPr lang="cs-CZ" dirty="0"/>
              <a:t>a</a:t>
            </a:r>
            <a:r>
              <a:rPr lang="en-US" dirty="0"/>
              <a:t>, there are two main characteristics</a:t>
            </a:r>
            <a:r>
              <a:rPr lang="cs-CZ" dirty="0"/>
              <a:t> </a:t>
            </a:r>
            <a:r>
              <a:rPr lang="cs-CZ" dirty="0" err="1"/>
              <a:t>of</a:t>
            </a:r>
            <a:r>
              <a:rPr lang="cs-CZ" dirty="0"/>
              <a:t> CSS</a:t>
            </a:r>
            <a:r>
              <a:rPr lang="en-US" dirty="0"/>
              <a:t>:</a:t>
            </a:r>
            <a:endParaRPr lang="cs-CZ" dirty="0"/>
          </a:p>
          <a:p>
            <a:pPr marL="987552" lvl="1" indent="-457200">
              <a:buAutoNum type="alphaLcParenR"/>
            </a:pPr>
            <a:r>
              <a:rPr lang="en-US" dirty="0"/>
              <a:t>Exploring the differences between the Euro-Atlantic approach and that of Third World authors</a:t>
            </a:r>
            <a:endParaRPr lang="cs-CZ" dirty="0"/>
          </a:p>
          <a:p>
            <a:pPr marL="987552" lvl="1" indent="-457200">
              <a:buAutoNum type="alphaLcParenR"/>
            </a:pPr>
            <a:r>
              <a:rPr lang="en-US" dirty="0"/>
              <a:t>The concept of the individual</a:t>
            </a:r>
            <a:r>
              <a:rPr lang="cs-CZ" dirty="0"/>
              <a:t>s</a:t>
            </a:r>
            <a:r>
              <a:rPr lang="en-US" dirty="0"/>
              <a:t> as a separate </a:t>
            </a:r>
            <a:r>
              <a:rPr lang="en-US" dirty="0" err="1"/>
              <a:t>referen</a:t>
            </a:r>
            <a:r>
              <a:rPr lang="cs-CZ" dirty="0"/>
              <a:t>t</a:t>
            </a:r>
            <a:r>
              <a:rPr lang="en-US" dirty="0"/>
              <a:t> object</a:t>
            </a:r>
            <a:endParaRPr lang="cs-CZ" dirty="0"/>
          </a:p>
          <a:p>
            <a:r>
              <a:rPr lang="cs-CZ" dirty="0"/>
              <a:t>Mohammed </a:t>
            </a:r>
            <a:r>
              <a:rPr lang="cs-CZ" dirty="0" err="1"/>
              <a:t>Ayoob</a:t>
            </a:r>
            <a:r>
              <a:rPr lang="cs-CZ" dirty="0"/>
              <a:t> – </a:t>
            </a:r>
            <a:r>
              <a:rPr lang="cs-CZ" dirty="0" err="1"/>
              <a:t>subaltern</a:t>
            </a:r>
            <a:r>
              <a:rPr lang="cs-CZ" dirty="0"/>
              <a:t> </a:t>
            </a:r>
            <a:r>
              <a:rPr lang="cs-CZ" dirty="0" err="1"/>
              <a:t>realism</a:t>
            </a:r>
            <a:endParaRPr lang="cs-CZ" dirty="0"/>
          </a:p>
          <a:p>
            <a:r>
              <a:rPr lang="cs-CZ" dirty="0"/>
              <a:t>D</a:t>
            </a:r>
            <a:r>
              <a:rPr lang="en-US" dirty="0" err="1"/>
              <a:t>iscussion</a:t>
            </a:r>
            <a:r>
              <a:rPr lang="en-US" dirty="0"/>
              <a:t> of the concept of security in the 90s - three groups</a:t>
            </a:r>
            <a:endParaRPr lang="cs-CZ" dirty="0"/>
          </a:p>
          <a:p>
            <a:pPr lvl="1"/>
            <a:r>
              <a:rPr lang="cs-CZ" i="0" dirty="0">
                <a:latin typeface="Source Sans Pro" panose="020B0503030403020204" pitchFamily="34" charset="0"/>
              </a:rPr>
              <a:t>A) </a:t>
            </a:r>
            <a:r>
              <a:rPr lang="en-US" i="0" dirty="0">
                <a:latin typeface="Source Sans Pro" panose="020B0503030403020204" pitchFamily="34" charset="0"/>
              </a:rPr>
              <a:t>group against changing the agenda</a:t>
            </a:r>
            <a:r>
              <a:rPr lang="cs-CZ" i="0" dirty="0">
                <a:latin typeface="Source Sans Pro" panose="020B0503030403020204" pitchFamily="34" charset="0"/>
              </a:rPr>
              <a:t> (John </a:t>
            </a:r>
            <a:r>
              <a:rPr lang="cs-CZ" i="0" dirty="0" err="1">
                <a:latin typeface="Source Sans Pro" panose="020B0503030403020204" pitchFamily="34" charset="0"/>
              </a:rPr>
              <a:t>Mearsheimer</a:t>
            </a:r>
            <a:r>
              <a:rPr lang="cs-CZ" i="0" dirty="0">
                <a:latin typeface="Source Sans Pro" panose="020B0503030403020204" pitchFamily="34" charset="0"/>
              </a:rPr>
              <a:t>, Stephen </a:t>
            </a:r>
            <a:r>
              <a:rPr lang="cs-CZ" i="0" dirty="0" err="1">
                <a:latin typeface="Source Sans Pro" panose="020B0503030403020204" pitchFamily="34" charset="0"/>
              </a:rPr>
              <a:t>Walt</a:t>
            </a:r>
            <a:r>
              <a:rPr lang="cs-CZ" i="0" dirty="0">
                <a:latin typeface="Source Sans Pro" panose="020B0503030403020204" pitchFamily="34" charset="0"/>
              </a:rPr>
              <a:t>)</a:t>
            </a:r>
          </a:p>
          <a:p>
            <a:pPr lvl="1"/>
            <a:r>
              <a:rPr lang="cs-CZ" i="0" dirty="0">
                <a:latin typeface="Source Sans Pro" panose="020B0503030403020204" pitchFamily="34" charset="0"/>
              </a:rPr>
              <a:t>B) </a:t>
            </a:r>
            <a:r>
              <a:rPr lang="cs-CZ" i="0" dirty="0" err="1">
                <a:latin typeface="Source Sans Pro" panose="020B0503030403020204" pitchFamily="34" charset="0"/>
              </a:rPr>
              <a:t>group</a:t>
            </a:r>
            <a:r>
              <a:rPr lang="cs-CZ" i="0" dirty="0">
                <a:latin typeface="Source Sans Pro" panose="020B0503030403020204" pitchFamily="34" charset="0"/>
              </a:rPr>
              <a:t> </a:t>
            </a:r>
            <a:r>
              <a:rPr lang="cs-CZ" i="0" dirty="0" err="1">
                <a:latin typeface="Source Sans Pro" panose="020B0503030403020204" pitchFamily="34" charset="0"/>
              </a:rPr>
              <a:t>supporting</a:t>
            </a:r>
            <a:r>
              <a:rPr lang="cs-CZ" i="0" dirty="0">
                <a:latin typeface="Source Sans Pro" panose="020B0503030403020204" pitchFamily="34" charset="0"/>
              </a:rPr>
              <a:t> </a:t>
            </a:r>
            <a:r>
              <a:rPr lang="cs-CZ" i="0" dirty="0" err="1">
                <a:latin typeface="Source Sans Pro" panose="020B0503030403020204" pitchFamily="34" charset="0"/>
              </a:rPr>
              <a:t>the</a:t>
            </a:r>
            <a:r>
              <a:rPr lang="cs-CZ" i="0" dirty="0">
                <a:latin typeface="Source Sans Pro" panose="020B0503030403020204" pitchFamily="34" charset="0"/>
              </a:rPr>
              <a:t> </a:t>
            </a:r>
            <a:r>
              <a:rPr lang="cs-CZ" i="0" dirty="0" err="1">
                <a:latin typeface="Source Sans Pro" panose="020B0503030403020204" pitchFamily="34" charset="0"/>
              </a:rPr>
              <a:t>partial</a:t>
            </a:r>
            <a:r>
              <a:rPr lang="cs-CZ" i="0" dirty="0">
                <a:latin typeface="Source Sans Pro" panose="020B0503030403020204" pitchFamily="34" charset="0"/>
              </a:rPr>
              <a:t> </a:t>
            </a:r>
            <a:r>
              <a:rPr lang="cs-CZ" i="0" dirty="0" err="1">
                <a:latin typeface="Source Sans Pro" panose="020B0503030403020204" pitchFamily="34" charset="0"/>
              </a:rPr>
              <a:t>change</a:t>
            </a:r>
            <a:r>
              <a:rPr lang="cs-CZ" i="0" dirty="0">
                <a:latin typeface="Source Sans Pro" panose="020B0503030403020204" pitchFamily="34" charset="0"/>
              </a:rPr>
              <a:t> (</a:t>
            </a:r>
            <a:r>
              <a:rPr lang="cs-CZ" i="0" dirty="0" err="1">
                <a:latin typeface="Source Sans Pro" panose="020B0503030403020204" pitchFamily="34" charset="0"/>
              </a:rPr>
              <a:t>Schultz</a:t>
            </a:r>
            <a:r>
              <a:rPr lang="cs-CZ" i="0" dirty="0">
                <a:latin typeface="Source Sans Pro" panose="020B0503030403020204" pitchFamily="34" charset="0"/>
              </a:rPr>
              <a:t>, </a:t>
            </a:r>
            <a:r>
              <a:rPr lang="cs-CZ" i="0" dirty="0" err="1">
                <a:latin typeface="Source Sans Pro" panose="020B0503030403020204" pitchFamily="34" charset="0"/>
              </a:rPr>
              <a:t>Buzan</a:t>
            </a:r>
            <a:r>
              <a:rPr lang="cs-CZ" i="0" dirty="0">
                <a:latin typeface="Source Sans Pro" panose="020B0503030403020204" pitchFamily="34" charset="0"/>
              </a:rPr>
              <a:t>?)</a:t>
            </a:r>
          </a:p>
          <a:p>
            <a:pPr lvl="1"/>
            <a:r>
              <a:rPr lang="cs-CZ" i="0" dirty="0">
                <a:latin typeface="Source Sans Pro" panose="020B0503030403020204" pitchFamily="34" charset="0"/>
              </a:rPr>
              <a:t>C) </a:t>
            </a:r>
            <a:r>
              <a:rPr lang="cs-CZ" i="0" dirty="0" err="1">
                <a:latin typeface="Source Sans Pro" panose="020B0503030403020204" pitchFamily="34" charset="0"/>
              </a:rPr>
              <a:t>group</a:t>
            </a:r>
            <a:r>
              <a:rPr lang="cs-CZ" i="0" dirty="0">
                <a:latin typeface="Source Sans Pro" panose="020B0503030403020204" pitchFamily="34" charset="0"/>
              </a:rPr>
              <a:t> </a:t>
            </a:r>
            <a:r>
              <a:rPr lang="cs-CZ" i="0" dirty="0" err="1">
                <a:latin typeface="Source Sans Pro" panose="020B0503030403020204" pitchFamily="34" charset="0"/>
              </a:rPr>
              <a:t>supporting</a:t>
            </a:r>
            <a:r>
              <a:rPr lang="cs-CZ" i="0" dirty="0">
                <a:latin typeface="Source Sans Pro" panose="020B0503030403020204" pitchFamily="34" charset="0"/>
              </a:rPr>
              <a:t> </a:t>
            </a:r>
            <a:r>
              <a:rPr lang="cs-CZ" i="0" dirty="0" err="1">
                <a:latin typeface="Source Sans Pro" panose="020B0503030403020204" pitchFamily="34" charset="0"/>
              </a:rPr>
              <a:t>radical</a:t>
            </a:r>
            <a:r>
              <a:rPr lang="cs-CZ" i="0" dirty="0">
                <a:latin typeface="Source Sans Pro" panose="020B0503030403020204" pitchFamily="34" charset="0"/>
              </a:rPr>
              <a:t> </a:t>
            </a:r>
            <a:r>
              <a:rPr lang="cs-CZ" i="0" dirty="0" err="1">
                <a:latin typeface="Source Sans Pro" panose="020B0503030403020204" pitchFamily="34" charset="0"/>
              </a:rPr>
              <a:t>reform</a:t>
            </a:r>
            <a:r>
              <a:rPr lang="cs-CZ" i="0" dirty="0">
                <a:latin typeface="Source Sans Pro" panose="020B0503030403020204" pitchFamily="34" charset="0"/>
              </a:rPr>
              <a:t> (Ulman, </a:t>
            </a:r>
            <a:r>
              <a:rPr lang="cs-CZ" i="0" dirty="0" err="1">
                <a:latin typeface="Source Sans Pro" panose="020B0503030403020204" pitchFamily="34" charset="0"/>
              </a:rPr>
              <a:t>Kegley</a:t>
            </a:r>
            <a:r>
              <a:rPr lang="cs-CZ" i="0" dirty="0">
                <a:latin typeface="Source Sans Pro" panose="020B0503030403020204" pitchFamily="34" charset="0"/>
              </a:rPr>
              <a:t>)</a:t>
            </a:r>
          </a:p>
          <a:p>
            <a:endParaRPr lang="cs-CZ" dirty="0"/>
          </a:p>
        </p:txBody>
      </p:sp>
    </p:spTree>
    <p:extLst>
      <p:ext uri="{BB962C8B-B14F-4D97-AF65-F5344CB8AC3E}">
        <p14:creationId xmlns:p14="http://schemas.microsoft.com/office/powerpoint/2010/main" val="260855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DCB97-4387-E44B-C2A4-CB15D121E792}"/>
              </a:ext>
            </a:extLst>
          </p:cNvPr>
          <p:cNvSpPr>
            <a:spLocks noGrp="1"/>
          </p:cNvSpPr>
          <p:nvPr>
            <p:ph type="title"/>
          </p:nvPr>
        </p:nvSpPr>
        <p:spPr/>
        <p:txBody>
          <a:bodyPr/>
          <a:lstStyle/>
          <a:p>
            <a:r>
              <a:rPr lang="cs-CZ" dirty="0"/>
              <a:t>E</a:t>
            </a:r>
            <a:r>
              <a:rPr lang="en-US" dirty="0"/>
              <a:t>volution of security studies towards regional security</a:t>
            </a:r>
            <a:r>
              <a:rPr lang="cs-CZ" dirty="0"/>
              <a:t> – Toronto </a:t>
            </a:r>
            <a:r>
              <a:rPr lang="cs-CZ" dirty="0" err="1"/>
              <a:t>School</a:t>
            </a:r>
            <a:endParaRPr lang="cs-CZ" dirty="0"/>
          </a:p>
        </p:txBody>
      </p:sp>
      <p:sp>
        <p:nvSpPr>
          <p:cNvPr id="3" name="Zástupný obsah 2">
            <a:extLst>
              <a:ext uri="{FF2B5EF4-FFF2-40B4-BE49-F238E27FC236}">
                <a16:creationId xmlns:a16="http://schemas.microsoft.com/office/drawing/2014/main" id="{BDE10985-F357-E0BA-C55D-8826FFA1D870}"/>
              </a:ext>
            </a:extLst>
          </p:cNvPr>
          <p:cNvSpPr>
            <a:spLocks noGrp="1"/>
          </p:cNvSpPr>
          <p:nvPr>
            <p:ph idx="1"/>
          </p:nvPr>
        </p:nvSpPr>
        <p:spPr/>
        <p:txBody>
          <a:bodyPr>
            <a:normAutofit fontScale="92500"/>
          </a:bodyPr>
          <a:lstStyle/>
          <a:p>
            <a:r>
              <a:rPr lang="cs-CZ" dirty="0">
                <a:solidFill>
                  <a:srgbClr val="222222"/>
                </a:solidFill>
                <a:latin typeface="+mj-lt"/>
                <a:ea typeface="Source Sans Pro" panose="020B0503030403020204" pitchFamily="34" charset="0"/>
              </a:rPr>
              <a:t>1994 - </a:t>
            </a:r>
            <a:r>
              <a:rPr lang="en-US" dirty="0">
                <a:solidFill>
                  <a:srgbClr val="000000"/>
                </a:solidFill>
                <a:effectLst/>
                <a:latin typeface="+mj-lt"/>
                <a:ea typeface="Source Sans Pro" panose="020B0503030403020204" pitchFamily="34" charset="0"/>
                <a:cs typeface="Times New Roman" panose="02020603050405020304" pitchFamily="18" charset="0"/>
              </a:rPr>
              <a:t>small conference</a:t>
            </a:r>
            <a:r>
              <a:rPr lang="cs-CZ" dirty="0">
                <a:solidFill>
                  <a:srgbClr val="000000"/>
                </a:solidFill>
                <a:effectLst/>
                <a:latin typeface="+mj-lt"/>
                <a:ea typeface="Source Sans Pro" panose="020B0503030403020204" pitchFamily="34" charset="0"/>
                <a:cs typeface="Times New Roman" panose="02020603050405020304" pitchFamily="18" charset="0"/>
              </a:rPr>
              <a:t> </a:t>
            </a:r>
            <a:r>
              <a:rPr lang="cs-CZ" dirty="0" err="1">
                <a:solidFill>
                  <a:srgbClr val="000000"/>
                </a:solidFill>
                <a:effectLst/>
                <a:latin typeface="+mj-lt"/>
                <a:ea typeface="Source Sans Pro" panose="020B0503030403020204" pitchFamily="34" charset="0"/>
                <a:cs typeface="Times New Roman" panose="02020603050405020304" pitchFamily="18" charset="0"/>
              </a:rPr>
              <a:t>at</a:t>
            </a:r>
            <a:r>
              <a:rPr lang="cs-CZ" dirty="0">
                <a:solidFill>
                  <a:srgbClr val="000000"/>
                </a:solidFill>
                <a:effectLst/>
                <a:latin typeface="+mj-lt"/>
                <a:ea typeface="Source Sans Pro" panose="020B0503030403020204" pitchFamily="34" charset="0"/>
                <a:cs typeface="Times New Roman" panose="02020603050405020304" pitchFamily="18" charset="0"/>
              </a:rPr>
              <a:t> </a:t>
            </a:r>
            <a:r>
              <a:rPr lang="cs-CZ" dirty="0" err="1">
                <a:solidFill>
                  <a:srgbClr val="000000"/>
                </a:solidFill>
                <a:effectLst/>
                <a:latin typeface="+mj-lt"/>
                <a:ea typeface="Source Sans Pro" panose="020B0503030403020204" pitchFamily="34" charset="0"/>
                <a:cs typeface="Times New Roman" panose="02020603050405020304" pitchFamily="18" charset="0"/>
              </a:rPr>
              <a:t>the</a:t>
            </a:r>
            <a:r>
              <a:rPr lang="cs-CZ" dirty="0">
                <a:solidFill>
                  <a:srgbClr val="000000"/>
                </a:solidFill>
                <a:effectLst/>
                <a:latin typeface="+mj-lt"/>
                <a:ea typeface="Source Sans Pro" panose="020B0503030403020204" pitchFamily="34" charset="0"/>
                <a:cs typeface="Times New Roman" panose="02020603050405020304" pitchFamily="18" charset="0"/>
              </a:rPr>
              <a:t> </a:t>
            </a:r>
            <a:r>
              <a:rPr lang="en-US" dirty="0">
                <a:solidFill>
                  <a:srgbClr val="000000"/>
                </a:solidFill>
                <a:effectLst/>
                <a:latin typeface="+mj-lt"/>
                <a:ea typeface="Source Sans Pro" panose="020B0503030403020204" pitchFamily="34" charset="0"/>
                <a:cs typeface="Times New Roman" panose="02020603050405020304" pitchFamily="18" charset="0"/>
              </a:rPr>
              <a:t>York University entitled Strategies in Conflict: Critical Approaches to Security Studies</a:t>
            </a:r>
            <a:endParaRPr lang="cs-CZ" dirty="0">
              <a:solidFill>
                <a:srgbClr val="000000"/>
              </a:solidFill>
              <a:effectLst/>
              <a:latin typeface="+mj-lt"/>
              <a:ea typeface="Source Sans Pro" panose="020B0503030403020204" pitchFamily="34" charset="0"/>
              <a:cs typeface="Times New Roman" panose="02020603050405020304" pitchFamily="18" charset="0"/>
            </a:endParaRPr>
          </a:p>
          <a:p>
            <a:r>
              <a:rPr lang="en-US" dirty="0">
                <a:effectLst/>
                <a:latin typeface="+mj-lt"/>
                <a:ea typeface="Calibri" panose="020F0502020204030204" pitchFamily="34" charset="0"/>
                <a:cs typeface="Times New Roman" panose="02020603050405020304" pitchFamily="18" charset="0"/>
              </a:rPr>
              <a:t>Keith Krause and Michael C. Williams  - Critical Security Studies: Concepts and Cases</a:t>
            </a:r>
            <a:endParaRPr lang="cs-CZ" dirty="0">
              <a:solidFill>
                <a:srgbClr val="000000"/>
              </a:solidFill>
              <a:effectLst/>
              <a:latin typeface="+mj-lt"/>
              <a:ea typeface="Source Sans Pro" panose="020B0503030403020204" pitchFamily="34" charset="0"/>
              <a:cs typeface="Times New Roman" panose="02020603050405020304" pitchFamily="18" charset="0"/>
            </a:endParaRPr>
          </a:p>
          <a:p>
            <a:r>
              <a:rPr lang="en-US" dirty="0">
                <a:effectLst/>
                <a:latin typeface="+mj-lt"/>
                <a:ea typeface="Calibri" panose="020F0502020204030204" pitchFamily="34" charset="0"/>
                <a:cs typeface="Times New Roman" panose="02020603050405020304" pitchFamily="18" charset="0"/>
              </a:rPr>
              <a:t>They began t</a:t>
            </a:r>
            <a:r>
              <a:rPr lang="cs-CZ" dirty="0">
                <a:effectLst/>
                <a:latin typeface="+mj-lt"/>
                <a:ea typeface="Calibri" panose="020F0502020204030204" pitchFamily="34" charset="0"/>
                <a:cs typeface="Times New Roman" panose="02020603050405020304" pitchFamily="18" charset="0"/>
              </a:rPr>
              <a:t>o</a:t>
            </a:r>
            <a:r>
              <a:rPr lang="en-US" dirty="0">
                <a:effectLst/>
                <a:latin typeface="+mj-lt"/>
                <a:ea typeface="Calibri" panose="020F0502020204030204" pitchFamily="34" charset="0"/>
                <a:cs typeface="Times New Roman" panose="02020603050405020304" pitchFamily="18" charset="0"/>
              </a:rPr>
              <a:t> questioning the concept of state as the main referent object – who or what is to be secured? </a:t>
            </a:r>
            <a:endParaRPr lang="en-US" b="0" i="0" dirty="0">
              <a:solidFill>
                <a:srgbClr val="222222"/>
              </a:solidFill>
              <a:effectLst/>
              <a:latin typeface="+mj-lt"/>
            </a:endParaRPr>
          </a:p>
          <a:p>
            <a:r>
              <a:rPr lang="cs-CZ" dirty="0">
                <a:latin typeface="+mj-lt"/>
              </a:rPr>
              <a:t>Set out agenda </a:t>
            </a:r>
            <a:r>
              <a:rPr lang="cs-CZ" dirty="0" err="1">
                <a:latin typeface="+mj-lt"/>
              </a:rPr>
              <a:t>of</a:t>
            </a:r>
            <a:r>
              <a:rPr lang="cs-CZ" dirty="0">
                <a:latin typeface="+mj-lt"/>
              </a:rPr>
              <a:t> CSS in </a:t>
            </a:r>
            <a:r>
              <a:rPr lang="cs-CZ" dirty="0" err="1">
                <a:latin typeface="+mj-lt"/>
              </a:rPr>
              <a:t>three</a:t>
            </a:r>
            <a:r>
              <a:rPr lang="cs-CZ" dirty="0">
                <a:latin typeface="+mj-lt"/>
              </a:rPr>
              <a:t> </a:t>
            </a:r>
            <a:r>
              <a:rPr lang="cs-CZ" dirty="0" err="1">
                <a:latin typeface="+mj-lt"/>
              </a:rPr>
              <a:t>points</a:t>
            </a:r>
            <a:r>
              <a:rPr lang="cs-CZ" dirty="0">
                <a:latin typeface="+mj-lt"/>
              </a:rPr>
              <a:t>:</a:t>
            </a:r>
          </a:p>
          <a:p>
            <a:pPr marL="0" indent="0">
              <a:buNone/>
            </a:pPr>
            <a:r>
              <a:rPr lang="cs-CZ" dirty="0"/>
              <a:t>	a) referent </a:t>
            </a:r>
            <a:r>
              <a:rPr lang="cs-CZ" dirty="0" err="1"/>
              <a:t>object</a:t>
            </a:r>
            <a:endParaRPr lang="cs-CZ" dirty="0"/>
          </a:p>
          <a:p>
            <a:pPr marL="0" indent="0">
              <a:buNone/>
            </a:pPr>
            <a:r>
              <a:rPr lang="cs-CZ" dirty="0"/>
              <a:t>	b) </a:t>
            </a:r>
            <a:r>
              <a:rPr lang="cs-CZ" dirty="0" err="1">
                <a:latin typeface="+mj-lt"/>
              </a:rPr>
              <a:t>security</a:t>
            </a:r>
            <a:r>
              <a:rPr lang="cs-CZ" dirty="0">
                <a:latin typeface="+mj-lt"/>
              </a:rPr>
              <a:t> more </a:t>
            </a:r>
            <a:r>
              <a:rPr lang="cs-CZ" dirty="0" err="1">
                <a:latin typeface="+mj-lt"/>
              </a:rPr>
              <a:t>than</a:t>
            </a:r>
            <a:r>
              <a:rPr lang="cs-CZ" dirty="0">
                <a:latin typeface="+mj-lt"/>
              </a:rPr>
              <a:t> </a:t>
            </a:r>
            <a:r>
              <a:rPr lang="en-US" dirty="0">
                <a:effectLst/>
                <a:latin typeface="+mj-lt"/>
                <a:ea typeface="Calibri" panose="020F0502020204030204" pitchFamily="34" charset="0"/>
                <a:cs typeface="Times New Roman" panose="02020603050405020304" pitchFamily="18" charset="0"/>
              </a:rPr>
              <a:t>just a military security </a:t>
            </a:r>
            <a:endParaRPr lang="cs-CZ" dirty="0">
              <a:latin typeface="+mj-lt"/>
            </a:endParaRPr>
          </a:p>
          <a:p>
            <a:pPr marL="0" indent="0">
              <a:buNone/>
            </a:pPr>
            <a:r>
              <a:rPr lang="cs-CZ" dirty="0"/>
              <a:t>	c) </a:t>
            </a:r>
            <a:r>
              <a:rPr lang="en-US" dirty="0">
                <a:effectLst/>
                <a:latin typeface="+mj-lt"/>
                <a:ea typeface="Calibri" panose="020F0502020204030204" pitchFamily="34" charset="0"/>
                <a:cs typeface="Times New Roman" panose="02020603050405020304" pitchFamily="18" charset="0"/>
              </a:rPr>
              <a:t>changed the way how security was studied </a:t>
            </a:r>
            <a:endParaRPr lang="cs-CZ" dirty="0">
              <a:latin typeface="+mj-lt"/>
            </a:endParaRPr>
          </a:p>
          <a:p>
            <a:endParaRPr lang="cs-CZ" dirty="0"/>
          </a:p>
        </p:txBody>
      </p:sp>
    </p:spTree>
    <p:extLst>
      <p:ext uri="{BB962C8B-B14F-4D97-AF65-F5344CB8AC3E}">
        <p14:creationId xmlns:p14="http://schemas.microsoft.com/office/powerpoint/2010/main" val="421280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02040C-D91E-9895-C3D5-2DB52AC58019}"/>
              </a:ext>
            </a:extLst>
          </p:cNvPr>
          <p:cNvSpPr>
            <a:spLocks noGrp="1"/>
          </p:cNvSpPr>
          <p:nvPr>
            <p:ph type="title"/>
          </p:nvPr>
        </p:nvSpPr>
        <p:spPr/>
        <p:txBody>
          <a:bodyPr/>
          <a:lstStyle/>
          <a:p>
            <a:r>
              <a:rPr lang="cs-CZ" dirty="0"/>
              <a:t>E</a:t>
            </a:r>
            <a:r>
              <a:rPr lang="en-US" dirty="0"/>
              <a:t>volution of security studies towards regional security</a:t>
            </a:r>
            <a:r>
              <a:rPr lang="cs-CZ" dirty="0"/>
              <a:t> – </a:t>
            </a:r>
            <a:r>
              <a:rPr lang="cs-CZ" dirty="0" err="1"/>
              <a:t>Copenhagen</a:t>
            </a:r>
            <a:r>
              <a:rPr lang="cs-CZ" dirty="0"/>
              <a:t> </a:t>
            </a:r>
            <a:r>
              <a:rPr lang="cs-CZ" dirty="0" err="1"/>
              <a:t>School</a:t>
            </a:r>
            <a:endParaRPr lang="cs-CZ" dirty="0"/>
          </a:p>
        </p:txBody>
      </p:sp>
      <p:sp>
        <p:nvSpPr>
          <p:cNvPr id="3" name="Zástupný obsah 2">
            <a:extLst>
              <a:ext uri="{FF2B5EF4-FFF2-40B4-BE49-F238E27FC236}">
                <a16:creationId xmlns:a16="http://schemas.microsoft.com/office/drawing/2014/main" id="{9C11AB0E-D1F8-0F87-41BB-80F4C29113CA}"/>
              </a:ext>
            </a:extLst>
          </p:cNvPr>
          <p:cNvSpPr>
            <a:spLocks noGrp="1"/>
          </p:cNvSpPr>
          <p:nvPr>
            <p:ph idx="1"/>
          </p:nvPr>
        </p:nvSpPr>
        <p:spPr>
          <a:xfrm>
            <a:off x="1371600" y="2285999"/>
            <a:ext cx="9601200" cy="4447309"/>
          </a:xfrm>
        </p:spPr>
        <p:txBody>
          <a:bodyPr>
            <a:normAutofit/>
          </a:bodyPr>
          <a:lstStyle/>
          <a:p>
            <a:r>
              <a:rPr lang="cs-CZ" dirty="0">
                <a:solidFill>
                  <a:srgbClr val="222222"/>
                </a:solidFill>
                <a:latin typeface="+mj-lt"/>
              </a:rPr>
              <a:t>1995 - </a:t>
            </a:r>
            <a:r>
              <a:rPr lang="en-US" dirty="0">
                <a:effectLst/>
                <a:latin typeface="+mj-lt"/>
                <a:ea typeface="Calibri" panose="020F0502020204030204" pitchFamily="34" charset="0"/>
                <a:cs typeface="Times New Roman" panose="02020603050405020304" pitchFamily="18" charset="0"/>
              </a:rPr>
              <a:t>Barry Buzan, Ole Weaver and Jaap de Wilde published book: Security: A New Framework for Analysis</a:t>
            </a:r>
            <a:endParaRPr lang="cs-CZ" dirty="0">
              <a:effectLst/>
              <a:latin typeface="+mj-lt"/>
              <a:ea typeface="Calibri" panose="020F0502020204030204" pitchFamily="34" charset="0"/>
              <a:cs typeface="Times New Roman" panose="02020603050405020304" pitchFamily="18" charset="0"/>
            </a:endParaRPr>
          </a:p>
          <a:p>
            <a:r>
              <a:rPr lang="cs-CZ" dirty="0">
                <a:solidFill>
                  <a:srgbClr val="222222"/>
                </a:solidFill>
                <a:latin typeface="+mj-lt"/>
              </a:rPr>
              <a:t>O</a:t>
            </a:r>
            <a:r>
              <a:rPr lang="en-US" dirty="0" err="1">
                <a:solidFill>
                  <a:srgbClr val="222222"/>
                </a:solidFill>
                <a:latin typeface="+mj-lt"/>
              </a:rPr>
              <a:t>ld</a:t>
            </a:r>
            <a:r>
              <a:rPr lang="en-US" dirty="0">
                <a:solidFill>
                  <a:srgbClr val="222222"/>
                </a:solidFill>
                <a:latin typeface="+mj-lt"/>
              </a:rPr>
              <a:t> vs</a:t>
            </a:r>
            <a:r>
              <a:rPr lang="cs-CZ" dirty="0">
                <a:solidFill>
                  <a:srgbClr val="222222"/>
                </a:solidFill>
                <a:latin typeface="+mj-lt"/>
              </a:rPr>
              <a:t>.</a:t>
            </a:r>
            <a:r>
              <a:rPr lang="en-US" dirty="0">
                <a:solidFill>
                  <a:srgbClr val="222222"/>
                </a:solidFill>
                <a:latin typeface="+mj-lt"/>
              </a:rPr>
              <a:t> new concept of security</a:t>
            </a:r>
            <a:endParaRPr lang="cs-CZ" dirty="0">
              <a:solidFill>
                <a:srgbClr val="222222"/>
              </a:solidFill>
              <a:latin typeface="+mj-lt"/>
            </a:endParaRPr>
          </a:p>
          <a:p>
            <a:r>
              <a:rPr lang="en-US" dirty="0">
                <a:solidFill>
                  <a:srgbClr val="222222"/>
                </a:solidFill>
                <a:latin typeface="+mj-lt"/>
              </a:rPr>
              <a:t>Resolves its incoherence by arguing that the social production of security is sufficiently stable to be treated objectively</a:t>
            </a:r>
            <a:endParaRPr lang="cs-CZ" dirty="0">
              <a:solidFill>
                <a:srgbClr val="222222"/>
              </a:solidFill>
              <a:latin typeface="+mj-lt"/>
            </a:endParaRPr>
          </a:p>
          <a:p>
            <a:r>
              <a:rPr lang="cs-CZ" dirty="0" err="1">
                <a:solidFill>
                  <a:srgbClr val="222222"/>
                </a:solidFill>
                <a:latin typeface="+mj-lt"/>
              </a:rPr>
              <a:t>Concept</a:t>
            </a:r>
            <a:r>
              <a:rPr lang="cs-CZ" dirty="0">
                <a:solidFill>
                  <a:srgbClr val="222222"/>
                </a:solidFill>
                <a:latin typeface="+mj-lt"/>
              </a:rPr>
              <a:t> </a:t>
            </a:r>
            <a:r>
              <a:rPr lang="cs-CZ" dirty="0" err="1">
                <a:solidFill>
                  <a:srgbClr val="222222"/>
                </a:solidFill>
                <a:latin typeface="+mj-lt"/>
              </a:rPr>
              <a:t>of</a:t>
            </a:r>
            <a:r>
              <a:rPr lang="cs-CZ" dirty="0">
                <a:solidFill>
                  <a:srgbClr val="222222"/>
                </a:solidFill>
                <a:latin typeface="+mj-lt"/>
              </a:rPr>
              <a:t> </a:t>
            </a:r>
            <a:r>
              <a:rPr lang="cs-CZ" dirty="0" err="1">
                <a:solidFill>
                  <a:srgbClr val="222222"/>
                </a:solidFill>
                <a:latin typeface="+mj-lt"/>
              </a:rPr>
              <a:t>sectoral</a:t>
            </a:r>
            <a:r>
              <a:rPr lang="cs-CZ" dirty="0">
                <a:solidFill>
                  <a:srgbClr val="222222"/>
                </a:solidFill>
                <a:latin typeface="+mj-lt"/>
              </a:rPr>
              <a:t> </a:t>
            </a:r>
            <a:r>
              <a:rPr lang="cs-CZ" dirty="0" err="1">
                <a:solidFill>
                  <a:srgbClr val="222222"/>
                </a:solidFill>
                <a:latin typeface="+mj-lt"/>
              </a:rPr>
              <a:t>security</a:t>
            </a:r>
            <a:r>
              <a:rPr lang="cs-CZ" dirty="0">
                <a:solidFill>
                  <a:srgbClr val="222222"/>
                </a:solidFill>
                <a:latin typeface="+mj-lt"/>
              </a:rPr>
              <a:t> - </a:t>
            </a:r>
            <a:r>
              <a:rPr lang="en-US" dirty="0">
                <a:solidFill>
                  <a:srgbClr val="222222"/>
                </a:solidFill>
                <a:latin typeface="+mj-lt"/>
              </a:rPr>
              <a:t>military, political, economic, societal, environmental security</a:t>
            </a:r>
            <a:endParaRPr lang="cs-CZ" dirty="0">
              <a:solidFill>
                <a:srgbClr val="222222"/>
              </a:solidFill>
              <a:latin typeface="+mj-lt"/>
            </a:endParaRPr>
          </a:p>
          <a:p>
            <a:r>
              <a:rPr lang="cs-CZ" dirty="0" err="1">
                <a:solidFill>
                  <a:srgbClr val="222222"/>
                </a:solidFill>
                <a:latin typeface="+mj-lt"/>
              </a:rPr>
              <a:t>Concept</a:t>
            </a:r>
            <a:r>
              <a:rPr lang="cs-CZ" dirty="0">
                <a:solidFill>
                  <a:srgbClr val="222222"/>
                </a:solidFill>
                <a:latin typeface="+mj-lt"/>
              </a:rPr>
              <a:t> </a:t>
            </a:r>
            <a:r>
              <a:rPr lang="cs-CZ" dirty="0" err="1">
                <a:solidFill>
                  <a:srgbClr val="222222"/>
                </a:solidFill>
                <a:latin typeface="+mj-lt"/>
              </a:rPr>
              <a:t>of</a:t>
            </a:r>
            <a:r>
              <a:rPr lang="cs-CZ" dirty="0">
                <a:solidFill>
                  <a:srgbClr val="222222"/>
                </a:solidFill>
                <a:latin typeface="+mj-lt"/>
              </a:rPr>
              <a:t>  </a:t>
            </a:r>
            <a:r>
              <a:rPr lang="cs-CZ" dirty="0" err="1">
                <a:solidFill>
                  <a:srgbClr val="222222"/>
                </a:solidFill>
                <a:latin typeface="+mj-lt"/>
              </a:rPr>
              <a:t>analytical</a:t>
            </a:r>
            <a:r>
              <a:rPr lang="cs-CZ" dirty="0">
                <a:solidFill>
                  <a:srgbClr val="222222"/>
                </a:solidFill>
                <a:latin typeface="+mj-lt"/>
              </a:rPr>
              <a:t> </a:t>
            </a:r>
            <a:r>
              <a:rPr lang="cs-CZ" dirty="0" err="1">
                <a:solidFill>
                  <a:srgbClr val="222222"/>
                </a:solidFill>
                <a:latin typeface="+mj-lt"/>
              </a:rPr>
              <a:t>levels</a:t>
            </a:r>
            <a:r>
              <a:rPr lang="cs-CZ" dirty="0">
                <a:solidFill>
                  <a:srgbClr val="222222"/>
                </a:solidFill>
                <a:latin typeface="+mj-lt"/>
              </a:rPr>
              <a:t>/</a:t>
            </a:r>
            <a:r>
              <a:rPr lang="cs-CZ" dirty="0" err="1">
                <a:solidFill>
                  <a:srgbClr val="222222"/>
                </a:solidFill>
                <a:latin typeface="+mj-lt"/>
              </a:rPr>
              <a:t>categories</a:t>
            </a:r>
            <a:r>
              <a:rPr lang="cs-CZ" dirty="0">
                <a:solidFill>
                  <a:srgbClr val="222222"/>
                </a:solidFill>
                <a:latin typeface="+mj-lt"/>
              </a:rPr>
              <a:t> (</a:t>
            </a:r>
            <a:r>
              <a:rPr lang="cs-CZ" dirty="0" err="1">
                <a:solidFill>
                  <a:srgbClr val="222222"/>
                </a:solidFill>
                <a:latin typeface="+mj-lt"/>
              </a:rPr>
              <a:t>international</a:t>
            </a:r>
            <a:r>
              <a:rPr lang="cs-CZ" dirty="0">
                <a:solidFill>
                  <a:srgbClr val="222222"/>
                </a:solidFill>
                <a:latin typeface="+mj-lt"/>
              </a:rPr>
              <a:t> </a:t>
            </a:r>
            <a:r>
              <a:rPr lang="cs-CZ" dirty="0" err="1">
                <a:solidFill>
                  <a:srgbClr val="222222"/>
                </a:solidFill>
                <a:latin typeface="+mj-lt"/>
              </a:rPr>
              <a:t>systems</a:t>
            </a:r>
            <a:r>
              <a:rPr lang="cs-CZ" dirty="0">
                <a:solidFill>
                  <a:srgbClr val="222222"/>
                </a:solidFill>
                <a:latin typeface="+mj-lt"/>
              </a:rPr>
              <a:t>, </a:t>
            </a:r>
            <a:r>
              <a:rPr lang="cs-CZ" dirty="0" err="1">
                <a:solidFill>
                  <a:srgbClr val="222222"/>
                </a:solidFill>
                <a:latin typeface="+mj-lt"/>
              </a:rPr>
              <a:t>international</a:t>
            </a:r>
            <a:r>
              <a:rPr lang="cs-CZ" dirty="0">
                <a:solidFill>
                  <a:srgbClr val="222222"/>
                </a:solidFill>
                <a:latin typeface="+mj-lt"/>
              </a:rPr>
              <a:t> </a:t>
            </a:r>
            <a:r>
              <a:rPr lang="cs-CZ" dirty="0" err="1">
                <a:solidFill>
                  <a:srgbClr val="222222"/>
                </a:solidFill>
                <a:latin typeface="+mj-lt"/>
              </a:rPr>
              <a:t>subsystems</a:t>
            </a:r>
            <a:r>
              <a:rPr lang="cs-CZ" dirty="0">
                <a:solidFill>
                  <a:srgbClr val="222222"/>
                </a:solidFill>
                <a:latin typeface="+mj-lt"/>
              </a:rPr>
              <a:t>, </a:t>
            </a:r>
            <a:r>
              <a:rPr lang="cs-CZ" dirty="0" err="1">
                <a:solidFill>
                  <a:srgbClr val="222222"/>
                </a:solidFill>
                <a:latin typeface="+mj-lt"/>
              </a:rPr>
              <a:t>units</a:t>
            </a:r>
            <a:r>
              <a:rPr lang="cs-CZ" dirty="0">
                <a:solidFill>
                  <a:srgbClr val="222222"/>
                </a:solidFill>
                <a:latin typeface="+mj-lt"/>
              </a:rPr>
              <a:t>, </a:t>
            </a:r>
            <a:r>
              <a:rPr lang="cs-CZ" dirty="0" err="1">
                <a:solidFill>
                  <a:srgbClr val="222222"/>
                </a:solidFill>
                <a:latin typeface="+mj-lt"/>
              </a:rPr>
              <a:t>subunits</a:t>
            </a:r>
            <a:r>
              <a:rPr lang="cs-CZ" dirty="0">
                <a:solidFill>
                  <a:srgbClr val="222222"/>
                </a:solidFill>
                <a:latin typeface="+mj-lt"/>
              </a:rPr>
              <a:t> and </a:t>
            </a:r>
            <a:r>
              <a:rPr lang="cs-CZ" dirty="0" err="1">
                <a:solidFill>
                  <a:srgbClr val="222222"/>
                </a:solidFill>
                <a:latin typeface="+mj-lt"/>
              </a:rPr>
              <a:t>individuals</a:t>
            </a:r>
            <a:r>
              <a:rPr lang="cs-CZ" dirty="0">
                <a:solidFill>
                  <a:srgbClr val="222222"/>
                </a:solidFill>
                <a:latin typeface="+mj-lt"/>
              </a:rPr>
              <a:t>).</a:t>
            </a:r>
          </a:p>
          <a:p>
            <a:r>
              <a:rPr lang="cs-CZ" dirty="0" err="1">
                <a:solidFill>
                  <a:srgbClr val="222222"/>
                </a:solidFill>
                <a:latin typeface="+mj-lt"/>
              </a:rPr>
              <a:t>Concept</a:t>
            </a:r>
            <a:r>
              <a:rPr lang="cs-CZ" dirty="0">
                <a:solidFill>
                  <a:srgbClr val="222222"/>
                </a:solidFill>
                <a:latin typeface="+mj-lt"/>
              </a:rPr>
              <a:t> </a:t>
            </a:r>
            <a:r>
              <a:rPr lang="cs-CZ" dirty="0" err="1">
                <a:solidFill>
                  <a:srgbClr val="222222"/>
                </a:solidFill>
                <a:latin typeface="+mj-lt"/>
              </a:rPr>
              <a:t>of</a:t>
            </a:r>
            <a:r>
              <a:rPr lang="cs-CZ" dirty="0">
                <a:solidFill>
                  <a:srgbClr val="222222"/>
                </a:solidFill>
                <a:latin typeface="+mj-lt"/>
              </a:rPr>
              <a:t> </a:t>
            </a:r>
            <a:r>
              <a:rPr lang="cs-CZ" dirty="0" err="1">
                <a:solidFill>
                  <a:srgbClr val="222222"/>
                </a:solidFill>
                <a:latin typeface="+mj-lt"/>
              </a:rPr>
              <a:t>regional</a:t>
            </a:r>
            <a:r>
              <a:rPr lang="cs-CZ" dirty="0">
                <a:solidFill>
                  <a:srgbClr val="222222"/>
                </a:solidFill>
                <a:latin typeface="+mj-lt"/>
              </a:rPr>
              <a:t> </a:t>
            </a:r>
            <a:r>
              <a:rPr lang="cs-CZ" dirty="0" err="1">
                <a:solidFill>
                  <a:srgbClr val="222222"/>
                </a:solidFill>
                <a:latin typeface="+mj-lt"/>
              </a:rPr>
              <a:t>security</a:t>
            </a:r>
            <a:r>
              <a:rPr lang="cs-CZ" dirty="0">
                <a:solidFill>
                  <a:srgbClr val="222222"/>
                </a:solidFill>
                <a:latin typeface="+mj-lt"/>
              </a:rPr>
              <a:t> </a:t>
            </a:r>
            <a:r>
              <a:rPr lang="cs-CZ" dirty="0" err="1">
                <a:solidFill>
                  <a:srgbClr val="222222"/>
                </a:solidFill>
                <a:latin typeface="+mj-lt"/>
              </a:rPr>
              <a:t>complexes</a:t>
            </a:r>
            <a:r>
              <a:rPr lang="cs-CZ" dirty="0">
                <a:solidFill>
                  <a:srgbClr val="222222"/>
                </a:solidFill>
                <a:latin typeface="+mj-lt"/>
              </a:rPr>
              <a:t> (4 basic principles)</a:t>
            </a:r>
          </a:p>
          <a:p>
            <a:r>
              <a:rPr lang="cs-CZ" dirty="0" err="1">
                <a:solidFill>
                  <a:srgbClr val="222222"/>
                </a:solidFill>
                <a:latin typeface="+mj-lt"/>
              </a:rPr>
              <a:t>Concept</a:t>
            </a:r>
            <a:r>
              <a:rPr lang="cs-CZ" dirty="0">
                <a:solidFill>
                  <a:srgbClr val="222222"/>
                </a:solidFill>
                <a:latin typeface="+mj-lt"/>
              </a:rPr>
              <a:t> o </a:t>
            </a:r>
            <a:r>
              <a:rPr lang="cs-CZ" dirty="0" err="1">
                <a:solidFill>
                  <a:srgbClr val="222222"/>
                </a:solidFill>
                <a:latin typeface="+mj-lt"/>
              </a:rPr>
              <a:t>Securitization</a:t>
            </a:r>
            <a:endParaRPr lang="cs-CZ" dirty="0">
              <a:solidFill>
                <a:srgbClr val="222222"/>
              </a:solidFill>
              <a:latin typeface="+mj-lt"/>
            </a:endParaRPr>
          </a:p>
          <a:p>
            <a:endParaRPr lang="cs-CZ" dirty="0">
              <a:solidFill>
                <a:srgbClr val="222222"/>
              </a:solidFill>
              <a:latin typeface="+mj-lt"/>
            </a:endParaRPr>
          </a:p>
          <a:p>
            <a:endParaRPr lang="cs-CZ" dirty="0"/>
          </a:p>
        </p:txBody>
      </p:sp>
    </p:spTree>
    <p:extLst>
      <p:ext uri="{BB962C8B-B14F-4D97-AF65-F5344CB8AC3E}">
        <p14:creationId xmlns:p14="http://schemas.microsoft.com/office/powerpoint/2010/main" val="365476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418CAC-9752-B9E2-53D2-08A51A0AA028}"/>
              </a:ext>
            </a:extLst>
          </p:cNvPr>
          <p:cNvSpPr>
            <a:spLocks noGrp="1"/>
          </p:cNvSpPr>
          <p:nvPr>
            <p:ph type="title"/>
          </p:nvPr>
        </p:nvSpPr>
        <p:spPr/>
        <p:txBody>
          <a:bodyPr/>
          <a:lstStyle/>
          <a:p>
            <a:r>
              <a:rPr lang="en-US" dirty="0"/>
              <a:t>Theory of </a:t>
            </a:r>
            <a:r>
              <a:rPr lang="cs-CZ" dirty="0"/>
              <a:t>R</a:t>
            </a:r>
            <a:r>
              <a:rPr lang="en-US" dirty="0" err="1"/>
              <a:t>egional</a:t>
            </a:r>
            <a:r>
              <a:rPr lang="en-US" dirty="0"/>
              <a:t> </a:t>
            </a:r>
            <a:r>
              <a:rPr lang="cs-CZ" dirty="0"/>
              <a:t>S</a:t>
            </a:r>
            <a:r>
              <a:rPr lang="en-US" dirty="0" err="1"/>
              <a:t>ecurity</a:t>
            </a:r>
            <a:r>
              <a:rPr lang="en-US" dirty="0"/>
              <a:t> </a:t>
            </a:r>
            <a:r>
              <a:rPr lang="cs-CZ" dirty="0"/>
              <a:t>C</a:t>
            </a:r>
            <a:r>
              <a:rPr lang="en-US" dirty="0" err="1"/>
              <a:t>omplexes</a:t>
            </a:r>
            <a:endParaRPr lang="cs-CZ" dirty="0"/>
          </a:p>
        </p:txBody>
      </p:sp>
      <p:sp>
        <p:nvSpPr>
          <p:cNvPr id="3" name="Zástupný obsah 2">
            <a:extLst>
              <a:ext uri="{FF2B5EF4-FFF2-40B4-BE49-F238E27FC236}">
                <a16:creationId xmlns:a16="http://schemas.microsoft.com/office/drawing/2014/main" id="{C4749916-4CEC-42F9-FDCE-AFE4303E6739}"/>
              </a:ext>
            </a:extLst>
          </p:cNvPr>
          <p:cNvSpPr>
            <a:spLocks noGrp="1"/>
          </p:cNvSpPr>
          <p:nvPr>
            <p:ph idx="1"/>
          </p:nvPr>
        </p:nvSpPr>
        <p:spPr>
          <a:xfrm>
            <a:off x="1219200" y="1558636"/>
            <a:ext cx="9601200" cy="4613564"/>
          </a:xfrm>
        </p:spPr>
        <p:txBody>
          <a:bodyPr>
            <a:normAutofit/>
          </a:bodyPr>
          <a:lstStyle/>
          <a:p>
            <a:r>
              <a:rPr lang="cs-CZ" dirty="0" err="1">
                <a:solidFill>
                  <a:srgbClr val="222222"/>
                </a:solidFill>
                <a:latin typeface="+mj-lt"/>
              </a:rPr>
              <a:t>Concept</a:t>
            </a:r>
            <a:r>
              <a:rPr lang="cs-CZ" dirty="0">
                <a:solidFill>
                  <a:srgbClr val="222222"/>
                </a:solidFill>
                <a:latin typeface="+mj-lt"/>
              </a:rPr>
              <a:t> </a:t>
            </a:r>
            <a:r>
              <a:rPr lang="cs-CZ" dirty="0" err="1">
                <a:solidFill>
                  <a:srgbClr val="222222"/>
                </a:solidFill>
                <a:latin typeface="+mj-lt"/>
              </a:rPr>
              <a:t>of</a:t>
            </a:r>
            <a:r>
              <a:rPr lang="cs-CZ" dirty="0">
                <a:solidFill>
                  <a:srgbClr val="222222"/>
                </a:solidFill>
                <a:latin typeface="+mj-lt"/>
              </a:rPr>
              <a:t> </a:t>
            </a:r>
            <a:r>
              <a:rPr lang="cs-CZ" dirty="0" err="1">
                <a:solidFill>
                  <a:srgbClr val="222222"/>
                </a:solidFill>
                <a:latin typeface="+mj-lt"/>
              </a:rPr>
              <a:t>regional</a:t>
            </a:r>
            <a:r>
              <a:rPr lang="cs-CZ" dirty="0">
                <a:solidFill>
                  <a:srgbClr val="222222"/>
                </a:solidFill>
                <a:latin typeface="+mj-lt"/>
              </a:rPr>
              <a:t> </a:t>
            </a:r>
            <a:r>
              <a:rPr lang="cs-CZ" dirty="0" err="1">
                <a:solidFill>
                  <a:srgbClr val="222222"/>
                </a:solidFill>
                <a:latin typeface="+mj-lt"/>
              </a:rPr>
              <a:t>security</a:t>
            </a:r>
            <a:r>
              <a:rPr lang="cs-CZ" dirty="0">
                <a:solidFill>
                  <a:srgbClr val="222222"/>
                </a:solidFill>
                <a:latin typeface="+mj-lt"/>
              </a:rPr>
              <a:t> </a:t>
            </a:r>
            <a:r>
              <a:rPr lang="cs-CZ" dirty="0" err="1">
                <a:solidFill>
                  <a:srgbClr val="222222"/>
                </a:solidFill>
                <a:latin typeface="+mj-lt"/>
              </a:rPr>
              <a:t>complexes</a:t>
            </a:r>
            <a:r>
              <a:rPr lang="cs-CZ" dirty="0">
                <a:solidFill>
                  <a:srgbClr val="222222"/>
                </a:solidFill>
                <a:latin typeface="+mj-lt"/>
              </a:rPr>
              <a:t> (4 basic principles):</a:t>
            </a:r>
          </a:p>
          <a:p>
            <a:pPr lvl="1"/>
            <a:r>
              <a:rPr lang="en-US" i="0" dirty="0">
                <a:solidFill>
                  <a:srgbClr val="222222"/>
                </a:solidFill>
                <a:latin typeface="+mj-lt"/>
              </a:rPr>
              <a:t>Composed of two or more states</a:t>
            </a:r>
            <a:endParaRPr lang="cs-CZ" i="0" dirty="0">
              <a:solidFill>
                <a:srgbClr val="222222"/>
              </a:solidFill>
              <a:latin typeface="+mj-lt"/>
            </a:endParaRPr>
          </a:p>
          <a:p>
            <a:pPr lvl="1"/>
            <a:r>
              <a:rPr lang="cs-CZ" i="0" dirty="0" err="1">
                <a:solidFill>
                  <a:srgbClr val="222222"/>
                </a:solidFill>
                <a:latin typeface="+mj-lt"/>
              </a:rPr>
              <a:t>Geographically</a:t>
            </a:r>
            <a:r>
              <a:rPr lang="cs-CZ" i="0" dirty="0">
                <a:solidFill>
                  <a:srgbClr val="222222"/>
                </a:solidFill>
                <a:latin typeface="+mj-lt"/>
              </a:rPr>
              <a:t> </a:t>
            </a:r>
            <a:r>
              <a:rPr lang="cs-CZ" i="0" dirty="0" err="1">
                <a:solidFill>
                  <a:srgbClr val="222222"/>
                </a:solidFill>
                <a:latin typeface="+mj-lt"/>
              </a:rPr>
              <a:t>coherent</a:t>
            </a:r>
            <a:r>
              <a:rPr lang="cs-CZ" i="0" dirty="0">
                <a:solidFill>
                  <a:srgbClr val="222222"/>
                </a:solidFill>
                <a:latin typeface="+mj-lt"/>
              </a:rPr>
              <a:t> </a:t>
            </a:r>
            <a:r>
              <a:rPr lang="cs-CZ" i="0" dirty="0" err="1">
                <a:solidFill>
                  <a:srgbClr val="222222"/>
                </a:solidFill>
                <a:latin typeface="+mj-lt"/>
              </a:rPr>
              <a:t>grouping</a:t>
            </a:r>
            <a:endParaRPr lang="cs-CZ" i="0" dirty="0">
              <a:solidFill>
                <a:srgbClr val="222222"/>
              </a:solidFill>
              <a:latin typeface="+mj-lt"/>
            </a:endParaRPr>
          </a:p>
          <a:p>
            <a:pPr lvl="1"/>
            <a:r>
              <a:rPr lang="cs-CZ" i="0" dirty="0" err="1">
                <a:solidFill>
                  <a:srgbClr val="222222"/>
                </a:solidFill>
                <a:latin typeface="+mj-lt"/>
              </a:rPr>
              <a:t>Mutual</a:t>
            </a:r>
            <a:r>
              <a:rPr lang="cs-CZ" i="0" dirty="0">
                <a:solidFill>
                  <a:srgbClr val="222222"/>
                </a:solidFill>
                <a:latin typeface="+mj-lt"/>
              </a:rPr>
              <a:t> </a:t>
            </a:r>
            <a:r>
              <a:rPr lang="cs-CZ" i="0" dirty="0" err="1">
                <a:solidFill>
                  <a:srgbClr val="222222"/>
                </a:solidFill>
                <a:latin typeface="+mj-lt"/>
              </a:rPr>
              <a:t>security</a:t>
            </a:r>
            <a:r>
              <a:rPr lang="cs-CZ" i="0" dirty="0">
                <a:solidFill>
                  <a:srgbClr val="222222"/>
                </a:solidFill>
                <a:latin typeface="+mj-lt"/>
              </a:rPr>
              <a:t> </a:t>
            </a:r>
            <a:r>
              <a:rPr lang="cs-CZ" i="0" dirty="0" err="1">
                <a:solidFill>
                  <a:srgbClr val="222222"/>
                </a:solidFill>
                <a:latin typeface="+mj-lt"/>
              </a:rPr>
              <a:t>dependency</a:t>
            </a:r>
            <a:r>
              <a:rPr lang="cs-CZ" i="0" dirty="0">
                <a:solidFill>
                  <a:srgbClr val="222222"/>
                </a:solidFill>
                <a:latin typeface="+mj-lt"/>
              </a:rPr>
              <a:t> </a:t>
            </a:r>
            <a:r>
              <a:rPr lang="cs-CZ" i="0" dirty="0" err="1">
                <a:solidFill>
                  <a:srgbClr val="222222"/>
                </a:solidFill>
                <a:latin typeface="+mj-lt"/>
              </a:rPr>
              <a:t>relationship</a:t>
            </a:r>
            <a:r>
              <a:rPr lang="cs-CZ" i="0" dirty="0">
                <a:solidFill>
                  <a:srgbClr val="222222"/>
                </a:solidFill>
                <a:latin typeface="+mj-lt"/>
              </a:rPr>
              <a:t> (MSDR)</a:t>
            </a:r>
          </a:p>
          <a:p>
            <a:pPr lvl="1"/>
            <a:r>
              <a:rPr lang="en-US" i="0" dirty="0">
                <a:solidFill>
                  <a:srgbClr val="222222"/>
                </a:solidFill>
                <a:latin typeface="+mj-lt"/>
              </a:rPr>
              <a:t>MSDR deeply embedded, long term not permanent</a:t>
            </a:r>
            <a:endParaRPr lang="cs-CZ" dirty="0">
              <a:solidFill>
                <a:srgbClr val="222222"/>
              </a:solidFill>
              <a:latin typeface="+mj-lt"/>
            </a:endParaRPr>
          </a:p>
          <a:p>
            <a:pPr marL="0" indent="0">
              <a:buNone/>
            </a:pPr>
            <a:r>
              <a:rPr lang="cs-CZ" i="1" dirty="0">
                <a:solidFill>
                  <a:srgbClr val="222222"/>
                </a:solidFill>
                <a:latin typeface="+mj-lt"/>
              </a:rPr>
              <a:t>„</a:t>
            </a:r>
            <a:r>
              <a:rPr lang="en-US" i="1" dirty="0">
                <a:solidFill>
                  <a:srgbClr val="222222"/>
                </a:solidFill>
                <a:latin typeface="+mj-lt"/>
              </a:rPr>
              <a:t>a group of states whose major security perspectives and concerns are so intertwined that the national security issues of each cannot be adequately analyzed or addressed separately</a:t>
            </a:r>
            <a:r>
              <a:rPr lang="cs-CZ" i="1" dirty="0">
                <a:solidFill>
                  <a:srgbClr val="222222"/>
                </a:solidFill>
                <a:latin typeface="+mj-lt"/>
              </a:rPr>
              <a:t>“</a:t>
            </a:r>
          </a:p>
          <a:p>
            <a:r>
              <a:rPr lang="cs-CZ" dirty="0" err="1">
                <a:solidFill>
                  <a:srgbClr val="000000"/>
                </a:solidFill>
                <a:effectLst/>
                <a:latin typeface="+mj-lt"/>
                <a:ea typeface="Calibri" panose="020F0502020204030204" pitchFamily="34" charset="0"/>
              </a:rPr>
              <a:t>Lower</a:t>
            </a:r>
            <a:r>
              <a:rPr lang="cs-CZ" dirty="0">
                <a:solidFill>
                  <a:srgbClr val="000000"/>
                </a:solidFill>
                <a:effectLst/>
                <a:latin typeface="+mj-lt"/>
                <a:ea typeface="Calibri" panose="020F0502020204030204" pitchFamily="34" charset="0"/>
              </a:rPr>
              <a:t> level </a:t>
            </a:r>
            <a:r>
              <a:rPr lang="cs-CZ" dirty="0" err="1">
                <a:solidFill>
                  <a:srgbClr val="000000"/>
                </a:solidFill>
                <a:effectLst/>
                <a:latin typeface="+mj-lt"/>
                <a:ea typeface="Calibri" panose="020F0502020204030204" pitchFamily="34" charset="0"/>
              </a:rPr>
              <a:t>security</a:t>
            </a:r>
            <a:r>
              <a:rPr lang="cs-CZ" dirty="0">
                <a:solidFill>
                  <a:srgbClr val="000000"/>
                </a:solidFill>
                <a:effectLst/>
                <a:latin typeface="+mj-lt"/>
                <a:ea typeface="Calibri" panose="020F0502020204030204" pitchFamily="34" charset="0"/>
              </a:rPr>
              <a:t> </a:t>
            </a:r>
            <a:r>
              <a:rPr lang="cs-CZ" dirty="0" err="1">
                <a:solidFill>
                  <a:srgbClr val="000000"/>
                </a:solidFill>
                <a:effectLst/>
                <a:latin typeface="+mj-lt"/>
                <a:ea typeface="Calibri" panose="020F0502020204030204" pitchFamily="34" charset="0"/>
              </a:rPr>
              <a:t>complex</a:t>
            </a:r>
            <a:r>
              <a:rPr lang="cs-CZ" dirty="0">
                <a:solidFill>
                  <a:srgbClr val="000000"/>
                </a:solidFill>
                <a:effectLst/>
                <a:latin typeface="+mj-lt"/>
                <a:ea typeface="Calibri" panose="020F0502020204030204" pitchFamily="34" charset="0"/>
              </a:rPr>
              <a:t> x </a:t>
            </a:r>
            <a:r>
              <a:rPr lang="cs-CZ" dirty="0" err="1">
                <a:solidFill>
                  <a:srgbClr val="000000"/>
                </a:solidFill>
                <a:effectLst/>
                <a:latin typeface="+mj-lt"/>
                <a:ea typeface="Calibri" panose="020F0502020204030204" pitchFamily="34" charset="0"/>
              </a:rPr>
              <a:t>Higher</a:t>
            </a:r>
            <a:r>
              <a:rPr lang="cs-CZ" dirty="0">
                <a:solidFill>
                  <a:srgbClr val="000000"/>
                </a:solidFill>
                <a:effectLst/>
                <a:latin typeface="+mj-lt"/>
                <a:ea typeface="Calibri" panose="020F0502020204030204" pitchFamily="34" charset="0"/>
              </a:rPr>
              <a:t> level </a:t>
            </a:r>
            <a:r>
              <a:rPr lang="cs-CZ" dirty="0" err="1">
                <a:solidFill>
                  <a:srgbClr val="000000"/>
                </a:solidFill>
                <a:effectLst/>
                <a:latin typeface="+mj-lt"/>
                <a:ea typeface="Calibri" panose="020F0502020204030204" pitchFamily="34" charset="0"/>
              </a:rPr>
              <a:t>security</a:t>
            </a:r>
            <a:r>
              <a:rPr lang="cs-CZ" dirty="0">
                <a:solidFill>
                  <a:srgbClr val="000000"/>
                </a:solidFill>
                <a:effectLst/>
                <a:latin typeface="+mj-lt"/>
                <a:ea typeface="Calibri" panose="020F0502020204030204" pitchFamily="34" charset="0"/>
              </a:rPr>
              <a:t> </a:t>
            </a:r>
            <a:r>
              <a:rPr lang="cs-CZ" dirty="0" err="1">
                <a:solidFill>
                  <a:srgbClr val="000000"/>
                </a:solidFill>
                <a:effectLst/>
                <a:latin typeface="+mj-lt"/>
                <a:ea typeface="Calibri" panose="020F0502020204030204" pitchFamily="34" charset="0"/>
              </a:rPr>
              <a:t>complex</a:t>
            </a:r>
            <a:r>
              <a:rPr lang="cs-CZ" dirty="0">
                <a:solidFill>
                  <a:srgbClr val="000000"/>
                </a:solidFill>
                <a:effectLst/>
                <a:latin typeface="+mj-lt"/>
                <a:ea typeface="Calibri" panose="020F0502020204030204" pitchFamily="34" charset="0"/>
              </a:rPr>
              <a:t> </a:t>
            </a:r>
          </a:p>
          <a:p>
            <a:r>
              <a:rPr lang="en-US" dirty="0" err="1">
                <a:latin typeface="+mj-lt"/>
              </a:rPr>
              <a:t>Bufffer</a:t>
            </a:r>
            <a:r>
              <a:rPr lang="en-US" dirty="0">
                <a:latin typeface="+mj-lt"/>
              </a:rPr>
              <a:t> zones and states „</a:t>
            </a:r>
            <a:r>
              <a:rPr lang="en-US" dirty="0" err="1">
                <a:latin typeface="+mj-lt"/>
              </a:rPr>
              <a:t>inbetween</a:t>
            </a:r>
            <a:r>
              <a:rPr lang="en-US" dirty="0">
                <a:latin typeface="+mj-lt"/>
              </a:rPr>
              <a:t>“</a:t>
            </a:r>
            <a:endParaRPr lang="cs-CZ" dirty="0">
              <a:latin typeface="+mj-lt"/>
            </a:endParaRPr>
          </a:p>
        </p:txBody>
      </p:sp>
    </p:spTree>
    <p:extLst>
      <p:ext uri="{BB962C8B-B14F-4D97-AF65-F5344CB8AC3E}">
        <p14:creationId xmlns:p14="http://schemas.microsoft.com/office/powerpoint/2010/main" val="393201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64EF4F-3DE3-83A1-9411-BD524EFFA35A}"/>
              </a:ext>
            </a:extLst>
          </p:cNvPr>
          <p:cNvSpPr>
            <a:spLocks noGrp="1"/>
          </p:cNvSpPr>
          <p:nvPr>
            <p:ph type="title"/>
          </p:nvPr>
        </p:nvSpPr>
        <p:spPr>
          <a:xfrm>
            <a:off x="1295400" y="0"/>
            <a:ext cx="9601200" cy="1485900"/>
          </a:xfrm>
        </p:spPr>
        <p:txBody>
          <a:bodyPr/>
          <a:lstStyle/>
          <a:p>
            <a:pPr algn="ctr"/>
            <a:r>
              <a:rPr lang="en-AU" dirty="0"/>
              <a:t>Copenhagen School – Regional Security Complexes </a:t>
            </a:r>
          </a:p>
        </p:txBody>
      </p:sp>
      <p:pic>
        <p:nvPicPr>
          <p:cNvPr id="5" name="Zástupný obsah 4">
            <a:extLst>
              <a:ext uri="{FF2B5EF4-FFF2-40B4-BE49-F238E27FC236}">
                <a16:creationId xmlns:a16="http://schemas.microsoft.com/office/drawing/2014/main" id="{F7686CD0-4D0C-2F45-FA84-29B90A0600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7800" y="1248999"/>
            <a:ext cx="8278409" cy="5609001"/>
          </a:xfrm>
        </p:spPr>
      </p:pic>
    </p:spTree>
    <p:extLst>
      <p:ext uri="{BB962C8B-B14F-4D97-AF65-F5344CB8AC3E}">
        <p14:creationId xmlns:p14="http://schemas.microsoft.com/office/powerpoint/2010/main" val="421505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651786-5CC3-3461-FE7C-E64156FB3B91}"/>
              </a:ext>
            </a:extLst>
          </p:cNvPr>
          <p:cNvSpPr>
            <a:spLocks noGrp="1"/>
          </p:cNvSpPr>
          <p:nvPr>
            <p:ph type="title"/>
          </p:nvPr>
        </p:nvSpPr>
        <p:spPr>
          <a:xfrm>
            <a:off x="602673" y="800100"/>
            <a:ext cx="3719945" cy="1485900"/>
          </a:xfrm>
        </p:spPr>
        <p:txBody>
          <a:bodyPr>
            <a:normAutofit fontScale="90000"/>
          </a:bodyPr>
          <a:lstStyle/>
          <a:p>
            <a:pPr algn="ctr"/>
            <a:r>
              <a:rPr lang="en-US" dirty="0"/>
              <a:t>Security of the Czech Republic through the lens of the Copenhagen School</a:t>
            </a:r>
            <a:endParaRPr lang="cs-CZ" dirty="0"/>
          </a:p>
        </p:txBody>
      </p:sp>
      <p:sp>
        <p:nvSpPr>
          <p:cNvPr id="3" name="Zástupný obsah 2">
            <a:extLst>
              <a:ext uri="{FF2B5EF4-FFF2-40B4-BE49-F238E27FC236}">
                <a16:creationId xmlns:a16="http://schemas.microsoft.com/office/drawing/2014/main" id="{AD51EE8F-03E9-037C-1F2B-00427E688BEA}"/>
              </a:ext>
            </a:extLst>
          </p:cNvPr>
          <p:cNvSpPr>
            <a:spLocks noGrp="1"/>
          </p:cNvSpPr>
          <p:nvPr>
            <p:ph idx="1"/>
          </p:nvPr>
        </p:nvSpPr>
        <p:spPr/>
        <p:txBody>
          <a:bodyPr/>
          <a:lstStyle/>
          <a:p>
            <a:endParaRPr lang="cs-CZ"/>
          </a:p>
        </p:txBody>
      </p:sp>
      <p:pic>
        <p:nvPicPr>
          <p:cNvPr id="4" name="Zástupný obsah 4">
            <a:extLst>
              <a:ext uri="{FF2B5EF4-FFF2-40B4-BE49-F238E27FC236}">
                <a16:creationId xmlns:a16="http://schemas.microsoft.com/office/drawing/2014/main" id="{AACBF8CC-0B77-F6D4-9066-FC07E0DE98A0}"/>
              </a:ext>
            </a:extLst>
          </p:cNvPr>
          <p:cNvPicPr>
            <a:picLocks noChangeAspect="1"/>
          </p:cNvPicPr>
          <p:nvPr/>
        </p:nvPicPr>
        <p:blipFill>
          <a:blip r:embed="rId2"/>
          <a:stretch>
            <a:fillRect/>
          </a:stretch>
        </p:blipFill>
        <p:spPr>
          <a:xfrm>
            <a:off x="4469316" y="-87020"/>
            <a:ext cx="7722684" cy="7032039"/>
          </a:xfrm>
          <a:prstGeom prst="rect">
            <a:avLst/>
          </a:prstGeom>
        </p:spPr>
      </p:pic>
    </p:spTree>
    <p:extLst>
      <p:ext uri="{BB962C8B-B14F-4D97-AF65-F5344CB8AC3E}">
        <p14:creationId xmlns:p14="http://schemas.microsoft.com/office/powerpoint/2010/main" val="202781735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TM10001105[[fn=Oříznutí]]</Template>
  <TotalTime>24122</TotalTime>
  <Words>1841</Words>
  <Application>Microsoft Office PowerPoint</Application>
  <PresentationFormat>Širokoúhlá obrazovka</PresentationFormat>
  <Paragraphs>151</Paragraphs>
  <Slides>34</Slides>
  <Notes>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34</vt:i4>
      </vt:variant>
    </vt:vector>
  </HeadingPairs>
  <TitlesOfParts>
    <vt:vector size="40" baseType="lpstr">
      <vt:lpstr>Arial</vt:lpstr>
      <vt:lpstr>Calibri</vt:lpstr>
      <vt:lpstr>Franklin Gothic Book</vt:lpstr>
      <vt:lpstr>Roboto</vt:lpstr>
      <vt:lpstr>Source Sans Pro</vt:lpstr>
      <vt:lpstr>Crop</vt:lpstr>
      <vt:lpstr>Regional Security</vt:lpstr>
      <vt:lpstr>Regional Security</vt:lpstr>
      <vt:lpstr>Security architecture and relations among states</vt:lpstr>
      <vt:lpstr>Evolution of security studies towards regional security - Critical Security Studies</vt:lpstr>
      <vt:lpstr>Evolution of security studies towards regional security – Toronto School</vt:lpstr>
      <vt:lpstr>Evolution of security studies towards regional security – Copenhagen School</vt:lpstr>
      <vt:lpstr>Theory of Regional Security Complexes</vt:lpstr>
      <vt:lpstr>Copenhagen School – Regional Security Complexes </vt:lpstr>
      <vt:lpstr>Security of the Czech Republic through the lens of the Copenhagen School</vt:lpstr>
      <vt:lpstr>Security Dimensions</vt:lpstr>
      <vt:lpstr>Regional Security Threats</vt:lpstr>
      <vt:lpstr>Regional Security Threats - WMD</vt:lpstr>
      <vt:lpstr>Regional Security Threats - Conflicts</vt:lpstr>
      <vt:lpstr>Regional Security Threats - Conflicts</vt:lpstr>
      <vt:lpstr>Prezentace aplikace PowerPoint</vt:lpstr>
      <vt:lpstr>Regional Security Threats - Terrorism</vt:lpstr>
      <vt:lpstr>Regional Security Threats - Terrorism</vt:lpstr>
      <vt:lpstr>Regional Security Threats - Terrorism</vt:lpstr>
      <vt:lpstr>Regional Security Threats - Terrorism</vt:lpstr>
      <vt:lpstr>Regional Security Threats - Terrorism</vt:lpstr>
      <vt:lpstr>Regional Security Threats - Global Organized Crime Index </vt:lpstr>
      <vt:lpstr>Regional Security Threats - Global Organized Crime Index </vt:lpstr>
      <vt:lpstr>Regional Security Threats - Global Organized Crime Index </vt:lpstr>
      <vt:lpstr>Regional Security Threats - Dictatorial regimes</vt:lpstr>
      <vt:lpstr>Prezentace aplikace PowerPoint</vt:lpstr>
      <vt:lpstr>Regional Organisations</vt:lpstr>
      <vt:lpstr>Regional organizations with security functions</vt:lpstr>
      <vt:lpstr>Regional organizations with security functions</vt:lpstr>
      <vt:lpstr>Regional Organisations/Regimes - Asia</vt:lpstr>
      <vt:lpstr>ASEAN Structure</vt:lpstr>
      <vt:lpstr>Regional Organisations - Africa</vt:lpstr>
      <vt:lpstr>AU Structure</vt:lpstr>
      <vt:lpstr>Regional Organisations/Regimes – America and Europe</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in East Africa: Problems with refugees</dc:title>
  <dc:creator>Lucie Konečná</dc:creator>
  <cp:lastModifiedBy>Lucie Konečná</cp:lastModifiedBy>
  <cp:revision>329</cp:revision>
  <dcterms:created xsi:type="dcterms:W3CDTF">2017-10-06T12:11:29Z</dcterms:created>
  <dcterms:modified xsi:type="dcterms:W3CDTF">2023-10-22T12:43:00Z</dcterms:modified>
</cp:coreProperties>
</file>