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5"/>
    <p:restoredTop sz="94641"/>
  </p:normalViewPr>
  <p:slideViewPr>
    <p:cSldViewPr snapToGrid="0">
      <p:cViewPr>
        <p:scale>
          <a:sx n="87" d="100"/>
          <a:sy n="87" d="100"/>
        </p:scale>
        <p:origin x="68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eda.europa.eu/who-we-are/organigram/research-technology-innovation-rti" TargetMode="External"/><Relationship Id="rId2" Type="http://schemas.openxmlformats.org/officeDocument/2006/relationships/hyperlink" Target="https://eda.europa.eu/who-we-are/organigram/capability-armament-planning-cap" TargetMode="External"/><Relationship Id="rId1" Type="http://schemas.openxmlformats.org/officeDocument/2006/relationships/hyperlink" Target="https://eda.europa.eu/who-we-are/organigram/industry-synergies-enablers-ise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eda.europa.eu/who-we-are/organigram/research-technology-innovation-rti" TargetMode="External"/><Relationship Id="rId2" Type="http://schemas.openxmlformats.org/officeDocument/2006/relationships/hyperlink" Target="https://eda.europa.eu/who-we-are/organigram/capability-armament-planning-cap" TargetMode="External"/><Relationship Id="rId1" Type="http://schemas.openxmlformats.org/officeDocument/2006/relationships/hyperlink" Target="https://eda.europa.eu/who-we-are/organigram/industry-synergies-enablers-i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CE861-A376-4B75-B630-AF009A2D87A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3725D6-56D1-4D28-8482-7837CA224065}">
      <dgm:prSet/>
      <dgm:spPr/>
      <dgm:t>
        <a:bodyPr/>
        <a:lstStyle/>
        <a:p>
          <a:r>
            <a:rPr lang="it-IT" dirty="0"/>
            <a:t>History and Background </a:t>
          </a:r>
          <a:endParaRPr lang="en-US" dirty="0"/>
        </a:p>
      </dgm:t>
    </dgm:pt>
    <dgm:pt modelId="{D439945C-5D87-4621-861E-53AAC12CC401}" type="parTrans" cxnId="{0B26FEEE-F1DD-4F02-B445-7669FD9A235C}">
      <dgm:prSet/>
      <dgm:spPr/>
      <dgm:t>
        <a:bodyPr/>
        <a:lstStyle/>
        <a:p>
          <a:endParaRPr lang="en-US"/>
        </a:p>
      </dgm:t>
    </dgm:pt>
    <dgm:pt modelId="{23AFBC08-4F09-4425-B4F2-E62B0EE5063B}" type="sibTrans" cxnId="{0B26FEEE-F1DD-4F02-B445-7669FD9A235C}">
      <dgm:prSet/>
      <dgm:spPr/>
      <dgm:t>
        <a:bodyPr/>
        <a:lstStyle/>
        <a:p>
          <a:endParaRPr lang="en-US"/>
        </a:p>
      </dgm:t>
    </dgm:pt>
    <dgm:pt modelId="{E3E53057-8241-468E-AD70-44B3A49A0E7A}">
      <dgm:prSet/>
      <dgm:spPr/>
      <dgm:t>
        <a:bodyPr/>
        <a:lstStyle/>
        <a:p>
          <a:r>
            <a:rPr lang="it-IT"/>
            <a:t>Mission and Objectives</a:t>
          </a:r>
          <a:endParaRPr lang="en-US" dirty="0"/>
        </a:p>
      </dgm:t>
    </dgm:pt>
    <dgm:pt modelId="{4183B42E-272B-4F0C-9208-F5426772C1A5}" type="parTrans" cxnId="{2238693C-72C4-4D04-B4E2-9337EF8DA156}">
      <dgm:prSet/>
      <dgm:spPr/>
      <dgm:t>
        <a:bodyPr/>
        <a:lstStyle/>
        <a:p>
          <a:endParaRPr lang="en-US"/>
        </a:p>
      </dgm:t>
    </dgm:pt>
    <dgm:pt modelId="{4D1E14F5-7760-4EA6-AFFA-9EC481E5D5C1}" type="sibTrans" cxnId="{2238693C-72C4-4D04-B4E2-9337EF8DA156}">
      <dgm:prSet/>
      <dgm:spPr/>
      <dgm:t>
        <a:bodyPr/>
        <a:lstStyle/>
        <a:p>
          <a:endParaRPr lang="en-US"/>
        </a:p>
      </dgm:t>
    </dgm:pt>
    <dgm:pt modelId="{50A7D3C6-17F7-4410-B281-66DC376B44BE}">
      <dgm:prSet/>
      <dgm:spPr/>
      <dgm:t>
        <a:bodyPr/>
        <a:lstStyle/>
        <a:p>
          <a:r>
            <a:rPr lang="it-IT"/>
            <a:t>Membership</a:t>
          </a:r>
          <a:endParaRPr lang="en-US"/>
        </a:p>
      </dgm:t>
    </dgm:pt>
    <dgm:pt modelId="{551D8E20-2F8C-491B-8155-75E0590F6107}" type="parTrans" cxnId="{EB8A33E6-FDA7-46CC-AF4C-4ADF1240F034}">
      <dgm:prSet/>
      <dgm:spPr/>
      <dgm:t>
        <a:bodyPr/>
        <a:lstStyle/>
        <a:p>
          <a:endParaRPr lang="en-US"/>
        </a:p>
      </dgm:t>
    </dgm:pt>
    <dgm:pt modelId="{6127F0EA-F962-4673-B75A-48FC3DE8B283}" type="sibTrans" cxnId="{EB8A33E6-FDA7-46CC-AF4C-4ADF1240F034}">
      <dgm:prSet/>
      <dgm:spPr/>
      <dgm:t>
        <a:bodyPr/>
        <a:lstStyle/>
        <a:p>
          <a:endParaRPr lang="en-US"/>
        </a:p>
      </dgm:t>
    </dgm:pt>
    <dgm:pt modelId="{0781CDE9-0102-4C64-A2C4-89BCE47A79E3}">
      <dgm:prSet/>
      <dgm:spPr/>
      <dgm:t>
        <a:bodyPr/>
        <a:lstStyle/>
        <a:p>
          <a:r>
            <a:rPr lang="it-IT"/>
            <a:t>Organigram </a:t>
          </a:r>
          <a:endParaRPr lang="en-US"/>
        </a:p>
      </dgm:t>
    </dgm:pt>
    <dgm:pt modelId="{79398DF4-2C57-41BA-9FC7-F25957D90D05}" type="parTrans" cxnId="{AB154127-15C6-4553-80D0-456DFED5F2C7}">
      <dgm:prSet/>
      <dgm:spPr/>
      <dgm:t>
        <a:bodyPr/>
        <a:lstStyle/>
        <a:p>
          <a:endParaRPr lang="en-US"/>
        </a:p>
      </dgm:t>
    </dgm:pt>
    <dgm:pt modelId="{94325815-761A-4B5A-985E-0BCB5D26F211}" type="sibTrans" cxnId="{AB154127-15C6-4553-80D0-456DFED5F2C7}">
      <dgm:prSet/>
      <dgm:spPr/>
      <dgm:t>
        <a:bodyPr/>
        <a:lstStyle/>
        <a:p>
          <a:endParaRPr lang="en-US"/>
        </a:p>
      </dgm:t>
    </dgm:pt>
    <dgm:pt modelId="{C7006D87-B790-4810-8A2A-19138C349584}">
      <dgm:prSet/>
      <dgm:spPr/>
      <dgm:t>
        <a:bodyPr/>
        <a:lstStyle/>
        <a:p>
          <a:r>
            <a:rPr lang="it-IT" dirty="0" err="1"/>
            <a:t>Achievements</a:t>
          </a:r>
          <a:r>
            <a:rPr lang="it-IT" dirty="0"/>
            <a:t> and </a:t>
          </a:r>
          <a:r>
            <a:rPr lang="it-IT" dirty="0" err="1"/>
            <a:t>Initiatives</a:t>
          </a:r>
          <a:r>
            <a:rPr lang="it-IT" dirty="0"/>
            <a:t> </a:t>
          </a:r>
          <a:endParaRPr lang="en-US" dirty="0"/>
        </a:p>
      </dgm:t>
    </dgm:pt>
    <dgm:pt modelId="{DC3A870F-9567-492B-9409-FA6C4104BDF7}" type="parTrans" cxnId="{E37D187E-FC85-4418-ADB6-404B7EA6E5F4}">
      <dgm:prSet/>
      <dgm:spPr/>
      <dgm:t>
        <a:bodyPr/>
        <a:lstStyle/>
        <a:p>
          <a:endParaRPr lang="en-US"/>
        </a:p>
      </dgm:t>
    </dgm:pt>
    <dgm:pt modelId="{D520FE99-43C1-46CD-BFF2-9DCC47139619}" type="sibTrans" cxnId="{E37D187E-FC85-4418-ADB6-404B7EA6E5F4}">
      <dgm:prSet/>
      <dgm:spPr/>
      <dgm:t>
        <a:bodyPr/>
        <a:lstStyle/>
        <a:p>
          <a:endParaRPr lang="en-US"/>
        </a:p>
      </dgm:t>
    </dgm:pt>
    <dgm:pt modelId="{F3F68B88-654F-49EC-BA11-0D2F61DA013F}">
      <dgm:prSet/>
      <dgm:spPr/>
      <dgm:t>
        <a:bodyPr/>
        <a:lstStyle/>
        <a:p>
          <a:r>
            <a:rPr lang="it-IT"/>
            <a:t>Challenges and Future Prospects </a:t>
          </a:r>
          <a:endParaRPr lang="en-US"/>
        </a:p>
      </dgm:t>
    </dgm:pt>
    <dgm:pt modelId="{D42AA204-24A2-43B3-B9D3-A43317397A4B}" type="parTrans" cxnId="{F7504BAF-B652-4C86-9B45-B8D13D5A1462}">
      <dgm:prSet/>
      <dgm:spPr/>
      <dgm:t>
        <a:bodyPr/>
        <a:lstStyle/>
        <a:p>
          <a:endParaRPr lang="en-US"/>
        </a:p>
      </dgm:t>
    </dgm:pt>
    <dgm:pt modelId="{999CDDF2-F18C-4B3B-844B-4584A7760E4F}" type="sibTrans" cxnId="{F7504BAF-B652-4C86-9B45-B8D13D5A1462}">
      <dgm:prSet/>
      <dgm:spPr/>
      <dgm:t>
        <a:bodyPr/>
        <a:lstStyle/>
        <a:p>
          <a:endParaRPr lang="en-US"/>
        </a:p>
      </dgm:t>
    </dgm:pt>
    <dgm:pt modelId="{A9D9EA5F-3E9F-4D02-876B-101F23CA721E}">
      <dgm:prSet/>
      <dgm:spPr/>
      <dgm:t>
        <a:bodyPr/>
        <a:lstStyle/>
        <a:p>
          <a:r>
            <a:rPr lang="it-IT"/>
            <a:t>Q&amp;A (2 + ?)</a:t>
          </a:r>
          <a:endParaRPr lang="en-US"/>
        </a:p>
      </dgm:t>
    </dgm:pt>
    <dgm:pt modelId="{DC6504B2-9649-4481-BEF6-DAA3D029003A}" type="parTrans" cxnId="{E0104541-E471-4A27-969F-9A7DE25F6DB8}">
      <dgm:prSet/>
      <dgm:spPr/>
      <dgm:t>
        <a:bodyPr/>
        <a:lstStyle/>
        <a:p>
          <a:endParaRPr lang="en-US"/>
        </a:p>
      </dgm:t>
    </dgm:pt>
    <dgm:pt modelId="{56017C48-6361-4AB8-8186-E19EC4EE632D}" type="sibTrans" cxnId="{E0104541-E471-4A27-969F-9A7DE25F6DB8}">
      <dgm:prSet/>
      <dgm:spPr/>
      <dgm:t>
        <a:bodyPr/>
        <a:lstStyle/>
        <a:p>
          <a:endParaRPr lang="en-US"/>
        </a:p>
      </dgm:t>
    </dgm:pt>
    <dgm:pt modelId="{6DFB0118-26F0-432A-8A8B-BBBD1D1744C0}">
      <dgm:prSet/>
      <dgm:spPr/>
      <dgm:t>
        <a:bodyPr/>
        <a:lstStyle/>
        <a:p>
          <a:r>
            <a:rPr lang="it-IT"/>
            <a:t>Conclusions</a:t>
          </a:r>
          <a:endParaRPr lang="en-US"/>
        </a:p>
      </dgm:t>
    </dgm:pt>
    <dgm:pt modelId="{9A28313D-47CF-4CF6-81FC-62550160A0F1}" type="parTrans" cxnId="{6C175E96-7C94-4E10-8CA8-D713722BB9D6}">
      <dgm:prSet/>
      <dgm:spPr/>
      <dgm:t>
        <a:bodyPr/>
        <a:lstStyle/>
        <a:p>
          <a:endParaRPr lang="en-US"/>
        </a:p>
      </dgm:t>
    </dgm:pt>
    <dgm:pt modelId="{92EB7E6A-4966-4EF9-85C8-CFEFF76820D3}" type="sibTrans" cxnId="{6C175E96-7C94-4E10-8CA8-D713722BB9D6}">
      <dgm:prSet/>
      <dgm:spPr/>
      <dgm:t>
        <a:bodyPr/>
        <a:lstStyle/>
        <a:p>
          <a:endParaRPr lang="en-US"/>
        </a:p>
      </dgm:t>
    </dgm:pt>
    <dgm:pt modelId="{0C2669FC-8CA4-3244-8C37-1C1A3F716CE9}" type="pres">
      <dgm:prSet presAssocID="{4F9CE861-A376-4B75-B630-AF009A2D87A6}" presName="vert0" presStyleCnt="0">
        <dgm:presLayoutVars>
          <dgm:dir/>
          <dgm:animOne val="branch"/>
          <dgm:animLvl val="lvl"/>
        </dgm:presLayoutVars>
      </dgm:prSet>
      <dgm:spPr/>
    </dgm:pt>
    <dgm:pt modelId="{0988698E-61F7-8647-9CA1-880BF457DC3F}" type="pres">
      <dgm:prSet presAssocID="{293725D6-56D1-4D28-8482-7837CA224065}" presName="thickLine" presStyleLbl="alignNode1" presStyleIdx="0" presStyleCnt="8"/>
      <dgm:spPr/>
    </dgm:pt>
    <dgm:pt modelId="{FB284D0D-14CD-7541-87B5-90D41A9C5CF4}" type="pres">
      <dgm:prSet presAssocID="{293725D6-56D1-4D28-8482-7837CA224065}" presName="horz1" presStyleCnt="0"/>
      <dgm:spPr/>
    </dgm:pt>
    <dgm:pt modelId="{2EE41CB9-F703-BF49-8BBC-D44BF4381153}" type="pres">
      <dgm:prSet presAssocID="{293725D6-56D1-4D28-8482-7837CA224065}" presName="tx1" presStyleLbl="revTx" presStyleIdx="0" presStyleCnt="8"/>
      <dgm:spPr/>
    </dgm:pt>
    <dgm:pt modelId="{9CA4577D-1BFC-224C-915C-2E616B78BD73}" type="pres">
      <dgm:prSet presAssocID="{293725D6-56D1-4D28-8482-7837CA224065}" presName="vert1" presStyleCnt="0"/>
      <dgm:spPr/>
    </dgm:pt>
    <dgm:pt modelId="{5EBEB49B-CA5C-5246-BD28-C07464A79384}" type="pres">
      <dgm:prSet presAssocID="{E3E53057-8241-468E-AD70-44B3A49A0E7A}" presName="thickLine" presStyleLbl="alignNode1" presStyleIdx="1" presStyleCnt="8"/>
      <dgm:spPr/>
    </dgm:pt>
    <dgm:pt modelId="{B282A1C5-9982-B544-BD32-D849EF99A53C}" type="pres">
      <dgm:prSet presAssocID="{E3E53057-8241-468E-AD70-44B3A49A0E7A}" presName="horz1" presStyleCnt="0"/>
      <dgm:spPr/>
    </dgm:pt>
    <dgm:pt modelId="{7FE50650-96D0-3B4B-B611-BEE07C990FE7}" type="pres">
      <dgm:prSet presAssocID="{E3E53057-8241-468E-AD70-44B3A49A0E7A}" presName="tx1" presStyleLbl="revTx" presStyleIdx="1" presStyleCnt="8"/>
      <dgm:spPr/>
    </dgm:pt>
    <dgm:pt modelId="{763E662F-AA7A-D24A-B27A-ECFDA6578168}" type="pres">
      <dgm:prSet presAssocID="{E3E53057-8241-468E-AD70-44B3A49A0E7A}" presName="vert1" presStyleCnt="0"/>
      <dgm:spPr/>
    </dgm:pt>
    <dgm:pt modelId="{E553D6C5-6FEF-E44E-B519-734FA01EA9B6}" type="pres">
      <dgm:prSet presAssocID="{50A7D3C6-17F7-4410-B281-66DC376B44BE}" presName="thickLine" presStyleLbl="alignNode1" presStyleIdx="2" presStyleCnt="8"/>
      <dgm:spPr/>
    </dgm:pt>
    <dgm:pt modelId="{2A6F1F22-153B-A246-B17A-A93E4273B2AA}" type="pres">
      <dgm:prSet presAssocID="{50A7D3C6-17F7-4410-B281-66DC376B44BE}" presName="horz1" presStyleCnt="0"/>
      <dgm:spPr/>
    </dgm:pt>
    <dgm:pt modelId="{6D755E66-F09E-D748-874E-02A0B54F8F6A}" type="pres">
      <dgm:prSet presAssocID="{50A7D3C6-17F7-4410-B281-66DC376B44BE}" presName="tx1" presStyleLbl="revTx" presStyleIdx="2" presStyleCnt="8"/>
      <dgm:spPr/>
    </dgm:pt>
    <dgm:pt modelId="{AA6D96D1-47AD-7548-A90B-63FE404F2E18}" type="pres">
      <dgm:prSet presAssocID="{50A7D3C6-17F7-4410-B281-66DC376B44BE}" presName="vert1" presStyleCnt="0"/>
      <dgm:spPr/>
    </dgm:pt>
    <dgm:pt modelId="{B5AC71A9-3E26-DB47-93E8-A4F4A7B7026E}" type="pres">
      <dgm:prSet presAssocID="{0781CDE9-0102-4C64-A2C4-89BCE47A79E3}" presName="thickLine" presStyleLbl="alignNode1" presStyleIdx="3" presStyleCnt="8"/>
      <dgm:spPr/>
    </dgm:pt>
    <dgm:pt modelId="{1B8C768B-D97D-4740-A644-C2A1D06F50D8}" type="pres">
      <dgm:prSet presAssocID="{0781CDE9-0102-4C64-A2C4-89BCE47A79E3}" presName="horz1" presStyleCnt="0"/>
      <dgm:spPr/>
    </dgm:pt>
    <dgm:pt modelId="{89E1BFDD-DFD7-334C-BF85-14F93D49679C}" type="pres">
      <dgm:prSet presAssocID="{0781CDE9-0102-4C64-A2C4-89BCE47A79E3}" presName="tx1" presStyleLbl="revTx" presStyleIdx="3" presStyleCnt="8"/>
      <dgm:spPr/>
    </dgm:pt>
    <dgm:pt modelId="{9EAE9A1E-9C1E-334D-AE53-348423B98341}" type="pres">
      <dgm:prSet presAssocID="{0781CDE9-0102-4C64-A2C4-89BCE47A79E3}" presName="vert1" presStyleCnt="0"/>
      <dgm:spPr/>
    </dgm:pt>
    <dgm:pt modelId="{8C73CF3E-A48E-7E46-83F4-269BDD5FA507}" type="pres">
      <dgm:prSet presAssocID="{C7006D87-B790-4810-8A2A-19138C349584}" presName="thickLine" presStyleLbl="alignNode1" presStyleIdx="4" presStyleCnt="8"/>
      <dgm:spPr/>
    </dgm:pt>
    <dgm:pt modelId="{FF0050ED-A1A5-D94C-8D3F-366FFE07F9E6}" type="pres">
      <dgm:prSet presAssocID="{C7006D87-B790-4810-8A2A-19138C349584}" presName="horz1" presStyleCnt="0"/>
      <dgm:spPr/>
    </dgm:pt>
    <dgm:pt modelId="{1137330D-1E1D-844C-A3D3-0EAA4A6AC6FE}" type="pres">
      <dgm:prSet presAssocID="{C7006D87-B790-4810-8A2A-19138C349584}" presName="tx1" presStyleLbl="revTx" presStyleIdx="4" presStyleCnt="8"/>
      <dgm:spPr/>
    </dgm:pt>
    <dgm:pt modelId="{C3FFD8A2-C88A-A440-BF3F-C5AE9D7411CE}" type="pres">
      <dgm:prSet presAssocID="{C7006D87-B790-4810-8A2A-19138C349584}" presName="vert1" presStyleCnt="0"/>
      <dgm:spPr/>
    </dgm:pt>
    <dgm:pt modelId="{AAFACED9-08F6-2E4D-9520-C630138193FF}" type="pres">
      <dgm:prSet presAssocID="{F3F68B88-654F-49EC-BA11-0D2F61DA013F}" presName="thickLine" presStyleLbl="alignNode1" presStyleIdx="5" presStyleCnt="8"/>
      <dgm:spPr/>
    </dgm:pt>
    <dgm:pt modelId="{4D8F09E0-0FE9-4C4D-9C08-4E292B458E68}" type="pres">
      <dgm:prSet presAssocID="{F3F68B88-654F-49EC-BA11-0D2F61DA013F}" presName="horz1" presStyleCnt="0"/>
      <dgm:spPr/>
    </dgm:pt>
    <dgm:pt modelId="{F7425BC9-4A98-334B-BACF-73C89CAE15D2}" type="pres">
      <dgm:prSet presAssocID="{F3F68B88-654F-49EC-BA11-0D2F61DA013F}" presName="tx1" presStyleLbl="revTx" presStyleIdx="5" presStyleCnt="8"/>
      <dgm:spPr/>
    </dgm:pt>
    <dgm:pt modelId="{3CCD345E-7385-2A49-8570-81A299AF5AFF}" type="pres">
      <dgm:prSet presAssocID="{F3F68B88-654F-49EC-BA11-0D2F61DA013F}" presName="vert1" presStyleCnt="0"/>
      <dgm:spPr/>
    </dgm:pt>
    <dgm:pt modelId="{8F6F0D3F-0AAA-CD49-AC6C-77D7F4940568}" type="pres">
      <dgm:prSet presAssocID="{A9D9EA5F-3E9F-4D02-876B-101F23CA721E}" presName="thickLine" presStyleLbl="alignNode1" presStyleIdx="6" presStyleCnt="8"/>
      <dgm:spPr/>
    </dgm:pt>
    <dgm:pt modelId="{7D2D658F-3EAF-4C41-A802-A96B5600223A}" type="pres">
      <dgm:prSet presAssocID="{A9D9EA5F-3E9F-4D02-876B-101F23CA721E}" presName="horz1" presStyleCnt="0"/>
      <dgm:spPr/>
    </dgm:pt>
    <dgm:pt modelId="{687A9574-A2DA-AA4A-A24D-DF63A746EA56}" type="pres">
      <dgm:prSet presAssocID="{A9D9EA5F-3E9F-4D02-876B-101F23CA721E}" presName="tx1" presStyleLbl="revTx" presStyleIdx="6" presStyleCnt="8"/>
      <dgm:spPr/>
    </dgm:pt>
    <dgm:pt modelId="{694540CC-CABC-514C-951D-C8BBD9C93805}" type="pres">
      <dgm:prSet presAssocID="{A9D9EA5F-3E9F-4D02-876B-101F23CA721E}" presName="vert1" presStyleCnt="0"/>
      <dgm:spPr/>
    </dgm:pt>
    <dgm:pt modelId="{6C1BF65F-1F39-1646-8156-EE6A7A66CAF5}" type="pres">
      <dgm:prSet presAssocID="{6DFB0118-26F0-432A-8A8B-BBBD1D1744C0}" presName="thickLine" presStyleLbl="alignNode1" presStyleIdx="7" presStyleCnt="8"/>
      <dgm:spPr/>
    </dgm:pt>
    <dgm:pt modelId="{03944840-EF96-F446-99F6-138B142506FB}" type="pres">
      <dgm:prSet presAssocID="{6DFB0118-26F0-432A-8A8B-BBBD1D1744C0}" presName="horz1" presStyleCnt="0"/>
      <dgm:spPr/>
    </dgm:pt>
    <dgm:pt modelId="{8E16985A-C4D2-304D-BF8D-C656AFC09BA1}" type="pres">
      <dgm:prSet presAssocID="{6DFB0118-26F0-432A-8A8B-BBBD1D1744C0}" presName="tx1" presStyleLbl="revTx" presStyleIdx="7" presStyleCnt="8"/>
      <dgm:spPr/>
    </dgm:pt>
    <dgm:pt modelId="{A5F159D0-696A-044C-B7AC-C9E1E96C8EC4}" type="pres">
      <dgm:prSet presAssocID="{6DFB0118-26F0-432A-8A8B-BBBD1D1744C0}" presName="vert1" presStyleCnt="0"/>
      <dgm:spPr/>
    </dgm:pt>
  </dgm:ptLst>
  <dgm:cxnLst>
    <dgm:cxn modelId="{58BC050C-6B93-734D-908E-F096C704FCE2}" type="presOf" srcId="{C7006D87-B790-4810-8A2A-19138C349584}" destId="{1137330D-1E1D-844C-A3D3-0EAA4A6AC6FE}" srcOrd="0" destOrd="0" presId="urn:microsoft.com/office/officeart/2008/layout/LinedList"/>
    <dgm:cxn modelId="{AB154127-15C6-4553-80D0-456DFED5F2C7}" srcId="{4F9CE861-A376-4B75-B630-AF009A2D87A6}" destId="{0781CDE9-0102-4C64-A2C4-89BCE47A79E3}" srcOrd="3" destOrd="0" parTransId="{79398DF4-2C57-41BA-9FC7-F25957D90D05}" sibTransId="{94325815-761A-4B5A-985E-0BCB5D26F211}"/>
    <dgm:cxn modelId="{287E0432-F868-8841-A3C2-1265D2137A94}" type="presOf" srcId="{4F9CE861-A376-4B75-B630-AF009A2D87A6}" destId="{0C2669FC-8CA4-3244-8C37-1C1A3F716CE9}" srcOrd="0" destOrd="0" presId="urn:microsoft.com/office/officeart/2008/layout/LinedList"/>
    <dgm:cxn modelId="{2238693C-72C4-4D04-B4E2-9337EF8DA156}" srcId="{4F9CE861-A376-4B75-B630-AF009A2D87A6}" destId="{E3E53057-8241-468E-AD70-44B3A49A0E7A}" srcOrd="1" destOrd="0" parTransId="{4183B42E-272B-4F0C-9208-F5426772C1A5}" sibTransId="{4D1E14F5-7760-4EA6-AFFA-9EC481E5D5C1}"/>
    <dgm:cxn modelId="{E0104541-E471-4A27-969F-9A7DE25F6DB8}" srcId="{4F9CE861-A376-4B75-B630-AF009A2D87A6}" destId="{A9D9EA5F-3E9F-4D02-876B-101F23CA721E}" srcOrd="6" destOrd="0" parTransId="{DC6504B2-9649-4481-BEF6-DAA3D029003A}" sibTransId="{56017C48-6361-4AB8-8186-E19EC4EE632D}"/>
    <dgm:cxn modelId="{E37D187E-FC85-4418-ADB6-404B7EA6E5F4}" srcId="{4F9CE861-A376-4B75-B630-AF009A2D87A6}" destId="{C7006D87-B790-4810-8A2A-19138C349584}" srcOrd="4" destOrd="0" parTransId="{DC3A870F-9567-492B-9409-FA6C4104BDF7}" sibTransId="{D520FE99-43C1-46CD-BFF2-9DCC47139619}"/>
    <dgm:cxn modelId="{ABD41D80-F3F3-B04A-A65A-D1901F2CE21A}" type="presOf" srcId="{6DFB0118-26F0-432A-8A8B-BBBD1D1744C0}" destId="{8E16985A-C4D2-304D-BF8D-C656AFC09BA1}" srcOrd="0" destOrd="0" presId="urn:microsoft.com/office/officeart/2008/layout/LinedList"/>
    <dgm:cxn modelId="{6C175E96-7C94-4E10-8CA8-D713722BB9D6}" srcId="{4F9CE861-A376-4B75-B630-AF009A2D87A6}" destId="{6DFB0118-26F0-432A-8A8B-BBBD1D1744C0}" srcOrd="7" destOrd="0" parTransId="{9A28313D-47CF-4CF6-81FC-62550160A0F1}" sibTransId="{92EB7E6A-4966-4EF9-85C8-CFEFF76820D3}"/>
    <dgm:cxn modelId="{69F557AD-2D97-5446-9C28-F0DEBC285D21}" type="presOf" srcId="{F3F68B88-654F-49EC-BA11-0D2F61DA013F}" destId="{F7425BC9-4A98-334B-BACF-73C89CAE15D2}" srcOrd="0" destOrd="0" presId="urn:microsoft.com/office/officeart/2008/layout/LinedList"/>
    <dgm:cxn modelId="{F7504BAF-B652-4C86-9B45-B8D13D5A1462}" srcId="{4F9CE861-A376-4B75-B630-AF009A2D87A6}" destId="{F3F68B88-654F-49EC-BA11-0D2F61DA013F}" srcOrd="5" destOrd="0" parTransId="{D42AA204-24A2-43B3-B9D3-A43317397A4B}" sibTransId="{999CDDF2-F18C-4B3B-844B-4584A7760E4F}"/>
    <dgm:cxn modelId="{9E6A10D0-40EA-7D47-961E-6790481F4739}" type="presOf" srcId="{50A7D3C6-17F7-4410-B281-66DC376B44BE}" destId="{6D755E66-F09E-D748-874E-02A0B54F8F6A}" srcOrd="0" destOrd="0" presId="urn:microsoft.com/office/officeart/2008/layout/LinedList"/>
    <dgm:cxn modelId="{AA22DEE4-A979-6A4C-AF7E-4012FDB43B79}" type="presOf" srcId="{A9D9EA5F-3E9F-4D02-876B-101F23CA721E}" destId="{687A9574-A2DA-AA4A-A24D-DF63A746EA56}" srcOrd="0" destOrd="0" presId="urn:microsoft.com/office/officeart/2008/layout/LinedList"/>
    <dgm:cxn modelId="{89BCD8E5-2AC8-F543-A901-E8ACE4C53BA8}" type="presOf" srcId="{E3E53057-8241-468E-AD70-44B3A49A0E7A}" destId="{7FE50650-96D0-3B4B-B611-BEE07C990FE7}" srcOrd="0" destOrd="0" presId="urn:microsoft.com/office/officeart/2008/layout/LinedList"/>
    <dgm:cxn modelId="{EB8A33E6-FDA7-46CC-AF4C-4ADF1240F034}" srcId="{4F9CE861-A376-4B75-B630-AF009A2D87A6}" destId="{50A7D3C6-17F7-4410-B281-66DC376B44BE}" srcOrd="2" destOrd="0" parTransId="{551D8E20-2F8C-491B-8155-75E0590F6107}" sibTransId="{6127F0EA-F962-4673-B75A-48FC3DE8B283}"/>
    <dgm:cxn modelId="{0B26FEEE-F1DD-4F02-B445-7669FD9A235C}" srcId="{4F9CE861-A376-4B75-B630-AF009A2D87A6}" destId="{293725D6-56D1-4D28-8482-7837CA224065}" srcOrd="0" destOrd="0" parTransId="{D439945C-5D87-4621-861E-53AAC12CC401}" sibTransId="{23AFBC08-4F09-4425-B4F2-E62B0EE5063B}"/>
    <dgm:cxn modelId="{647025FC-57CF-3F44-83D5-775EB561250A}" type="presOf" srcId="{293725D6-56D1-4D28-8482-7837CA224065}" destId="{2EE41CB9-F703-BF49-8BBC-D44BF4381153}" srcOrd="0" destOrd="0" presId="urn:microsoft.com/office/officeart/2008/layout/LinedList"/>
    <dgm:cxn modelId="{E753F9FC-BFAB-2840-AB6E-1C7E630626A8}" type="presOf" srcId="{0781CDE9-0102-4C64-A2C4-89BCE47A79E3}" destId="{89E1BFDD-DFD7-334C-BF85-14F93D49679C}" srcOrd="0" destOrd="0" presId="urn:microsoft.com/office/officeart/2008/layout/LinedList"/>
    <dgm:cxn modelId="{1C872F09-8FEA-C04A-94F2-EAFDB2AB40B2}" type="presParOf" srcId="{0C2669FC-8CA4-3244-8C37-1C1A3F716CE9}" destId="{0988698E-61F7-8647-9CA1-880BF457DC3F}" srcOrd="0" destOrd="0" presId="urn:microsoft.com/office/officeart/2008/layout/LinedList"/>
    <dgm:cxn modelId="{9D5EB463-8F8A-4544-8674-BD763B08A85F}" type="presParOf" srcId="{0C2669FC-8CA4-3244-8C37-1C1A3F716CE9}" destId="{FB284D0D-14CD-7541-87B5-90D41A9C5CF4}" srcOrd="1" destOrd="0" presId="urn:microsoft.com/office/officeart/2008/layout/LinedList"/>
    <dgm:cxn modelId="{46467BEC-D483-FC44-A22A-228E9A5C681C}" type="presParOf" srcId="{FB284D0D-14CD-7541-87B5-90D41A9C5CF4}" destId="{2EE41CB9-F703-BF49-8BBC-D44BF4381153}" srcOrd="0" destOrd="0" presId="urn:microsoft.com/office/officeart/2008/layout/LinedList"/>
    <dgm:cxn modelId="{36CE345E-1429-6F4C-ABFD-4D998EDE8ADC}" type="presParOf" srcId="{FB284D0D-14CD-7541-87B5-90D41A9C5CF4}" destId="{9CA4577D-1BFC-224C-915C-2E616B78BD73}" srcOrd="1" destOrd="0" presId="urn:microsoft.com/office/officeart/2008/layout/LinedList"/>
    <dgm:cxn modelId="{5CCF164E-44E0-7349-9EBD-6FDBE3E6B755}" type="presParOf" srcId="{0C2669FC-8CA4-3244-8C37-1C1A3F716CE9}" destId="{5EBEB49B-CA5C-5246-BD28-C07464A79384}" srcOrd="2" destOrd="0" presId="urn:microsoft.com/office/officeart/2008/layout/LinedList"/>
    <dgm:cxn modelId="{8B363549-7FA8-FD4D-8F8D-71C18F838AEF}" type="presParOf" srcId="{0C2669FC-8CA4-3244-8C37-1C1A3F716CE9}" destId="{B282A1C5-9982-B544-BD32-D849EF99A53C}" srcOrd="3" destOrd="0" presId="urn:microsoft.com/office/officeart/2008/layout/LinedList"/>
    <dgm:cxn modelId="{AD389A3C-3AB7-2A44-9F9F-1BEB79022DFE}" type="presParOf" srcId="{B282A1C5-9982-B544-BD32-D849EF99A53C}" destId="{7FE50650-96D0-3B4B-B611-BEE07C990FE7}" srcOrd="0" destOrd="0" presId="urn:microsoft.com/office/officeart/2008/layout/LinedList"/>
    <dgm:cxn modelId="{CCFA01C4-DB5F-0E4A-A06F-FDD2070C873D}" type="presParOf" srcId="{B282A1C5-9982-B544-BD32-D849EF99A53C}" destId="{763E662F-AA7A-D24A-B27A-ECFDA6578168}" srcOrd="1" destOrd="0" presId="urn:microsoft.com/office/officeart/2008/layout/LinedList"/>
    <dgm:cxn modelId="{145E888C-C659-DC4B-99ED-4E11A5CC5921}" type="presParOf" srcId="{0C2669FC-8CA4-3244-8C37-1C1A3F716CE9}" destId="{E553D6C5-6FEF-E44E-B519-734FA01EA9B6}" srcOrd="4" destOrd="0" presId="urn:microsoft.com/office/officeart/2008/layout/LinedList"/>
    <dgm:cxn modelId="{F16BD06F-7873-6642-8AB7-4830E57F05CC}" type="presParOf" srcId="{0C2669FC-8CA4-3244-8C37-1C1A3F716CE9}" destId="{2A6F1F22-153B-A246-B17A-A93E4273B2AA}" srcOrd="5" destOrd="0" presId="urn:microsoft.com/office/officeart/2008/layout/LinedList"/>
    <dgm:cxn modelId="{8A967CD0-5715-054D-94AC-45D6D17E8397}" type="presParOf" srcId="{2A6F1F22-153B-A246-B17A-A93E4273B2AA}" destId="{6D755E66-F09E-D748-874E-02A0B54F8F6A}" srcOrd="0" destOrd="0" presId="urn:microsoft.com/office/officeart/2008/layout/LinedList"/>
    <dgm:cxn modelId="{D76FC249-5BD6-A446-A3B8-4BC205D3EA4B}" type="presParOf" srcId="{2A6F1F22-153B-A246-B17A-A93E4273B2AA}" destId="{AA6D96D1-47AD-7548-A90B-63FE404F2E18}" srcOrd="1" destOrd="0" presId="urn:microsoft.com/office/officeart/2008/layout/LinedList"/>
    <dgm:cxn modelId="{3ED62BE3-073D-4D46-973B-B5C0EFD08820}" type="presParOf" srcId="{0C2669FC-8CA4-3244-8C37-1C1A3F716CE9}" destId="{B5AC71A9-3E26-DB47-93E8-A4F4A7B7026E}" srcOrd="6" destOrd="0" presId="urn:microsoft.com/office/officeart/2008/layout/LinedList"/>
    <dgm:cxn modelId="{278EE59B-CC3E-D148-844F-15A57D4386F8}" type="presParOf" srcId="{0C2669FC-8CA4-3244-8C37-1C1A3F716CE9}" destId="{1B8C768B-D97D-4740-A644-C2A1D06F50D8}" srcOrd="7" destOrd="0" presId="urn:microsoft.com/office/officeart/2008/layout/LinedList"/>
    <dgm:cxn modelId="{3C280251-0656-9144-A617-59C82073533B}" type="presParOf" srcId="{1B8C768B-D97D-4740-A644-C2A1D06F50D8}" destId="{89E1BFDD-DFD7-334C-BF85-14F93D49679C}" srcOrd="0" destOrd="0" presId="urn:microsoft.com/office/officeart/2008/layout/LinedList"/>
    <dgm:cxn modelId="{3CA586B9-E8F1-924A-9645-AB88FB2D41C8}" type="presParOf" srcId="{1B8C768B-D97D-4740-A644-C2A1D06F50D8}" destId="{9EAE9A1E-9C1E-334D-AE53-348423B98341}" srcOrd="1" destOrd="0" presId="urn:microsoft.com/office/officeart/2008/layout/LinedList"/>
    <dgm:cxn modelId="{5B26A551-4B77-5148-B53B-2D4E81448633}" type="presParOf" srcId="{0C2669FC-8CA4-3244-8C37-1C1A3F716CE9}" destId="{8C73CF3E-A48E-7E46-83F4-269BDD5FA507}" srcOrd="8" destOrd="0" presId="urn:microsoft.com/office/officeart/2008/layout/LinedList"/>
    <dgm:cxn modelId="{E620E6A4-5B17-6D42-81BC-1DEC25F26ED4}" type="presParOf" srcId="{0C2669FC-8CA4-3244-8C37-1C1A3F716CE9}" destId="{FF0050ED-A1A5-D94C-8D3F-366FFE07F9E6}" srcOrd="9" destOrd="0" presId="urn:microsoft.com/office/officeart/2008/layout/LinedList"/>
    <dgm:cxn modelId="{2CB6643F-FB23-0C45-B937-0557B3304A92}" type="presParOf" srcId="{FF0050ED-A1A5-D94C-8D3F-366FFE07F9E6}" destId="{1137330D-1E1D-844C-A3D3-0EAA4A6AC6FE}" srcOrd="0" destOrd="0" presId="urn:microsoft.com/office/officeart/2008/layout/LinedList"/>
    <dgm:cxn modelId="{E913BD7A-63B6-9141-AED9-1AE4BA07B0F8}" type="presParOf" srcId="{FF0050ED-A1A5-D94C-8D3F-366FFE07F9E6}" destId="{C3FFD8A2-C88A-A440-BF3F-C5AE9D7411CE}" srcOrd="1" destOrd="0" presId="urn:microsoft.com/office/officeart/2008/layout/LinedList"/>
    <dgm:cxn modelId="{FAF1A2B9-8B5F-0C4B-87F1-54D4874513D8}" type="presParOf" srcId="{0C2669FC-8CA4-3244-8C37-1C1A3F716CE9}" destId="{AAFACED9-08F6-2E4D-9520-C630138193FF}" srcOrd="10" destOrd="0" presId="urn:microsoft.com/office/officeart/2008/layout/LinedList"/>
    <dgm:cxn modelId="{557C20D3-4757-8245-8F75-75A3F0ECA6AF}" type="presParOf" srcId="{0C2669FC-8CA4-3244-8C37-1C1A3F716CE9}" destId="{4D8F09E0-0FE9-4C4D-9C08-4E292B458E68}" srcOrd="11" destOrd="0" presId="urn:microsoft.com/office/officeart/2008/layout/LinedList"/>
    <dgm:cxn modelId="{0C37EB4B-4006-F94C-92A0-9C955F17A046}" type="presParOf" srcId="{4D8F09E0-0FE9-4C4D-9C08-4E292B458E68}" destId="{F7425BC9-4A98-334B-BACF-73C89CAE15D2}" srcOrd="0" destOrd="0" presId="urn:microsoft.com/office/officeart/2008/layout/LinedList"/>
    <dgm:cxn modelId="{A0484FD2-6E61-0548-9FDA-AFBA17E52BEE}" type="presParOf" srcId="{4D8F09E0-0FE9-4C4D-9C08-4E292B458E68}" destId="{3CCD345E-7385-2A49-8570-81A299AF5AFF}" srcOrd="1" destOrd="0" presId="urn:microsoft.com/office/officeart/2008/layout/LinedList"/>
    <dgm:cxn modelId="{177CA640-CFAC-6B4D-99C5-268EB42D361B}" type="presParOf" srcId="{0C2669FC-8CA4-3244-8C37-1C1A3F716CE9}" destId="{8F6F0D3F-0AAA-CD49-AC6C-77D7F4940568}" srcOrd="12" destOrd="0" presId="urn:microsoft.com/office/officeart/2008/layout/LinedList"/>
    <dgm:cxn modelId="{F9FBFA8F-21E0-8942-BC72-9EF7CFF36F97}" type="presParOf" srcId="{0C2669FC-8CA4-3244-8C37-1C1A3F716CE9}" destId="{7D2D658F-3EAF-4C41-A802-A96B5600223A}" srcOrd="13" destOrd="0" presId="urn:microsoft.com/office/officeart/2008/layout/LinedList"/>
    <dgm:cxn modelId="{133F0DAF-5422-004D-9A14-C17CCB07E454}" type="presParOf" srcId="{7D2D658F-3EAF-4C41-A802-A96B5600223A}" destId="{687A9574-A2DA-AA4A-A24D-DF63A746EA56}" srcOrd="0" destOrd="0" presId="urn:microsoft.com/office/officeart/2008/layout/LinedList"/>
    <dgm:cxn modelId="{C9C7C816-6285-8B47-B9EF-9102DB99F972}" type="presParOf" srcId="{7D2D658F-3EAF-4C41-A802-A96B5600223A}" destId="{694540CC-CABC-514C-951D-C8BBD9C93805}" srcOrd="1" destOrd="0" presId="urn:microsoft.com/office/officeart/2008/layout/LinedList"/>
    <dgm:cxn modelId="{7B05FF97-8934-1B49-9873-ACB3A970705B}" type="presParOf" srcId="{0C2669FC-8CA4-3244-8C37-1C1A3F716CE9}" destId="{6C1BF65F-1F39-1646-8156-EE6A7A66CAF5}" srcOrd="14" destOrd="0" presId="urn:microsoft.com/office/officeart/2008/layout/LinedList"/>
    <dgm:cxn modelId="{0901F8AF-8A96-444D-B9BD-E5EBA6E94E66}" type="presParOf" srcId="{0C2669FC-8CA4-3244-8C37-1C1A3F716CE9}" destId="{03944840-EF96-F446-99F6-138B142506FB}" srcOrd="15" destOrd="0" presId="urn:microsoft.com/office/officeart/2008/layout/LinedList"/>
    <dgm:cxn modelId="{C05D7E11-04EC-6E42-A527-80EFA942B9E4}" type="presParOf" srcId="{03944840-EF96-F446-99F6-138B142506FB}" destId="{8E16985A-C4D2-304D-BF8D-C656AFC09BA1}" srcOrd="0" destOrd="0" presId="urn:microsoft.com/office/officeart/2008/layout/LinedList"/>
    <dgm:cxn modelId="{A11133E4-E6E3-334D-B293-1A226908B0DD}" type="presParOf" srcId="{03944840-EF96-F446-99F6-138B142506FB}" destId="{A5F159D0-696A-044C-B7AC-C9E1E96C8E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63443-C72A-4EB9-8F86-C96AA2C2199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8959C-AFBF-4B43-B66A-12A6D6D43023}">
      <dgm:prSet/>
      <dgm:spPr/>
      <dgm:t>
        <a:bodyPr/>
        <a:lstStyle/>
        <a:p>
          <a:pPr algn="just"/>
          <a:r>
            <a:rPr lang="it-IT" b="1" dirty="0"/>
            <a:t>-</a:t>
          </a:r>
          <a:r>
            <a:rPr lang="it-IT" dirty="0"/>
            <a:t> </a:t>
          </a:r>
          <a:r>
            <a:rPr lang="it-IT" dirty="0" err="1"/>
            <a:t>Emerging</a:t>
          </a:r>
          <a:r>
            <a:rPr lang="it-IT" dirty="0"/>
            <a:t> </a:t>
          </a:r>
          <a:r>
            <a:rPr lang="it-IT" b="1" i="1" dirty="0"/>
            <a:t>idea</a:t>
          </a:r>
          <a:r>
            <a:rPr lang="it-IT" dirty="0"/>
            <a:t> of a European </a:t>
          </a:r>
          <a:r>
            <a:rPr lang="it-IT" dirty="0" err="1"/>
            <a:t>Defence</a:t>
          </a:r>
          <a:r>
            <a:rPr lang="it-IT" dirty="0"/>
            <a:t> Agency (EDA) </a:t>
          </a:r>
          <a:r>
            <a:rPr lang="it-IT" b="1" i="1" dirty="0"/>
            <a:t>in the </a:t>
          </a:r>
          <a:r>
            <a:rPr lang="it-IT" b="1" i="1" dirty="0" err="1"/>
            <a:t>early</a:t>
          </a:r>
          <a:r>
            <a:rPr lang="it-IT" b="1" i="1" dirty="0"/>
            <a:t> 2000s</a:t>
          </a:r>
          <a:endParaRPr lang="en-US" b="1" i="1" dirty="0"/>
        </a:p>
      </dgm:t>
    </dgm:pt>
    <dgm:pt modelId="{0BA92FD7-BA99-4BE2-87A7-4894CA1A33EF}" type="parTrans" cxnId="{E55689C5-516C-47D4-A4BA-BC355633AD09}">
      <dgm:prSet/>
      <dgm:spPr/>
      <dgm:t>
        <a:bodyPr/>
        <a:lstStyle/>
        <a:p>
          <a:endParaRPr lang="en-US"/>
        </a:p>
      </dgm:t>
    </dgm:pt>
    <dgm:pt modelId="{9E89E07F-738E-4D3C-942F-979F183EB913}" type="sibTrans" cxnId="{E55689C5-516C-47D4-A4BA-BC355633AD09}">
      <dgm:prSet/>
      <dgm:spPr/>
      <dgm:t>
        <a:bodyPr/>
        <a:lstStyle/>
        <a:p>
          <a:endParaRPr lang="en-US"/>
        </a:p>
      </dgm:t>
    </dgm:pt>
    <dgm:pt modelId="{7EE4801E-D6B0-4174-9136-2FDAA2988EB2}">
      <dgm:prSet/>
      <dgm:spPr/>
      <dgm:t>
        <a:bodyPr/>
        <a:lstStyle/>
        <a:p>
          <a:pPr algn="just"/>
          <a:r>
            <a:rPr lang="it-IT" b="1" dirty="0"/>
            <a:t>- </a:t>
          </a:r>
          <a:r>
            <a:rPr lang="it-IT" b="1" dirty="0" err="1"/>
            <a:t>Treaty</a:t>
          </a:r>
          <a:r>
            <a:rPr lang="it-IT" b="1" dirty="0"/>
            <a:t> of </a:t>
          </a:r>
          <a:r>
            <a:rPr lang="it-IT" b="1" dirty="0" err="1"/>
            <a:t>Nice</a:t>
          </a:r>
          <a:r>
            <a:rPr lang="it-IT" b="1" dirty="0"/>
            <a:t> (2001): </a:t>
          </a:r>
          <a:r>
            <a:rPr lang="it-IT" dirty="0" err="1"/>
            <a:t>laying</a:t>
          </a:r>
          <a:r>
            <a:rPr lang="it-IT" dirty="0"/>
            <a:t>  the </a:t>
          </a:r>
          <a:r>
            <a:rPr lang="it-IT" dirty="0" err="1"/>
            <a:t>groundwork</a:t>
          </a:r>
          <a:r>
            <a:rPr lang="it-IT" dirty="0"/>
            <a:t> for the establishment of EDA -&gt; </a:t>
          </a:r>
          <a:r>
            <a:rPr lang="it-IT" dirty="0" err="1"/>
            <a:t>Need</a:t>
          </a:r>
          <a:r>
            <a:rPr lang="it-IT" dirty="0"/>
            <a:t> for </a:t>
          </a:r>
          <a:r>
            <a:rPr lang="it-IT" i="1" dirty="0" err="1"/>
            <a:t>improved</a:t>
          </a:r>
          <a:r>
            <a:rPr lang="it-IT" i="1" dirty="0"/>
            <a:t> defense capabilities </a:t>
          </a:r>
          <a:r>
            <a:rPr lang="it-IT" dirty="0"/>
            <a:t>and </a:t>
          </a:r>
          <a:r>
            <a:rPr lang="it-IT" i="1" dirty="0" err="1"/>
            <a:t>increased</a:t>
          </a:r>
          <a:r>
            <a:rPr lang="it-IT" i="1" dirty="0"/>
            <a:t> </a:t>
          </a:r>
          <a:r>
            <a:rPr lang="it-IT" i="1" dirty="0" err="1"/>
            <a:t>cooperation</a:t>
          </a:r>
          <a:r>
            <a:rPr lang="it-IT" i="1" dirty="0"/>
            <a:t> </a:t>
          </a:r>
          <a:r>
            <a:rPr lang="it-IT" i="0" dirty="0" err="1"/>
            <a:t>among</a:t>
          </a:r>
          <a:r>
            <a:rPr lang="it-IT" i="0" dirty="0"/>
            <a:t> EU MS</a:t>
          </a:r>
          <a:endParaRPr lang="en-US" i="0" dirty="0"/>
        </a:p>
      </dgm:t>
    </dgm:pt>
    <dgm:pt modelId="{AB8E436E-433E-4FE2-BA06-3E73DA733EFB}" type="parTrans" cxnId="{6791B411-9302-45F8-92A2-1FDD950CC6B5}">
      <dgm:prSet/>
      <dgm:spPr/>
      <dgm:t>
        <a:bodyPr/>
        <a:lstStyle/>
        <a:p>
          <a:endParaRPr lang="en-US"/>
        </a:p>
      </dgm:t>
    </dgm:pt>
    <dgm:pt modelId="{FB8D348B-D64C-46EF-8702-BD382BFEFFEE}" type="sibTrans" cxnId="{6791B411-9302-45F8-92A2-1FDD950CC6B5}">
      <dgm:prSet/>
      <dgm:spPr/>
      <dgm:t>
        <a:bodyPr/>
        <a:lstStyle/>
        <a:p>
          <a:endParaRPr lang="en-US"/>
        </a:p>
      </dgm:t>
    </dgm:pt>
    <dgm:pt modelId="{44785B10-FFE2-4570-9C13-B51584ED646E}">
      <dgm:prSet/>
      <dgm:spPr/>
      <dgm:t>
        <a:bodyPr/>
        <a:lstStyle/>
        <a:p>
          <a:pPr algn="just"/>
          <a:r>
            <a:rPr lang="it-IT" b="1" dirty="0"/>
            <a:t>-</a:t>
          </a:r>
          <a:r>
            <a:rPr lang="it-IT" dirty="0"/>
            <a:t> </a:t>
          </a:r>
          <a:r>
            <a:rPr lang="it-IT" b="1" i="1" dirty="0"/>
            <a:t>Establishment of EDA (2004). </a:t>
          </a:r>
          <a:r>
            <a:rPr lang="it-IT" b="1" i="0" dirty="0"/>
            <a:t>LEGAL BASIS</a:t>
          </a:r>
          <a:r>
            <a:rPr lang="it-IT" i="0" dirty="0"/>
            <a:t>: </a:t>
          </a:r>
          <a:r>
            <a:rPr lang="it-IT" dirty="0" err="1"/>
            <a:t>creation</a:t>
          </a:r>
          <a:r>
            <a:rPr lang="it-IT" dirty="0"/>
            <a:t> </a:t>
          </a:r>
          <a:r>
            <a:rPr lang="it-IT" dirty="0" err="1"/>
            <a:t>formalized</a:t>
          </a:r>
          <a:r>
            <a:rPr lang="it-IT" dirty="0"/>
            <a:t> by a </a:t>
          </a:r>
          <a:r>
            <a:rPr lang="it-IT" i="1" dirty="0">
              <a:solidFill>
                <a:schemeClr val="tx1"/>
              </a:solidFill>
            </a:rPr>
            <a:t>Joint Action </a:t>
          </a:r>
          <a:r>
            <a:rPr lang="it-IT" i="1" dirty="0"/>
            <a:t>of the </a:t>
          </a:r>
          <a:r>
            <a:rPr lang="it-IT" i="1" dirty="0" err="1"/>
            <a:t>Council</a:t>
          </a:r>
          <a:r>
            <a:rPr lang="it-IT" i="1" dirty="0"/>
            <a:t> of the EU,</a:t>
          </a:r>
          <a:r>
            <a:rPr lang="it-IT" dirty="0"/>
            <a:t> </a:t>
          </a:r>
          <a:r>
            <a:rPr lang="it-IT" dirty="0" err="1"/>
            <a:t>reflecting</a:t>
          </a:r>
          <a:r>
            <a:rPr lang="it-IT" dirty="0"/>
            <a:t> the </a:t>
          </a:r>
          <a:r>
            <a:rPr lang="it-IT" dirty="0" err="1"/>
            <a:t>political</a:t>
          </a:r>
          <a:r>
            <a:rPr lang="it-IT" dirty="0"/>
            <a:t> </a:t>
          </a:r>
          <a:r>
            <a:rPr lang="it-IT" dirty="0" err="1"/>
            <a:t>will</a:t>
          </a:r>
          <a:r>
            <a:rPr lang="it-IT" dirty="0"/>
            <a:t> of MS to collaborate more </a:t>
          </a:r>
          <a:r>
            <a:rPr lang="it-IT" dirty="0" err="1"/>
            <a:t>closely</a:t>
          </a:r>
          <a:r>
            <a:rPr lang="it-IT" dirty="0"/>
            <a:t> in the defense domain</a:t>
          </a:r>
          <a:endParaRPr lang="en-US" dirty="0"/>
        </a:p>
      </dgm:t>
    </dgm:pt>
    <dgm:pt modelId="{89C8330C-F559-4281-9850-C523D5220200}" type="parTrans" cxnId="{7F6EB8FA-A8A2-4482-90F4-5296964A69CF}">
      <dgm:prSet/>
      <dgm:spPr/>
      <dgm:t>
        <a:bodyPr/>
        <a:lstStyle/>
        <a:p>
          <a:endParaRPr lang="en-US"/>
        </a:p>
      </dgm:t>
    </dgm:pt>
    <dgm:pt modelId="{33927023-A5DF-4C49-BB55-E0BCAC9884DE}" type="sibTrans" cxnId="{7F6EB8FA-A8A2-4482-90F4-5296964A69CF}">
      <dgm:prSet/>
      <dgm:spPr/>
      <dgm:t>
        <a:bodyPr/>
        <a:lstStyle/>
        <a:p>
          <a:endParaRPr lang="en-US"/>
        </a:p>
      </dgm:t>
    </dgm:pt>
    <dgm:pt modelId="{E2F206B4-07D7-4362-A580-376F1EBC79D2}">
      <dgm:prSet/>
      <dgm:spPr/>
      <dgm:t>
        <a:bodyPr/>
        <a:lstStyle/>
        <a:p>
          <a:pPr algn="just"/>
          <a:r>
            <a:rPr lang="it-IT" b="1" i="1" dirty="0"/>
            <a:t>- </a:t>
          </a:r>
          <a:r>
            <a:rPr lang="it-IT" b="1" i="1" dirty="0" err="1"/>
            <a:t>Founding</a:t>
          </a:r>
          <a:r>
            <a:rPr lang="it-IT" b="1" i="1" dirty="0"/>
            <a:t> </a:t>
          </a:r>
          <a:r>
            <a:rPr lang="it-IT" b="1" i="1" dirty="0" err="1"/>
            <a:t>Principles</a:t>
          </a:r>
          <a:r>
            <a:rPr lang="it-IT" b="1" i="1" dirty="0"/>
            <a:t>: </a:t>
          </a:r>
          <a:r>
            <a:rPr lang="it-IT" i="1" dirty="0" err="1"/>
            <a:t>collective</a:t>
          </a:r>
          <a:r>
            <a:rPr lang="it-IT" i="1" dirty="0"/>
            <a:t> defense, </a:t>
          </a:r>
          <a:r>
            <a:rPr lang="it-IT" i="1" dirty="0" err="1"/>
            <a:t>mutual</a:t>
          </a:r>
          <a:r>
            <a:rPr lang="it-IT" i="1" dirty="0"/>
            <a:t> </a:t>
          </a:r>
          <a:r>
            <a:rPr lang="it-IT" i="1" dirty="0" err="1"/>
            <a:t>assistance</a:t>
          </a:r>
          <a:r>
            <a:rPr lang="it-IT" i="1" dirty="0"/>
            <a:t>, and </a:t>
          </a:r>
          <a:r>
            <a:rPr lang="it-IT" i="1" dirty="0" err="1"/>
            <a:t>shared</a:t>
          </a:r>
          <a:r>
            <a:rPr lang="it-IT" i="1" dirty="0"/>
            <a:t> security </a:t>
          </a:r>
          <a:endParaRPr lang="en-US" i="1" dirty="0"/>
        </a:p>
      </dgm:t>
    </dgm:pt>
    <dgm:pt modelId="{C8BAA4E0-1A57-40F1-AF9F-981D639AC112}" type="parTrans" cxnId="{35E28C47-21FD-4005-9129-F418B06418CD}">
      <dgm:prSet/>
      <dgm:spPr/>
      <dgm:t>
        <a:bodyPr/>
        <a:lstStyle/>
        <a:p>
          <a:endParaRPr lang="en-US"/>
        </a:p>
      </dgm:t>
    </dgm:pt>
    <dgm:pt modelId="{BB80EF46-3155-4353-BF93-71F2684E7E6D}" type="sibTrans" cxnId="{35E28C47-21FD-4005-9129-F418B06418CD}">
      <dgm:prSet/>
      <dgm:spPr/>
      <dgm:t>
        <a:bodyPr/>
        <a:lstStyle/>
        <a:p>
          <a:endParaRPr lang="en-US"/>
        </a:p>
      </dgm:t>
    </dgm:pt>
    <dgm:pt modelId="{B60BF7FA-4F20-9E4D-A907-240ECB601177}" type="pres">
      <dgm:prSet presAssocID="{C6363443-C72A-4EB9-8F86-C96AA2C2199B}" presName="outerComposite" presStyleCnt="0">
        <dgm:presLayoutVars>
          <dgm:chMax val="5"/>
          <dgm:dir/>
          <dgm:resizeHandles val="exact"/>
        </dgm:presLayoutVars>
      </dgm:prSet>
      <dgm:spPr/>
    </dgm:pt>
    <dgm:pt modelId="{900E4514-261F-CB47-A13A-50506593A41A}" type="pres">
      <dgm:prSet presAssocID="{C6363443-C72A-4EB9-8F86-C96AA2C2199B}" presName="dummyMaxCanvas" presStyleCnt="0">
        <dgm:presLayoutVars/>
      </dgm:prSet>
      <dgm:spPr/>
    </dgm:pt>
    <dgm:pt modelId="{0EA58121-612D-B14D-AEC1-73FCEFA4F6D8}" type="pres">
      <dgm:prSet presAssocID="{C6363443-C72A-4EB9-8F86-C96AA2C2199B}" presName="FourNodes_1" presStyleLbl="node1" presStyleIdx="0" presStyleCnt="4">
        <dgm:presLayoutVars>
          <dgm:bulletEnabled val="1"/>
        </dgm:presLayoutVars>
      </dgm:prSet>
      <dgm:spPr/>
    </dgm:pt>
    <dgm:pt modelId="{2AC5BCF4-D66D-6548-9447-83AB50355FBC}" type="pres">
      <dgm:prSet presAssocID="{C6363443-C72A-4EB9-8F86-C96AA2C2199B}" presName="FourNodes_2" presStyleLbl="node1" presStyleIdx="1" presStyleCnt="4">
        <dgm:presLayoutVars>
          <dgm:bulletEnabled val="1"/>
        </dgm:presLayoutVars>
      </dgm:prSet>
      <dgm:spPr/>
    </dgm:pt>
    <dgm:pt modelId="{3690E20E-B005-0244-9E48-DF49114F9138}" type="pres">
      <dgm:prSet presAssocID="{C6363443-C72A-4EB9-8F86-C96AA2C2199B}" presName="FourNodes_3" presStyleLbl="node1" presStyleIdx="2" presStyleCnt="4">
        <dgm:presLayoutVars>
          <dgm:bulletEnabled val="1"/>
        </dgm:presLayoutVars>
      </dgm:prSet>
      <dgm:spPr/>
    </dgm:pt>
    <dgm:pt modelId="{053B42E3-CAAD-0743-8945-5A9B5D4AA4B5}" type="pres">
      <dgm:prSet presAssocID="{C6363443-C72A-4EB9-8F86-C96AA2C2199B}" presName="FourNodes_4" presStyleLbl="node1" presStyleIdx="3" presStyleCnt="4">
        <dgm:presLayoutVars>
          <dgm:bulletEnabled val="1"/>
        </dgm:presLayoutVars>
      </dgm:prSet>
      <dgm:spPr/>
    </dgm:pt>
    <dgm:pt modelId="{DB7CB382-0468-1F4B-821A-C5C92179A89E}" type="pres">
      <dgm:prSet presAssocID="{C6363443-C72A-4EB9-8F86-C96AA2C2199B}" presName="FourConn_1-2" presStyleLbl="fgAccFollowNode1" presStyleIdx="0" presStyleCnt="3">
        <dgm:presLayoutVars>
          <dgm:bulletEnabled val="1"/>
        </dgm:presLayoutVars>
      </dgm:prSet>
      <dgm:spPr/>
    </dgm:pt>
    <dgm:pt modelId="{E4BE6184-EC4E-2640-851B-6C95D83935F7}" type="pres">
      <dgm:prSet presAssocID="{C6363443-C72A-4EB9-8F86-C96AA2C2199B}" presName="FourConn_2-3" presStyleLbl="fgAccFollowNode1" presStyleIdx="1" presStyleCnt="3">
        <dgm:presLayoutVars>
          <dgm:bulletEnabled val="1"/>
        </dgm:presLayoutVars>
      </dgm:prSet>
      <dgm:spPr/>
    </dgm:pt>
    <dgm:pt modelId="{E377D8C6-2204-1A41-B0B5-85D3E5408EFE}" type="pres">
      <dgm:prSet presAssocID="{C6363443-C72A-4EB9-8F86-C96AA2C2199B}" presName="FourConn_3-4" presStyleLbl="fgAccFollowNode1" presStyleIdx="2" presStyleCnt="3">
        <dgm:presLayoutVars>
          <dgm:bulletEnabled val="1"/>
        </dgm:presLayoutVars>
      </dgm:prSet>
      <dgm:spPr/>
    </dgm:pt>
    <dgm:pt modelId="{037A2B5F-23A4-E947-8E94-7DC740F53073}" type="pres">
      <dgm:prSet presAssocID="{C6363443-C72A-4EB9-8F86-C96AA2C2199B}" presName="FourNodes_1_text" presStyleLbl="node1" presStyleIdx="3" presStyleCnt="4">
        <dgm:presLayoutVars>
          <dgm:bulletEnabled val="1"/>
        </dgm:presLayoutVars>
      </dgm:prSet>
      <dgm:spPr/>
    </dgm:pt>
    <dgm:pt modelId="{0586B66B-82BC-4A48-A98F-A4670950E2EE}" type="pres">
      <dgm:prSet presAssocID="{C6363443-C72A-4EB9-8F86-C96AA2C2199B}" presName="FourNodes_2_text" presStyleLbl="node1" presStyleIdx="3" presStyleCnt="4">
        <dgm:presLayoutVars>
          <dgm:bulletEnabled val="1"/>
        </dgm:presLayoutVars>
      </dgm:prSet>
      <dgm:spPr/>
    </dgm:pt>
    <dgm:pt modelId="{F023CF55-897C-234E-A199-84F5DFBAFCDF}" type="pres">
      <dgm:prSet presAssocID="{C6363443-C72A-4EB9-8F86-C96AA2C2199B}" presName="FourNodes_3_text" presStyleLbl="node1" presStyleIdx="3" presStyleCnt="4">
        <dgm:presLayoutVars>
          <dgm:bulletEnabled val="1"/>
        </dgm:presLayoutVars>
      </dgm:prSet>
      <dgm:spPr/>
    </dgm:pt>
    <dgm:pt modelId="{18E1FED1-20AB-BF47-9E82-34326B870A7E}" type="pres">
      <dgm:prSet presAssocID="{C6363443-C72A-4EB9-8F86-C96AA2C2199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45FF700-88B4-B84C-A592-CEDB4451ABA0}" type="presOf" srcId="{7EE4801E-D6B0-4174-9136-2FDAA2988EB2}" destId="{0586B66B-82BC-4A48-A98F-A4670950E2EE}" srcOrd="1" destOrd="0" presId="urn:microsoft.com/office/officeart/2005/8/layout/vProcess5"/>
    <dgm:cxn modelId="{D884EA02-8D8A-534E-9E67-0438E84A7906}" type="presOf" srcId="{44785B10-FFE2-4570-9C13-B51584ED646E}" destId="{F023CF55-897C-234E-A199-84F5DFBAFCDF}" srcOrd="1" destOrd="0" presId="urn:microsoft.com/office/officeart/2005/8/layout/vProcess5"/>
    <dgm:cxn modelId="{6E44B00B-C387-864A-8CC6-0EA6AD87C6D8}" type="presOf" srcId="{C6363443-C72A-4EB9-8F86-C96AA2C2199B}" destId="{B60BF7FA-4F20-9E4D-A907-240ECB601177}" srcOrd="0" destOrd="0" presId="urn:microsoft.com/office/officeart/2005/8/layout/vProcess5"/>
    <dgm:cxn modelId="{8606C50C-89DE-1242-A0A7-EC5F786D2593}" type="presOf" srcId="{7EE4801E-D6B0-4174-9136-2FDAA2988EB2}" destId="{2AC5BCF4-D66D-6548-9447-83AB50355FBC}" srcOrd="0" destOrd="0" presId="urn:microsoft.com/office/officeart/2005/8/layout/vProcess5"/>
    <dgm:cxn modelId="{6040470D-797B-1E46-A380-1AB5C6D1460A}" type="presOf" srcId="{E2F206B4-07D7-4362-A580-376F1EBC79D2}" destId="{18E1FED1-20AB-BF47-9E82-34326B870A7E}" srcOrd="1" destOrd="0" presId="urn:microsoft.com/office/officeart/2005/8/layout/vProcess5"/>
    <dgm:cxn modelId="{6791B411-9302-45F8-92A2-1FDD950CC6B5}" srcId="{C6363443-C72A-4EB9-8F86-C96AA2C2199B}" destId="{7EE4801E-D6B0-4174-9136-2FDAA2988EB2}" srcOrd="1" destOrd="0" parTransId="{AB8E436E-433E-4FE2-BA06-3E73DA733EFB}" sibTransId="{FB8D348B-D64C-46EF-8702-BD382BFEFFEE}"/>
    <dgm:cxn modelId="{DEFABF12-4CA1-4C4E-8170-76A128CF33B9}" type="presOf" srcId="{9A38959C-AFBF-4B43-B66A-12A6D6D43023}" destId="{0EA58121-612D-B14D-AEC1-73FCEFA4F6D8}" srcOrd="0" destOrd="0" presId="urn:microsoft.com/office/officeart/2005/8/layout/vProcess5"/>
    <dgm:cxn modelId="{0581A113-32B5-8847-AEF9-3D59EAC46C83}" type="presOf" srcId="{33927023-A5DF-4C49-BB55-E0BCAC9884DE}" destId="{E377D8C6-2204-1A41-B0B5-85D3E5408EFE}" srcOrd="0" destOrd="0" presId="urn:microsoft.com/office/officeart/2005/8/layout/vProcess5"/>
    <dgm:cxn modelId="{35E28C47-21FD-4005-9129-F418B06418CD}" srcId="{C6363443-C72A-4EB9-8F86-C96AA2C2199B}" destId="{E2F206B4-07D7-4362-A580-376F1EBC79D2}" srcOrd="3" destOrd="0" parTransId="{C8BAA4E0-1A57-40F1-AF9F-981D639AC112}" sibTransId="{BB80EF46-3155-4353-BF93-71F2684E7E6D}"/>
    <dgm:cxn modelId="{D9493659-7671-274D-A267-ADFC09FEC6A6}" type="presOf" srcId="{9E89E07F-738E-4D3C-942F-979F183EB913}" destId="{DB7CB382-0468-1F4B-821A-C5C92179A89E}" srcOrd="0" destOrd="0" presId="urn:microsoft.com/office/officeart/2005/8/layout/vProcess5"/>
    <dgm:cxn modelId="{12E77666-7F75-024D-BF07-E5951EC559E3}" type="presOf" srcId="{44785B10-FFE2-4570-9C13-B51584ED646E}" destId="{3690E20E-B005-0244-9E48-DF49114F9138}" srcOrd="0" destOrd="0" presId="urn:microsoft.com/office/officeart/2005/8/layout/vProcess5"/>
    <dgm:cxn modelId="{DFA11E6C-492F-6244-9A51-8C6D4FEB9F51}" type="presOf" srcId="{FB8D348B-D64C-46EF-8702-BD382BFEFFEE}" destId="{E4BE6184-EC4E-2640-851B-6C95D83935F7}" srcOrd="0" destOrd="0" presId="urn:microsoft.com/office/officeart/2005/8/layout/vProcess5"/>
    <dgm:cxn modelId="{C625EB7F-9830-0A44-8DD3-491A7515D06D}" type="presOf" srcId="{9A38959C-AFBF-4B43-B66A-12A6D6D43023}" destId="{037A2B5F-23A4-E947-8E94-7DC740F53073}" srcOrd="1" destOrd="0" presId="urn:microsoft.com/office/officeart/2005/8/layout/vProcess5"/>
    <dgm:cxn modelId="{6A7939A7-D1B9-C14D-8FEC-F2B24A288573}" type="presOf" srcId="{E2F206B4-07D7-4362-A580-376F1EBC79D2}" destId="{053B42E3-CAAD-0743-8945-5A9B5D4AA4B5}" srcOrd="0" destOrd="0" presId="urn:microsoft.com/office/officeart/2005/8/layout/vProcess5"/>
    <dgm:cxn modelId="{E55689C5-516C-47D4-A4BA-BC355633AD09}" srcId="{C6363443-C72A-4EB9-8F86-C96AA2C2199B}" destId="{9A38959C-AFBF-4B43-B66A-12A6D6D43023}" srcOrd="0" destOrd="0" parTransId="{0BA92FD7-BA99-4BE2-87A7-4894CA1A33EF}" sibTransId="{9E89E07F-738E-4D3C-942F-979F183EB913}"/>
    <dgm:cxn modelId="{7F6EB8FA-A8A2-4482-90F4-5296964A69CF}" srcId="{C6363443-C72A-4EB9-8F86-C96AA2C2199B}" destId="{44785B10-FFE2-4570-9C13-B51584ED646E}" srcOrd="2" destOrd="0" parTransId="{89C8330C-F559-4281-9850-C523D5220200}" sibTransId="{33927023-A5DF-4C49-BB55-E0BCAC9884DE}"/>
    <dgm:cxn modelId="{CE4BB7B4-0ED8-ED4A-8449-A5E50D2B8CB6}" type="presParOf" srcId="{B60BF7FA-4F20-9E4D-A907-240ECB601177}" destId="{900E4514-261F-CB47-A13A-50506593A41A}" srcOrd="0" destOrd="0" presId="urn:microsoft.com/office/officeart/2005/8/layout/vProcess5"/>
    <dgm:cxn modelId="{90C09023-2BC9-C944-98C7-1F8E5A9BAE8B}" type="presParOf" srcId="{B60BF7FA-4F20-9E4D-A907-240ECB601177}" destId="{0EA58121-612D-B14D-AEC1-73FCEFA4F6D8}" srcOrd="1" destOrd="0" presId="urn:microsoft.com/office/officeart/2005/8/layout/vProcess5"/>
    <dgm:cxn modelId="{F35550F1-E6DA-1F4F-A19B-0AC92A1B37EB}" type="presParOf" srcId="{B60BF7FA-4F20-9E4D-A907-240ECB601177}" destId="{2AC5BCF4-D66D-6548-9447-83AB50355FBC}" srcOrd="2" destOrd="0" presId="urn:microsoft.com/office/officeart/2005/8/layout/vProcess5"/>
    <dgm:cxn modelId="{7520290E-A058-3047-B2B8-921AFA63A5EE}" type="presParOf" srcId="{B60BF7FA-4F20-9E4D-A907-240ECB601177}" destId="{3690E20E-B005-0244-9E48-DF49114F9138}" srcOrd="3" destOrd="0" presId="urn:microsoft.com/office/officeart/2005/8/layout/vProcess5"/>
    <dgm:cxn modelId="{8359C41A-C3E0-4849-AE1D-8F369B3EFA4E}" type="presParOf" srcId="{B60BF7FA-4F20-9E4D-A907-240ECB601177}" destId="{053B42E3-CAAD-0743-8945-5A9B5D4AA4B5}" srcOrd="4" destOrd="0" presId="urn:microsoft.com/office/officeart/2005/8/layout/vProcess5"/>
    <dgm:cxn modelId="{9A6AD8F7-1701-9348-9EDB-96DD7F62C876}" type="presParOf" srcId="{B60BF7FA-4F20-9E4D-A907-240ECB601177}" destId="{DB7CB382-0468-1F4B-821A-C5C92179A89E}" srcOrd="5" destOrd="0" presId="urn:microsoft.com/office/officeart/2005/8/layout/vProcess5"/>
    <dgm:cxn modelId="{5DD17123-592C-9340-B829-7C510BF39D34}" type="presParOf" srcId="{B60BF7FA-4F20-9E4D-A907-240ECB601177}" destId="{E4BE6184-EC4E-2640-851B-6C95D83935F7}" srcOrd="6" destOrd="0" presId="urn:microsoft.com/office/officeart/2005/8/layout/vProcess5"/>
    <dgm:cxn modelId="{89A0E7EF-ED09-624F-A54C-5480F4BF03BC}" type="presParOf" srcId="{B60BF7FA-4F20-9E4D-A907-240ECB601177}" destId="{E377D8C6-2204-1A41-B0B5-85D3E5408EFE}" srcOrd="7" destOrd="0" presId="urn:microsoft.com/office/officeart/2005/8/layout/vProcess5"/>
    <dgm:cxn modelId="{DEE5EEDE-A61C-0947-8687-98BECFB2CE8F}" type="presParOf" srcId="{B60BF7FA-4F20-9E4D-A907-240ECB601177}" destId="{037A2B5F-23A4-E947-8E94-7DC740F53073}" srcOrd="8" destOrd="0" presId="urn:microsoft.com/office/officeart/2005/8/layout/vProcess5"/>
    <dgm:cxn modelId="{22E5CCAE-9A76-9C40-9539-1C6FDCD4F98C}" type="presParOf" srcId="{B60BF7FA-4F20-9E4D-A907-240ECB601177}" destId="{0586B66B-82BC-4A48-A98F-A4670950E2EE}" srcOrd="9" destOrd="0" presId="urn:microsoft.com/office/officeart/2005/8/layout/vProcess5"/>
    <dgm:cxn modelId="{EF425610-340C-7A42-A9F5-340F8E537F17}" type="presParOf" srcId="{B60BF7FA-4F20-9E4D-A907-240ECB601177}" destId="{F023CF55-897C-234E-A199-84F5DFBAFCDF}" srcOrd="10" destOrd="0" presId="urn:microsoft.com/office/officeart/2005/8/layout/vProcess5"/>
    <dgm:cxn modelId="{0D230D98-739D-C941-9E51-A8F5B3298F79}" type="presParOf" srcId="{B60BF7FA-4F20-9E4D-A907-240ECB601177}" destId="{18E1FED1-20AB-BF47-9E82-34326B870A7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0700C-D05A-4752-A64B-340F5CF31104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5DA976-19B1-4939-AA93-62934320465C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it-IT" sz="2400" i="0" dirty="0"/>
            <a:t>Three </a:t>
          </a:r>
          <a:r>
            <a:rPr lang="it-IT" sz="2400" i="0" dirty="0" err="1"/>
            <a:t>main</a:t>
          </a:r>
          <a:r>
            <a:rPr lang="it-IT" sz="2400" i="0" dirty="0"/>
            <a:t> missions</a:t>
          </a:r>
          <a:r>
            <a:rPr lang="it-IT" sz="2200" i="0" dirty="0"/>
            <a:t>:</a:t>
          </a:r>
          <a:endParaRPr lang="en-US" sz="2200" i="0" dirty="0"/>
        </a:p>
      </dgm:t>
    </dgm:pt>
    <dgm:pt modelId="{0C43040F-405D-4E1A-8C9A-A2D4D435934B}" type="parTrans" cxnId="{18302184-E85B-4DAC-96CB-C75093B3FE2A}">
      <dgm:prSet/>
      <dgm:spPr/>
      <dgm:t>
        <a:bodyPr/>
        <a:lstStyle/>
        <a:p>
          <a:endParaRPr lang="en-US"/>
        </a:p>
      </dgm:t>
    </dgm:pt>
    <dgm:pt modelId="{8EAB15A5-76DD-4F4A-9E4A-6E9BFA270C5F}" type="sibTrans" cxnId="{18302184-E85B-4DAC-96CB-C75093B3FE2A}">
      <dgm:prSet/>
      <dgm:spPr/>
      <dgm:t>
        <a:bodyPr/>
        <a:lstStyle/>
        <a:p>
          <a:endParaRPr lang="en-US"/>
        </a:p>
      </dgm:t>
    </dgm:pt>
    <dgm:pt modelId="{1A9BE577-75D6-4970-B65C-D722E42A0D27}">
      <dgm:prSet custT="1"/>
      <dgm:spPr/>
      <dgm:t>
        <a:bodyPr/>
        <a:lstStyle/>
        <a:p>
          <a:pPr algn="just">
            <a:lnSpc>
              <a:spcPct val="100000"/>
            </a:lnSpc>
            <a:buFont typeface="Wingdings" pitchFamily="2" charset="2"/>
            <a:buChar char="v"/>
          </a:pPr>
          <a:r>
            <a:rPr lang="en-US" sz="1800" dirty="0"/>
            <a:t>Supporting the development of </a:t>
          </a:r>
          <a:r>
            <a:rPr lang="en-US" sz="1800" dirty="0" err="1"/>
            <a:t>defence</a:t>
          </a:r>
          <a:r>
            <a:rPr lang="en-US" sz="1800" dirty="0"/>
            <a:t> capabilities and military cooperation among the European Union Member States;</a:t>
          </a:r>
        </a:p>
      </dgm:t>
    </dgm:pt>
    <dgm:pt modelId="{0A3C119F-A0E8-4C7A-A50A-FE50D23DE289}" type="parTrans" cxnId="{CA6A3AED-E198-4364-BDA4-2B1C5B4A24E9}">
      <dgm:prSet/>
      <dgm:spPr/>
      <dgm:t>
        <a:bodyPr/>
        <a:lstStyle/>
        <a:p>
          <a:endParaRPr lang="en-US"/>
        </a:p>
      </dgm:t>
    </dgm:pt>
    <dgm:pt modelId="{48D69F21-71CF-46E1-A7C3-BFC5432C7919}" type="sibTrans" cxnId="{CA6A3AED-E198-4364-BDA4-2B1C5B4A24E9}">
      <dgm:prSet/>
      <dgm:spPr/>
      <dgm:t>
        <a:bodyPr/>
        <a:lstStyle/>
        <a:p>
          <a:endParaRPr lang="en-US"/>
        </a:p>
      </dgm:t>
    </dgm:pt>
    <dgm:pt modelId="{57F0A460-0CAD-4475-A37F-DD90E9B5983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/>
            <a:t>Stimulating </a:t>
          </a:r>
          <a:r>
            <a:rPr lang="en-US" sz="1800" dirty="0" err="1"/>
            <a:t>defence</a:t>
          </a:r>
          <a:r>
            <a:rPr lang="en-US" sz="1800" dirty="0"/>
            <a:t> Research and Technology (R</a:t>
          </a:r>
          <a:br>
            <a:rPr lang="en-US" sz="1800" dirty="0"/>
          </a:br>
          <a:r>
            <a:rPr lang="en-US" sz="1800" dirty="0"/>
            <a:t>&amp;T) and strengthening the European </a:t>
          </a:r>
          <a:r>
            <a:rPr lang="en-US" sz="1800" dirty="0" err="1"/>
            <a:t>defence</a:t>
          </a:r>
          <a:r>
            <a:rPr lang="en-US" sz="1800" dirty="0"/>
            <a:t> industry; </a:t>
          </a:r>
        </a:p>
      </dgm:t>
    </dgm:pt>
    <dgm:pt modelId="{75B4B913-A70F-4A34-9C4D-B00D41664170}" type="parTrans" cxnId="{17DC9CB2-8D29-4578-8654-8C4B03378F9E}">
      <dgm:prSet/>
      <dgm:spPr/>
      <dgm:t>
        <a:bodyPr/>
        <a:lstStyle/>
        <a:p>
          <a:endParaRPr lang="en-US"/>
        </a:p>
      </dgm:t>
    </dgm:pt>
    <dgm:pt modelId="{60E91C69-C010-492A-85BF-4D90B6DB432C}" type="sibTrans" cxnId="{17DC9CB2-8D29-4578-8654-8C4B03378F9E}">
      <dgm:prSet/>
      <dgm:spPr/>
      <dgm:t>
        <a:bodyPr/>
        <a:lstStyle/>
        <a:p>
          <a:endParaRPr lang="en-US"/>
        </a:p>
      </dgm:t>
    </dgm:pt>
    <dgm:pt modelId="{D9B74B47-C8C0-438B-9EFB-26AEF3B24E9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800" dirty="0"/>
            <a:t>Acting as a military interface to EU policies. </a:t>
          </a:r>
        </a:p>
      </dgm:t>
    </dgm:pt>
    <dgm:pt modelId="{5281914B-DE4A-40B6-9A01-294FC02F3A70}" type="parTrans" cxnId="{10875F4E-0554-42E1-8183-A822BECF08ED}">
      <dgm:prSet/>
      <dgm:spPr/>
      <dgm:t>
        <a:bodyPr/>
        <a:lstStyle/>
        <a:p>
          <a:endParaRPr lang="en-US"/>
        </a:p>
      </dgm:t>
    </dgm:pt>
    <dgm:pt modelId="{D1566F2E-E15C-4048-AFC2-8C460318433A}" type="sibTrans" cxnId="{10875F4E-0554-42E1-8183-A822BECF08ED}">
      <dgm:prSet/>
      <dgm:spPr/>
      <dgm:t>
        <a:bodyPr/>
        <a:lstStyle/>
        <a:p>
          <a:endParaRPr lang="en-US"/>
        </a:p>
      </dgm:t>
    </dgm:pt>
    <dgm:pt modelId="{611E0566-BB79-EE4F-A698-A71B0FED374B}" type="pres">
      <dgm:prSet presAssocID="{33B0700C-D05A-4752-A64B-340F5CF31104}" presName="vert0" presStyleCnt="0">
        <dgm:presLayoutVars>
          <dgm:dir/>
          <dgm:animOne val="branch"/>
          <dgm:animLvl val="lvl"/>
        </dgm:presLayoutVars>
      </dgm:prSet>
      <dgm:spPr/>
    </dgm:pt>
    <dgm:pt modelId="{12F07E15-4B91-644D-A9B4-F8135E338DFC}" type="pres">
      <dgm:prSet presAssocID="{D45DA976-19B1-4939-AA93-62934320465C}" presName="thickLine" presStyleLbl="alignNode1" presStyleIdx="0" presStyleCnt="1"/>
      <dgm:spPr/>
    </dgm:pt>
    <dgm:pt modelId="{33E63439-172E-9E4A-A7C2-BCA1DB703B0B}" type="pres">
      <dgm:prSet presAssocID="{D45DA976-19B1-4939-AA93-62934320465C}" presName="horz1" presStyleCnt="0"/>
      <dgm:spPr/>
    </dgm:pt>
    <dgm:pt modelId="{665F1A95-F034-AE4D-B78C-6FF9BCAA1ED7}" type="pres">
      <dgm:prSet presAssocID="{D45DA976-19B1-4939-AA93-62934320465C}" presName="tx1" presStyleLbl="revTx" presStyleIdx="0" presStyleCnt="4"/>
      <dgm:spPr/>
    </dgm:pt>
    <dgm:pt modelId="{466AAFB8-D26A-B547-891E-994099A10853}" type="pres">
      <dgm:prSet presAssocID="{D45DA976-19B1-4939-AA93-62934320465C}" presName="vert1" presStyleCnt="0"/>
      <dgm:spPr/>
    </dgm:pt>
    <dgm:pt modelId="{060E7D12-3D43-544C-A237-79BD5CFAACBD}" type="pres">
      <dgm:prSet presAssocID="{1A9BE577-75D6-4970-B65C-D722E42A0D27}" presName="vertSpace2a" presStyleCnt="0"/>
      <dgm:spPr/>
    </dgm:pt>
    <dgm:pt modelId="{DF92536D-172B-1349-A1EF-FB218C82BAA4}" type="pres">
      <dgm:prSet presAssocID="{1A9BE577-75D6-4970-B65C-D722E42A0D27}" presName="horz2" presStyleCnt="0"/>
      <dgm:spPr/>
    </dgm:pt>
    <dgm:pt modelId="{3FC7D546-A501-8343-8025-E00169FFB869}" type="pres">
      <dgm:prSet presAssocID="{1A9BE577-75D6-4970-B65C-D722E42A0D27}" presName="horzSpace2" presStyleCnt="0"/>
      <dgm:spPr/>
    </dgm:pt>
    <dgm:pt modelId="{9B50D5FB-B77B-934D-BB64-7FFC9535470D}" type="pres">
      <dgm:prSet presAssocID="{1A9BE577-75D6-4970-B65C-D722E42A0D27}" presName="tx2" presStyleLbl="revTx" presStyleIdx="1" presStyleCnt="4"/>
      <dgm:spPr/>
    </dgm:pt>
    <dgm:pt modelId="{EB3659C9-F896-9C4B-8A43-961B330E2B14}" type="pres">
      <dgm:prSet presAssocID="{1A9BE577-75D6-4970-B65C-D722E42A0D27}" presName="vert2" presStyleCnt="0"/>
      <dgm:spPr/>
    </dgm:pt>
    <dgm:pt modelId="{914C7D64-2577-A04C-9776-D88A4B6F9B03}" type="pres">
      <dgm:prSet presAssocID="{1A9BE577-75D6-4970-B65C-D722E42A0D27}" presName="thinLine2b" presStyleLbl="callout" presStyleIdx="0" presStyleCnt="3"/>
      <dgm:spPr/>
    </dgm:pt>
    <dgm:pt modelId="{5439BBAC-292E-9349-B299-88451F3F3E93}" type="pres">
      <dgm:prSet presAssocID="{1A9BE577-75D6-4970-B65C-D722E42A0D27}" presName="vertSpace2b" presStyleCnt="0"/>
      <dgm:spPr/>
    </dgm:pt>
    <dgm:pt modelId="{FD0F8B89-FDB9-FF4A-883B-4567F083A83E}" type="pres">
      <dgm:prSet presAssocID="{57F0A460-0CAD-4475-A37F-DD90E9B5983E}" presName="horz2" presStyleCnt="0"/>
      <dgm:spPr/>
    </dgm:pt>
    <dgm:pt modelId="{6EA951FA-1D00-3041-994B-1074AEECA8CA}" type="pres">
      <dgm:prSet presAssocID="{57F0A460-0CAD-4475-A37F-DD90E9B5983E}" presName="horzSpace2" presStyleCnt="0"/>
      <dgm:spPr/>
    </dgm:pt>
    <dgm:pt modelId="{2B062861-FA6D-924A-9A02-032391BAA5A0}" type="pres">
      <dgm:prSet presAssocID="{57F0A460-0CAD-4475-A37F-DD90E9B5983E}" presName="tx2" presStyleLbl="revTx" presStyleIdx="2" presStyleCnt="4"/>
      <dgm:spPr/>
    </dgm:pt>
    <dgm:pt modelId="{9CDF88D9-A10D-6E4B-A045-A77716EBA958}" type="pres">
      <dgm:prSet presAssocID="{57F0A460-0CAD-4475-A37F-DD90E9B5983E}" presName="vert2" presStyleCnt="0"/>
      <dgm:spPr/>
    </dgm:pt>
    <dgm:pt modelId="{DD2D7080-1650-514D-A2D0-5F52A57473FA}" type="pres">
      <dgm:prSet presAssocID="{57F0A460-0CAD-4475-A37F-DD90E9B5983E}" presName="thinLine2b" presStyleLbl="callout" presStyleIdx="1" presStyleCnt="3"/>
      <dgm:spPr/>
    </dgm:pt>
    <dgm:pt modelId="{616662A4-DAF2-854D-B505-B7EDA8F4A699}" type="pres">
      <dgm:prSet presAssocID="{57F0A460-0CAD-4475-A37F-DD90E9B5983E}" presName="vertSpace2b" presStyleCnt="0"/>
      <dgm:spPr/>
    </dgm:pt>
    <dgm:pt modelId="{0C56909E-CB6A-F04D-94D2-5BE3D33E41F0}" type="pres">
      <dgm:prSet presAssocID="{D9B74B47-C8C0-438B-9EFB-26AEF3B24E90}" presName="horz2" presStyleCnt="0"/>
      <dgm:spPr/>
    </dgm:pt>
    <dgm:pt modelId="{16E159C8-F693-0A43-A553-120D26D34AE6}" type="pres">
      <dgm:prSet presAssocID="{D9B74B47-C8C0-438B-9EFB-26AEF3B24E90}" presName="horzSpace2" presStyleCnt="0"/>
      <dgm:spPr/>
    </dgm:pt>
    <dgm:pt modelId="{D394232B-3A6C-7946-947F-E5D30FF8067B}" type="pres">
      <dgm:prSet presAssocID="{D9B74B47-C8C0-438B-9EFB-26AEF3B24E90}" presName="tx2" presStyleLbl="revTx" presStyleIdx="3" presStyleCnt="4"/>
      <dgm:spPr/>
    </dgm:pt>
    <dgm:pt modelId="{98DC6196-3A8B-3140-81BD-C29E228F9D9B}" type="pres">
      <dgm:prSet presAssocID="{D9B74B47-C8C0-438B-9EFB-26AEF3B24E90}" presName="vert2" presStyleCnt="0"/>
      <dgm:spPr/>
    </dgm:pt>
    <dgm:pt modelId="{3F19922A-B1F8-1645-BCD8-2F2ABF7B68B9}" type="pres">
      <dgm:prSet presAssocID="{D9B74B47-C8C0-438B-9EFB-26AEF3B24E90}" presName="thinLine2b" presStyleLbl="callout" presStyleIdx="2" presStyleCnt="3"/>
      <dgm:spPr/>
    </dgm:pt>
    <dgm:pt modelId="{45B2C313-9120-1845-B72E-7E66D9171BAE}" type="pres">
      <dgm:prSet presAssocID="{D9B74B47-C8C0-438B-9EFB-26AEF3B24E90}" presName="vertSpace2b" presStyleCnt="0"/>
      <dgm:spPr/>
    </dgm:pt>
  </dgm:ptLst>
  <dgm:cxnLst>
    <dgm:cxn modelId="{10875F4E-0554-42E1-8183-A822BECF08ED}" srcId="{D45DA976-19B1-4939-AA93-62934320465C}" destId="{D9B74B47-C8C0-438B-9EFB-26AEF3B24E90}" srcOrd="2" destOrd="0" parTransId="{5281914B-DE4A-40B6-9A01-294FC02F3A70}" sibTransId="{D1566F2E-E15C-4048-AFC2-8C460318433A}"/>
    <dgm:cxn modelId="{99FB0F5B-704D-1F41-BE31-383959162B5F}" type="presOf" srcId="{1A9BE577-75D6-4970-B65C-D722E42A0D27}" destId="{9B50D5FB-B77B-934D-BB64-7FFC9535470D}" srcOrd="0" destOrd="0" presId="urn:microsoft.com/office/officeart/2008/layout/LinedList"/>
    <dgm:cxn modelId="{18302184-E85B-4DAC-96CB-C75093B3FE2A}" srcId="{33B0700C-D05A-4752-A64B-340F5CF31104}" destId="{D45DA976-19B1-4939-AA93-62934320465C}" srcOrd="0" destOrd="0" parTransId="{0C43040F-405D-4E1A-8C9A-A2D4D435934B}" sibTransId="{8EAB15A5-76DD-4F4A-9E4A-6E9BFA270C5F}"/>
    <dgm:cxn modelId="{17DC9CB2-8D29-4578-8654-8C4B03378F9E}" srcId="{D45DA976-19B1-4939-AA93-62934320465C}" destId="{57F0A460-0CAD-4475-A37F-DD90E9B5983E}" srcOrd="1" destOrd="0" parTransId="{75B4B913-A70F-4A34-9C4D-B00D41664170}" sibTransId="{60E91C69-C010-492A-85BF-4D90B6DB432C}"/>
    <dgm:cxn modelId="{79B1C5CE-4648-7444-968B-9A7503A9A57E}" type="presOf" srcId="{D45DA976-19B1-4939-AA93-62934320465C}" destId="{665F1A95-F034-AE4D-B78C-6FF9BCAA1ED7}" srcOrd="0" destOrd="0" presId="urn:microsoft.com/office/officeart/2008/layout/LinedList"/>
    <dgm:cxn modelId="{3D3532ED-0962-334E-B5C4-F8B149236989}" type="presOf" srcId="{57F0A460-0CAD-4475-A37F-DD90E9B5983E}" destId="{2B062861-FA6D-924A-9A02-032391BAA5A0}" srcOrd="0" destOrd="0" presId="urn:microsoft.com/office/officeart/2008/layout/LinedList"/>
    <dgm:cxn modelId="{CA6A3AED-E198-4364-BDA4-2B1C5B4A24E9}" srcId="{D45DA976-19B1-4939-AA93-62934320465C}" destId="{1A9BE577-75D6-4970-B65C-D722E42A0D27}" srcOrd="0" destOrd="0" parTransId="{0A3C119F-A0E8-4C7A-A50A-FE50D23DE289}" sibTransId="{48D69F21-71CF-46E1-A7C3-BFC5432C7919}"/>
    <dgm:cxn modelId="{F92298F7-C8E0-7240-A2F0-1919A9D3556D}" type="presOf" srcId="{33B0700C-D05A-4752-A64B-340F5CF31104}" destId="{611E0566-BB79-EE4F-A698-A71B0FED374B}" srcOrd="0" destOrd="0" presId="urn:microsoft.com/office/officeart/2008/layout/LinedList"/>
    <dgm:cxn modelId="{84AFA2FF-C2CE-D944-A09B-E3B48849BFDA}" type="presOf" srcId="{D9B74B47-C8C0-438B-9EFB-26AEF3B24E90}" destId="{D394232B-3A6C-7946-947F-E5D30FF8067B}" srcOrd="0" destOrd="0" presId="urn:microsoft.com/office/officeart/2008/layout/LinedList"/>
    <dgm:cxn modelId="{CFA886CE-475E-474F-A9ED-264D8B4CE0C3}" type="presParOf" srcId="{611E0566-BB79-EE4F-A698-A71B0FED374B}" destId="{12F07E15-4B91-644D-A9B4-F8135E338DFC}" srcOrd="0" destOrd="0" presId="urn:microsoft.com/office/officeart/2008/layout/LinedList"/>
    <dgm:cxn modelId="{D7AF54B9-D413-DC45-A1AB-363CD49CE04A}" type="presParOf" srcId="{611E0566-BB79-EE4F-A698-A71B0FED374B}" destId="{33E63439-172E-9E4A-A7C2-BCA1DB703B0B}" srcOrd="1" destOrd="0" presId="urn:microsoft.com/office/officeart/2008/layout/LinedList"/>
    <dgm:cxn modelId="{06D11599-9539-234B-AF5B-AB551B4097BC}" type="presParOf" srcId="{33E63439-172E-9E4A-A7C2-BCA1DB703B0B}" destId="{665F1A95-F034-AE4D-B78C-6FF9BCAA1ED7}" srcOrd="0" destOrd="0" presId="urn:microsoft.com/office/officeart/2008/layout/LinedList"/>
    <dgm:cxn modelId="{C747B9CB-CDFF-E44C-A848-1B976DA7FFC2}" type="presParOf" srcId="{33E63439-172E-9E4A-A7C2-BCA1DB703B0B}" destId="{466AAFB8-D26A-B547-891E-994099A10853}" srcOrd="1" destOrd="0" presId="urn:microsoft.com/office/officeart/2008/layout/LinedList"/>
    <dgm:cxn modelId="{A8A00727-2685-F24B-8D43-7C4AE189F46E}" type="presParOf" srcId="{466AAFB8-D26A-B547-891E-994099A10853}" destId="{060E7D12-3D43-544C-A237-79BD5CFAACBD}" srcOrd="0" destOrd="0" presId="urn:microsoft.com/office/officeart/2008/layout/LinedList"/>
    <dgm:cxn modelId="{AD30993B-E793-5448-A4FB-E759807E455E}" type="presParOf" srcId="{466AAFB8-D26A-B547-891E-994099A10853}" destId="{DF92536D-172B-1349-A1EF-FB218C82BAA4}" srcOrd="1" destOrd="0" presId="urn:microsoft.com/office/officeart/2008/layout/LinedList"/>
    <dgm:cxn modelId="{AF3881E3-84DD-2840-84B2-DCE8730D5002}" type="presParOf" srcId="{DF92536D-172B-1349-A1EF-FB218C82BAA4}" destId="{3FC7D546-A501-8343-8025-E00169FFB869}" srcOrd="0" destOrd="0" presId="urn:microsoft.com/office/officeart/2008/layout/LinedList"/>
    <dgm:cxn modelId="{C9965DBE-E50E-8E47-834C-5F6839F0E0C2}" type="presParOf" srcId="{DF92536D-172B-1349-A1EF-FB218C82BAA4}" destId="{9B50D5FB-B77B-934D-BB64-7FFC9535470D}" srcOrd="1" destOrd="0" presId="urn:microsoft.com/office/officeart/2008/layout/LinedList"/>
    <dgm:cxn modelId="{C9B649D2-A54D-8343-87D3-C3FC7A311167}" type="presParOf" srcId="{DF92536D-172B-1349-A1EF-FB218C82BAA4}" destId="{EB3659C9-F896-9C4B-8A43-961B330E2B14}" srcOrd="2" destOrd="0" presId="urn:microsoft.com/office/officeart/2008/layout/LinedList"/>
    <dgm:cxn modelId="{A82F1C7F-1409-C54B-9C5C-BDB473E2F530}" type="presParOf" srcId="{466AAFB8-D26A-B547-891E-994099A10853}" destId="{914C7D64-2577-A04C-9776-D88A4B6F9B03}" srcOrd="2" destOrd="0" presId="urn:microsoft.com/office/officeart/2008/layout/LinedList"/>
    <dgm:cxn modelId="{BE2CF7E6-1703-714A-8DC6-B8566C435F63}" type="presParOf" srcId="{466AAFB8-D26A-B547-891E-994099A10853}" destId="{5439BBAC-292E-9349-B299-88451F3F3E93}" srcOrd="3" destOrd="0" presId="urn:microsoft.com/office/officeart/2008/layout/LinedList"/>
    <dgm:cxn modelId="{4F555504-CDD6-3B47-8056-4A13E212678A}" type="presParOf" srcId="{466AAFB8-D26A-B547-891E-994099A10853}" destId="{FD0F8B89-FDB9-FF4A-883B-4567F083A83E}" srcOrd="4" destOrd="0" presId="urn:microsoft.com/office/officeart/2008/layout/LinedList"/>
    <dgm:cxn modelId="{4942976F-B186-E244-B27F-AF9DD55A9E8B}" type="presParOf" srcId="{FD0F8B89-FDB9-FF4A-883B-4567F083A83E}" destId="{6EA951FA-1D00-3041-994B-1074AEECA8CA}" srcOrd="0" destOrd="0" presId="urn:microsoft.com/office/officeart/2008/layout/LinedList"/>
    <dgm:cxn modelId="{46617C9C-4BFF-6542-A989-9CD772ECE124}" type="presParOf" srcId="{FD0F8B89-FDB9-FF4A-883B-4567F083A83E}" destId="{2B062861-FA6D-924A-9A02-032391BAA5A0}" srcOrd="1" destOrd="0" presId="urn:microsoft.com/office/officeart/2008/layout/LinedList"/>
    <dgm:cxn modelId="{E0C07A2C-4AE0-B74D-9CE9-1917EAD7D355}" type="presParOf" srcId="{FD0F8B89-FDB9-FF4A-883B-4567F083A83E}" destId="{9CDF88D9-A10D-6E4B-A045-A77716EBA958}" srcOrd="2" destOrd="0" presId="urn:microsoft.com/office/officeart/2008/layout/LinedList"/>
    <dgm:cxn modelId="{2DFA9385-055B-7E46-99A7-A4069F85DA55}" type="presParOf" srcId="{466AAFB8-D26A-B547-891E-994099A10853}" destId="{DD2D7080-1650-514D-A2D0-5F52A57473FA}" srcOrd="5" destOrd="0" presId="urn:microsoft.com/office/officeart/2008/layout/LinedList"/>
    <dgm:cxn modelId="{BCCAB345-8F6C-5540-BAA1-118F9473B927}" type="presParOf" srcId="{466AAFB8-D26A-B547-891E-994099A10853}" destId="{616662A4-DAF2-854D-B505-B7EDA8F4A699}" srcOrd="6" destOrd="0" presId="urn:microsoft.com/office/officeart/2008/layout/LinedList"/>
    <dgm:cxn modelId="{06214E20-C59C-4D44-86F9-DAD58E34C8CE}" type="presParOf" srcId="{466AAFB8-D26A-B547-891E-994099A10853}" destId="{0C56909E-CB6A-F04D-94D2-5BE3D33E41F0}" srcOrd="7" destOrd="0" presId="urn:microsoft.com/office/officeart/2008/layout/LinedList"/>
    <dgm:cxn modelId="{D4353DE2-8810-0C42-96AA-F8624EB13B25}" type="presParOf" srcId="{0C56909E-CB6A-F04D-94D2-5BE3D33E41F0}" destId="{16E159C8-F693-0A43-A553-120D26D34AE6}" srcOrd="0" destOrd="0" presId="urn:microsoft.com/office/officeart/2008/layout/LinedList"/>
    <dgm:cxn modelId="{3E5A2899-9E1C-6C45-8139-E59877CABC61}" type="presParOf" srcId="{0C56909E-CB6A-F04D-94D2-5BE3D33E41F0}" destId="{D394232B-3A6C-7946-947F-E5D30FF8067B}" srcOrd="1" destOrd="0" presId="urn:microsoft.com/office/officeart/2008/layout/LinedList"/>
    <dgm:cxn modelId="{7A63E9E8-9D11-2A46-AFB5-BAFD4F3DAD15}" type="presParOf" srcId="{0C56909E-CB6A-F04D-94D2-5BE3D33E41F0}" destId="{98DC6196-3A8B-3140-81BD-C29E228F9D9B}" srcOrd="2" destOrd="0" presId="urn:microsoft.com/office/officeart/2008/layout/LinedList"/>
    <dgm:cxn modelId="{8EB35D10-E7F9-7845-8B7A-49AE28417F56}" type="presParOf" srcId="{466AAFB8-D26A-B547-891E-994099A10853}" destId="{3F19922A-B1F8-1645-BCD8-2F2ABF7B68B9}" srcOrd="8" destOrd="0" presId="urn:microsoft.com/office/officeart/2008/layout/LinedList"/>
    <dgm:cxn modelId="{A6BA838B-CBA7-2A46-B87C-976CD252C79F}" type="presParOf" srcId="{466AAFB8-D26A-B547-891E-994099A10853}" destId="{45B2C313-9120-1845-B72E-7E66D9171BA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5C95E7-E1E9-4D40-B558-F9BF7867C3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D0566-C6D0-4349-8574-BD3AC2485E73}">
      <dgm:prSet custT="1"/>
      <dgm:spPr/>
      <dgm:t>
        <a:bodyPr/>
        <a:lstStyle/>
        <a:p>
          <a:pPr algn="just"/>
          <a:r>
            <a:rPr lang="it-IT" sz="1800" b="1" dirty="0" err="1"/>
            <a:t>Initially</a:t>
          </a:r>
          <a:r>
            <a:rPr lang="it-IT" sz="1800" b="1" dirty="0"/>
            <a:t>, membership limited to 15 </a:t>
          </a:r>
          <a:r>
            <a:rPr lang="it-IT" sz="1800" b="1" dirty="0" err="1"/>
            <a:t>states</a:t>
          </a:r>
          <a:r>
            <a:rPr lang="it-IT" sz="1800" b="1" dirty="0"/>
            <a:t> (2004): </a:t>
          </a:r>
          <a:endParaRPr lang="en-US" sz="1800" b="1" dirty="0"/>
        </a:p>
      </dgm:t>
    </dgm:pt>
    <dgm:pt modelId="{98F8DF90-6FD4-4887-8993-F7992EE214C2}" type="parTrans" cxnId="{F4A06AD9-843B-4720-8C74-78D21E8EEE2A}">
      <dgm:prSet/>
      <dgm:spPr/>
      <dgm:t>
        <a:bodyPr/>
        <a:lstStyle/>
        <a:p>
          <a:endParaRPr lang="en-US"/>
        </a:p>
      </dgm:t>
    </dgm:pt>
    <dgm:pt modelId="{F351F4C5-0277-4F13-888B-EB1EEF697F05}" type="sibTrans" cxnId="{F4A06AD9-843B-4720-8C74-78D21E8EEE2A}">
      <dgm:prSet/>
      <dgm:spPr/>
      <dgm:t>
        <a:bodyPr/>
        <a:lstStyle/>
        <a:p>
          <a:endParaRPr lang="en-US"/>
        </a:p>
      </dgm:t>
    </dgm:pt>
    <dgm:pt modelId="{CB195B76-B91D-47C1-9857-C186861B3BD3}">
      <dgm:prSet/>
      <dgm:spPr/>
      <dgm:t>
        <a:bodyPr/>
        <a:lstStyle/>
        <a:p>
          <a:r>
            <a:rPr lang="en-US"/>
            <a:t>Finland</a:t>
          </a:r>
        </a:p>
      </dgm:t>
    </dgm:pt>
    <dgm:pt modelId="{A34890A5-EB22-453E-86FD-FBA825F22595}" type="parTrans" cxnId="{5814204C-C94F-42A2-8A4D-39561B793BEC}">
      <dgm:prSet/>
      <dgm:spPr/>
      <dgm:t>
        <a:bodyPr/>
        <a:lstStyle/>
        <a:p>
          <a:endParaRPr lang="en-US"/>
        </a:p>
      </dgm:t>
    </dgm:pt>
    <dgm:pt modelId="{BDD314EB-8402-4714-8711-15CFBAF19B58}" type="sibTrans" cxnId="{5814204C-C94F-42A2-8A4D-39561B793BEC}">
      <dgm:prSet/>
      <dgm:spPr/>
      <dgm:t>
        <a:bodyPr/>
        <a:lstStyle/>
        <a:p>
          <a:endParaRPr lang="en-US"/>
        </a:p>
      </dgm:t>
    </dgm:pt>
    <dgm:pt modelId="{A888EE60-27CF-410A-A39C-16068BCCC2A5}">
      <dgm:prSet/>
      <dgm:spPr/>
      <dgm:t>
        <a:bodyPr/>
        <a:lstStyle/>
        <a:p>
          <a:r>
            <a:rPr lang="en-US"/>
            <a:t>Sweden</a:t>
          </a:r>
        </a:p>
      </dgm:t>
    </dgm:pt>
    <dgm:pt modelId="{4B5ECCF2-E39F-409E-ACA2-D229AFA67C72}" type="parTrans" cxnId="{DB2AEC9F-C1F8-4AE9-8F74-F3282D3F33B9}">
      <dgm:prSet/>
      <dgm:spPr/>
      <dgm:t>
        <a:bodyPr/>
        <a:lstStyle/>
        <a:p>
          <a:endParaRPr lang="en-US"/>
        </a:p>
      </dgm:t>
    </dgm:pt>
    <dgm:pt modelId="{E0C44A10-2A45-4B9E-B418-E489D34D1235}" type="sibTrans" cxnId="{DB2AEC9F-C1F8-4AE9-8F74-F3282D3F33B9}">
      <dgm:prSet/>
      <dgm:spPr/>
      <dgm:t>
        <a:bodyPr/>
        <a:lstStyle/>
        <a:p>
          <a:endParaRPr lang="en-US"/>
        </a:p>
      </dgm:t>
    </dgm:pt>
    <dgm:pt modelId="{E875995A-9260-473C-97CB-6F450B1BB0F2}">
      <dgm:prSet/>
      <dgm:spPr/>
      <dgm:t>
        <a:bodyPr/>
        <a:lstStyle/>
        <a:p>
          <a:r>
            <a:rPr lang="en-US"/>
            <a:t>United Kingdom</a:t>
          </a:r>
        </a:p>
      </dgm:t>
    </dgm:pt>
    <dgm:pt modelId="{48B728E5-2026-4830-9611-273E2136E550}" type="parTrans" cxnId="{3CF8F52A-F6E0-43AD-93A6-33D51AE6B4B3}">
      <dgm:prSet/>
      <dgm:spPr/>
      <dgm:t>
        <a:bodyPr/>
        <a:lstStyle/>
        <a:p>
          <a:endParaRPr lang="en-US"/>
        </a:p>
      </dgm:t>
    </dgm:pt>
    <dgm:pt modelId="{D185E87B-7AD9-41B8-B744-2C451FF192F2}" type="sibTrans" cxnId="{3CF8F52A-F6E0-43AD-93A6-33D51AE6B4B3}">
      <dgm:prSet/>
      <dgm:spPr/>
      <dgm:t>
        <a:bodyPr/>
        <a:lstStyle/>
        <a:p>
          <a:endParaRPr lang="en-US"/>
        </a:p>
      </dgm:t>
    </dgm:pt>
    <dgm:pt modelId="{9676BA18-4EC7-41D9-95A4-3A415A75BE90}">
      <dgm:prSet/>
      <dgm:spPr/>
      <dgm:t>
        <a:bodyPr/>
        <a:lstStyle/>
        <a:p>
          <a:r>
            <a:rPr lang="en-US"/>
            <a:t>France</a:t>
          </a:r>
        </a:p>
      </dgm:t>
    </dgm:pt>
    <dgm:pt modelId="{C5C7DFD5-11BD-45C3-8DEB-40186DD67945}" type="parTrans" cxnId="{594E0508-4410-4E58-A668-EC3170B0AFE5}">
      <dgm:prSet/>
      <dgm:spPr/>
      <dgm:t>
        <a:bodyPr/>
        <a:lstStyle/>
        <a:p>
          <a:endParaRPr lang="en-US"/>
        </a:p>
      </dgm:t>
    </dgm:pt>
    <dgm:pt modelId="{ACC969F4-4C40-49AC-AAE5-3E0332BBC220}" type="sibTrans" cxnId="{594E0508-4410-4E58-A668-EC3170B0AFE5}">
      <dgm:prSet/>
      <dgm:spPr/>
      <dgm:t>
        <a:bodyPr/>
        <a:lstStyle/>
        <a:p>
          <a:endParaRPr lang="en-US"/>
        </a:p>
      </dgm:t>
    </dgm:pt>
    <dgm:pt modelId="{32ACF456-0488-4A98-8FE7-B8D8A49A3442}">
      <dgm:prSet/>
      <dgm:spPr/>
      <dgm:t>
        <a:bodyPr/>
        <a:lstStyle/>
        <a:p>
          <a:r>
            <a:rPr lang="en-US"/>
            <a:t>Belgium</a:t>
          </a:r>
        </a:p>
      </dgm:t>
    </dgm:pt>
    <dgm:pt modelId="{EAF15EE1-0E88-4755-84F4-D596159E1471}" type="parTrans" cxnId="{4CFB0552-6D85-4891-B3EC-D9F940426FC5}">
      <dgm:prSet/>
      <dgm:spPr/>
      <dgm:t>
        <a:bodyPr/>
        <a:lstStyle/>
        <a:p>
          <a:endParaRPr lang="en-US"/>
        </a:p>
      </dgm:t>
    </dgm:pt>
    <dgm:pt modelId="{1E9B3334-0C81-40F4-811C-3F20A80C7A1A}" type="sibTrans" cxnId="{4CFB0552-6D85-4891-B3EC-D9F940426FC5}">
      <dgm:prSet/>
      <dgm:spPr/>
      <dgm:t>
        <a:bodyPr/>
        <a:lstStyle/>
        <a:p>
          <a:endParaRPr lang="en-US"/>
        </a:p>
      </dgm:t>
    </dgm:pt>
    <dgm:pt modelId="{5CDF2F35-A54B-4BA5-9273-7A210F813CCC}">
      <dgm:prSet/>
      <dgm:spPr/>
      <dgm:t>
        <a:bodyPr/>
        <a:lstStyle/>
        <a:p>
          <a:r>
            <a:rPr lang="en-US"/>
            <a:t>Luxembourg</a:t>
          </a:r>
        </a:p>
      </dgm:t>
    </dgm:pt>
    <dgm:pt modelId="{F6EBF3CE-3F7E-4CE3-8760-96AAE7002A03}" type="parTrans" cxnId="{169C298A-55AC-4932-A75F-59C9E0594D8E}">
      <dgm:prSet/>
      <dgm:spPr/>
      <dgm:t>
        <a:bodyPr/>
        <a:lstStyle/>
        <a:p>
          <a:endParaRPr lang="en-US"/>
        </a:p>
      </dgm:t>
    </dgm:pt>
    <dgm:pt modelId="{962D9891-F782-423B-9055-0CE93DB6F0E1}" type="sibTrans" cxnId="{169C298A-55AC-4932-A75F-59C9E0594D8E}">
      <dgm:prSet/>
      <dgm:spPr/>
      <dgm:t>
        <a:bodyPr/>
        <a:lstStyle/>
        <a:p>
          <a:endParaRPr lang="en-US"/>
        </a:p>
      </dgm:t>
    </dgm:pt>
    <dgm:pt modelId="{F073BCC9-37F8-4D30-B40E-AE8AF5F038A0}">
      <dgm:prSet/>
      <dgm:spPr/>
      <dgm:t>
        <a:bodyPr/>
        <a:lstStyle/>
        <a:p>
          <a:r>
            <a:rPr lang="en-US"/>
            <a:t>The Netherlands</a:t>
          </a:r>
        </a:p>
      </dgm:t>
    </dgm:pt>
    <dgm:pt modelId="{896C9AA1-E463-434E-81D4-4DF1BCE052B8}" type="parTrans" cxnId="{332FEC01-0644-4F27-9BE7-01A18DF18691}">
      <dgm:prSet/>
      <dgm:spPr/>
      <dgm:t>
        <a:bodyPr/>
        <a:lstStyle/>
        <a:p>
          <a:endParaRPr lang="en-US"/>
        </a:p>
      </dgm:t>
    </dgm:pt>
    <dgm:pt modelId="{53B7DA37-15DE-4BBE-9314-060AA214070C}" type="sibTrans" cxnId="{332FEC01-0644-4F27-9BE7-01A18DF18691}">
      <dgm:prSet/>
      <dgm:spPr/>
      <dgm:t>
        <a:bodyPr/>
        <a:lstStyle/>
        <a:p>
          <a:endParaRPr lang="en-US"/>
        </a:p>
      </dgm:t>
    </dgm:pt>
    <dgm:pt modelId="{2E31221A-DAFB-491C-9D6B-64A1BFC8E1BD}">
      <dgm:prSet/>
      <dgm:spPr/>
      <dgm:t>
        <a:bodyPr/>
        <a:lstStyle/>
        <a:p>
          <a:r>
            <a:rPr lang="en-US"/>
            <a:t>Austria</a:t>
          </a:r>
        </a:p>
      </dgm:t>
    </dgm:pt>
    <dgm:pt modelId="{B32BB563-5F40-4A29-8733-26C2741DEC2C}" type="parTrans" cxnId="{031F4570-9117-4DBC-84B1-5D3732EA0FE9}">
      <dgm:prSet/>
      <dgm:spPr/>
      <dgm:t>
        <a:bodyPr/>
        <a:lstStyle/>
        <a:p>
          <a:endParaRPr lang="en-US"/>
        </a:p>
      </dgm:t>
    </dgm:pt>
    <dgm:pt modelId="{DE4AA0E8-EBF4-44BD-A018-0FF7A36C3D69}" type="sibTrans" cxnId="{031F4570-9117-4DBC-84B1-5D3732EA0FE9}">
      <dgm:prSet/>
      <dgm:spPr/>
      <dgm:t>
        <a:bodyPr/>
        <a:lstStyle/>
        <a:p>
          <a:endParaRPr lang="en-US"/>
        </a:p>
      </dgm:t>
    </dgm:pt>
    <dgm:pt modelId="{B6A4EA03-00C6-4E5B-A888-7254A0713BD3}">
      <dgm:prSet/>
      <dgm:spPr/>
      <dgm:t>
        <a:bodyPr/>
        <a:lstStyle/>
        <a:p>
          <a:r>
            <a:rPr lang="en-US"/>
            <a:t>Germany</a:t>
          </a:r>
        </a:p>
      </dgm:t>
    </dgm:pt>
    <dgm:pt modelId="{6A1362EF-0F46-410C-B970-43B70967E59E}" type="parTrans" cxnId="{98BFC692-BD73-47F5-92D8-CE1F4E9895B5}">
      <dgm:prSet/>
      <dgm:spPr/>
      <dgm:t>
        <a:bodyPr/>
        <a:lstStyle/>
        <a:p>
          <a:endParaRPr lang="en-US"/>
        </a:p>
      </dgm:t>
    </dgm:pt>
    <dgm:pt modelId="{BD99BBB4-688F-4348-BDD9-51CA9EBCFFCA}" type="sibTrans" cxnId="{98BFC692-BD73-47F5-92D8-CE1F4E9895B5}">
      <dgm:prSet/>
      <dgm:spPr/>
      <dgm:t>
        <a:bodyPr/>
        <a:lstStyle/>
        <a:p>
          <a:endParaRPr lang="en-US"/>
        </a:p>
      </dgm:t>
    </dgm:pt>
    <dgm:pt modelId="{9B571976-54BE-462E-BCAF-27FD172A48BA}">
      <dgm:prSet/>
      <dgm:spPr/>
      <dgm:t>
        <a:bodyPr/>
        <a:lstStyle/>
        <a:p>
          <a:r>
            <a:rPr lang="en-US"/>
            <a:t>Greece</a:t>
          </a:r>
        </a:p>
      </dgm:t>
    </dgm:pt>
    <dgm:pt modelId="{6A1701B2-E992-4FE0-8C42-8593FBC33C0A}" type="parTrans" cxnId="{5E2418E4-4184-4730-8227-B4F398DD3F34}">
      <dgm:prSet/>
      <dgm:spPr/>
      <dgm:t>
        <a:bodyPr/>
        <a:lstStyle/>
        <a:p>
          <a:endParaRPr lang="en-US"/>
        </a:p>
      </dgm:t>
    </dgm:pt>
    <dgm:pt modelId="{21C98C72-D4A9-4CA9-923A-AB7467CE663B}" type="sibTrans" cxnId="{5E2418E4-4184-4730-8227-B4F398DD3F34}">
      <dgm:prSet/>
      <dgm:spPr/>
      <dgm:t>
        <a:bodyPr/>
        <a:lstStyle/>
        <a:p>
          <a:endParaRPr lang="en-US"/>
        </a:p>
      </dgm:t>
    </dgm:pt>
    <dgm:pt modelId="{A995BECA-3C0C-45C1-972F-2DBAB9F54D06}">
      <dgm:prSet/>
      <dgm:spPr/>
      <dgm:t>
        <a:bodyPr/>
        <a:lstStyle/>
        <a:p>
          <a:r>
            <a:rPr lang="en-US"/>
            <a:t>Italy</a:t>
          </a:r>
        </a:p>
      </dgm:t>
    </dgm:pt>
    <dgm:pt modelId="{01AEC70F-71E1-4729-9B9B-669C0C6EBD90}" type="parTrans" cxnId="{F3C22EC2-B4B6-4558-BF02-0ED454C03662}">
      <dgm:prSet/>
      <dgm:spPr/>
      <dgm:t>
        <a:bodyPr/>
        <a:lstStyle/>
        <a:p>
          <a:endParaRPr lang="en-US"/>
        </a:p>
      </dgm:t>
    </dgm:pt>
    <dgm:pt modelId="{1DB664A6-3C91-4072-B2A6-D5FFF7CE7654}" type="sibTrans" cxnId="{F3C22EC2-B4B6-4558-BF02-0ED454C03662}">
      <dgm:prSet/>
      <dgm:spPr/>
      <dgm:t>
        <a:bodyPr/>
        <a:lstStyle/>
        <a:p>
          <a:endParaRPr lang="en-US"/>
        </a:p>
      </dgm:t>
    </dgm:pt>
    <dgm:pt modelId="{4B5A046D-62CE-404E-81F7-773F830649FD}">
      <dgm:prSet/>
      <dgm:spPr/>
      <dgm:t>
        <a:bodyPr/>
        <a:lstStyle/>
        <a:p>
          <a:r>
            <a:rPr lang="en-US"/>
            <a:t>Portugal</a:t>
          </a:r>
        </a:p>
      </dgm:t>
    </dgm:pt>
    <dgm:pt modelId="{082660EA-C32B-45B1-B5DE-31847DAE0BAC}" type="parTrans" cxnId="{7FB8776B-BC60-4737-B809-6BF174C04751}">
      <dgm:prSet/>
      <dgm:spPr/>
      <dgm:t>
        <a:bodyPr/>
        <a:lstStyle/>
        <a:p>
          <a:endParaRPr lang="en-US"/>
        </a:p>
      </dgm:t>
    </dgm:pt>
    <dgm:pt modelId="{B59F1623-27C2-417D-BAC7-F8E2621E56F0}" type="sibTrans" cxnId="{7FB8776B-BC60-4737-B809-6BF174C04751}">
      <dgm:prSet/>
      <dgm:spPr/>
      <dgm:t>
        <a:bodyPr/>
        <a:lstStyle/>
        <a:p>
          <a:endParaRPr lang="en-US"/>
        </a:p>
      </dgm:t>
    </dgm:pt>
    <dgm:pt modelId="{FD6E27CD-50F3-4002-A1E7-98AE643CCE18}">
      <dgm:prSet/>
      <dgm:spPr/>
      <dgm:t>
        <a:bodyPr/>
        <a:lstStyle/>
        <a:p>
          <a:r>
            <a:rPr lang="en-US"/>
            <a:t>Spain</a:t>
          </a:r>
        </a:p>
      </dgm:t>
    </dgm:pt>
    <dgm:pt modelId="{D1151DE2-DFD8-4C3B-9FC1-F08DBF6F90D3}" type="parTrans" cxnId="{4865FBED-EBCD-4622-8609-1ED10036B2FF}">
      <dgm:prSet/>
      <dgm:spPr/>
      <dgm:t>
        <a:bodyPr/>
        <a:lstStyle/>
        <a:p>
          <a:endParaRPr lang="en-US"/>
        </a:p>
      </dgm:t>
    </dgm:pt>
    <dgm:pt modelId="{686414BB-CF5C-48A6-A76F-29FA0C0DDED1}" type="sibTrans" cxnId="{4865FBED-EBCD-4622-8609-1ED10036B2FF}">
      <dgm:prSet/>
      <dgm:spPr/>
      <dgm:t>
        <a:bodyPr/>
        <a:lstStyle/>
        <a:p>
          <a:endParaRPr lang="en-US"/>
        </a:p>
      </dgm:t>
    </dgm:pt>
    <dgm:pt modelId="{F54A7622-EF3C-41E2-BC94-3505173DD7FD}">
      <dgm:prSet/>
      <dgm:spPr/>
      <dgm:t>
        <a:bodyPr/>
        <a:lstStyle/>
        <a:p>
          <a:r>
            <a:rPr lang="en-US"/>
            <a:t>Slovenia</a:t>
          </a:r>
        </a:p>
      </dgm:t>
    </dgm:pt>
    <dgm:pt modelId="{F7315BD1-B184-4DB9-999B-061B16CB8996}" type="parTrans" cxnId="{1D60B768-92A2-453A-A6CA-DC5E3013D605}">
      <dgm:prSet/>
      <dgm:spPr/>
      <dgm:t>
        <a:bodyPr/>
        <a:lstStyle/>
        <a:p>
          <a:endParaRPr lang="en-US"/>
        </a:p>
      </dgm:t>
    </dgm:pt>
    <dgm:pt modelId="{96085EE8-8885-4083-A9D1-6D1968A44033}" type="sibTrans" cxnId="{1D60B768-92A2-453A-A6CA-DC5E3013D605}">
      <dgm:prSet/>
      <dgm:spPr/>
      <dgm:t>
        <a:bodyPr/>
        <a:lstStyle/>
        <a:p>
          <a:endParaRPr lang="en-US"/>
        </a:p>
      </dgm:t>
    </dgm:pt>
    <dgm:pt modelId="{CC54FB54-521A-46DF-8D04-68814B36C630}">
      <dgm:prSet/>
      <dgm:spPr/>
      <dgm:t>
        <a:bodyPr/>
        <a:lstStyle/>
        <a:p>
          <a:r>
            <a:rPr lang="en-US"/>
            <a:t>Czech Republic</a:t>
          </a:r>
          <a:r>
            <a:rPr lang="it-IT"/>
            <a:t> </a:t>
          </a:r>
          <a:endParaRPr lang="en-US"/>
        </a:p>
      </dgm:t>
    </dgm:pt>
    <dgm:pt modelId="{5FB4E2F2-76D3-4ACA-937C-FBC0AA275F18}" type="parTrans" cxnId="{9562B943-360B-486A-BFE5-9CC8A5D1C46D}">
      <dgm:prSet/>
      <dgm:spPr/>
      <dgm:t>
        <a:bodyPr/>
        <a:lstStyle/>
        <a:p>
          <a:endParaRPr lang="en-US"/>
        </a:p>
      </dgm:t>
    </dgm:pt>
    <dgm:pt modelId="{763BB88C-1EB2-41BF-B234-72B47C9388EF}" type="sibTrans" cxnId="{9562B943-360B-486A-BFE5-9CC8A5D1C46D}">
      <dgm:prSet/>
      <dgm:spPr/>
      <dgm:t>
        <a:bodyPr/>
        <a:lstStyle/>
        <a:p>
          <a:endParaRPr lang="en-US"/>
        </a:p>
      </dgm:t>
    </dgm:pt>
    <dgm:pt modelId="{A27A36BD-23ED-5745-859F-4C5C453E566C}" type="pres">
      <dgm:prSet presAssocID="{E25C95E7-E1E9-4D40-B558-F9BF7867C377}" presName="vert0" presStyleCnt="0">
        <dgm:presLayoutVars>
          <dgm:dir/>
          <dgm:animOne val="branch"/>
          <dgm:animLvl val="lvl"/>
        </dgm:presLayoutVars>
      </dgm:prSet>
      <dgm:spPr/>
    </dgm:pt>
    <dgm:pt modelId="{A3D4719B-FE5C-F244-A5F7-920DE46A170C}" type="pres">
      <dgm:prSet presAssocID="{425D0566-C6D0-4349-8574-BD3AC2485E73}" presName="thickLine" presStyleLbl="alignNode1" presStyleIdx="0" presStyleCnt="1"/>
      <dgm:spPr/>
    </dgm:pt>
    <dgm:pt modelId="{3C3738E9-925C-6949-A020-1EA95188103B}" type="pres">
      <dgm:prSet presAssocID="{425D0566-C6D0-4349-8574-BD3AC2485E73}" presName="horz1" presStyleCnt="0"/>
      <dgm:spPr/>
    </dgm:pt>
    <dgm:pt modelId="{57F628B0-EF2B-6F4B-82FD-60000CE1C803}" type="pres">
      <dgm:prSet presAssocID="{425D0566-C6D0-4349-8574-BD3AC2485E73}" presName="tx1" presStyleLbl="revTx" presStyleIdx="0" presStyleCnt="16" custScaleX="150316"/>
      <dgm:spPr/>
    </dgm:pt>
    <dgm:pt modelId="{AF87680F-50CC-F941-BB97-B80A7EB225C3}" type="pres">
      <dgm:prSet presAssocID="{425D0566-C6D0-4349-8574-BD3AC2485E73}" presName="vert1" presStyleCnt="0"/>
      <dgm:spPr/>
    </dgm:pt>
    <dgm:pt modelId="{B41ACDD2-3E99-EA48-A035-E31B1B020528}" type="pres">
      <dgm:prSet presAssocID="{CB195B76-B91D-47C1-9857-C186861B3BD3}" presName="vertSpace2a" presStyleCnt="0"/>
      <dgm:spPr/>
    </dgm:pt>
    <dgm:pt modelId="{500AA9D2-15C2-AC4B-A22D-688BF3C733A9}" type="pres">
      <dgm:prSet presAssocID="{CB195B76-B91D-47C1-9857-C186861B3BD3}" presName="horz2" presStyleCnt="0"/>
      <dgm:spPr/>
    </dgm:pt>
    <dgm:pt modelId="{998086C9-58BF-A743-BE7C-8DF012E64A3A}" type="pres">
      <dgm:prSet presAssocID="{CB195B76-B91D-47C1-9857-C186861B3BD3}" presName="horzSpace2" presStyleCnt="0"/>
      <dgm:spPr/>
    </dgm:pt>
    <dgm:pt modelId="{61E1BCCF-9D6D-E142-B3C1-CCCC8ADE5AB4}" type="pres">
      <dgm:prSet presAssocID="{CB195B76-B91D-47C1-9857-C186861B3BD3}" presName="tx2" presStyleLbl="revTx" presStyleIdx="1" presStyleCnt="16"/>
      <dgm:spPr/>
    </dgm:pt>
    <dgm:pt modelId="{FF3C35E2-5BDF-6647-A9F7-54A5292AF771}" type="pres">
      <dgm:prSet presAssocID="{CB195B76-B91D-47C1-9857-C186861B3BD3}" presName="vert2" presStyleCnt="0"/>
      <dgm:spPr/>
    </dgm:pt>
    <dgm:pt modelId="{5FD27395-3BB1-BA41-BABF-FD1CD291B7BE}" type="pres">
      <dgm:prSet presAssocID="{CB195B76-B91D-47C1-9857-C186861B3BD3}" presName="thinLine2b" presStyleLbl="callout" presStyleIdx="0" presStyleCnt="15"/>
      <dgm:spPr/>
    </dgm:pt>
    <dgm:pt modelId="{42F8B677-38F5-FA4B-BEED-6018DE6B3303}" type="pres">
      <dgm:prSet presAssocID="{CB195B76-B91D-47C1-9857-C186861B3BD3}" presName="vertSpace2b" presStyleCnt="0"/>
      <dgm:spPr/>
    </dgm:pt>
    <dgm:pt modelId="{6A368606-B24E-8743-9D37-2B068173B119}" type="pres">
      <dgm:prSet presAssocID="{A888EE60-27CF-410A-A39C-16068BCCC2A5}" presName="horz2" presStyleCnt="0"/>
      <dgm:spPr/>
    </dgm:pt>
    <dgm:pt modelId="{2F8CDCA4-F181-2E4D-AB3C-6C765B40917F}" type="pres">
      <dgm:prSet presAssocID="{A888EE60-27CF-410A-A39C-16068BCCC2A5}" presName="horzSpace2" presStyleCnt="0"/>
      <dgm:spPr/>
    </dgm:pt>
    <dgm:pt modelId="{75CA088C-C788-2B4D-A08B-99E610001661}" type="pres">
      <dgm:prSet presAssocID="{A888EE60-27CF-410A-A39C-16068BCCC2A5}" presName="tx2" presStyleLbl="revTx" presStyleIdx="2" presStyleCnt="16"/>
      <dgm:spPr/>
    </dgm:pt>
    <dgm:pt modelId="{FE4DC3E4-7815-384A-8D9B-B8AE98EF5523}" type="pres">
      <dgm:prSet presAssocID="{A888EE60-27CF-410A-A39C-16068BCCC2A5}" presName="vert2" presStyleCnt="0"/>
      <dgm:spPr/>
    </dgm:pt>
    <dgm:pt modelId="{219A810C-6370-4741-876A-4D89DF02E932}" type="pres">
      <dgm:prSet presAssocID="{A888EE60-27CF-410A-A39C-16068BCCC2A5}" presName="thinLine2b" presStyleLbl="callout" presStyleIdx="1" presStyleCnt="15"/>
      <dgm:spPr/>
    </dgm:pt>
    <dgm:pt modelId="{0B33FE5D-1D1F-7E4B-85A0-3283324CDD9A}" type="pres">
      <dgm:prSet presAssocID="{A888EE60-27CF-410A-A39C-16068BCCC2A5}" presName="vertSpace2b" presStyleCnt="0"/>
      <dgm:spPr/>
    </dgm:pt>
    <dgm:pt modelId="{A1D82DBD-9A96-E442-8F55-381ECEB673D2}" type="pres">
      <dgm:prSet presAssocID="{E875995A-9260-473C-97CB-6F450B1BB0F2}" presName="horz2" presStyleCnt="0"/>
      <dgm:spPr/>
    </dgm:pt>
    <dgm:pt modelId="{675FF13E-4066-E24C-AA95-D814B52CCA13}" type="pres">
      <dgm:prSet presAssocID="{E875995A-9260-473C-97CB-6F450B1BB0F2}" presName="horzSpace2" presStyleCnt="0"/>
      <dgm:spPr/>
    </dgm:pt>
    <dgm:pt modelId="{E5F90739-E2C5-744F-9101-0C7A8BD1258A}" type="pres">
      <dgm:prSet presAssocID="{E875995A-9260-473C-97CB-6F450B1BB0F2}" presName="tx2" presStyleLbl="revTx" presStyleIdx="3" presStyleCnt="16"/>
      <dgm:spPr/>
    </dgm:pt>
    <dgm:pt modelId="{0BCDE581-C9EF-9F4E-8EC3-7C171A0D5F0D}" type="pres">
      <dgm:prSet presAssocID="{E875995A-9260-473C-97CB-6F450B1BB0F2}" presName="vert2" presStyleCnt="0"/>
      <dgm:spPr/>
    </dgm:pt>
    <dgm:pt modelId="{3968FE99-8880-2B49-A0D6-CAF93013EA52}" type="pres">
      <dgm:prSet presAssocID="{E875995A-9260-473C-97CB-6F450B1BB0F2}" presName="thinLine2b" presStyleLbl="callout" presStyleIdx="2" presStyleCnt="15"/>
      <dgm:spPr/>
    </dgm:pt>
    <dgm:pt modelId="{D2FD421B-9A8E-9D47-8069-8EE95EBCA67D}" type="pres">
      <dgm:prSet presAssocID="{E875995A-9260-473C-97CB-6F450B1BB0F2}" presName="vertSpace2b" presStyleCnt="0"/>
      <dgm:spPr/>
    </dgm:pt>
    <dgm:pt modelId="{79747D5B-5368-1244-A51F-BAC0F77CF2F4}" type="pres">
      <dgm:prSet presAssocID="{9676BA18-4EC7-41D9-95A4-3A415A75BE90}" presName="horz2" presStyleCnt="0"/>
      <dgm:spPr/>
    </dgm:pt>
    <dgm:pt modelId="{12F0DC44-1D11-EC40-A5B5-36A1BFDC9F71}" type="pres">
      <dgm:prSet presAssocID="{9676BA18-4EC7-41D9-95A4-3A415A75BE90}" presName="horzSpace2" presStyleCnt="0"/>
      <dgm:spPr/>
    </dgm:pt>
    <dgm:pt modelId="{D2FB06F6-A12B-1A44-8DDE-43FB5B329056}" type="pres">
      <dgm:prSet presAssocID="{9676BA18-4EC7-41D9-95A4-3A415A75BE90}" presName="tx2" presStyleLbl="revTx" presStyleIdx="4" presStyleCnt="16"/>
      <dgm:spPr/>
    </dgm:pt>
    <dgm:pt modelId="{2DB24610-84D7-0B4A-8585-4D8776B0F556}" type="pres">
      <dgm:prSet presAssocID="{9676BA18-4EC7-41D9-95A4-3A415A75BE90}" presName="vert2" presStyleCnt="0"/>
      <dgm:spPr/>
    </dgm:pt>
    <dgm:pt modelId="{0B401292-F9C2-9B42-95C5-0F46D67DA4AF}" type="pres">
      <dgm:prSet presAssocID="{9676BA18-4EC7-41D9-95A4-3A415A75BE90}" presName="thinLine2b" presStyleLbl="callout" presStyleIdx="3" presStyleCnt="15"/>
      <dgm:spPr/>
    </dgm:pt>
    <dgm:pt modelId="{0A7314BE-754D-5D4A-A596-A8DDFC259D33}" type="pres">
      <dgm:prSet presAssocID="{9676BA18-4EC7-41D9-95A4-3A415A75BE90}" presName="vertSpace2b" presStyleCnt="0"/>
      <dgm:spPr/>
    </dgm:pt>
    <dgm:pt modelId="{9C523F3F-205F-9547-A2D0-5291B4D19D2E}" type="pres">
      <dgm:prSet presAssocID="{32ACF456-0488-4A98-8FE7-B8D8A49A3442}" presName="horz2" presStyleCnt="0"/>
      <dgm:spPr/>
    </dgm:pt>
    <dgm:pt modelId="{034DD722-3893-FB4E-BF37-B9D386E045DE}" type="pres">
      <dgm:prSet presAssocID="{32ACF456-0488-4A98-8FE7-B8D8A49A3442}" presName="horzSpace2" presStyleCnt="0"/>
      <dgm:spPr/>
    </dgm:pt>
    <dgm:pt modelId="{B86BFB26-769B-A544-A83E-24C711090C14}" type="pres">
      <dgm:prSet presAssocID="{32ACF456-0488-4A98-8FE7-B8D8A49A3442}" presName="tx2" presStyleLbl="revTx" presStyleIdx="5" presStyleCnt="16"/>
      <dgm:spPr/>
    </dgm:pt>
    <dgm:pt modelId="{086248AA-1E06-FD41-AD63-296DD2E72C2C}" type="pres">
      <dgm:prSet presAssocID="{32ACF456-0488-4A98-8FE7-B8D8A49A3442}" presName="vert2" presStyleCnt="0"/>
      <dgm:spPr/>
    </dgm:pt>
    <dgm:pt modelId="{DD3EC8B8-39E8-954C-AB7C-0DEC9AB6E7AD}" type="pres">
      <dgm:prSet presAssocID="{32ACF456-0488-4A98-8FE7-B8D8A49A3442}" presName="thinLine2b" presStyleLbl="callout" presStyleIdx="4" presStyleCnt="15"/>
      <dgm:spPr/>
    </dgm:pt>
    <dgm:pt modelId="{05B567D2-0624-3944-B946-0E62724D1CEB}" type="pres">
      <dgm:prSet presAssocID="{32ACF456-0488-4A98-8FE7-B8D8A49A3442}" presName="vertSpace2b" presStyleCnt="0"/>
      <dgm:spPr/>
    </dgm:pt>
    <dgm:pt modelId="{E62EECEB-BA67-E543-A9C3-BFF476D716D6}" type="pres">
      <dgm:prSet presAssocID="{5CDF2F35-A54B-4BA5-9273-7A210F813CCC}" presName="horz2" presStyleCnt="0"/>
      <dgm:spPr/>
    </dgm:pt>
    <dgm:pt modelId="{7ED8DC43-265D-CF4D-8C7F-6370F5740A03}" type="pres">
      <dgm:prSet presAssocID="{5CDF2F35-A54B-4BA5-9273-7A210F813CCC}" presName="horzSpace2" presStyleCnt="0"/>
      <dgm:spPr/>
    </dgm:pt>
    <dgm:pt modelId="{A7EF6875-5DA9-9140-A969-DCDEDA8AF303}" type="pres">
      <dgm:prSet presAssocID="{5CDF2F35-A54B-4BA5-9273-7A210F813CCC}" presName="tx2" presStyleLbl="revTx" presStyleIdx="6" presStyleCnt="16"/>
      <dgm:spPr/>
    </dgm:pt>
    <dgm:pt modelId="{BD8034D0-7989-D147-A6F5-F10691220424}" type="pres">
      <dgm:prSet presAssocID="{5CDF2F35-A54B-4BA5-9273-7A210F813CCC}" presName="vert2" presStyleCnt="0"/>
      <dgm:spPr/>
    </dgm:pt>
    <dgm:pt modelId="{F780EB53-9608-0045-82B9-A83FD328C3B1}" type="pres">
      <dgm:prSet presAssocID="{5CDF2F35-A54B-4BA5-9273-7A210F813CCC}" presName="thinLine2b" presStyleLbl="callout" presStyleIdx="5" presStyleCnt="15"/>
      <dgm:spPr/>
    </dgm:pt>
    <dgm:pt modelId="{BA2BD333-02E4-794D-9755-9F2B10216D25}" type="pres">
      <dgm:prSet presAssocID="{5CDF2F35-A54B-4BA5-9273-7A210F813CCC}" presName="vertSpace2b" presStyleCnt="0"/>
      <dgm:spPr/>
    </dgm:pt>
    <dgm:pt modelId="{00DE3FD2-728E-FD44-9D24-8D645FB40E2F}" type="pres">
      <dgm:prSet presAssocID="{F073BCC9-37F8-4D30-B40E-AE8AF5F038A0}" presName="horz2" presStyleCnt="0"/>
      <dgm:spPr/>
    </dgm:pt>
    <dgm:pt modelId="{27DA583C-F00C-2444-8CDF-5628050BE7E7}" type="pres">
      <dgm:prSet presAssocID="{F073BCC9-37F8-4D30-B40E-AE8AF5F038A0}" presName="horzSpace2" presStyleCnt="0"/>
      <dgm:spPr/>
    </dgm:pt>
    <dgm:pt modelId="{95F49363-67FA-EB4C-A366-32DB7C2A8F64}" type="pres">
      <dgm:prSet presAssocID="{F073BCC9-37F8-4D30-B40E-AE8AF5F038A0}" presName="tx2" presStyleLbl="revTx" presStyleIdx="7" presStyleCnt="16"/>
      <dgm:spPr/>
    </dgm:pt>
    <dgm:pt modelId="{62085924-7746-0C43-9F88-ABF4A0DD21D5}" type="pres">
      <dgm:prSet presAssocID="{F073BCC9-37F8-4D30-B40E-AE8AF5F038A0}" presName="vert2" presStyleCnt="0"/>
      <dgm:spPr/>
    </dgm:pt>
    <dgm:pt modelId="{8F0EBE21-6124-7E45-B1E1-2584B116AD29}" type="pres">
      <dgm:prSet presAssocID="{F073BCC9-37F8-4D30-B40E-AE8AF5F038A0}" presName="thinLine2b" presStyleLbl="callout" presStyleIdx="6" presStyleCnt="15"/>
      <dgm:spPr/>
    </dgm:pt>
    <dgm:pt modelId="{B570FD6A-CC1E-9D42-A22D-6EE3F9A5481D}" type="pres">
      <dgm:prSet presAssocID="{F073BCC9-37F8-4D30-B40E-AE8AF5F038A0}" presName="vertSpace2b" presStyleCnt="0"/>
      <dgm:spPr/>
    </dgm:pt>
    <dgm:pt modelId="{5D241EFE-FBF7-4245-B28D-CE8EDC534187}" type="pres">
      <dgm:prSet presAssocID="{2E31221A-DAFB-491C-9D6B-64A1BFC8E1BD}" presName="horz2" presStyleCnt="0"/>
      <dgm:spPr/>
    </dgm:pt>
    <dgm:pt modelId="{BC3F075E-8CE0-0B4B-BA64-AD557902431E}" type="pres">
      <dgm:prSet presAssocID="{2E31221A-DAFB-491C-9D6B-64A1BFC8E1BD}" presName="horzSpace2" presStyleCnt="0"/>
      <dgm:spPr/>
    </dgm:pt>
    <dgm:pt modelId="{0E8D2A3C-62FE-DD43-B98C-AE3341688CDF}" type="pres">
      <dgm:prSet presAssocID="{2E31221A-DAFB-491C-9D6B-64A1BFC8E1BD}" presName="tx2" presStyleLbl="revTx" presStyleIdx="8" presStyleCnt="16"/>
      <dgm:spPr/>
    </dgm:pt>
    <dgm:pt modelId="{95CDC6F9-1DD9-E444-A20D-3BC1235A41B9}" type="pres">
      <dgm:prSet presAssocID="{2E31221A-DAFB-491C-9D6B-64A1BFC8E1BD}" presName="vert2" presStyleCnt="0"/>
      <dgm:spPr/>
    </dgm:pt>
    <dgm:pt modelId="{30ACF0F5-0A81-C245-B132-951DBA0011BD}" type="pres">
      <dgm:prSet presAssocID="{2E31221A-DAFB-491C-9D6B-64A1BFC8E1BD}" presName="thinLine2b" presStyleLbl="callout" presStyleIdx="7" presStyleCnt="15"/>
      <dgm:spPr/>
    </dgm:pt>
    <dgm:pt modelId="{40538C9E-2C6F-9C43-8BF9-F3BB8813F582}" type="pres">
      <dgm:prSet presAssocID="{2E31221A-DAFB-491C-9D6B-64A1BFC8E1BD}" presName="vertSpace2b" presStyleCnt="0"/>
      <dgm:spPr/>
    </dgm:pt>
    <dgm:pt modelId="{2168F92A-B6E9-0340-8B76-BE96694645ED}" type="pres">
      <dgm:prSet presAssocID="{B6A4EA03-00C6-4E5B-A888-7254A0713BD3}" presName="horz2" presStyleCnt="0"/>
      <dgm:spPr/>
    </dgm:pt>
    <dgm:pt modelId="{9C502334-6449-2642-9ED5-7F54918B5280}" type="pres">
      <dgm:prSet presAssocID="{B6A4EA03-00C6-4E5B-A888-7254A0713BD3}" presName="horzSpace2" presStyleCnt="0"/>
      <dgm:spPr/>
    </dgm:pt>
    <dgm:pt modelId="{246D2B83-F562-AA4A-8ABD-C8A7A9C5ACE0}" type="pres">
      <dgm:prSet presAssocID="{B6A4EA03-00C6-4E5B-A888-7254A0713BD3}" presName="tx2" presStyleLbl="revTx" presStyleIdx="9" presStyleCnt="16"/>
      <dgm:spPr/>
    </dgm:pt>
    <dgm:pt modelId="{BCD88C85-2DED-7649-9ADD-A089A5D253D3}" type="pres">
      <dgm:prSet presAssocID="{B6A4EA03-00C6-4E5B-A888-7254A0713BD3}" presName="vert2" presStyleCnt="0"/>
      <dgm:spPr/>
    </dgm:pt>
    <dgm:pt modelId="{F41B6604-72F3-0C42-A088-C70A15664394}" type="pres">
      <dgm:prSet presAssocID="{B6A4EA03-00C6-4E5B-A888-7254A0713BD3}" presName="thinLine2b" presStyleLbl="callout" presStyleIdx="8" presStyleCnt="15"/>
      <dgm:spPr/>
    </dgm:pt>
    <dgm:pt modelId="{361BCD70-75D7-BA42-A9B9-7BFB7D16E498}" type="pres">
      <dgm:prSet presAssocID="{B6A4EA03-00C6-4E5B-A888-7254A0713BD3}" presName="vertSpace2b" presStyleCnt="0"/>
      <dgm:spPr/>
    </dgm:pt>
    <dgm:pt modelId="{5467BB78-D0EA-A546-807D-83A33F112544}" type="pres">
      <dgm:prSet presAssocID="{9B571976-54BE-462E-BCAF-27FD172A48BA}" presName="horz2" presStyleCnt="0"/>
      <dgm:spPr/>
    </dgm:pt>
    <dgm:pt modelId="{6CF2964B-1800-9542-B1E9-804E44EE101F}" type="pres">
      <dgm:prSet presAssocID="{9B571976-54BE-462E-BCAF-27FD172A48BA}" presName="horzSpace2" presStyleCnt="0"/>
      <dgm:spPr/>
    </dgm:pt>
    <dgm:pt modelId="{A263C504-E0E9-1B48-87A6-8EB297D73670}" type="pres">
      <dgm:prSet presAssocID="{9B571976-54BE-462E-BCAF-27FD172A48BA}" presName="tx2" presStyleLbl="revTx" presStyleIdx="10" presStyleCnt="16"/>
      <dgm:spPr/>
    </dgm:pt>
    <dgm:pt modelId="{72355288-7BA4-ED48-847E-60766F254294}" type="pres">
      <dgm:prSet presAssocID="{9B571976-54BE-462E-BCAF-27FD172A48BA}" presName="vert2" presStyleCnt="0"/>
      <dgm:spPr/>
    </dgm:pt>
    <dgm:pt modelId="{8E578540-E4CE-9649-B2E9-95BD7972DDC7}" type="pres">
      <dgm:prSet presAssocID="{9B571976-54BE-462E-BCAF-27FD172A48BA}" presName="thinLine2b" presStyleLbl="callout" presStyleIdx="9" presStyleCnt="15"/>
      <dgm:spPr/>
    </dgm:pt>
    <dgm:pt modelId="{8B790885-BCA5-FA4D-B067-8713C8621E6A}" type="pres">
      <dgm:prSet presAssocID="{9B571976-54BE-462E-BCAF-27FD172A48BA}" presName="vertSpace2b" presStyleCnt="0"/>
      <dgm:spPr/>
    </dgm:pt>
    <dgm:pt modelId="{0837E612-F0B0-714E-A54D-C29CBE76BF24}" type="pres">
      <dgm:prSet presAssocID="{A995BECA-3C0C-45C1-972F-2DBAB9F54D06}" presName="horz2" presStyleCnt="0"/>
      <dgm:spPr/>
    </dgm:pt>
    <dgm:pt modelId="{65DF5B58-63B2-AE42-95B1-020C07544B7D}" type="pres">
      <dgm:prSet presAssocID="{A995BECA-3C0C-45C1-972F-2DBAB9F54D06}" presName="horzSpace2" presStyleCnt="0"/>
      <dgm:spPr/>
    </dgm:pt>
    <dgm:pt modelId="{F60529FA-17BD-6040-8526-6D45B3613D33}" type="pres">
      <dgm:prSet presAssocID="{A995BECA-3C0C-45C1-972F-2DBAB9F54D06}" presName="tx2" presStyleLbl="revTx" presStyleIdx="11" presStyleCnt="16"/>
      <dgm:spPr/>
    </dgm:pt>
    <dgm:pt modelId="{F33331BE-9A5E-164A-8B2F-5490AD9D5480}" type="pres">
      <dgm:prSet presAssocID="{A995BECA-3C0C-45C1-972F-2DBAB9F54D06}" presName="vert2" presStyleCnt="0"/>
      <dgm:spPr/>
    </dgm:pt>
    <dgm:pt modelId="{01DAAD39-65D3-4148-94AF-E20E5D222777}" type="pres">
      <dgm:prSet presAssocID="{A995BECA-3C0C-45C1-972F-2DBAB9F54D06}" presName="thinLine2b" presStyleLbl="callout" presStyleIdx="10" presStyleCnt="15"/>
      <dgm:spPr/>
    </dgm:pt>
    <dgm:pt modelId="{37867FAF-B558-AC46-A06D-AC6B7EE2D0A8}" type="pres">
      <dgm:prSet presAssocID="{A995BECA-3C0C-45C1-972F-2DBAB9F54D06}" presName="vertSpace2b" presStyleCnt="0"/>
      <dgm:spPr/>
    </dgm:pt>
    <dgm:pt modelId="{7817EF85-7BC5-0C4C-BB8D-39E44B2AC09D}" type="pres">
      <dgm:prSet presAssocID="{4B5A046D-62CE-404E-81F7-773F830649FD}" presName="horz2" presStyleCnt="0"/>
      <dgm:spPr/>
    </dgm:pt>
    <dgm:pt modelId="{95B54636-D233-1C4C-8DDE-F15BE49D1486}" type="pres">
      <dgm:prSet presAssocID="{4B5A046D-62CE-404E-81F7-773F830649FD}" presName="horzSpace2" presStyleCnt="0"/>
      <dgm:spPr/>
    </dgm:pt>
    <dgm:pt modelId="{FF0B27CB-47DD-F149-9ECE-CEBF63CFBAFE}" type="pres">
      <dgm:prSet presAssocID="{4B5A046D-62CE-404E-81F7-773F830649FD}" presName="tx2" presStyleLbl="revTx" presStyleIdx="12" presStyleCnt="16"/>
      <dgm:spPr/>
    </dgm:pt>
    <dgm:pt modelId="{340DBCC0-E43B-0A42-BEC3-14EC26D518C6}" type="pres">
      <dgm:prSet presAssocID="{4B5A046D-62CE-404E-81F7-773F830649FD}" presName="vert2" presStyleCnt="0"/>
      <dgm:spPr/>
    </dgm:pt>
    <dgm:pt modelId="{ECF65C1E-C399-554C-8465-B4E97FBA5D03}" type="pres">
      <dgm:prSet presAssocID="{4B5A046D-62CE-404E-81F7-773F830649FD}" presName="thinLine2b" presStyleLbl="callout" presStyleIdx="11" presStyleCnt="15"/>
      <dgm:spPr/>
    </dgm:pt>
    <dgm:pt modelId="{50B52279-521E-E34B-A61A-C12ED633E50E}" type="pres">
      <dgm:prSet presAssocID="{4B5A046D-62CE-404E-81F7-773F830649FD}" presName="vertSpace2b" presStyleCnt="0"/>
      <dgm:spPr/>
    </dgm:pt>
    <dgm:pt modelId="{DFC6E257-B150-F641-B438-4B3BEEF65B57}" type="pres">
      <dgm:prSet presAssocID="{FD6E27CD-50F3-4002-A1E7-98AE643CCE18}" presName="horz2" presStyleCnt="0"/>
      <dgm:spPr/>
    </dgm:pt>
    <dgm:pt modelId="{E8518D0B-DD7E-384B-9015-BE0AF008C1B9}" type="pres">
      <dgm:prSet presAssocID="{FD6E27CD-50F3-4002-A1E7-98AE643CCE18}" presName="horzSpace2" presStyleCnt="0"/>
      <dgm:spPr/>
    </dgm:pt>
    <dgm:pt modelId="{DFC2D873-9E34-2744-BD13-EEFF9E5D5BDC}" type="pres">
      <dgm:prSet presAssocID="{FD6E27CD-50F3-4002-A1E7-98AE643CCE18}" presName="tx2" presStyleLbl="revTx" presStyleIdx="13" presStyleCnt="16"/>
      <dgm:spPr/>
    </dgm:pt>
    <dgm:pt modelId="{A9D1E0B4-18A2-DB44-9B30-C0189FF798E0}" type="pres">
      <dgm:prSet presAssocID="{FD6E27CD-50F3-4002-A1E7-98AE643CCE18}" presName="vert2" presStyleCnt="0"/>
      <dgm:spPr/>
    </dgm:pt>
    <dgm:pt modelId="{4F9C668A-A341-4C49-8444-FBCD273703FF}" type="pres">
      <dgm:prSet presAssocID="{FD6E27CD-50F3-4002-A1E7-98AE643CCE18}" presName="thinLine2b" presStyleLbl="callout" presStyleIdx="12" presStyleCnt="15"/>
      <dgm:spPr/>
    </dgm:pt>
    <dgm:pt modelId="{149BB6D1-3810-3A40-9817-DAE2FF8029D5}" type="pres">
      <dgm:prSet presAssocID="{FD6E27CD-50F3-4002-A1E7-98AE643CCE18}" presName="vertSpace2b" presStyleCnt="0"/>
      <dgm:spPr/>
    </dgm:pt>
    <dgm:pt modelId="{C32B842B-9E35-2C49-906C-7E1D7C080DB9}" type="pres">
      <dgm:prSet presAssocID="{F54A7622-EF3C-41E2-BC94-3505173DD7FD}" presName="horz2" presStyleCnt="0"/>
      <dgm:spPr/>
    </dgm:pt>
    <dgm:pt modelId="{53AD8DC7-6F49-A148-B736-2B8C058AE874}" type="pres">
      <dgm:prSet presAssocID="{F54A7622-EF3C-41E2-BC94-3505173DD7FD}" presName="horzSpace2" presStyleCnt="0"/>
      <dgm:spPr/>
    </dgm:pt>
    <dgm:pt modelId="{57D7E1DB-F67E-5D44-B583-A3D1BC78E03D}" type="pres">
      <dgm:prSet presAssocID="{F54A7622-EF3C-41E2-BC94-3505173DD7FD}" presName="tx2" presStyleLbl="revTx" presStyleIdx="14" presStyleCnt="16"/>
      <dgm:spPr/>
    </dgm:pt>
    <dgm:pt modelId="{D253AFE4-54CA-F040-AB7C-C4CEA12DA9E0}" type="pres">
      <dgm:prSet presAssocID="{F54A7622-EF3C-41E2-BC94-3505173DD7FD}" presName="vert2" presStyleCnt="0"/>
      <dgm:spPr/>
    </dgm:pt>
    <dgm:pt modelId="{CF98C548-9CCC-EB4C-A800-96B8C39E508E}" type="pres">
      <dgm:prSet presAssocID="{F54A7622-EF3C-41E2-BC94-3505173DD7FD}" presName="thinLine2b" presStyleLbl="callout" presStyleIdx="13" presStyleCnt="15"/>
      <dgm:spPr/>
    </dgm:pt>
    <dgm:pt modelId="{9234BDCB-FE87-564B-817B-508C11E31615}" type="pres">
      <dgm:prSet presAssocID="{F54A7622-EF3C-41E2-BC94-3505173DD7FD}" presName="vertSpace2b" presStyleCnt="0"/>
      <dgm:spPr/>
    </dgm:pt>
    <dgm:pt modelId="{F009F995-AA39-714D-8139-8A5718047465}" type="pres">
      <dgm:prSet presAssocID="{CC54FB54-521A-46DF-8D04-68814B36C630}" presName="horz2" presStyleCnt="0"/>
      <dgm:spPr/>
    </dgm:pt>
    <dgm:pt modelId="{046ADF6D-3FF8-254F-9034-249FE2AD7C62}" type="pres">
      <dgm:prSet presAssocID="{CC54FB54-521A-46DF-8D04-68814B36C630}" presName="horzSpace2" presStyleCnt="0"/>
      <dgm:spPr/>
    </dgm:pt>
    <dgm:pt modelId="{8793DE1B-8C46-3A45-B547-B68E766A3602}" type="pres">
      <dgm:prSet presAssocID="{CC54FB54-521A-46DF-8D04-68814B36C630}" presName="tx2" presStyleLbl="revTx" presStyleIdx="15" presStyleCnt="16"/>
      <dgm:spPr/>
    </dgm:pt>
    <dgm:pt modelId="{A5852502-F161-FE4D-BA7F-C064621C0E4C}" type="pres">
      <dgm:prSet presAssocID="{CC54FB54-521A-46DF-8D04-68814B36C630}" presName="vert2" presStyleCnt="0"/>
      <dgm:spPr/>
    </dgm:pt>
    <dgm:pt modelId="{C0F3A78E-F5FC-DE4C-8159-6350059FE2D3}" type="pres">
      <dgm:prSet presAssocID="{CC54FB54-521A-46DF-8D04-68814B36C630}" presName="thinLine2b" presStyleLbl="callout" presStyleIdx="14" presStyleCnt="15"/>
      <dgm:spPr/>
    </dgm:pt>
    <dgm:pt modelId="{274536B6-D929-234B-84E5-0929079F2264}" type="pres">
      <dgm:prSet presAssocID="{CC54FB54-521A-46DF-8D04-68814B36C630}" presName="vertSpace2b" presStyleCnt="0"/>
      <dgm:spPr/>
    </dgm:pt>
  </dgm:ptLst>
  <dgm:cxnLst>
    <dgm:cxn modelId="{332FEC01-0644-4F27-9BE7-01A18DF18691}" srcId="{425D0566-C6D0-4349-8574-BD3AC2485E73}" destId="{F073BCC9-37F8-4D30-B40E-AE8AF5F038A0}" srcOrd="6" destOrd="0" parTransId="{896C9AA1-E463-434E-81D4-4DF1BCE052B8}" sibTransId="{53B7DA37-15DE-4BBE-9314-060AA214070C}"/>
    <dgm:cxn modelId="{DD3F3706-0A18-BC46-AB4D-816C178E3111}" type="presOf" srcId="{A995BECA-3C0C-45C1-972F-2DBAB9F54D06}" destId="{F60529FA-17BD-6040-8526-6D45B3613D33}" srcOrd="0" destOrd="0" presId="urn:microsoft.com/office/officeart/2008/layout/LinedList"/>
    <dgm:cxn modelId="{594E0508-4410-4E58-A668-EC3170B0AFE5}" srcId="{425D0566-C6D0-4349-8574-BD3AC2485E73}" destId="{9676BA18-4EC7-41D9-95A4-3A415A75BE90}" srcOrd="3" destOrd="0" parTransId="{C5C7DFD5-11BD-45C3-8DEB-40186DD67945}" sibTransId="{ACC969F4-4C40-49AC-AAE5-3E0332BBC220}"/>
    <dgm:cxn modelId="{0E33EC09-08FA-6745-ADDA-D38CCF8FE0C3}" type="presOf" srcId="{FD6E27CD-50F3-4002-A1E7-98AE643CCE18}" destId="{DFC2D873-9E34-2744-BD13-EEFF9E5D5BDC}" srcOrd="0" destOrd="0" presId="urn:microsoft.com/office/officeart/2008/layout/LinedList"/>
    <dgm:cxn modelId="{434A1821-A042-D640-9A6C-2C9F920EBB70}" type="presOf" srcId="{4B5A046D-62CE-404E-81F7-773F830649FD}" destId="{FF0B27CB-47DD-F149-9ECE-CEBF63CFBAFE}" srcOrd="0" destOrd="0" presId="urn:microsoft.com/office/officeart/2008/layout/LinedList"/>
    <dgm:cxn modelId="{3CF8F52A-F6E0-43AD-93A6-33D51AE6B4B3}" srcId="{425D0566-C6D0-4349-8574-BD3AC2485E73}" destId="{E875995A-9260-473C-97CB-6F450B1BB0F2}" srcOrd="2" destOrd="0" parTransId="{48B728E5-2026-4830-9611-273E2136E550}" sibTransId="{D185E87B-7AD9-41B8-B744-2C451FF192F2}"/>
    <dgm:cxn modelId="{68785933-44F8-2B42-8E62-538C3DE07CC3}" type="presOf" srcId="{E25C95E7-E1E9-4D40-B558-F9BF7867C377}" destId="{A27A36BD-23ED-5745-859F-4C5C453E566C}" srcOrd="0" destOrd="0" presId="urn:microsoft.com/office/officeart/2008/layout/LinedList"/>
    <dgm:cxn modelId="{9562B943-360B-486A-BFE5-9CC8A5D1C46D}" srcId="{425D0566-C6D0-4349-8574-BD3AC2485E73}" destId="{CC54FB54-521A-46DF-8D04-68814B36C630}" srcOrd="14" destOrd="0" parTransId="{5FB4E2F2-76D3-4ACA-937C-FBC0AA275F18}" sibTransId="{763BB88C-1EB2-41BF-B234-72B47C9388EF}"/>
    <dgm:cxn modelId="{5814204C-C94F-42A2-8A4D-39561B793BEC}" srcId="{425D0566-C6D0-4349-8574-BD3AC2485E73}" destId="{CB195B76-B91D-47C1-9857-C186861B3BD3}" srcOrd="0" destOrd="0" parTransId="{A34890A5-EB22-453E-86FD-FBA825F22595}" sibTransId="{BDD314EB-8402-4714-8711-15CFBAF19B58}"/>
    <dgm:cxn modelId="{4CFB0552-6D85-4891-B3EC-D9F940426FC5}" srcId="{425D0566-C6D0-4349-8574-BD3AC2485E73}" destId="{32ACF456-0488-4A98-8FE7-B8D8A49A3442}" srcOrd="4" destOrd="0" parTransId="{EAF15EE1-0E88-4755-84F4-D596159E1471}" sibTransId="{1E9B3334-0C81-40F4-811C-3F20A80C7A1A}"/>
    <dgm:cxn modelId="{E9D39F56-313D-BA4E-9EC7-32008B7DEB3B}" type="presOf" srcId="{A888EE60-27CF-410A-A39C-16068BCCC2A5}" destId="{75CA088C-C788-2B4D-A08B-99E610001661}" srcOrd="0" destOrd="0" presId="urn:microsoft.com/office/officeart/2008/layout/LinedList"/>
    <dgm:cxn modelId="{808FD258-B663-FD4A-BA53-371A332B6890}" type="presOf" srcId="{F54A7622-EF3C-41E2-BC94-3505173DD7FD}" destId="{57D7E1DB-F67E-5D44-B583-A3D1BC78E03D}" srcOrd="0" destOrd="0" presId="urn:microsoft.com/office/officeart/2008/layout/LinedList"/>
    <dgm:cxn modelId="{1C43835C-592D-F148-AEEA-9659A4705F20}" type="presOf" srcId="{2E31221A-DAFB-491C-9D6B-64A1BFC8E1BD}" destId="{0E8D2A3C-62FE-DD43-B98C-AE3341688CDF}" srcOrd="0" destOrd="0" presId="urn:microsoft.com/office/officeart/2008/layout/LinedList"/>
    <dgm:cxn modelId="{FEAE0264-5035-AF43-8323-BA48AC7CA8BD}" type="presOf" srcId="{E875995A-9260-473C-97CB-6F450B1BB0F2}" destId="{E5F90739-E2C5-744F-9101-0C7A8BD1258A}" srcOrd="0" destOrd="0" presId="urn:microsoft.com/office/officeart/2008/layout/LinedList"/>
    <dgm:cxn modelId="{1D60B768-92A2-453A-A6CA-DC5E3013D605}" srcId="{425D0566-C6D0-4349-8574-BD3AC2485E73}" destId="{F54A7622-EF3C-41E2-BC94-3505173DD7FD}" srcOrd="13" destOrd="0" parTransId="{F7315BD1-B184-4DB9-999B-061B16CB8996}" sibTransId="{96085EE8-8885-4083-A9D1-6D1968A44033}"/>
    <dgm:cxn modelId="{7FB8776B-BC60-4737-B809-6BF174C04751}" srcId="{425D0566-C6D0-4349-8574-BD3AC2485E73}" destId="{4B5A046D-62CE-404E-81F7-773F830649FD}" srcOrd="11" destOrd="0" parTransId="{082660EA-C32B-45B1-B5DE-31847DAE0BAC}" sibTransId="{B59F1623-27C2-417D-BAC7-F8E2621E56F0}"/>
    <dgm:cxn modelId="{031F4570-9117-4DBC-84B1-5D3732EA0FE9}" srcId="{425D0566-C6D0-4349-8574-BD3AC2485E73}" destId="{2E31221A-DAFB-491C-9D6B-64A1BFC8E1BD}" srcOrd="7" destOrd="0" parTransId="{B32BB563-5F40-4A29-8733-26C2741DEC2C}" sibTransId="{DE4AA0E8-EBF4-44BD-A018-0FF7A36C3D69}"/>
    <dgm:cxn modelId="{8A375E75-0BCF-9748-A607-1BF2B06F9C95}" type="presOf" srcId="{5CDF2F35-A54B-4BA5-9273-7A210F813CCC}" destId="{A7EF6875-5DA9-9140-A969-DCDEDA8AF303}" srcOrd="0" destOrd="0" presId="urn:microsoft.com/office/officeart/2008/layout/LinedList"/>
    <dgm:cxn modelId="{37295977-B722-F140-B507-B2851BB654BC}" type="presOf" srcId="{CC54FB54-521A-46DF-8D04-68814B36C630}" destId="{8793DE1B-8C46-3A45-B547-B68E766A3602}" srcOrd="0" destOrd="0" presId="urn:microsoft.com/office/officeart/2008/layout/LinedList"/>
    <dgm:cxn modelId="{D47C5D79-EDE7-7B4C-A1B0-8B91DC39B9F7}" type="presOf" srcId="{9B571976-54BE-462E-BCAF-27FD172A48BA}" destId="{A263C504-E0E9-1B48-87A6-8EB297D73670}" srcOrd="0" destOrd="0" presId="urn:microsoft.com/office/officeart/2008/layout/LinedList"/>
    <dgm:cxn modelId="{4D84C37F-8795-1F4B-AAB4-F058D7796A2A}" type="presOf" srcId="{32ACF456-0488-4A98-8FE7-B8D8A49A3442}" destId="{B86BFB26-769B-A544-A83E-24C711090C14}" srcOrd="0" destOrd="0" presId="urn:microsoft.com/office/officeart/2008/layout/LinedList"/>
    <dgm:cxn modelId="{EFDBC283-A44D-2D4D-952A-B870041FC6F1}" type="presOf" srcId="{F073BCC9-37F8-4D30-B40E-AE8AF5F038A0}" destId="{95F49363-67FA-EB4C-A366-32DB7C2A8F64}" srcOrd="0" destOrd="0" presId="urn:microsoft.com/office/officeart/2008/layout/LinedList"/>
    <dgm:cxn modelId="{169C298A-55AC-4932-A75F-59C9E0594D8E}" srcId="{425D0566-C6D0-4349-8574-BD3AC2485E73}" destId="{5CDF2F35-A54B-4BA5-9273-7A210F813CCC}" srcOrd="5" destOrd="0" parTransId="{F6EBF3CE-3F7E-4CE3-8760-96AAE7002A03}" sibTransId="{962D9891-F782-423B-9055-0CE93DB6F0E1}"/>
    <dgm:cxn modelId="{481AC090-1434-5C48-A603-072B8F7B368E}" type="presOf" srcId="{9676BA18-4EC7-41D9-95A4-3A415A75BE90}" destId="{D2FB06F6-A12B-1A44-8DDE-43FB5B329056}" srcOrd="0" destOrd="0" presId="urn:microsoft.com/office/officeart/2008/layout/LinedList"/>
    <dgm:cxn modelId="{98BFC692-BD73-47F5-92D8-CE1F4E9895B5}" srcId="{425D0566-C6D0-4349-8574-BD3AC2485E73}" destId="{B6A4EA03-00C6-4E5B-A888-7254A0713BD3}" srcOrd="8" destOrd="0" parTransId="{6A1362EF-0F46-410C-B970-43B70967E59E}" sibTransId="{BD99BBB4-688F-4348-BDD9-51CA9EBCFFCA}"/>
    <dgm:cxn modelId="{6E6D429A-CB89-0D4A-B996-C712ED42E8B4}" type="presOf" srcId="{425D0566-C6D0-4349-8574-BD3AC2485E73}" destId="{57F628B0-EF2B-6F4B-82FD-60000CE1C803}" srcOrd="0" destOrd="0" presId="urn:microsoft.com/office/officeart/2008/layout/LinedList"/>
    <dgm:cxn modelId="{DB2AEC9F-C1F8-4AE9-8F74-F3282D3F33B9}" srcId="{425D0566-C6D0-4349-8574-BD3AC2485E73}" destId="{A888EE60-27CF-410A-A39C-16068BCCC2A5}" srcOrd="1" destOrd="0" parTransId="{4B5ECCF2-E39F-409E-ACA2-D229AFA67C72}" sibTransId="{E0C44A10-2A45-4B9E-B418-E489D34D1235}"/>
    <dgm:cxn modelId="{FA4DC0AA-8809-A041-ADA8-318B405FE656}" type="presOf" srcId="{CB195B76-B91D-47C1-9857-C186861B3BD3}" destId="{61E1BCCF-9D6D-E142-B3C1-CCCC8ADE5AB4}" srcOrd="0" destOrd="0" presId="urn:microsoft.com/office/officeart/2008/layout/LinedList"/>
    <dgm:cxn modelId="{3F1F5BB6-1C84-2C4D-BDA2-7E19C5459A1D}" type="presOf" srcId="{B6A4EA03-00C6-4E5B-A888-7254A0713BD3}" destId="{246D2B83-F562-AA4A-8ABD-C8A7A9C5ACE0}" srcOrd="0" destOrd="0" presId="urn:microsoft.com/office/officeart/2008/layout/LinedList"/>
    <dgm:cxn modelId="{F3C22EC2-B4B6-4558-BF02-0ED454C03662}" srcId="{425D0566-C6D0-4349-8574-BD3AC2485E73}" destId="{A995BECA-3C0C-45C1-972F-2DBAB9F54D06}" srcOrd="10" destOrd="0" parTransId="{01AEC70F-71E1-4729-9B9B-669C0C6EBD90}" sibTransId="{1DB664A6-3C91-4072-B2A6-D5FFF7CE7654}"/>
    <dgm:cxn modelId="{F4A06AD9-843B-4720-8C74-78D21E8EEE2A}" srcId="{E25C95E7-E1E9-4D40-B558-F9BF7867C377}" destId="{425D0566-C6D0-4349-8574-BD3AC2485E73}" srcOrd="0" destOrd="0" parTransId="{98F8DF90-6FD4-4887-8993-F7992EE214C2}" sibTransId="{F351F4C5-0277-4F13-888B-EB1EEF697F05}"/>
    <dgm:cxn modelId="{5E2418E4-4184-4730-8227-B4F398DD3F34}" srcId="{425D0566-C6D0-4349-8574-BD3AC2485E73}" destId="{9B571976-54BE-462E-BCAF-27FD172A48BA}" srcOrd="9" destOrd="0" parTransId="{6A1701B2-E992-4FE0-8C42-8593FBC33C0A}" sibTransId="{21C98C72-D4A9-4CA9-923A-AB7467CE663B}"/>
    <dgm:cxn modelId="{4865FBED-EBCD-4622-8609-1ED10036B2FF}" srcId="{425D0566-C6D0-4349-8574-BD3AC2485E73}" destId="{FD6E27CD-50F3-4002-A1E7-98AE643CCE18}" srcOrd="12" destOrd="0" parTransId="{D1151DE2-DFD8-4C3B-9FC1-F08DBF6F90D3}" sibTransId="{686414BB-CF5C-48A6-A76F-29FA0C0DDED1}"/>
    <dgm:cxn modelId="{C535B2C4-AA27-EA40-B555-CF902E6D0DB6}" type="presParOf" srcId="{A27A36BD-23ED-5745-859F-4C5C453E566C}" destId="{A3D4719B-FE5C-F244-A5F7-920DE46A170C}" srcOrd="0" destOrd="0" presId="urn:microsoft.com/office/officeart/2008/layout/LinedList"/>
    <dgm:cxn modelId="{5D56A593-F67E-9841-8D9D-9D946322817E}" type="presParOf" srcId="{A27A36BD-23ED-5745-859F-4C5C453E566C}" destId="{3C3738E9-925C-6949-A020-1EA95188103B}" srcOrd="1" destOrd="0" presId="urn:microsoft.com/office/officeart/2008/layout/LinedList"/>
    <dgm:cxn modelId="{E81D94A4-08E1-AF43-9F48-8580CF184DFF}" type="presParOf" srcId="{3C3738E9-925C-6949-A020-1EA95188103B}" destId="{57F628B0-EF2B-6F4B-82FD-60000CE1C803}" srcOrd="0" destOrd="0" presId="urn:microsoft.com/office/officeart/2008/layout/LinedList"/>
    <dgm:cxn modelId="{9A72F758-DDFC-DB4B-9CA4-F500328DC523}" type="presParOf" srcId="{3C3738E9-925C-6949-A020-1EA95188103B}" destId="{AF87680F-50CC-F941-BB97-B80A7EB225C3}" srcOrd="1" destOrd="0" presId="urn:microsoft.com/office/officeart/2008/layout/LinedList"/>
    <dgm:cxn modelId="{72883FE1-29C7-2A42-AA12-75607744E9C6}" type="presParOf" srcId="{AF87680F-50CC-F941-BB97-B80A7EB225C3}" destId="{B41ACDD2-3E99-EA48-A035-E31B1B020528}" srcOrd="0" destOrd="0" presId="urn:microsoft.com/office/officeart/2008/layout/LinedList"/>
    <dgm:cxn modelId="{1C320D56-60F2-014A-964D-3B8443E9CF87}" type="presParOf" srcId="{AF87680F-50CC-F941-BB97-B80A7EB225C3}" destId="{500AA9D2-15C2-AC4B-A22D-688BF3C733A9}" srcOrd="1" destOrd="0" presId="urn:microsoft.com/office/officeart/2008/layout/LinedList"/>
    <dgm:cxn modelId="{A6640B1A-EA4A-3B48-A531-A39E40075DDB}" type="presParOf" srcId="{500AA9D2-15C2-AC4B-A22D-688BF3C733A9}" destId="{998086C9-58BF-A743-BE7C-8DF012E64A3A}" srcOrd="0" destOrd="0" presId="urn:microsoft.com/office/officeart/2008/layout/LinedList"/>
    <dgm:cxn modelId="{8142E180-B888-724C-B95F-95152707C483}" type="presParOf" srcId="{500AA9D2-15C2-AC4B-A22D-688BF3C733A9}" destId="{61E1BCCF-9D6D-E142-B3C1-CCCC8ADE5AB4}" srcOrd="1" destOrd="0" presId="urn:microsoft.com/office/officeart/2008/layout/LinedList"/>
    <dgm:cxn modelId="{1B46B973-5D66-E94C-8589-F48D0EA1A821}" type="presParOf" srcId="{500AA9D2-15C2-AC4B-A22D-688BF3C733A9}" destId="{FF3C35E2-5BDF-6647-A9F7-54A5292AF771}" srcOrd="2" destOrd="0" presId="urn:microsoft.com/office/officeart/2008/layout/LinedList"/>
    <dgm:cxn modelId="{655F1409-3BF4-0045-8E20-33C324484302}" type="presParOf" srcId="{AF87680F-50CC-F941-BB97-B80A7EB225C3}" destId="{5FD27395-3BB1-BA41-BABF-FD1CD291B7BE}" srcOrd="2" destOrd="0" presId="urn:microsoft.com/office/officeart/2008/layout/LinedList"/>
    <dgm:cxn modelId="{5CA29FD8-C131-FC43-845A-1B7396E4FA39}" type="presParOf" srcId="{AF87680F-50CC-F941-BB97-B80A7EB225C3}" destId="{42F8B677-38F5-FA4B-BEED-6018DE6B3303}" srcOrd="3" destOrd="0" presId="urn:microsoft.com/office/officeart/2008/layout/LinedList"/>
    <dgm:cxn modelId="{FEA15E8D-44DB-4A41-921A-0A7B492C35E0}" type="presParOf" srcId="{AF87680F-50CC-F941-BB97-B80A7EB225C3}" destId="{6A368606-B24E-8743-9D37-2B068173B119}" srcOrd="4" destOrd="0" presId="urn:microsoft.com/office/officeart/2008/layout/LinedList"/>
    <dgm:cxn modelId="{DD55D13D-7F3A-724C-8FCF-218EAD1F3374}" type="presParOf" srcId="{6A368606-B24E-8743-9D37-2B068173B119}" destId="{2F8CDCA4-F181-2E4D-AB3C-6C765B40917F}" srcOrd="0" destOrd="0" presId="urn:microsoft.com/office/officeart/2008/layout/LinedList"/>
    <dgm:cxn modelId="{A315F06B-F47A-E044-8111-472E2B47DCDC}" type="presParOf" srcId="{6A368606-B24E-8743-9D37-2B068173B119}" destId="{75CA088C-C788-2B4D-A08B-99E610001661}" srcOrd="1" destOrd="0" presId="urn:microsoft.com/office/officeart/2008/layout/LinedList"/>
    <dgm:cxn modelId="{CB2913F1-C8ED-2641-BEAA-BF9658E3079F}" type="presParOf" srcId="{6A368606-B24E-8743-9D37-2B068173B119}" destId="{FE4DC3E4-7815-384A-8D9B-B8AE98EF5523}" srcOrd="2" destOrd="0" presId="urn:microsoft.com/office/officeart/2008/layout/LinedList"/>
    <dgm:cxn modelId="{CA8B578B-D1A5-5742-80C2-7F16DE3E1156}" type="presParOf" srcId="{AF87680F-50CC-F941-BB97-B80A7EB225C3}" destId="{219A810C-6370-4741-876A-4D89DF02E932}" srcOrd="5" destOrd="0" presId="urn:microsoft.com/office/officeart/2008/layout/LinedList"/>
    <dgm:cxn modelId="{D225F72C-8932-E442-B4F8-0F766D66466E}" type="presParOf" srcId="{AF87680F-50CC-F941-BB97-B80A7EB225C3}" destId="{0B33FE5D-1D1F-7E4B-85A0-3283324CDD9A}" srcOrd="6" destOrd="0" presId="urn:microsoft.com/office/officeart/2008/layout/LinedList"/>
    <dgm:cxn modelId="{AC7C68C0-1747-F948-BCAF-C33DCE070A08}" type="presParOf" srcId="{AF87680F-50CC-F941-BB97-B80A7EB225C3}" destId="{A1D82DBD-9A96-E442-8F55-381ECEB673D2}" srcOrd="7" destOrd="0" presId="urn:microsoft.com/office/officeart/2008/layout/LinedList"/>
    <dgm:cxn modelId="{E906B853-F5C2-2248-B896-B4CC9D332BB8}" type="presParOf" srcId="{A1D82DBD-9A96-E442-8F55-381ECEB673D2}" destId="{675FF13E-4066-E24C-AA95-D814B52CCA13}" srcOrd="0" destOrd="0" presId="urn:microsoft.com/office/officeart/2008/layout/LinedList"/>
    <dgm:cxn modelId="{3E9EA41A-22F4-0B45-B40C-5AF8B0070BD0}" type="presParOf" srcId="{A1D82DBD-9A96-E442-8F55-381ECEB673D2}" destId="{E5F90739-E2C5-744F-9101-0C7A8BD1258A}" srcOrd="1" destOrd="0" presId="urn:microsoft.com/office/officeart/2008/layout/LinedList"/>
    <dgm:cxn modelId="{E4A01DBB-1AE0-8744-A11C-0AEA2392FFC0}" type="presParOf" srcId="{A1D82DBD-9A96-E442-8F55-381ECEB673D2}" destId="{0BCDE581-C9EF-9F4E-8EC3-7C171A0D5F0D}" srcOrd="2" destOrd="0" presId="urn:microsoft.com/office/officeart/2008/layout/LinedList"/>
    <dgm:cxn modelId="{58221A1A-ACEA-BB49-9085-CC201A91D953}" type="presParOf" srcId="{AF87680F-50CC-F941-BB97-B80A7EB225C3}" destId="{3968FE99-8880-2B49-A0D6-CAF93013EA52}" srcOrd="8" destOrd="0" presId="urn:microsoft.com/office/officeart/2008/layout/LinedList"/>
    <dgm:cxn modelId="{555F766F-F382-BF47-BD46-37197896B160}" type="presParOf" srcId="{AF87680F-50CC-F941-BB97-B80A7EB225C3}" destId="{D2FD421B-9A8E-9D47-8069-8EE95EBCA67D}" srcOrd="9" destOrd="0" presId="urn:microsoft.com/office/officeart/2008/layout/LinedList"/>
    <dgm:cxn modelId="{537745A0-6236-E444-95A7-4EFA24706B2F}" type="presParOf" srcId="{AF87680F-50CC-F941-BB97-B80A7EB225C3}" destId="{79747D5B-5368-1244-A51F-BAC0F77CF2F4}" srcOrd="10" destOrd="0" presId="urn:microsoft.com/office/officeart/2008/layout/LinedList"/>
    <dgm:cxn modelId="{9477805B-1C78-5A48-9579-B179C3910BA2}" type="presParOf" srcId="{79747D5B-5368-1244-A51F-BAC0F77CF2F4}" destId="{12F0DC44-1D11-EC40-A5B5-36A1BFDC9F71}" srcOrd="0" destOrd="0" presId="urn:microsoft.com/office/officeart/2008/layout/LinedList"/>
    <dgm:cxn modelId="{2280627F-D7CB-7E46-B788-86AFF800BBDA}" type="presParOf" srcId="{79747D5B-5368-1244-A51F-BAC0F77CF2F4}" destId="{D2FB06F6-A12B-1A44-8DDE-43FB5B329056}" srcOrd="1" destOrd="0" presId="urn:microsoft.com/office/officeart/2008/layout/LinedList"/>
    <dgm:cxn modelId="{B754D7D0-1202-3441-8A4C-5EA15F8DC6FC}" type="presParOf" srcId="{79747D5B-5368-1244-A51F-BAC0F77CF2F4}" destId="{2DB24610-84D7-0B4A-8585-4D8776B0F556}" srcOrd="2" destOrd="0" presId="urn:microsoft.com/office/officeart/2008/layout/LinedList"/>
    <dgm:cxn modelId="{3632B109-7491-CE44-92BD-822A18D61FBE}" type="presParOf" srcId="{AF87680F-50CC-F941-BB97-B80A7EB225C3}" destId="{0B401292-F9C2-9B42-95C5-0F46D67DA4AF}" srcOrd="11" destOrd="0" presId="urn:microsoft.com/office/officeart/2008/layout/LinedList"/>
    <dgm:cxn modelId="{7AB96934-F0C2-8B44-844D-3D1AC9056529}" type="presParOf" srcId="{AF87680F-50CC-F941-BB97-B80A7EB225C3}" destId="{0A7314BE-754D-5D4A-A596-A8DDFC259D33}" srcOrd="12" destOrd="0" presId="urn:microsoft.com/office/officeart/2008/layout/LinedList"/>
    <dgm:cxn modelId="{5AF539B3-62A9-6B46-AA33-4D93C5E72983}" type="presParOf" srcId="{AF87680F-50CC-F941-BB97-B80A7EB225C3}" destId="{9C523F3F-205F-9547-A2D0-5291B4D19D2E}" srcOrd="13" destOrd="0" presId="urn:microsoft.com/office/officeart/2008/layout/LinedList"/>
    <dgm:cxn modelId="{FA542232-1D18-1B43-8AE3-772BC7755F4E}" type="presParOf" srcId="{9C523F3F-205F-9547-A2D0-5291B4D19D2E}" destId="{034DD722-3893-FB4E-BF37-B9D386E045DE}" srcOrd="0" destOrd="0" presId="urn:microsoft.com/office/officeart/2008/layout/LinedList"/>
    <dgm:cxn modelId="{ECA9BA98-0E62-B346-B8C4-3FA80785C8B6}" type="presParOf" srcId="{9C523F3F-205F-9547-A2D0-5291B4D19D2E}" destId="{B86BFB26-769B-A544-A83E-24C711090C14}" srcOrd="1" destOrd="0" presId="urn:microsoft.com/office/officeart/2008/layout/LinedList"/>
    <dgm:cxn modelId="{1A7F47E6-BB42-214F-927A-3C0F3F52B701}" type="presParOf" srcId="{9C523F3F-205F-9547-A2D0-5291B4D19D2E}" destId="{086248AA-1E06-FD41-AD63-296DD2E72C2C}" srcOrd="2" destOrd="0" presId="urn:microsoft.com/office/officeart/2008/layout/LinedList"/>
    <dgm:cxn modelId="{AB601A07-8602-594A-B37E-F5A625FBBE54}" type="presParOf" srcId="{AF87680F-50CC-F941-BB97-B80A7EB225C3}" destId="{DD3EC8B8-39E8-954C-AB7C-0DEC9AB6E7AD}" srcOrd="14" destOrd="0" presId="urn:microsoft.com/office/officeart/2008/layout/LinedList"/>
    <dgm:cxn modelId="{0A6C4616-7D34-A041-9A33-FC8F42B54E8E}" type="presParOf" srcId="{AF87680F-50CC-F941-BB97-B80A7EB225C3}" destId="{05B567D2-0624-3944-B946-0E62724D1CEB}" srcOrd="15" destOrd="0" presId="urn:microsoft.com/office/officeart/2008/layout/LinedList"/>
    <dgm:cxn modelId="{74BAA606-887A-614F-94AB-9AC932E865B8}" type="presParOf" srcId="{AF87680F-50CC-F941-BB97-B80A7EB225C3}" destId="{E62EECEB-BA67-E543-A9C3-BFF476D716D6}" srcOrd="16" destOrd="0" presId="urn:microsoft.com/office/officeart/2008/layout/LinedList"/>
    <dgm:cxn modelId="{E094FB7A-CFA2-6E47-8BF9-98B0DF980D5B}" type="presParOf" srcId="{E62EECEB-BA67-E543-A9C3-BFF476D716D6}" destId="{7ED8DC43-265D-CF4D-8C7F-6370F5740A03}" srcOrd="0" destOrd="0" presId="urn:microsoft.com/office/officeart/2008/layout/LinedList"/>
    <dgm:cxn modelId="{F7EF5490-538C-6E46-9D79-991AF98517BB}" type="presParOf" srcId="{E62EECEB-BA67-E543-A9C3-BFF476D716D6}" destId="{A7EF6875-5DA9-9140-A969-DCDEDA8AF303}" srcOrd="1" destOrd="0" presId="urn:microsoft.com/office/officeart/2008/layout/LinedList"/>
    <dgm:cxn modelId="{F2A4F663-F9E0-614F-B02E-B763FA965796}" type="presParOf" srcId="{E62EECEB-BA67-E543-A9C3-BFF476D716D6}" destId="{BD8034D0-7989-D147-A6F5-F10691220424}" srcOrd="2" destOrd="0" presId="urn:microsoft.com/office/officeart/2008/layout/LinedList"/>
    <dgm:cxn modelId="{5CA19532-24B5-8546-BD5D-CE7961314035}" type="presParOf" srcId="{AF87680F-50CC-F941-BB97-B80A7EB225C3}" destId="{F780EB53-9608-0045-82B9-A83FD328C3B1}" srcOrd="17" destOrd="0" presId="urn:microsoft.com/office/officeart/2008/layout/LinedList"/>
    <dgm:cxn modelId="{1F7B876B-E894-DD41-9A28-439F3759B789}" type="presParOf" srcId="{AF87680F-50CC-F941-BB97-B80A7EB225C3}" destId="{BA2BD333-02E4-794D-9755-9F2B10216D25}" srcOrd="18" destOrd="0" presId="urn:microsoft.com/office/officeart/2008/layout/LinedList"/>
    <dgm:cxn modelId="{5D1807F5-2227-4B49-9533-484FA1D9D54F}" type="presParOf" srcId="{AF87680F-50CC-F941-BB97-B80A7EB225C3}" destId="{00DE3FD2-728E-FD44-9D24-8D645FB40E2F}" srcOrd="19" destOrd="0" presId="urn:microsoft.com/office/officeart/2008/layout/LinedList"/>
    <dgm:cxn modelId="{3A02D70C-DBB9-604D-B53F-1F4B7896A9DD}" type="presParOf" srcId="{00DE3FD2-728E-FD44-9D24-8D645FB40E2F}" destId="{27DA583C-F00C-2444-8CDF-5628050BE7E7}" srcOrd="0" destOrd="0" presId="urn:microsoft.com/office/officeart/2008/layout/LinedList"/>
    <dgm:cxn modelId="{AD9CB78B-96DC-6841-BD1F-0D7E5766B183}" type="presParOf" srcId="{00DE3FD2-728E-FD44-9D24-8D645FB40E2F}" destId="{95F49363-67FA-EB4C-A366-32DB7C2A8F64}" srcOrd="1" destOrd="0" presId="urn:microsoft.com/office/officeart/2008/layout/LinedList"/>
    <dgm:cxn modelId="{C9E502CA-3607-934B-B47F-0777B48B4BAC}" type="presParOf" srcId="{00DE3FD2-728E-FD44-9D24-8D645FB40E2F}" destId="{62085924-7746-0C43-9F88-ABF4A0DD21D5}" srcOrd="2" destOrd="0" presId="urn:microsoft.com/office/officeart/2008/layout/LinedList"/>
    <dgm:cxn modelId="{07597072-5AE1-404C-81C7-287A3A059F51}" type="presParOf" srcId="{AF87680F-50CC-F941-BB97-B80A7EB225C3}" destId="{8F0EBE21-6124-7E45-B1E1-2584B116AD29}" srcOrd="20" destOrd="0" presId="urn:microsoft.com/office/officeart/2008/layout/LinedList"/>
    <dgm:cxn modelId="{075B1EB5-D71F-7A49-BD1E-FA1EFC8D3201}" type="presParOf" srcId="{AF87680F-50CC-F941-BB97-B80A7EB225C3}" destId="{B570FD6A-CC1E-9D42-A22D-6EE3F9A5481D}" srcOrd="21" destOrd="0" presId="urn:microsoft.com/office/officeart/2008/layout/LinedList"/>
    <dgm:cxn modelId="{DCB39A3B-8728-AF40-86F1-39A66B870998}" type="presParOf" srcId="{AF87680F-50CC-F941-BB97-B80A7EB225C3}" destId="{5D241EFE-FBF7-4245-B28D-CE8EDC534187}" srcOrd="22" destOrd="0" presId="urn:microsoft.com/office/officeart/2008/layout/LinedList"/>
    <dgm:cxn modelId="{2E5FEDDD-6C4C-DC41-9D1E-6184517B5BD6}" type="presParOf" srcId="{5D241EFE-FBF7-4245-B28D-CE8EDC534187}" destId="{BC3F075E-8CE0-0B4B-BA64-AD557902431E}" srcOrd="0" destOrd="0" presId="urn:microsoft.com/office/officeart/2008/layout/LinedList"/>
    <dgm:cxn modelId="{692DC588-6A8E-884D-8578-9B6B6ECB5EA2}" type="presParOf" srcId="{5D241EFE-FBF7-4245-B28D-CE8EDC534187}" destId="{0E8D2A3C-62FE-DD43-B98C-AE3341688CDF}" srcOrd="1" destOrd="0" presId="urn:microsoft.com/office/officeart/2008/layout/LinedList"/>
    <dgm:cxn modelId="{471AD7C8-D27A-E74F-85F6-DF5E98B48A56}" type="presParOf" srcId="{5D241EFE-FBF7-4245-B28D-CE8EDC534187}" destId="{95CDC6F9-1DD9-E444-A20D-3BC1235A41B9}" srcOrd="2" destOrd="0" presId="urn:microsoft.com/office/officeart/2008/layout/LinedList"/>
    <dgm:cxn modelId="{4B12A9E7-86CB-C84E-92ED-DEF340D188E5}" type="presParOf" srcId="{AF87680F-50CC-F941-BB97-B80A7EB225C3}" destId="{30ACF0F5-0A81-C245-B132-951DBA0011BD}" srcOrd="23" destOrd="0" presId="urn:microsoft.com/office/officeart/2008/layout/LinedList"/>
    <dgm:cxn modelId="{60588F6F-E424-C54D-9522-573C2575E013}" type="presParOf" srcId="{AF87680F-50CC-F941-BB97-B80A7EB225C3}" destId="{40538C9E-2C6F-9C43-8BF9-F3BB8813F582}" srcOrd="24" destOrd="0" presId="urn:microsoft.com/office/officeart/2008/layout/LinedList"/>
    <dgm:cxn modelId="{4F8D5C55-2D29-FC41-8F10-8DE551628C04}" type="presParOf" srcId="{AF87680F-50CC-F941-BB97-B80A7EB225C3}" destId="{2168F92A-B6E9-0340-8B76-BE96694645ED}" srcOrd="25" destOrd="0" presId="urn:microsoft.com/office/officeart/2008/layout/LinedList"/>
    <dgm:cxn modelId="{176BD107-A676-B347-851A-78BE73DEAF6F}" type="presParOf" srcId="{2168F92A-B6E9-0340-8B76-BE96694645ED}" destId="{9C502334-6449-2642-9ED5-7F54918B5280}" srcOrd="0" destOrd="0" presId="urn:microsoft.com/office/officeart/2008/layout/LinedList"/>
    <dgm:cxn modelId="{6472952A-4DD7-6140-B07B-3CF74CD281FA}" type="presParOf" srcId="{2168F92A-B6E9-0340-8B76-BE96694645ED}" destId="{246D2B83-F562-AA4A-8ABD-C8A7A9C5ACE0}" srcOrd="1" destOrd="0" presId="urn:microsoft.com/office/officeart/2008/layout/LinedList"/>
    <dgm:cxn modelId="{1D6A16B6-E961-9E4C-8D9D-CC9877FFD402}" type="presParOf" srcId="{2168F92A-B6E9-0340-8B76-BE96694645ED}" destId="{BCD88C85-2DED-7649-9ADD-A089A5D253D3}" srcOrd="2" destOrd="0" presId="urn:microsoft.com/office/officeart/2008/layout/LinedList"/>
    <dgm:cxn modelId="{86746642-23B7-0249-AF89-C1290557307A}" type="presParOf" srcId="{AF87680F-50CC-F941-BB97-B80A7EB225C3}" destId="{F41B6604-72F3-0C42-A088-C70A15664394}" srcOrd="26" destOrd="0" presId="urn:microsoft.com/office/officeart/2008/layout/LinedList"/>
    <dgm:cxn modelId="{8E344CE1-BDC9-8E4D-86A9-9CAB1ADE89CB}" type="presParOf" srcId="{AF87680F-50CC-F941-BB97-B80A7EB225C3}" destId="{361BCD70-75D7-BA42-A9B9-7BFB7D16E498}" srcOrd="27" destOrd="0" presId="urn:microsoft.com/office/officeart/2008/layout/LinedList"/>
    <dgm:cxn modelId="{DEDF261F-A3C0-8E47-8993-A8A5F0F662A7}" type="presParOf" srcId="{AF87680F-50CC-F941-BB97-B80A7EB225C3}" destId="{5467BB78-D0EA-A546-807D-83A33F112544}" srcOrd="28" destOrd="0" presId="urn:microsoft.com/office/officeart/2008/layout/LinedList"/>
    <dgm:cxn modelId="{AA1260C6-A85C-824A-8541-3D40ADD5AB56}" type="presParOf" srcId="{5467BB78-D0EA-A546-807D-83A33F112544}" destId="{6CF2964B-1800-9542-B1E9-804E44EE101F}" srcOrd="0" destOrd="0" presId="urn:microsoft.com/office/officeart/2008/layout/LinedList"/>
    <dgm:cxn modelId="{99E82ADB-6BA3-AC4E-8972-757D0157E19A}" type="presParOf" srcId="{5467BB78-D0EA-A546-807D-83A33F112544}" destId="{A263C504-E0E9-1B48-87A6-8EB297D73670}" srcOrd="1" destOrd="0" presId="urn:microsoft.com/office/officeart/2008/layout/LinedList"/>
    <dgm:cxn modelId="{E17467DE-7C20-CD4B-A0A4-9F2CFC2F7646}" type="presParOf" srcId="{5467BB78-D0EA-A546-807D-83A33F112544}" destId="{72355288-7BA4-ED48-847E-60766F254294}" srcOrd="2" destOrd="0" presId="urn:microsoft.com/office/officeart/2008/layout/LinedList"/>
    <dgm:cxn modelId="{1CE0596D-6D79-2D4A-803F-1A07CD4ACDD4}" type="presParOf" srcId="{AF87680F-50CC-F941-BB97-B80A7EB225C3}" destId="{8E578540-E4CE-9649-B2E9-95BD7972DDC7}" srcOrd="29" destOrd="0" presId="urn:microsoft.com/office/officeart/2008/layout/LinedList"/>
    <dgm:cxn modelId="{1D4CA005-AA9C-004C-8B00-1D351A0151C3}" type="presParOf" srcId="{AF87680F-50CC-F941-BB97-B80A7EB225C3}" destId="{8B790885-BCA5-FA4D-B067-8713C8621E6A}" srcOrd="30" destOrd="0" presId="urn:microsoft.com/office/officeart/2008/layout/LinedList"/>
    <dgm:cxn modelId="{25FF59C4-60A4-8F4F-9CF2-B32EE69DB58C}" type="presParOf" srcId="{AF87680F-50CC-F941-BB97-B80A7EB225C3}" destId="{0837E612-F0B0-714E-A54D-C29CBE76BF24}" srcOrd="31" destOrd="0" presId="urn:microsoft.com/office/officeart/2008/layout/LinedList"/>
    <dgm:cxn modelId="{9E369CEA-8C9F-594A-8957-5C960570D1BA}" type="presParOf" srcId="{0837E612-F0B0-714E-A54D-C29CBE76BF24}" destId="{65DF5B58-63B2-AE42-95B1-020C07544B7D}" srcOrd="0" destOrd="0" presId="urn:microsoft.com/office/officeart/2008/layout/LinedList"/>
    <dgm:cxn modelId="{B10C94D2-92D4-8945-8230-1A98A169320A}" type="presParOf" srcId="{0837E612-F0B0-714E-A54D-C29CBE76BF24}" destId="{F60529FA-17BD-6040-8526-6D45B3613D33}" srcOrd="1" destOrd="0" presId="urn:microsoft.com/office/officeart/2008/layout/LinedList"/>
    <dgm:cxn modelId="{76C671E5-46A3-424E-987C-2AEA6D7EEA37}" type="presParOf" srcId="{0837E612-F0B0-714E-A54D-C29CBE76BF24}" destId="{F33331BE-9A5E-164A-8B2F-5490AD9D5480}" srcOrd="2" destOrd="0" presId="urn:microsoft.com/office/officeart/2008/layout/LinedList"/>
    <dgm:cxn modelId="{91365BED-208C-2540-8AA4-B009A7468C84}" type="presParOf" srcId="{AF87680F-50CC-F941-BB97-B80A7EB225C3}" destId="{01DAAD39-65D3-4148-94AF-E20E5D222777}" srcOrd="32" destOrd="0" presId="urn:microsoft.com/office/officeart/2008/layout/LinedList"/>
    <dgm:cxn modelId="{D7A81B55-5E21-4641-A1F8-9ED97134E6B0}" type="presParOf" srcId="{AF87680F-50CC-F941-BB97-B80A7EB225C3}" destId="{37867FAF-B558-AC46-A06D-AC6B7EE2D0A8}" srcOrd="33" destOrd="0" presId="urn:microsoft.com/office/officeart/2008/layout/LinedList"/>
    <dgm:cxn modelId="{EAFBF2C6-30F4-3746-8D03-502D3E329A0B}" type="presParOf" srcId="{AF87680F-50CC-F941-BB97-B80A7EB225C3}" destId="{7817EF85-7BC5-0C4C-BB8D-39E44B2AC09D}" srcOrd="34" destOrd="0" presId="urn:microsoft.com/office/officeart/2008/layout/LinedList"/>
    <dgm:cxn modelId="{81132B39-AA02-1D4C-BF2D-7C28BF08A90F}" type="presParOf" srcId="{7817EF85-7BC5-0C4C-BB8D-39E44B2AC09D}" destId="{95B54636-D233-1C4C-8DDE-F15BE49D1486}" srcOrd="0" destOrd="0" presId="urn:microsoft.com/office/officeart/2008/layout/LinedList"/>
    <dgm:cxn modelId="{DB17F7A5-2506-264E-9DDA-D11DF70CF31B}" type="presParOf" srcId="{7817EF85-7BC5-0C4C-BB8D-39E44B2AC09D}" destId="{FF0B27CB-47DD-F149-9ECE-CEBF63CFBAFE}" srcOrd="1" destOrd="0" presId="urn:microsoft.com/office/officeart/2008/layout/LinedList"/>
    <dgm:cxn modelId="{F4CEF33C-1AA2-2A44-B00E-F09600837526}" type="presParOf" srcId="{7817EF85-7BC5-0C4C-BB8D-39E44B2AC09D}" destId="{340DBCC0-E43B-0A42-BEC3-14EC26D518C6}" srcOrd="2" destOrd="0" presId="urn:microsoft.com/office/officeart/2008/layout/LinedList"/>
    <dgm:cxn modelId="{AB92250A-094A-2E44-8715-FE85BADC47D4}" type="presParOf" srcId="{AF87680F-50CC-F941-BB97-B80A7EB225C3}" destId="{ECF65C1E-C399-554C-8465-B4E97FBA5D03}" srcOrd="35" destOrd="0" presId="urn:microsoft.com/office/officeart/2008/layout/LinedList"/>
    <dgm:cxn modelId="{7EBC1947-E55E-BA4D-BE9D-97926D31851C}" type="presParOf" srcId="{AF87680F-50CC-F941-BB97-B80A7EB225C3}" destId="{50B52279-521E-E34B-A61A-C12ED633E50E}" srcOrd="36" destOrd="0" presId="urn:microsoft.com/office/officeart/2008/layout/LinedList"/>
    <dgm:cxn modelId="{0C6539AF-2C75-1841-B87A-8C432E8398B2}" type="presParOf" srcId="{AF87680F-50CC-F941-BB97-B80A7EB225C3}" destId="{DFC6E257-B150-F641-B438-4B3BEEF65B57}" srcOrd="37" destOrd="0" presId="urn:microsoft.com/office/officeart/2008/layout/LinedList"/>
    <dgm:cxn modelId="{537CEAEF-EB33-E547-84A0-308EDDD5B8DB}" type="presParOf" srcId="{DFC6E257-B150-F641-B438-4B3BEEF65B57}" destId="{E8518D0B-DD7E-384B-9015-BE0AF008C1B9}" srcOrd="0" destOrd="0" presId="urn:microsoft.com/office/officeart/2008/layout/LinedList"/>
    <dgm:cxn modelId="{B6BBE38A-C85C-2845-9023-F002EAEBC207}" type="presParOf" srcId="{DFC6E257-B150-F641-B438-4B3BEEF65B57}" destId="{DFC2D873-9E34-2744-BD13-EEFF9E5D5BDC}" srcOrd="1" destOrd="0" presId="urn:microsoft.com/office/officeart/2008/layout/LinedList"/>
    <dgm:cxn modelId="{D80CF778-42CF-7F4B-B730-1AC009D0C8B5}" type="presParOf" srcId="{DFC6E257-B150-F641-B438-4B3BEEF65B57}" destId="{A9D1E0B4-18A2-DB44-9B30-C0189FF798E0}" srcOrd="2" destOrd="0" presId="urn:microsoft.com/office/officeart/2008/layout/LinedList"/>
    <dgm:cxn modelId="{9B8F76B5-4731-8A4B-B302-DB4D332EF4DA}" type="presParOf" srcId="{AF87680F-50CC-F941-BB97-B80A7EB225C3}" destId="{4F9C668A-A341-4C49-8444-FBCD273703FF}" srcOrd="38" destOrd="0" presId="urn:microsoft.com/office/officeart/2008/layout/LinedList"/>
    <dgm:cxn modelId="{2DF3FA73-B68A-5F47-8CBC-E6FBD8A1B24D}" type="presParOf" srcId="{AF87680F-50CC-F941-BB97-B80A7EB225C3}" destId="{149BB6D1-3810-3A40-9817-DAE2FF8029D5}" srcOrd="39" destOrd="0" presId="urn:microsoft.com/office/officeart/2008/layout/LinedList"/>
    <dgm:cxn modelId="{8876CE4D-DDE3-9F4B-AF4F-BA38A4B6EB9F}" type="presParOf" srcId="{AF87680F-50CC-F941-BB97-B80A7EB225C3}" destId="{C32B842B-9E35-2C49-906C-7E1D7C080DB9}" srcOrd="40" destOrd="0" presId="urn:microsoft.com/office/officeart/2008/layout/LinedList"/>
    <dgm:cxn modelId="{ACA53EFE-3668-EE48-BF42-34DA2A0418BD}" type="presParOf" srcId="{C32B842B-9E35-2C49-906C-7E1D7C080DB9}" destId="{53AD8DC7-6F49-A148-B736-2B8C058AE874}" srcOrd="0" destOrd="0" presId="urn:microsoft.com/office/officeart/2008/layout/LinedList"/>
    <dgm:cxn modelId="{C38F4153-02FC-DF4A-B0E9-CACC42D66E27}" type="presParOf" srcId="{C32B842B-9E35-2C49-906C-7E1D7C080DB9}" destId="{57D7E1DB-F67E-5D44-B583-A3D1BC78E03D}" srcOrd="1" destOrd="0" presId="urn:microsoft.com/office/officeart/2008/layout/LinedList"/>
    <dgm:cxn modelId="{06894417-CFA4-C641-B43B-03451FA1684D}" type="presParOf" srcId="{C32B842B-9E35-2C49-906C-7E1D7C080DB9}" destId="{D253AFE4-54CA-F040-AB7C-C4CEA12DA9E0}" srcOrd="2" destOrd="0" presId="urn:microsoft.com/office/officeart/2008/layout/LinedList"/>
    <dgm:cxn modelId="{35500FD5-1201-6048-93BE-F3C19D7EC4FC}" type="presParOf" srcId="{AF87680F-50CC-F941-BB97-B80A7EB225C3}" destId="{CF98C548-9CCC-EB4C-A800-96B8C39E508E}" srcOrd="41" destOrd="0" presId="urn:microsoft.com/office/officeart/2008/layout/LinedList"/>
    <dgm:cxn modelId="{F2F58F83-D837-FF49-8057-69DC1459601A}" type="presParOf" srcId="{AF87680F-50CC-F941-BB97-B80A7EB225C3}" destId="{9234BDCB-FE87-564B-817B-508C11E31615}" srcOrd="42" destOrd="0" presId="urn:microsoft.com/office/officeart/2008/layout/LinedList"/>
    <dgm:cxn modelId="{589AA7B6-F815-824D-B4EE-E6EEAA7BB5E3}" type="presParOf" srcId="{AF87680F-50CC-F941-BB97-B80A7EB225C3}" destId="{F009F995-AA39-714D-8139-8A5718047465}" srcOrd="43" destOrd="0" presId="urn:microsoft.com/office/officeart/2008/layout/LinedList"/>
    <dgm:cxn modelId="{979BA498-D2A1-6E45-B918-2B6C36F756EC}" type="presParOf" srcId="{F009F995-AA39-714D-8139-8A5718047465}" destId="{046ADF6D-3FF8-254F-9034-249FE2AD7C62}" srcOrd="0" destOrd="0" presId="urn:microsoft.com/office/officeart/2008/layout/LinedList"/>
    <dgm:cxn modelId="{BD614836-B371-BC47-B5B4-DA0E5B741F32}" type="presParOf" srcId="{F009F995-AA39-714D-8139-8A5718047465}" destId="{8793DE1B-8C46-3A45-B547-B68E766A3602}" srcOrd="1" destOrd="0" presId="urn:microsoft.com/office/officeart/2008/layout/LinedList"/>
    <dgm:cxn modelId="{CA3845F3-6575-5748-9728-08E90D03B128}" type="presParOf" srcId="{F009F995-AA39-714D-8139-8A5718047465}" destId="{A5852502-F161-FE4D-BA7F-C064621C0E4C}" srcOrd="2" destOrd="0" presId="urn:microsoft.com/office/officeart/2008/layout/LinedList"/>
    <dgm:cxn modelId="{93F24777-D3F2-5A4B-99AB-0130B14CFD94}" type="presParOf" srcId="{AF87680F-50CC-F941-BB97-B80A7EB225C3}" destId="{C0F3A78E-F5FC-DE4C-8159-6350059FE2D3}" srcOrd="44" destOrd="0" presId="urn:microsoft.com/office/officeart/2008/layout/LinedList"/>
    <dgm:cxn modelId="{A7007272-33A5-8444-990D-B21BDC01D135}" type="presParOf" srcId="{AF87680F-50CC-F941-BB97-B80A7EB225C3}" destId="{274536B6-D929-234B-84E5-0929079F2264}" srcOrd="4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8A5CD6-F0A7-F24C-8978-F4BD1A051222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F962BE-3A55-3C4B-A577-E1E5390F7321}">
      <dgm:prSet phldrT="[Testo]" custT="1"/>
      <dgm:spPr/>
      <dgm:t>
        <a:bodyPr/>
        <a:lstStyle/>
        <a:p>
          <a:r>
            <a:rPr lang="en-US" sz="1200" b="1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Industry, Synergies &amp; Enablers Directorate (ISE)</a:t>
          </a:r>
          <a:endParaRPr lang="en-US" sz="1200" b="1" u="none" strike="noStrike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b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supports a range of activities critical to collaborative </a:t>
          </a:r>
          <a:r>
            <a:rPr lang="en-US" sz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capability development in Europe.</a:t>
          </a:r>
          <a:endParaRPr lang="it-IT" sz="1200" dirty="0">
            <a:latin typeface="+mn-lt"/>
          </a:endParaRPr>
        </a:p>
      </dgm:t>
    </dgm:pt>
    <dgm:pt modelId="{F1A83F7D-469D-F749-B887-BFF21E32DE22}" type="parTrans" cxnId="{99446246-8DC5-F148-95EC-83E50CCD8267}">
      <dgm:prSet/>
      <dgm:spPr/>
      <dgm:t>
        <a:bodyPr/>
        <a:lstStyle/>
        <a:p>
          <a:endParaRPr lang="it-IT"/>
        </a:p>
      </dgm:t>
    </dgm:pt>
    <dgm:pt modelId="{947ED8A4-EAFF-4A47-B5E5-C4928209CDBF}" type="sibTrans" cxnId="{99446246-8DC5-F148-95EC-83E50CCD8267}">
      <dgm:prSet/>
      <dgm:spPr/>
      <dgm:t>
        <a:bodyPr/>
        <a:lstStyle/>
        <a:p>
          <a:endParaRPr lang="it-IT"/>
        </a:p>
      </dgm:t>
    </dgm:pt>
    <dgm:pt modelId="{2CF083C2-99FE-3848-B44D-6C3DEA7962EF}">
      <dgm:prSet phldrT="[Testo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US" sz="1200" b="1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Capability, Armament &amp; Planning Directorate (CAP)</a:t>
          </a:r>
          <a:endParaRPr lang="en-US" sz="1200" b="1" u="none" strike="noStrike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pPr>
            <a:buSzPts val="1000"/>
            <a:buFont typeface="Symbol" pitchFamily="2" charset="2"/>
            <a:buChar char=""/>
          </a:pPr>
          <a:b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supports the coherent development of the European </a:t>
          </a:r>
          <a:r>
            <a:rPr lang="en-US" sz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landscape by integrating EDA’s involvement in the Capability Development Plan (CDP), the Coordinated Annual Review on </a:t>
          </a:r>
          <a:r>
            <a:rPr lang="en-US" sz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(CARD) and the Permanent Structured Cooperation (PESCO).</a:t>
          </a:r>
          <a:endParaRPr lang="it-IT" sz="1200" dirty="0">
            <a:latin typeface="+mn-lt"/>
          </a:endParaRPr>
        </a:p>
      </dgm:t>
    </dgm:pt>
    <dgm:pt modelId="{306EED44-91AC-504D-AF97-F74D6CD7C992}" type="parTrans" cxnId="{0BCDF736-9849-6E4A-98B5-E07CF33623FB}">
      <dgm:prSet/>
      <dgm:spPr/>
      <dgm:t>
        <a:bodyPr/>
        <a:lstStyle/>
        <a:p>
          <a:endParaRPr lang="it-IT"/>
        </a:p>
      </dgm:t>
    </dgm:pt>
    <dgm:pt modelId="{A462F84D-1214-8741-A93B-3424E73F8F81}" type="sibTrans" cxnId="{0BCDF736-9849-6E4A-98B5-E07CF33623FB}">
      <dgm:prSet/>
      <dgm:spPr/>
      <dgm:t>
        <a:bodyPr/>
        <a:lstStyle/>
        <a:p>
          <a:endParaRPr lang="it-IT"/>
        </a:p>
      </dgm:t>
    </dgm:pt>
    <dgm:pt modelId="{96827131-EAD8-6149-97A0-CA63D163F3AD}">
      <dgm:prSet phldrT="[Testo]" custT="1"/>
      <dgm:spPr/>
      <dgm:t>
        <a:bodyPr/>
        <a:lstStyle/>
        <a:p>
          <a:r>
            <a:rPr lang="en-US" sz="1200" b="1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Research, Technology &amp; Innovation Directorate (RTI)</a:t>
          </a:r>
          <a:endParaRPr lang="en-US" sz="1200" b="1" u="none" strike="noStrike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b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promotes and supports </a:t>
          </a:r>
          <a:r>
            <a:rPr lang="en-US" sz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research at EU level. Based on the Overarching Strategic Research Agenda (OSRA), developed together with the Member States, the Directorate coordinates and plans </a:t>
          </a:r>
          <a:endParaRPr lang="it-IT" sz="1200" dirty="0">
            <a:latin typeface="+mn-lt"/>
          </a:endParaRPr>
        </a:p>
      </dgm:t>
    </dgm:pt>
    <dgm:pt modelId="{EC45606A-B0F1-444B-83A2-01EAC14E5B64}" type="parTrans" cxnId="{E57E908D-0689-3044-8DC2-A8D5236FCFA0}">
      <dgm:prSet/>
      <dgm:spPr/>
      <dgm:t>
        <a:bodyPr/>
        <a:lstStyle/>
        <a:p>
          <a:endParaRPr lang="it-IT"/>
        </a:p>
      </dgm:t>
    </dgm:pt>
    <dgm:pt modelId="{49B228D9-245B-424C-8671-DA1A95B95174}" type="sibTrans" cxnId="{E57E908D-0689-3044-8DC2-A8D5236FCFA0}">
      <dgm:prSet/>
      <dgm:spPr/>
      <dgm:t>
        <a:bodyPr/>
        <a:lstStyle/>
        <a:p>
          <a:endParaRPr lang="it-IT"/>
        </a:p>
      </dgm:t>
    </dgm:pt>
    <dgm:pt modelId="{BDFF59C8-B039-AB4F-8903-DEE09AA19C14}" type="pres">
      <dgm:prSet presAssocID="{398A5CD6-F0A7-F24C-8978-F4BD1A051222}" presName="linear" presStyleCnt="0">
        <dgm:presLayoutVars>
          <dgm:dir/>
          <dgm:animLvl val="lvl"/>
          <dgm:resizeHandles val="exact"/>
        </dgm:presLayoutVars>
      </dgm:prSet>
      <dgm:spPr/>
    </dgm:pt>
    <dgm:pt modelId="{9A7F5BB8-3472-3349-9C75-0B03731ACE31}" type="pres">
      <dgm:prSet presAssocID="{96F962BE-3A55-3C4B-A577-E1E5390F7321}" presName="parentLin" presStyleCnt="0"/>
      <dgm:spPr/>
    </dgm:pt>
    <dgm:pt modelId="{677B3E09-A3FF-B544-AC9F-6643465E0DCA}" type="pres">
      <dgm:prSet presAssocID="{96F962BE-3A55-3C4B-A577-E1E5390F7321}" presName="parentLeftMargin" presStyleLbl="node1" presStyleIdx="0" presStyleCnt="3"/>
      <dgm:spPr/>
    </dgm:pt>
    <dgm:pt modelId="{47C90F96-1B98-4648-8944-379B77A39908}" type="pres">
      <dgm:prSet presAssocID="{96F962BE-3A55-3C4B-A577-E1E5390F7321}" presName="parentText" presStyleLbl="node1" presStyleIdx="0" presStyleCnt="3" custLinFactNeighborX="8197" custLinFactNeighborY="26595">
        <dgm:presLayoutVars>
          <dgm:chMax val="0"/>
          <dgm:bulletEnabled val="1"/>
        </dgm:presLayoutVars>
      </dgm:prSet>
      <dgm:spPr/>
    </dgm:pt>
    <dgm:pt modelId="{C4208FB0-2830-6E4A-98B3-56F8052A61C9}" type="pres">
      <dgm:prSet presAssocID="{96F962BE-3A55-3C4B-A577-E1E5390F7321}" presName="negativeSpace" presStyleCnt="0"/>
      <dgm:spPr/>
    </dgm:pt>
    <dgm:pt modelId="{B5D1C30A-F068-2C47-96A0-79248501C713}" type="pres">
      <dgm:prSet presAssocID="{96F962BE-3A55-3C4B-A577-E1E5390F7321}" presName="childText" presStyleLbl="conFgAcc1" presStyleIdx="0" presStyleCnt="3" custLinFactY="-55122" custLinFactNeighborX="-125" custLinFactNeighborY="-100000">
        <dgm:presLayoutVars>
          <dgm:bulletEnabled val="1"/>
        </dgm:presLayoutVars>
      </dgm:prSet>
      <dgm:spPr/>
    </dgm:pt>
    <dgm:pt modelId="{E46E1DDF-2B51-A447-8BE4-91690CCB1802}" type="pres">
      <dgm:prSet presAssocID="{947ED8A4-EAFF-4A47-B5E5-C4928209CDBF}" presName="spaceBetweenRectangles" presStyleCnt="0"/>
      <dgm:spPr/>
    </dgm:pt>
    <dgm:pt modelId="{DB57A718-324C-8740-BE6F-39888D5D4E37}" type="pres">
      <dgm:prSet presAssocID="{2CF083C2-99FE-3848-B44D-6C3DEA7962EF}" presName="parentLin" presStyleCnt="0"/>
      <dgm:spPr/>
    </dgm:pt>
    <dgm:pt modelId="{8874DE36-299D-604D-90BD-EBE0305339C2}" type="pres">
      <dgm:prSet presAssocID="{2CF083C2-99FE-3848-B44D-6C3DEA7962EF}" presName="parentLeftMargin" presStyleLbl="node1" presStyleIdx="0" presStyleCnt="3"/>
      <dgm:spPr/>
    </dgm:pt>
    <dgm:pt modelId="{FF63E26D-CBD1-5F4E-B2E0-5FFB24CF1228}" type="pres">
      <dgm:prSet presAssocID="{2CF083C2-99FE-3848-B44D-6C3DEA7962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B823CC-F39A-3E4B-85BE-2F1838362A86}" type="pres">
      <dgm:prSet presAssocID="{2CF083C2-99FE-3848-B44D-6C3DEA7962EF}" presName="negativeSpace" presStyleCnt="0"/>
      <dgm:spPr/>
    </dgm:pt>
    <dgm:pt modelId="{FD79BC48-EE5C-E249-AC61-491778FFDC65}" type="pres">
      <dgm:prSet presAssocID="{2CF083C2-99FE-3848-B44D-6C3DEA7962EF}" presName="childText" presStyleLbl="conFgAcc1" presStyleIdx="1" presStyleCnt="3">
        <dgm:presLayoutVars>
          <dgm:bulletEnabled val="1"/>
        </dgm:presLayoutVars>
      </dgm:prSet>
      <dgm:spPr/>
    </dgm:pt>
    <dgm:pt modelId="{EC5585A8-253A-AA49-8989-6EC2ADDE9EEC}" type="pres">
      <dgm:prSet presAssocID="{A462F84D-1214-8741-A93B-3424E73F8F81}" presName="spaceBetweenRectangles" presStyleCnt="0"/>
      <dgm:spPr/>
    </dgm:pt>
    <dgm:pt modelId="{D1EBE44C-9856-984B-8433-41186B4B2DC0}" type="pres">
      <dgm:prSet presAssocID="{96827131-EAD8-6149-97A0-CA63D163F3AD}" presName="parentLin" presStyleCnt="0"/>
      <dgm:spPr/>
    </dgm:pt>
    <dgm:pt modelId="{061A7F80-C57F-E24B-9409-DDA496898F08}" type="pres">
      <dgm:prSet presAssocID="{96827131-EAD8-6149-97A0-CA63D163F3AD}" presName="parentLeftMargin" presStyleLbl="node1" presStyleIdx="1" presStyleCnt="3"/>
      <dgm:spPr/>
    </dgm:pt>
    <dgm:pt modelId="{4A096A9B-E5BF-654A-BB57-E6781B2C2B4C}" type="pres">
      <dgm:prSet presAssocID="{96827131-EAD8-6149-97A0-CA63D163F3AD}" presName="parentText" presStyleLbl="node1" presStyleIdx="2" presStyleCnt="3" custLinFactNeighborX="-3279" custLinFactNeighborY="-5726">
        <dgm:presLayoutVars>
          <dgm:chMax val="0"/>
          <dgm:bulletEnabled val="1"/>
        </dgm:presLayoutVars>
      </dgm:prSet>
      <dgm:spPr/>
    </dgm:pt>
    <dgm:pt modelId="{2365AEF5-9E38-D54D-A4F9-CC26FADB766B}" type="pres">
      <dgm:prSet presAssocID="{96827131-EAD8-6149-97A0-CA63D163F3AD}" presName="negativeSpace" presStyleCnt="0"/>
      <dgm:spPr/>
    </dgm:pt>
    <dgm:pt modelId="{1E7A7600-82CC-3944-A107-0B47DA0445BC}" type="pres">
      <dgm:prSet presAssocID="{96827131-EAD8-6149-97A0-CA63D163F3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986C1C-B1A4-1947-8073-39481CFD70AD}" type="presOf" srcId="{96827131-EAD8-6149-97A0-CA63D163F3AD}" destId="{4A096A9B-E5BF-654A-BB57-E6781B2C2B4C}" srcOrd="1" destOrd="0" presId="urn:microsoft.com/office/officeart/2005/8/layout/list1"/>
    <dgm:cxn modelId="{B6728E28-C95C-7A4B-8B9E-CF1E9F4B0CE0}" type="presOf" srcId="{96827131-EAD8-6149-97A0-CA63D163F3AD}" destId="{061A7F80-C57F-E24B-9409-DDA496898F08}" srcOrd="0" destOrd="0" presId="urn:microsoft.com/office/officeart/2005/8/layout/list1"/>
    <dgm:cxn modelId="{0BCDF736-9849-6E4A-98B5-E07CF33623FB}" srcId="{398A5CD6-F0A7-F24C-8978-F4BD1A051222}" destId="{2CF083C2-99FE-3848-B44D-6C3DEA7962EF}" srcOrd="1" destOrd="0" parTransId="{306EED44-91AC-504D-AF97-F74D6CD7C992}" sibTransId="{A462F84D-1214-8741-A93B-3424E73F8F81}"/>
    <dgm:cxn modelId="{A6F47837-AC7A-294D-968E-DA187A44B3A4}" type="presOf" srcId="{96F962BE-3A55-3C4B-A577-E1E5390F7321}" destId="{47C90F96-1B98-4648-8944-379B77A39908}" srcOrd="1" destOrd="0" presId="urn:microsoft.com/office/officeart/2005/8/layout/list1"/>
    <dgm:cxn modelId="{2354AC3E-DAD8-0845-BB66-544739547D68}" type="presOf" srcId="{398A5CD6-F0A7-F24C-8978-F4BD1A051222}" destId="{BDFF59C8-B039-AB4F-8903-DEE09AA19C14}" srcOrd="0" destOrd="0" presId="urn:microsoft.com/office/officeart/2005/8/layout/list1"/>
    <dgm:cxn modelId="{99446246-8DC5-F148-95EC-83E50CCD8267}" srcId="{398A5CD6-F0A7-F24C-8978-F4BD1A051222}" destId="{96F962BE-3A55-3C4B-A577-E1E5390F7321}" srcOrd="0" destOrd="0" parTransId="{F1A83F7D-469D-F749-B887-BFF21E32DE22}" sibTransId="{947ED8A4-EAFF-4A47-B5E5-C4928209CDBF}"/>
    <dgm:cxn modelId="{E2C2D188-617F-9842-91C7-3D5F3A321C83}" type="presOf" srcId="{2CF083C2-99FE-3848-B44D-6C3DEA7962EF}" destId="{8874DE36-299D-604D-90BD-EBE0305339C2}" srcOrd="0" destOrd="0" presId="urn:microsoft.com/office/officeart/2005/8/layout/list1"/>
    <dgm:cxn modelId="{674A8E8C-0E65-4548-8252-92F3D84B2534}" type="presOf" srcId="{96F962BE-3A55-3C4B-A577-E1E5390F7321}" destId="{677B3E09-A3FF-B544-AC9F-6643465E0DCA}" srcOrd="0" destOrd="0" presId="urn:microsoft.com/office/officeart/2005/8/layout/list1"/>
    <dgm:cxn modelId="{E57E908D-0689-3044-8DC2-A8D5236FCFA0}" srcId="{398A5CD6-F0A7-F24C-8978-F4BD1A051222}" destId="{96827131-EAD8-6149-97A0-CA63D163F3AD}" srcOrd="2" destOrd="0" parTransId="{EC45606A-B0F1-444B-83A2-01EAC14E5B64}" sibTransId="{49B228D9-245B-424C-8671-DA1A95B95174}"/>
    <dgm:cxn modelId="{05641AF1-D366-1542-9055-9612810D6776}" type="presOf" srcId="{2CF083C2-99FE-3848-B44D-6C3DEA7962EF}" destId="{FF63E26D-CBD1-5F4E-B2E0-5FFB24CF1228}" srcOrd="1" destOrd="0" presId="urn:microsoft.com/office/officeart/2005/8/layout/list1"/>
    <dgm:cxn modelId="{356BBF42-3603-944F-B515-C2AB7D58F7C1}" type="presParOf" srcId="{BDFF59C8-B039-AB4F-8903-DEE09AA19C14}" destId="{9A7F5BB8-3472-3349-9C75-0B03731ACE31}" srcOrd="0" destOrd="0" presId="urn:microsoft.com/office/officeart/2005/8/layout/list1"/>
    <dgm:cxn modelId="{7443CA9C-D8A7-954C-9940-D672C4A8E1FC}" type="presParOf" srcId="{9A7F5BB8-3472-3349-9C75-0B03731ACE31}" destId="{677B3E09-A3FF-B544-AC9F-6643465E0DCA}" srcOrd="0" destOrd="0" presId="urn:microsoft.com/office/officeart/2005/8/layout/list1"/>
    <dgm:cxn modelId="{952EBDF7-DE6D-984C-9E63-A7A72104880F}" type="presParOf" srcId="{9A7F5BB8-3472-3349-9C75-0B03731ACE31}" destId="{47C90F96-1B98-4648-8944-379B77A39908}" srcOrd="1" destOrd="0" presId="urn:microsoft.com/office/officeart/2005/8/layout/list1"/>
    <dgm:cxn modelId="{4C266CC1-DC93-AD46-8DB8-214C92F4B719}" type="presParOf" srcId="{BDFF59C8-B039-AB4F-8903-DEE09AA19C14}" destId="{C4208FB0-2830-6E4A-98B3-56F8052A61C9}" srcOrd="1" destOrd="0" presId="urn:microsoft.com/office/officeart/2005/8/layout/list1"/>
    <dgm:cxn modelId="{9B8F9E4C-FFE6-374F-AA6B-8E1DCA348BE8}" type="presParOf" srcId="{BDFF59C8-B039-AB4F-8903-DEE09AA19C14}" destId="{B5D1C30A-F068-2C47-96A0-79248501C713}" srcOrd="2" destOrd="0" presId="urn:microsoft.com/office/officeart/2005/8/layout/list1"/>
    <dgm:cxn modelId="{021DBF66-8EDB-5A46-9D99-001DD41A4BDE}" type="presParOf" srcId="{BDFF59C8-B039-AB4F-8903-DEE09AA19C14}" destId="{E46E1DDF-2B51-A447-8BE4-91690CCB1802}" srcOrd="3" destOrd="0" presId="urn:microsoft.com/office/officeart/2005/8/layout/list1"/>
    <dgm:cxn modelId="{AEF61147-F770-0040-AB5E-EF3A13FF5C10}" type="presParOf" srcId="{BDFF59C8-B039-AB4F-8903-DEE09AA19C14}" destId="{DB57A718-324C-8740-BE6F-39888D5D4E37}" srcOrd="4" destOrd="0" presId="urn:microsoft.com/office/officeart/2005/8/layout/list1"/>
    <dgm:cxn modelId="{821500AE-3DC2-724A-8ACB-782903016F10}" type="presParOf" srcId="{DB57A718-324C-8740-BE6F-39888D5D4E37}" destId="{8874DE36-299D-604D-90BD-EBE0305339C2}" srcOrd="0" destOrd="0" presId="urn:microsoft.com/office/officeart/2005/8/layout/list1"/>
    <dgm:cxn modelId="{137D7909-2A56-EF45-AC1D-4382319BD4EE}" type="presParOf" srcId="{DB57A718-324C-8740-BE6F-39888D5D4E37}" destId="{FF63E26D-CBD1-5F4E-B2E0-5FFB24CF1228}" srcOrd="1" destOrd="0" presId="urn:microsoft.com/office/officeart/2005/8/layout/list1"/>
    <dgm:cxn modelId="{B46E218B-5BF0-824C-8714-151064E5F122}" type="presParOf" srcId="{BDFF59C8-B039-AB4F-8903-DEE09AA19C14}" destId="{44B823CC-F39A-3E4B-85BE-2F1838362A86}" srcOrd="5" destOrd="0" presId="urn:microsoft.com/office/officeart/2005/8/layout/list1"/>
    <dgm:cxn modelId="{7841D8AD-7E7B-FF4E-9A5C-649FF71A2E50}" type="presParOf" srcId="{BDFF59C8-B039-AB4F-8903-DEE09AA19C14}" destId="{FD79BC48-EE5C-E249-AC61-491778FFDC65}" srcOrd="6" destOrd="0" presId="urn:microsoft.com/office/officeart/2005/8/layout/list1"/>
    <dgm:cxn modelId="{3A62E4E8-37A0-A14B-85BF-F08B5CC3FC85}" type="presParOf" srcId="{BDFF59C8-B039-AB4F-8903-DEE09AA19C14}" destId="{EC5585A8-253A-AA49-8989-6EC2ADDE9EEC}" srcOrd="7" destOrd="0" presId="urn:microsoft.com/office/officeart/2005/8/layout/list1"/>
    <dgm:cxn modelId="{52C6AD09-B8A0-804E-8816-82AC944526B3}" type="presParOf" srcId="{BDFF59C8-B039-AB4F-8903-DEE09AA19C14}" destId="{D1EBE44C-9856-984B-8433-41186B4B2DC0}" srcOrd="8" destOrd="0" presId="urn:microsoft.com/office/officeart/2005/8/layout/list1"/>
    <dgm:cxn modelId="{3D43030E-AB5F-CC42-B28E-E3C387786ED0}" type="presParOf" srcId="{D1EBE44C-9856-984B-8433-41186B4B2DC0}" destId="{061A7F80-C57F-E24B-9409-DDA496898F08}" srcOrd="0" destOrd="0" presId="urn:microsoft.com/office/officeart/2005/8/layout/list1"/>
    <dgm:cxn modelId="{CAE45FC8-E71C-BD48-911C-3C8E88BCE317}" type="presParOf" srcId="{D1EBE44C-9856-984B-8433-41186B4B2DC0}" destId="{4A096A9B-E5BF-654A-BB57-E6781B2C2B4C}" srcOrd="1" destOrd="0" presId="urn:microsoft.com/office/officeart/2005/8/layout/list1"/>
    <dgm:cxn modelId="{A677FC75-DB05-304A-B4C8-AF05C7CD90FC}" type="presParOf" srcId="{BDFF59C8-B039-AB4F-8903-DEE09AA19C14}" destId="{2365AEF5-9E38-D54D-A4F9-CC26FADB766B}" srcOrd="9" destOrd="0" presId="urn:microsoft.com/office/officeart/2005/8/layout/list1"/>
    <dgm:cxn modelId="{6C08B962-855E-0F49-B97B-07977082B554}" type="presParOf" srcId="{BDFF59C8-B039-AB4F-8903-DEE09AA19C14}" destId="{1E7A7600-82CC-3944-A107-0B47DA0445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0EB90D-7E45-4315-A6F2-379A179228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0B6D93-15BC-47F9-8484-F04A19471C43}">
      <dgm:prSet/>
      <dgm:spPr/>
      <dgm:t>
        <a:bodyPr/>
        <a:lstStyle/>
        <a:p>
          <a:r>
            <a:rPr lang="it-IT" b="0"/>
            <a:t>Helicopter Training Programme</a:t>
          </a:r>
          <a:endParaRPr lang="en-US" b="0"/>
        </a:p>
      </dgm:t>
    </dgm:pt>
    <dgm:pt modelId="{BBBFD1FA-1170-40A0-8287-E66214A7F61E}" type="parTrans" cxnId="{84CE4B78-BDD2-4528-99E9-3ED5976369EC}">
      <dgm:prSet/>
      <dgm:spPr/>
      <dgm:t>
        <a:bodyPr/>
        <a:lstStyle/>
        <a:p>
          <a:endParaRPr lang="en-US" b="0"/>
        </a:p>
      </dgm:t>
    </dgm:pt>
    <dgm:pt modelId="{9E559E93-AEF7-49B2-A852-ACCF06E01883}" type="sibTrans" cxnId="{84CE4B78-BDD2-4528-99E9-3ED5976369EC}">
      <dgm:prSet/>
      <dgm:spPr/>
      <dgm:t>
        <a:bodyPr/>
        <a:lstStyle/>
        <a:p>
          <a:endParaRPr lang="en-US" b="0"/>
        </a:p>
      </dgm:t>
    </dgm:pt>
    <dgm:pt modelId="{FCD5A125-17E9-4793-B567-2841F3040B2F}">
      <dgm:prSet/>
      <dgm:spPr/>
      <dgm:t>
        <a:bodyPr/>
        <a:lstStyle/>
        <a:p>
          <a:r>
            <a:rPr lang="fr-FR" b="0" dirty="0" err="1"/>
            <a:t>European</a:t>
          </a:r>
          <a:r>
            <a:rPr lang="fr-FR" b="0" dirty="0"/>
            <a:t> Satellite Communication (SATCOM) </a:t>
          </a:r>
          <a:r>
            <a:rPr lang="fr-FR" b="0" dirty="0" err="1"/>
            <a:t>Procurement</a:t>
          </a:r>
          <a:r>
            <a:rPr lang="fr-FR" b="0" dirty="0"/>
            <a:t> </a:t>
          </a:r>
          <a:r>
            <a:rPr lang="fr-FR" b="0" dirty="0" err="1"/>
            <a:t>Cell</a:t>
          </a:r>
          <a:r>
            <a:rPr lang="fr-FR" b="0" dirty="0"/>
            <a:t> (ESCPC)</a:t>
          </a:r>
          <a:endParaRPr lang="en-US" b="0" dirty="0"/>
        </a:p>
      </dgm:t>
    </dgm:pt>
    <dgm:pt modelId="{F01CB5FD-052E-483A-8A4E-68ABDB5E51C1}" type="parTrans" cxnId="{F6245FD0-3B75-475A-ACBF-003907B44445}">
      <dgm:prSet/>
      <dgm:spPr/>
      <dgm:t>
        <a:bodyPr/>
        <a:lstStyle/>
        <a:p>
          <a:endParaRPr lang="en-US" b="0"/>
        </a:p>
      </dgm:t>
    </dgm:pt>
    <dgm:pt modelId="{EF3EEAA3-F065-4B75-9E50-DEC3EF2789B7}" type="sibTrans" cxnId="{F6245FD0-3B75-475A-ACBF-003907B44445}">
      <dgm:prSet/>
      <dgm:spPr/>
      <dgm:t>
        <a:bodyPr/>
        <a:lstStyle/>
        <a:p>
          <a:endParaRPr lang="en-US" b="0"/>
        </a:p>
      </dgm:t>
    </dgm:pt>
    <dgm:pt modelId="{65CE264D-7B28-47B6-AA28-DAA24CCEA782}">
      <dgm:prSet/>
      <dgm:spPr/>
      <dgm:t>
        <a:bodyPr/>
        <a:lstStyle/>
        <a:p>
          <a:r>
            <a:rPr lang="it-IT" b="0"/>
            <a:t>Maritime Surveillance Networking (MARSUR)</a:t>
          </a:r>
          <a:endParaRPr lang="en-US" b="0"/>
        </a:p>
      </dgm:t>
    </dgm:pt>
    <dgm:pt modelId="{DB50157C-328C-4C2B-8EB0-0BF5A736CBF4}" type="parTrans" cxnId="{57B99822-7CB7-46C5-A988-F554417839B1}">
      <dgm:prSet/>
      <dgm:spPr/>
      <dgm:t>
        <a:bodyPr/>
        <a:lstStyle/>
        <a:p>
          <a:endParaRPr lang="en-US" b="0"/>
        </a:p>
      </dgm:t>
    </dgm:pt>
    <dgm:pt modelId="{EE6E1CF1-89BF-48B3-A0A2-AA7337BFF025}" type="sibTrans" cxnId="{57B99822-7CB7-46C5-A988-F554417839B1}">
      <dgm:prSet/>
      <dgm:spPr/>
      <dgm:t>
        <a:bodyPr/>
        <a:lstStyle/>
        <a:p>
          <a:endParaRPr lang="en-US" b="0"/>
        </a:p>
      </dgm:t>
    </dgm:pt>
    <dgm:pt modelId="{CFFB2454-AF07-4EDD-BE6A-5F1549F273A0}">
      <dgm:prSet/>
      <dgm:spPr/>
      <dgm:t>
        <a:bodyPr/>
        <a:lstStyle/>
        <a:p>
          <a:r>
            <a:rPr lang="it-IT" b="0"/>
            <a:t>Airworthiness</a:t>
          </a:r>
          <a:endParaRPr lang="en-US" b="0"/>
        </a:p>
      </dgm:t>
    </dgm:pt>
    <dgm:pt modelId="{F354BEF5-41E3-494B-8184-88778CD7CA6D}" type="parTrans" cxnId="{64E14B0A-9B6C-4EDA-BA37-18810E643567}">
      <dgm:prSet/>
      <dgm:spPr/>
      <dgm:t>
        <a:bodyPr/>
        <a:lstStyle/>
        <a:p>
          <a:endParaRPr lang="en-US" b="0"/>
        </a:p>
      </dgm:t>
    </dgm:pt>
    <dgm:pt modelId="{F30AFA30-9FDD-42D1-8BF2-E8720F905520}" type="sibTrans" cxnId="{64E14B0A-9B6C-4EDA-BA37-18810E643567}">
      <dgm:prSet/>
      <dgm:spPr/>
      <dgm:t>
        <a:bodyPr/>
        <a:lstStyle/>
        <a:p>
          <a:endParaRPr lang="en-US" b="0"/>
        </a:p>
      </dgm:t>
    </dgm:pt>
    <dgm:pt modelId="{E851AB57-6CB2-4AE8-9B58-4DAE2C9B555A}">
      <dgm:prSet/>
      <dgm:spPr/>
      <dgm:t>
        <a:bodyPr/>
        <a:lstStyle/>
        <a:p>
          <a:r>
            <a:rPr lang="it-IT" b="0"/>
            <a:t>Effective Procurement Methods</a:t>
          </a:r>
          <a:endParaRPr lang="en-US" b="0"/>
        </a:p>
      </dgm:t>
    </dgm:pt>
    <dgm:pt modelId="{B5202EE3-AE67-4D25-B23D-21EEBDD54AD8}" type="parTrans" cxnId="{12DBCF90-5200-4424-AB43-95CE781FF873}">
      <dgm:prSet/>
      <dgm:spPr/>
      <dgm:t>
        <a:bodyPr/>
        <a:lstStyle/>
        <a:p>
          <a:endParaRPr lang="en-US" b="0"/>
        </a:p>
      </dgm:t>
    </dgm:pt>
    <dgm:pt modelId="{E2FE7473-764F-4DA8-9D02-EE464BDE4074}" type="sibTrans" cxnId="{12DBCF90-5200-4424-AB43-95CE781FF873}">
      <dgm:prSet/>
      <dgm:spPr/>
      <dgm:t>
        <a:bodyPr/>
        <a:lstStyle/>
        <a:p>
          <a:endParaRPr lang="en-US" b="0"/>
        </a:p>
      </dgm:t>
    </dgm:pt>
    <dgm:pt modelId="{0243795C-7F47-4AEA-8A8C-FEB90CA304F7}">
      <dgm:prSet/>
      <dgm:spPr/>
      <dgm:t>
        <a:bodyPr/>
        <a:lstStyle/>
        <a:p>
          <a:r>
            <a:rPr lang="en-US" b="0"/>
            <a:t>Counter- Improvised Explosive Devices (IED) Theatre Exploitation Laboratory</a:t>
          </a:r>
        </a:p>
      </dgm:t>
    </dgm:pt>
    <dgm:pt modelId="{E4BD4AB4-BB48-4A59-A62E-E63EDF9C40A8}" type="parTrans" cxnId="{78BED776-1618-43D9-98C5-2AAC3EF2929B}">
      <dgm:prSet/>
      <dgm:spPr/>
      <dgm:t>
        <a:bodyPr/>
        <a:lstStyle/>
        <a:p>
          <a:endParaRPr lang="en-US" b="0"/>
        </a:p>
      </dgm:t>
    </dgm:pt>
    <dgm:pt modelId="{9A82C659-6B97-4C5C-BD94-198BEBC4C14B}" type="sibTrans" cxnId="{78BED776-1618-43D9-98C5-2AAC3EF2929B}">
      <dgm:prSet/>
      <dgm:spPr/>
      <dgm:t>
        <a:bodyPr/>
        <a:lstStyle/>
        <a:p>
          <a:endParaRPr lang="en-US" b="0"/>
        </a:p>
      </dgm:t>
    </dgm:pt>
    <dgm:pt modelId="{3D42E049-EB66-164F-90D7-69FAE46DB0E2}" type="pres">
      <dgm:prSet presAssocID="{9D0EB90D-7E45-4315-A6F2-379A179228FD}" presName="diagram" presStyleCnt="0">
        <dgm:presLayoutVars>
          <dgm:dir/>
          <dgm:resizeHandles val="exact"/>
        </dgm:presLayoutVars>
      </dgm:prSet>
      <dgm:spPr/>
    </dgm:pt>
    <dgm:pt modelId="{39B88ED3-A41B-4841-A0F5-294CB936A453}" type="pres">
      <dgm:prSet presAssocID="{D40B6D93-15BC-47F9-8484-F04A19471C43}" presName="node" presStyleLbl="node1" presStyleIdx="0" presStyleCnt="6">
        <dgm:presLayoutVars>
          <dgm:bulletEnabled val="1"/>
        </dgm:presLayoutVars>
      </dgm:prSet>
      <dgm:spPr/>
    </dgm:pt>
    <dgm:pt modelId="{F52F0B22-92D5-7041-A4FF-9DE8CF362091}" type="pres">
      <dgm:prSet presAssocID="{9E559E93-AEF7-49B2-A852-ACCF06E01883}" presName="sibTrans" presStyleCnt="0"/>
      <dgm:spPr/>
    </dgm:pt>
    <dgm:pt modelId="{3067E615-F8EB-D74B-AA0D-2BCF90531929}" type="pres">
      <dgm:prSet presAssocID="{FCD5A125-17E9-4793-B567-2841F3040B2F}" presName="node" presStyleLbl="node1" presStyleIdx="1" presStyleCnt="6">
        <dgm:presLayoutVars>
          <dgm:bulletEnabled val="1"/>
        </dgm:presLayoutVars>
      </dgm:prSet>
      <dgm:spPr/>
    </dgm:pt>
    <dgm:pt modelId="{9591953A-9F90-F649-8699-06FCC7916C8A}" type="pres">
      <dgm:prSet presAssocID="{EF3EEAA3-F065-4B75-9E50-DEC3EF2789B7}" presName="sibTrans" presStyleCnt="0"/>
      <dgm:spPr/>
    </dgm:pt>
    <dgm:pt modelId="{8C39EA87-26AE-EE40-B680-73C290AF3677}" type="pres">
      <dgm:prSet presAssocID="{65CE264D-7B28-47B6-AA28-DAA24CCEA782}" presName="node" presStyleLbl="node1" presStyleIdx="2" presStyleCnt="6">
        <dgm:presLayoutVars>
          <dgm:bulletEnabled val="1"/>
        </dgm:presLayoutVars>
      </dgm:prSet>
      <dgm:spPr/>
    </dgm:pt>
    <dgm:pt modelId="{1BB2C032-98AF-F74C-B2FC-8F5DA69F2441}" type="pres">
      <dgm:prSet presAssocID="{EE6E1CF1-89BF-48B3-A0A2-AA7337BFF025}" presName="sibTrans" presStyleCnt="0"/>
      <dgm:spPr/>
    </dgm:pt>
    <dgm:pt modelId="{A99EA935-A7A5-BF41-B4F8-9876CE9B9964}" type="pres">
      <dgm:prSet presAssocID="{CFFB2454-AF07-4EDD-BE6A-5F1549F273A0}" presName="node" presStyleLbl="node1" presStyleIdx="3" presStyleCnt="6">
        <dgm:presLayoutVars>
          <dgm:bulletEnabled val="1"/>
        </dgm:presLayoutVars>
      </dgm:prSet>
      <dgm:spPr/>
    </dgm:pt>
    <dgm:pt modelId="{F1A4D416-7E01-8B41-A2CD-9EC0D65ADEEF}" type="pres">
      <dgm:prSet presAssocID="{F30AFA30-9FDD-42D1-8BF2-E8720F905520}" presName="sibTrans" presStyleCnt="0"/>
      <dgm:spPr/>
    </dgm:pt>
    <dgm:pt modelId="{C5B0BF85-AE78-E244-B8D8-89A06F4F70EC}" type="pres">
      <dgm:prSet presAssocID="{E851AB57-6CB2-4AE8-9B58-4DAE2C9B555A}" presName="node" presStyleLbl="node1" presStyleIdx="4" presStyleCnt="6">
        <dgm:presLayoutVars>
          <dgm:bulletEnabled val="1"/>
        </dgm:presLayoutVars>
      </dgm:prSet>
      <dgm:spPr/>
    </dgm:pt>
    <dgm:pt modelId="{9C07F083-D240-5147-A595-7697087052FC}" type="pres">
      <dgm:prSet presAssocID="{E2FE7473-764F-4DA8-9D02-EE464BDE4074}" presName="sibTrans" presStyleCnt="0"/>
      <dgm:spPr/>
    </dgm:pt>
    <dgm:pt modelId="{FCDA35A3-A70D-CA46-88F8-342187CEB377}" type="pres">
      <dgm:prSet presAssocID="{0243795C-7F47-4AEA-8A8C-FEB90CA304F7}" presName="node" presStyleLbl="node1" presStyleIdx="5" presStyleCnt="6">
        <dgm:presLayoutVars>
          <dgm:bulletEnabled val="1"/>
        </dgm:presLayoutVars>
      </dgm:prSet>
      <dgm:spPr/>
    </dgm:pt>
  </dgm:ptLst>
  <dgm:cxnLst>
    <dgm:cxn modelId="{64E14B0A-9B6C-4EDA-BA37-18810E643567}" srcId="{9D0EB90D-7E45-4315-A6F2-379A179228FD}" destId="{CFFB2454-AF07-4EDD-BE6A-5F1549F273A0}" srcOrd="3" destOrd="0" parTransId="{F354BEF5-41E3-494B-8184-88778CD7CA6D}" sibTransId="{F30AFA30-9FDD-42D1-8BF2-E8720F905520}"/>
    <dgm:cxn modelId="{D0354A0B-72FB-F147-ABA0-3CB67D2A8861}" type="presOf" srcId="{E851AB57-6CB2-4AE8-9B58-4DAE2C9B555A}" destId="{C5B0BF85-AE78-E244-B8D8-89A06F4F70EC}" srcOrd="0" destOrd="0" presId="urn:microsoft.com/office/officeart/2005/8/layout/default"/>
    <dgm:cxn modelId="{57B99822-7CB7-46C5-A988-F554417839B1}" srcId="{9D0EB90D-7E45-4315-A6F2-379A179228FD}" destId="{65CE264D-7B28-47B6-AA28-DAA24CCEA782}" srcOrd="2" destOrd="0" parTransId="{DB50157C-328C-4C2B-8EB0-0BF5A736CBF4}" sibTransId="{EE6E1CF1-89BF-48B3-A0A2-AA7337BFF025}"/>
    <dgm:cxn modelId="{231A4D49-3C24-2F4F-BBF4-025A5EC94D5D}" type="presOf" srcId="{FCD5A125-17E9-4793-B567-2841F3040B2F}" destId="{3067E615-F8EB-D74B-AA0D-2BCF90531929}" srcOrd="0" destOrd="0" presId="urn:microsoft.com/office/officeart/2005/8/layout/default"/>
    <dgm:cxn modelId="{623FF560-0105-C942-B07C-F24142838426}" type="presOf" srcId="{0243795C-7F47-4AEA-8A8C-FEB90CA304F7}" destId="{FCDA35A3-A70D-CA46-88F8-342187CEB377}" srcOrd="0" destOrd="0" presId="urn:microsoft.com/office/officeart/2005/8/layout/default"/>
    <dgm:cxn modelId="{78BED776-1618-43D9-98C5-2AAC3EF2929B}" srcId="{9D0EB90D-7E45-4315-A6F2-379A179228FD}" destId="{0243795C-7F47-4AEA-8A8C-FEB90CA304F7}" srcOrd="5" destOrd="0" parTransId="{E4BD4AB4-BB48-4A59-A62E-E63EDF9C40A8}" sibTransId="{9A82C659-6B97-4C5C-BD94-198BEBC4C14B}"/>
    <dgm:cxn modelId="{84CE4B78-BDD2-4528-99E9-3ED5976369EC}" srcId="{9D0EB90D-7E45-4315-A6F2-379A179228FD}" destId="{D40B6D93-15BC-47F9-8484-F04A19471C43}" srcOrd="0" destOrd="0" parTransId="{BBBFD1FA-1170-40A0-8287-E66214A7F61E}" sibTransId="{9E559E93-AEF7-49B2-A852-ACCF06E01883}"/>
    <dgm:cxn modelId="{AFFB2684-77B9-D745-9DB8-8B8B97A22031}" type="presOf" srcId="{65CE264D-7B28-47B6-AA28-DAA24CCEA782}" destId="{8C39EA87-26AE-EE40-B680-73C290AF3677}" srcOrd="0" destOrd="0" presId="urn:microsoft.com/office/officeart/2005/8/layout/default"/>
    <dgm:cxn modelId="{46CBD289-9C3E-C945-8460-8CE49C504FB1}" type="presOf" srcId="{CFFB2454-AF07-4EDD-BE6A-5F1549F273A0}" destId="{A99EA935-A7A5-BF41-B4F8-9876CE9B9964}" srcOrd="0" destOrd="0" presId="urn:microsoft.com/office/officeart/2005/8/layout/default"/>
    <dgm:cxn modelId="{12DBCF90-5200-4424-AB43-95CE781FF873}" srcId="{9D0EB90D-7E45-4315-A6F2-379A179228FD}" destId="{E851AB57-6CB2-4AE8-9B58-4DAE2C9B555A}" srcOrd="4" destOrd="0" parTransId="{B5202EE3-AE67-4D25-B23D-21EEBDD54AD8}" sibTransId="{E2FE7473-764F-4DA8-9D02-EE464BDE4074}"/>
    <dgm:cxn modelId="{1D190499-1D3F-4E44-B93C-44C9D81BFD93}" type="presOf" srcId="{D40B6D93-15BC-47F9-8484-F04A19471C43}" destId="{39B88ED3-A41B-4841-A0F5-294CB936A453}" srcOrd="0" destOrd="0" presId="urn:microsoft.com/office/officeart/2005/8/layout/default"/>
    <dgm:cxn modelId="{0AAF92BF-0B7D-8D40-8E27-B46EE70BE180}" type="presOf" srcId="{9D0EB90D-7E45-4315-A6F2-379A179228FD}" destId="{3D42E049-EB66-164F-90D7-69FAE46DB0E2}" srcOrd="0" destOrd="0" presId="urn:microsoft.com/office/officeart/2005/8/layout/default"/>
    <dgm:cxn modelId="{F6245FD0-3B75-475A-ACBF-003907B44445}" srcId="{9D0EB90D-7E45-4315-A6F2-379A179228FD}" destId="{FCD5A125-17E9-4793-B567-2841F3040B2F}" srcOrd="1" destOrd="0" parTransId="{F01CB5FD-052E-483A-8A4E-68ABDB5E51C1}" sibTransId="{EF3EEAA3-F065-4B75-9E50-DEC3EF2789B7}"/>
    <dgm:cxn modelId="{5F41ACF1-6B54-154B-936F-D0E3AC88C457}" type="presParOf" srcId="{3D42E049-EB66-164F-90D7-69FAE46DB0E2}" destId="{39B88ED3-A41B-4841-A0F5-294CB936A453}" srcOrd="0" destOrd="0" presId="urn:microsoft.com/office/officeart/2005/8/layout/default"/>
    <dgm:cxn modelId="{4AD03609-EC69-9545-99D6-32A3268621F6}" type="presParOf" srcId="{3D42E049-EB66-164F-90D7-69FAE46DB0E2}" destId="{F52F0B22-92D5-7041-A4FF-9DE8CF362091}" srcOrd="1" destOrd="0" presId="urn:microsoft.com/office/officeart/2005/8/layout/default"/>
    <dgm:cxn modelId="{44314033-90B6-9146-AC4C-C58E40834EE1}" type="presParOf" srcId="{3D42E049-EB66-164F-90D7-69FAE46DB0E2}" destId="{3067E615-F8EB-D74B-AA0D-2BCF90531929}" srcOrd="2" destOrd="0" presId="urn:microsoft.com/office/officeart/2005/8/layout/default"/>
    <dgm:cxn modelId="{EF238AC1-6B9B-2246-A1BD-BD195A0A940E}" type="presParOf" srcId="{3D42E049-EB66-164F-90D7-69FAE46DB0E2}" destId="{9591953A-9F90-F649-8699-06FCC7916C8A}" srcOrd="3" destOrd="0" presId="urn:microsoft.com/office/officeart/2005/8/layout/default"/>
    <dgm:cxn modelId="{54EAD68E-A23E-D14D-8B74-B56FF7C98059}" type="presParOf" srcId="{3D42E049-EB66-164F-90D7-69FAE46DB0E2}" destId="{8C39EA87-26AE-EE40-B680-73C290AF3677}" srcOrd="4" destOrd="0" presId="urn:microsoft.com/office/officeart/2005/8/layout/default"/>
    <dgm:cxn modelId="{B086F763-EF51-AE4A-BBD5-0DAE771C6E84}" type="presParOf" srcId="{3D42E049-EB66-164F-90D7-69FAE46DB0E2}" destId="{1BB2C032-98AF-F74C-B2FC-8F5DA69F2441}" srcOrd="5" destOrd="0" presId="urn:microsoft.com/office/officeart/2005/8/layout/default"/>
    <dgm:cxn modelId="{289F6330-6BD8-1D43-A319-D26125645267}" type="presParOf" srcId="{3D42E049-EB66-164F-90D7-69FAE46DB0E2}" destId="{A99EA935-A7A5-BF41-B4F8-9876CE9B9964}" srcOrd="6" destOrd="0" presId="urn:microsoft.com/office/officeart/2005/8/layout/default"/>
    <dgm:cxn modelId="{5720DC19-97CC-8245-805E-4682E7101238}" type="presParOf" srcId="{3D42E049-EB66-164F-90D7-69FAE46DB0E2}" destId="{F1A4D416-7E01-8B41-A2CD-9EC0D65ADEEF}" srcOrd="7" destOrd="0" presId="urn:microsoft.com/office/officeart/2005/8/layout/default"/>
    <dgm:cxn modelId="{B8FA72E0-8031-0B4F-92F4-D8E0B896FA89}" type="presParOf" srcId="{3D42E049-EB66-164F-90D7-69FAE46DB0E2}" destId="{C5B0BF85-AE78-E244-B8D8-89A06F4F70EC}" srcOrd="8" destOrd="0" presId="urn:microsoft.com/office/officeart/2005/8/layout/default"/>
    <dgm:cxn modelId="{E7692E06-20E8-3247-A4A3-B93EE7DCF124}" type="presParOf" srcId="{3D42E049-EB66-164F-90D7-69FAE46DB0E2}" destId="{9C07F083-D240-5147-A595-7697087052FC}" srcOrd="9" destOrd="0" presId="urn:microsoft.com/office/officeart/2005/8/layout/default"/>
    <dgm:cxn modelId="{EB823113-8AD4-9841-9D1F-484C57EAE8E4}" type="presParOf" srcId="{3D42E049-EB66-164F-90D7-69FAE46DB0E2}" destId="{FCDA35A3-A70D-CA46-88F8-342187CEB37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8698E-61F7-8647-9CA1-880BF457DC3F}">
      <dsp:nvSpPr>
        <dsp:cNvPr id="0" name=""/>
        <dsp:cNvSpPr/>
      </dsp:nvSpPr>
      <dsp:spPr>
        <a:xfrm>
          <a:off x="0" y="0"/>
          <a:ext cx="52106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1CB9-F703-BF49-8BBC-D44BF4381153}">
      <dsp:nvSpPr>
        <dsp:cNvPr id="0" name=""/>
        <dsp:cNvSpPr/>
      </dsp:nvSpPr>
      <dsp:spPr>
        <a:xfrm>
          <a:off x="0" y="0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History and Background </a:t>
          </a:r>
          <a:endParaRPr lang="en-US" sz="2900" kern="1200" dirty="0"/>
        </a:p>
      </dsp:txBody>
      <dsp:txXfrm>
        <a:off x="0" y="0"/>
        <a:ext cx="5210615" cy="598356"/>
      </dsp:txXfrm>
    </dsp:sp>
    <dsp:sp modelId="{5EBEB49B-CA5C-5246-BD28-C07464A79384}">
      <dsp:nvSpPr>
        <dsp:cNvPr id="0" name=""/>
        <dsp:cNvSpPr/>
      </dsp:nvSpPr>
      <dsp:spPr>
        <a:xfrm>
          <a:off x="0" y="598356"/>
          <a:ext cx="52106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50650-96D0-3B4B-B611-BEE07C990FE7}">
      <dsp:nvSpPr>
        <dsp:cNvPr id="0" name=""/>
        <dsp:cNvSpPr/>
      </dsp:nvSpPr>
      <dsp:spPr>
        <a:xfrm>
          <a:off x="0" y="598356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Mission and Objectives</a:t>
          </a:r>
          <a:endParaRPr lang="en-US" sz="2900" kern="1200" dirty="0"/>
        </a:p>
      </dsp:txBody>
      <dsp:txXfrm>
        <a:off x="0" y="598356"/>
        <a:ext cx="5210615" cy="598356"/>
      </dsp:txXfrm>
    </dsp:sp>
    <dsp:sp modelId="{E553D6C5-6FEF-E44E-B519-734FA01EA9B6}">
      <dsp:nvSpPr>
        <dsp:cNvPr id="0" name=""/>
        <dsp:cNvSpPr/>
      </dsp:nvSpPr>
      <dsp:spPr>
        <a:xfrm>
          <a:off x="0" y="1196712"/>
          <a:ext cx="52106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5E66-F09E-D748-874E-02A0B54F8F6A}">
      <dsp:nvSpPr>
        <dsp:cNvPr id="0" name=""/>
        <dsp:cNvSpPr/>
      </dsp:nvSpPr>
      <dsp:spPr>
        <a:xfrm>
          <a:off x="0" y="1196712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Membership</a:t>
          </a:r>
          <a:endParaRPr lang="en-US" sz="2900" kern="1200"/>
        </a:p>
      </dsp:txBody>
      <dsp:txXfrm>
        <a:off x="0" y="1196712"/>
        <a:ext cx="5210615" cy="598356"/>
      </dsp:txXfrm>
    </dsp:sp>
    <dsp:sp modelId="{B5AC71A9-3E26-DB47-93E8-A4F4A7B7026E}">
      <dsp:nvSpPr>
        <dsp:cNvPr id="0" name=""/>
        <dsp:cNvSpPr/>
      </dsp:nvSpPr>
      <dsp:spPr>
        <a:xfrm>
          <a:off x="0" y="1795069"/>
          <a:ext cx="521061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1BFDD-DFD7-334C-BF85-14F93D49679C}">
      <dsp:nvSpPr>
        <dsp:cNvPr id="0" name=""/>
        <dsp:cNvSpPr/>
      </dsp:nvSpPr>
      <dsp:spPr>
        <a:xfrm>
          <a:off x="0" y="1795069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Organigram </a:t>
          </a:r>
          <a:endParaRPr lang="en-US" sz="2900" kern="1200"/>
        </a:p>
      </dsp:txBody>
      <dsp:txXfrm>
        <a:off x="0" y="1795069"/>
        <a:ext cx="5210615" cy="598356"/>
      </dsp:txXfrm>
    </dsp:sp>
    <dsp:sp modelId="{8C73CF3E-A48E-7E46-83F4-269BDD5FA507}">
      <dsp:nvSpPr>
        <dsp:cNvPr id="0" name=""/>
        <dsp:cNvSpPr/>
      </dsp:nvSpPr>
      <dsp:spPr>
        <a:xfrm>
          <a:off x="0" y="2393425"/>
          <a:ext cx="521061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7330D-1E1D-844C-A3D3-0EAA4A6AC6FE}">
      <dsp:nvSpPr>
        <dsp:cNvPr id="0" name=""/>
        <dsp:cNvSpPr/>
      </dsp:nvSpPr>
      <dsp:spPr>
        <a:xfrm>
          <a:off x="0" y="2393425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/>
            <a:t>Achievements</a:t>
          </a:r>
          <a:r>
            <a:rPr lang="it-IT" sz="2900" kern="1200" dirty="0"/>
            <a:t> and </a:t>
          </a:r>
          <a:r>
            <a:rPr lang="it-IT" sz="2900" kern="1200" dirty="0" err="1"/>
            <a:t>Initiatives</a:t>
          </a:r>
          <a:r>
            <a:rPr lang="it-IT" sz="2900" kern="1200" dirty="0"/>
            <a:t> </a:t>
          </a:r>
          <a:endParaRPr lang="en-US" sz="2900" kern="1200" dirty="0"/>
        </a:p>
      </dsp:txBody>
      <dsp:txXfrm>
        <a:off x="0" y="2393425"/>
        <a:ext cx="5210615" cy="598356"/>
      </dsp:txXfrm>
    </dsp:sp>
    <dsp:sp modelId="{AAFACED9-08F6-2E4D-9520-C630138193FF}">
      <dsp:nvSpPr>
        <dsp:cNvPr id="0" name=""/>
        <dsp:cNvSpPr/>
      </dsp:nvSpPr>
      <dsp:spPr>
        <a:xfrm>
          <a:off x="0" y="2991782"/>
          <a:ext cx="52106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25BC9-4A98-334B-BACF-73C89CAE15D2}">
      <dsp:nvSpPr>
        <dsp:cNvPr id="0" name=""/>
        <dsp:cNvSpPr/>
      </dsp:nvSpPr>
      <dsp:spPr>
        <a:xfrm>
          <a:off x="0" y="2991782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Challenges and Future Prospects </a:t>
          </a:r>
          <a:endParaRPr lang="en-US" sz="2900" kern="1200"/>
        </a:p>
      </dsp:txBody>
      <dsp:txXfrm>
        <a:off x="0" y="2991782"/>
        <a:ext cx="5210615" cy="598356"/>
      </dsp:txXfrm>
    </dsp:sp>
    <dsp:sp modelId="{8F6F0D3F-0AAA-CD49-AC6C-77D7F4940568}">
      <dsp:nvSpPr>
        <dsp:cNvPr id="0" name=""/>
        <dsp:cNvSpPr/>
      </dsp:nvSpPr>
      <dsp:spPr>
        <a:xfrm>
          <a:off x="0" y="3590139"/>
          <a:ext cx="52106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A9574-A2DA-AA4A-A24D-DF63A746EA56}">
      <dsp:nvSpPr>
        <dsp:cNvPr id="0" name=""/>
        <dsp:cNvSpPr/>
      </dsp:nvSpPr>
      <dsp:spPr>
        <a:xfrm>
          <a:off x="0" y="3590138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Q&amp;A (2 + ?)</a:t>
          </a:r>
          <a:endParaRPr lang="en-US" sz="2900" kern="1200"/>
        </a:p>
      </dsp:txBody>
      <dsp:txXfrm>
        <a:off x="0" y="3590138"/>
        <a:ext cx="5210615" cy="598356"/>
      </dsp:txXfrm>
    </dsp:sp>
    <dsp:sp modelId="{6C1BF65F-1F39-1646-8156-EE6A7A66CAF5}">
      <dsp:nvSpPr>
        <dsp:cNvPr id="0" name=""/>
        <dsp:cNvSpPr/>
      </dsp:nvSpPr>
      <dsp:spPr>
        <a:xfrm>
          <a:off x="0" y="4188495"/>
          <a:ext cx="52106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6985A-C4D2-304D-BF8D-C656AFC09BA1}">
      <dsp:nvSpPr>
        <dsp:cNvPr id="0" name=""/>
        <dsp:cNvSpPr/>
      </dsp:nvSpPr>
      <dsp:spPr>
        <a:xfrm>
          <a:off x="0" y="4188495"/>
          <a:ext cx="5210615" cy="59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Conclusions</a:t>
          </a:r>
          <a:endParaRPr lang="en-US" sz="2900" kern="1200"/>
        </a:p>
      </dsp:txBody>
      <dsp:txXfrm>
        <a:off x="0" y="4188495"/>
        <a:ext cx="5210615" cy="598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58121-612D-B14D-AEC1-73FCEFA4F6D8}">
      <dsp:nvSpPr>
        <dsp:cNvPr id="0" name=""/>
        <dsp:cNvSpPr/>
      </dsp:nvSpPr>
      <dsp:spPr>
        <a:xfrm>
          <a:off x="0" y="0"/>
          <a:ext cx="7232844" cy="909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-</a:t>
          </a:r>
          <a:r>
            <a:rPr lang="it-IT" sz="1600" kern="1200" dirty="0"/>
            <a:t> </a:t>
          </a:r>
          <a:r>
            <a:rPr lang="it-IT" sz="1600" kern="1200" dirty="0" err="1"/>
            <a:t>Emerging</a:t>
          </a:r>
          <a:r>
            <a:rPr lang="it-IT" sz="1600" kern="1200" dirty="0"/>
            <a:t> </a:t>
          </a:r>
          <a:r>
            <a:rPr lang="it-IT" sz="1600" b="1" i="1" kern="1200" dirty="0"/>
            <a:t>idea</a:t>
          </a:r>
          <a:r>
            <a:rPr lang="it-IT" sz="1600" kern="1200" dirty="0"/>
            <a:t> of a European </a:t>
          </a:r>
          <a:r>
            <a:rPr lang="it-IT" sz="1600" kern="1200" dirty="0" err="1"/>
            <a:t>Defence</a:t>
          </a:r>
          <a:r>
            <a:rPr lang="it-IT" sz="1600" kern="1200" dirty="0"/>
            <a:t> Agency (EDA) </a:t>
          </a:r>
          <a:r>
            <a:rPr lang="it-IT" sz="1600" b="1" i="1" kern="1200" dirty="0"/>
            <a:t>in the </a:t>
          </a:r>
          <a:r>
            <a:rPr lang="it-IT" sz="1600" b="1" i="1" kern="1200" dirty="0" err="1"/>
            <a:t>early</a:t>
          </a:r>
          <a:r>
            <a:rPr lang="it-IT" sz="1600" b="1" i="1" kern="1200" dirty="0"/>
            <a:t> 2000s</a:t>
          </a:r>
          <a:endParaRPr lang="en-US" sz="1600" b="1" i="1" kern="1200" dirty="0"/>
        </a:p>
      </dsp:txBody>
      <dsp:txXfrm>
        <a:off x="26643" y="26643"/>
        <a:ext cx="6174397" cy="856361"/>
      </dsp:txXfrm>
    </dsp:sp>
    <dsp:sp modelId="{2AC5BCF4-D66D-6548-9447-83AB50355FBC}">
      <dsp:nvSpPr>
        <dsp:cNvPr id="0" name=""/>
        <dsp:cNvSpPr/>
      </dsp:nvSpPr>
      <dsp:spPr>
        <a:xfrm>
          <a:off x="605750" y="1075038"/>
          <a:ext cx="7232844" cy="909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- </a:t>
          </a:r>
          <a:r>
            <a:rPr lang="it-IT" sz="1600" b="1" kern="1200" dirty="0" err="1"/>
            <a:t>Treaty</a:t>
          </a:r>
          <a:r>
            <a:rPr lang="it-IT" sz="1600" b="1" kern="1200" dirty="0"/>
            <a:t> of </a:t>
          </a:r>
          <a:r>
            <a:rPr lang="it-IT" sz="1600" b="1" kern="1200" dirty="0" err="1"/>
            <a:t>Nice</a:t>
          </a:r>
          <a:r>
            <a:rPr lang="it-IT" sz="1600" b="1" kern="1200" dirty="0"/>
            <a:t> (2001): </a:t>
          </a:r>
          <a:r>
            <a:rPr lang="it-IT" sz="1600" kern="1200" dirty="0" err="1"/>
            <a:t>laying</a:t>
          </a:r>
          <a:r>
            <a:rPr lang="it-IT" sz="1600" kern="1200" dirty="0"/>
            <a:t>  the </a:t>
          </a:r>
          <a:r>
            <a:rPr lang="it-IT" sz="1600" kern="1200" dirty="0" err="1"/>
            <a:t>groundwork</a:t>
          </a:r>
          <a:r>
            <a:rPr lang="it-IT" sz="1600" kern="1200" dirty="0"/>
            <a:t> for the establishment of EDA -&gt; </a:t>
          </a:r>
          <a:r>
            <a:rPr lang="it-IT" sz="1600" kern="1200" dirty="0" err="1"/>
            <a:t>Need</a:t>
          </a:r>
          <a:r>
            <a:rPr lang="it-IT" sz="1600" kern="1200" dirty="0"/>
            <a:t> for </a:t>
          </a:r>
          <a:r>
            <a:rPr lang="it-IT" sz="1600" i="1" kern="1200" dirty="0" err="1"/>
            <a:t>improved</a:t>
          </a:r>
          <a:r>
            <a:rPr lang="it-IT" sz="1600" i="1" kern="1200" dirty="0"/>
            <a:t> defense capabilities </a:t>
          </a:r>
          <a:r>
            <a:rPr lang="it-IT" sz="1600" kern="1200" dirty="0"/>
            <a:t>and </a:t>
          </a:r>
          <a:r>
            <a:rPr lang="it-IT" sz="1600" i="1" kern="1200" dirty="0" err="1"/>
            <a:t>increased</a:t>
          </a:r>
          <a:r>
            <a:rPr lang="it-IT" sz="1600" i="1" kern="1200" dirty="0"/>
            <a:t> </a:t>
          </a:r>
          <a:r>
            <a:rPr lang="it-IT" sz="1600" i="1" kern="1200" dirty="0" err="1"/>
            <a:t>cooperation</a:t>
          </a:r>
          <a:r>
            <a:rPr lang="it-IT" sz="1600" i="1" kern="1200" dirty="0"/>
            <a:t> </a:t>
          </a:r>
          <a:r>
            <a:rPr lang="it-IT" sz="1600" i="0" kern="1200" dirty="0" err="1"/>
            <a:t>among</a:t>
          </a:r>
          <a:r>
            <a:rPr lang="it-IT" sz="1600" i="0" kern="1200" dirty="0"/>
            <a:t> EU MS</a:t>
          </a:r>
          <a:endParaRPr lang="en-US" sz="1600" i="0" kern="1200" dirty="0"/>
        </a:p>
      </dsp:txBody>
      <dsp:txXfrm>
        <a:off x="632393" y="1101681"/>
        <a:ext cx="5982536" cy="856361"/>
      </dsp:txXfrm>
    </dsp:sp>
    <dsp:sp modelId="{3690E20E-B005-0244-9E48-DF49114F9138}">
      <dsp:nvSpPr>
        <dsp:cNvPr id="0" name=""/>
        <dsp:cNvSpPr/>
      </dsp:nvSpPr>
      <dsp:spPr>
        <a:xfrm>
          <a:off x="1202460" y="2150076"/>
          <a:ext cx="7232844" cy="909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-</a:t>
          </a:r>
          <a:r>
            <a:rPr lang="it-IT" sz="1600" kern="1200" dirty="0"/>
            <a:t> </a:t>
          </a:r>
          <a:r>
            <a:rPr lang="it-IT" sz="1600" b="1" i="1" kern="1200" dirty="0"/>
            <a:t>Establishment of EDA (2004). </a:t>
          </a:r>
          <a:r>
            <a:rPr lang="it-IT" sz="1600" b="1" i="0" kern="1200" dirty="0"/>
            <a:t>LEGAL BASIS</a:t>
          </a:r>
          <a:r>
            <a:rPr lang="it-IT" sz="1600" i="0" kern="1200" dirty="0"/>
            <a:t>: </a:t>
          </a:r>
          <a:r>
            <a:rPr lang="it-IT" sz="1600" kern="1200" dirty="0" err="1"/>
            <a:t>creation</a:t>
          </a:r>
          <a:r>
            <a:rPr lang="it-IT" sz="1600" kern="1200" dirty="0"/>
            <a:t> </a:t>
          </a:r>
          <a:r>
            <a:rPr lang="it-IT" sz="1600" kern="1200" dirty="0" err="1"/>
            <a:t>formalized</a:t>
          </a:r>
          <a:r>
            <a:rPr lang="it-IT" sz="1600" kern="1200" dirty="0"/>
            <a:t> by a </a:t>
          </a:r>
          <a:r>
            <a:rPr lang="it-IT" sz="1600" i="1" kern="1200" dirty="0">
              <a:solidFill>
                <a:schemeClr val="tx1"/>
              </a:solidFill>
            </a:rPr>
            <a:t>Joint Action </a:t>
          </a:r>
          <a:r>
            <a:rPr lang="it-IT" sz="1600" i="1" kern="1200" dirty="0"/>
            <a:t>of the </a:t>
          </a:r>
          <a:r>
            <a:rPr lang="it-IT" sz="1600" i="1" kern="1200" dirty="0" err="1"/>
            <a:t>Council</a:t>
          </a:r>
          <a:r>
            <a:rPr lang="it-IT" sz="1600" i="1" kern="1200" dirty="0"/>
            <a:t> of the EU,</a:t>
          </a:r>
          <a:r>
            <a:rPr lang="it-IT" sz="1600" kern="1200" dirty="0"/>
            <a:t> </a:t>
          </a:r>
          <a:r>
            <a:rPr lang="it-IT" sz="1600" kern="1200" dirty="0" err="1"/>
            <a:t>reflecting</a:t>
          </a:r>
          <a:r>
            <a:rPr lang="it-IT" sz="1600" kern="1200" dirty="0"/>
            <a:t> the </a:t>
          </a:r>
          <a:r>
            <a:rPr lang="it-IT" sz="1600" kern="1200" dirty="0" err="1"/>
            <a:t>political</a:t>
          </a:r>
          <a:r>
            <a:rPr lang="it-IT" sz="1600" kern="1200" dirty="0"/>
            <a:t> </a:t>
          </a:r>
          <a:r>
            <a:rPr lang="it-IT" sz="1600" kern="1200" dirty="0" err="1"/>
            <a:t>will</a:t>
          </a:r>
          <a:r>
            <a:rPr lang="it-IT" sz="1600" kern="1200" dirty="0"/>
            <a:t> of MS to collaborate more </a:t>
          </a:r>
          <a:r>
            <a:rPr lang="it-IT" sz="1600" kern="1200" dirty="0" err="1"/>
            <a:t>closely</a:t>
          </a:r>
          <a:r>
            <a:rPr lang="it-IT" sz="1600" kern="1200" dirty="0"/>
            <a:t> in the defense domain</a:t>
          </a:r>
          <a:endParaRPr lang="en-US" sz="1600" kern="1200" dirty="0"/>
        </a:p>
      </dsp:txBody>
      <dsp:txXfrm>
        <a:off x="1229103" y="2176719"/>
        <a:ext cx="5991577" cy="856361"/>
      </dsp:txXfrm>
    </dsp:sp>
    <dsp:sp modelId="{053B42E3-CAAD-0743-8945-5A9B5D4AA4B5}">
      <dsp:nvSpPr>
        <dsp:cNvPr id="0" name=""/>
        <dsp:cNvSpPr/>
      </dsp:nvSpPr>
      <dsp:spPr>
        <a:xfrm>
          <a:off x="1808211" y="3225114"/>
          <a:ext cx="7232844" cy="909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i="1" kern="1200" dirty="0"/>
            <a:t>- </a:t>
          </a:r>
          <a:r>
            <a:rPr lang="it-IT" sz="1600" b="1" i="1" kern="1200" dirty="0" err="1"/>
            <a:t>Founding</a:t>
          </a:r>
          <a:r>
            <a:rPr lang="it-IT" sz="1600" b="1" i="1" kern="1200" dirty="0"/>
            <a:t> </a:t>
          </a:r>
          <a:r>
            <a:rPr lang="it-IT" sz="1600" b="1" i="1" kern="1200" dirty="0" err="1"/>
            <a:t>Principles</a:t>
          </a:r>
          <a:r>
            <a:rPr lang="it-IT" sz="1600" b="1" i="1" kern="1200" dirty="0"/>
            <a:t>: </a:t>
          </a:r>
          <a:r>
            <a:rPr lang="it-IT" sz="1600" i="1" kern="1200" dirty="0" err="1"/>
            <a:t>collective</a:t>
          </a:r>
          <a:r>
            <a:rPr lang="it-IT" sz="1600" i="1" kern="1200" dirty="0"/>
            <a:t> defense, </a:t>
          </a:r>
          <a:r>
            <a:rPr lang="it-IT" sz="1600" i="1" kern="1200" dirty="0" err="1"/>
            <a:t>mutual</a:t>
          </a:r>
          <a:r>
            <a:rPr lang="it-IT" sz="1600" i="1" kern="1200" dirty="0"/>
            <a:t> </a:t>
          </a:r>
          <a:r>
            <a:rPr lang="it-IT" sz="1600" i="1" kern="1200" dirty="0" err="1"/>
            <a:t>assistance</a:t>
          </a:r>
          <a:r>
            <a:rPr lang="it-IT" sz="1600" i="1" kern="1200" dirty="0"/>
            <a:t>, and </a:t>
          </a:r>
          <a:r>
            <a:rPr lang="it-IT" sz="1600" i="1" kern="1200" dirty="0" err="1"/>
            <a:t>shared</a:t>
          </a:r>
          <a:r>
            <a:rPr lang="it-IT" sz="1600" i="1" kern="1200" dirty="0"/>
            <a:t> security </a:t>
          </a:r>
          <a:endParaRPr lang="en-US" sz="1600" i="1" kern="1200" dirty="0"/>
        </a:p>
      </dsp:txBody>
      <dsp:txXfrm>
        <a:off x="1834854" y="3251757"/>
        <a:ext cx="5982536" cy="856361"/>
      </dsp:txXfrm>
    </dsp:sp>
    <dsp:sp modelId="{DB7CB382-0468-1F4B-821A-C5C92179A89E}">
      <dsp:nvSpPr>
        <dsp:cNvPr id="0" name=""/>
        <dsp:cNvSpPr/>
      </dsp:nvSpPr>
      <dsp:spPr>
        <a:xfrm>
          <a:off x="6641573" y="696707"/>
          <a:ext cx="591270" cy="591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74609" y="696707"/>
        <a:ext cx="325198" cy="444931"/>
      </dsp:txXfrm>
    </dsp:sp>
    <dsp:sp modelId="{E4BE6184-EC4E-2640-851B-6C95D83935F7}">
      <dsp:nvSpPr>
        <dsp:cNvPr id="0" name=""/>
        <dsp:cNvSpPr/>
      </dsp:nvSpPr>
      <dsp:spPr>
        <a:xfrm>
          <a:off x="7247323" y="1771745"/>
          <a:ext cx="591270" cy="591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380359" y="1771745"/>
        <a:ext cx="325198" cy="444931"/>
      </dsp:txXfrm>
    </dsp:sp>
    <dsp:sp modelId="{E377D8C6-2204-1A41-B0B5-85D3E5408EFE}">
      <dsp:nvSpPr>
        <dsp:cNvPr id="0" name=""/>
        <dsp:cNvSpPr/>
      </dsp:nvSpPr>
      <dsp:spPr>
        <a:xfrm>
          <a:off x="7844033" y="2846783"/>
          <a:ext cx="591270" cy="591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77069" y="2846783"/>
        <a:ext cx="325198" cy="444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7E15-4B91-644D-A9B4-F8135E338DFC}">
      <dsp:nvSpPr>
        <dsp:cNvPr id="0" name=""/>
        <dsp:cNvSpPr/>
      </dsp:nvSpPr>
      <dsp:spPr>
        <a:xfrm>
          <a:off x="0" y="0"/>
          <a:ext cx="84979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F1A95-F034-AE4D-B78C-6FF9BCAA1ED7}">
      <dsp:nvSpPr>
        <dsp:cNvPr id="0" name=""/>
        <dsp:cNvSpPr/>
      </dsp:nvSpPr>
      <dsp:spPr>
        <a:xfrm>
          <a:off x="0" y="0"/>
          <a:ext cx="1699591" cy="282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i="0" kern="1200" dirty="0"/>
            <a:t>Three </a:t>
          </a:r>
          <a:r>
            <a:rPr lang="it-IT" sz="2400" i="0" kern="1200" dirty="0" err="1"/>
            <a:t>main</a:t>
          </a:r>
          <a:r>
            <a:rPr lang="it-IT" sz="2400" i="0" kern="1200" dirty="0"/>
            <a:t> missions</a:t>
          </a:r>
          <a:r>
            <a:rPr lang="it-IT" sz="2200" i="0" kern="1200" dirty="0"/>
            <a:t>:</a:t>
          </a:r>
          <a:endParaRPr lang="en-US" sz="2200" i="0" kern="1200" dirty="0"/>
        </a:p>
      </dsp:txBody>
      <dsp:txXfrm>
        <a:off x="0" y="0"/>
        <a:ext cx="1699591" cy="2825016"/>
      </dsp:txXfrm>
    </dsp:sp>
    <dsp:sp modelId="{9B50D5FB-B77B-934D-BB64-7FFC9535470D}">
      <dsp:nvSpPr>
        <dsp:cNvPr id="0" name=""/>
        <dsp:cNvSpPr/>
      </dsp:nvSpPr>
      <dsp:spPr>
        <a:xfrm>
          <a:off x="1827060" y="44140"/>
          <a:ext cx="6670896" cy="88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800" kern="1200" dirty="0"/>
            <a:t>Supporting the development of </a:t>
          </a:r>
          <a:r>
            <a:rPr lang="en-US" sz="1800" kern="1200" dirty="0" err="1"/>
            <a:t>defence</a:t>
          </a:r>
          <a:r>
            <a:rPr lang="en-US" sz="1800" kern="1200" dirty="0"/>
            <a:t> capabilities and military cooperation among the European Union Member States;</a:t>
          </a:r>
        </a:p>
      </dsp:txBody>
      <dsp:txXfrm>
        <a:off x="1827060" y="44140"/>
        <a:ext cx="6670896" cy="882817"/>
      </dsp:txXfrm>
    </dsp:sp>
    <dsp:sp modelId="{914C7D64-2577-A04C-9776-D88A4B6F9B03}">
      <dsp:nvSpPr>
        <dsp:cNvPr id="0" name=""/>
        <dsp:cNvSpPr/>
      </dsp:nvSpPr>
      <dsp:spPr>
        <a:xfrm>
          <a:off x="1699591" y="926958"/>
          <a:ext cx="6798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62861-FA6D-924A-9A02-032391BAA5A0}">
      <dsp:nvSpPr>
        <dsp:cNvPr id="0" name=""/>
        <dsp:cNvSpPr/>
      </dsp:nvSpPr>
      <dsp:spPr>
        <a:xfrm>
          <a:off x="1827060" y="971099"/>
          <a:ext cx="6670896" cy="88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Stimulating </a:t>
          </a:r>
          <a:r>
            <a:rPr lang="en-US" sz="1800" kern="1200" dirty="0" err="1"/>
            <a:t>defence</a:t>
          </a:r>
          <a:r>
            <a:rPr lang="en-US" sz="1800" kern="1200" dirty="0"/>
            <a:t> Research and Technology (R</a:t>
          </a:r>
          <a:br>
            <a:rPr lang="en-US" sz="1800" kern="1200" dirty="0"/>
          </a:br>
          <a:r>
            <a:rPr lang="en-US" sz="1800" kern="1200" dirty="0"/>
            <a:t>&amp;T) and strengthening the European </a:t>
          </a:r>
          <a:r>
            <a:rPr lang="en-US" sz="1800" kern="1200" dirty="0" err="1"/>
            <a:t>defence</a:t>
          </a:r>
          <a:r>
            <a:rPr lang="en-US" sz="1800" kern="1200" dirty="0"/>
            <a:t> industry; </a:t>
          </a:r>
        </a:p>
      </dsp:txBody>
      <dsp:txXfrm>
        <a:off x="1827060" y="971099"/>
        <a:ext cx="6670896" cy="882817"/>
      </dsp:txXfrm>
    </dsp:sp>
    <dsp:sp modelId="{DD2D7080-1650-514D-A2D0-5F52A57473FA}">
      <dsp:nvSpPr>
        <dsp:cNvPr id="0" name=""/>
        <dsp:cNvSpPr/>
      </dsp:nvSpPr>
      <dsp:spPr>
        <a:xfrm>
          <a:off x="1699591" y="1853916"/>
          <a:ext cx="6798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4232B-3A6C-7946-947F-E5D30FF8067B}">
      <dsp:nvSpPr>
        <dsp:cNvPr id="0" name=""/>
        <dsp:cNvSpPr/>
      </dsp:nvSpPr>
      <dsp:spPr>
        <a:xfrm>
          <a:off x="1827060" y="1898057"/>
          <a:ext cx="6670896" cy="88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Acting as a military interface to EU policies. </a:t>
          </a:r>
        </a:p>
      </dsp:txBody>
      <dsp:txXfrm>
        <a:off x="1827060" y="1898057"/>
        <a:ext cx="6670896" cy="882817"/>
      </dsp:txXfrm>
    </dsp:sp>
    <dsp:sp modelId="{3F19922A-B1F8-1645-BCD8-2F2ABF7B68B9}">
      <dsp:nvSpPr>
        <dsp:cNvPr id="0" name=""/>
        <dsp:cNvSpPr/>
      </dsp:nvSpPr>
      <dsp:spPr>
        <a:xfrm>
          <a:off x="1699591" y="2780875"/>
          <a:ext cx="6798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4719B-FE5C-F244-A5F7-920DE46A170C}">
      <dsp:nvSpPr>
        <dsp:cNvPr id="0" name=""/>
        <dsp:cNvSpPr/>
      </dsp:nvSpPr>
      <dsp:spPr>
        <a:xfrm>
          <a:off x="0" y="0"/>
          <a:ext cx="48621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628B0-EF2B-6F4B-82FD-60000CE1C803}">
      <dsp:nvSpPr>
        <dsp:cNvPr id="0" name=""/>
        <dsp:cNvSpPr/>
      </dsp:nvSpPr>
      <dsp:spPr>
        <a:xfrm>
          <a:off x="0" y="0"/>
          <a:ext cx="1327535" cy="467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/>
            <a:t>Initially</a:t>
          </a:r>
          <a:r>
            <a:rPr lang="it-IT" sz="1800" b="1" kern="1200" dirty="0"/>
            <a:t>, membership limited to 15 </a:t>
          </a:r>
          <a:r>
            <a:rPr lang="it-IT" sz="1800" b="1" kern="1200" dirty="0" err="1"/>
            <a:t>states</a:t>
          </a:r>
          <a:r>
            <a:rPr lang="it-IT" sz="1800" b="1" kern="1200" dirty="0"/>
            <a:t> (2004): </a:t>
          </a:r>
          <a:endParaRPr lang="en-US" sz="1800" b="1" kern="1200" dirty="0"/>
        </a:p>
      </dsp:txBody>
      <dsp:txXfrm>
        <a:off x="0" y="0"/>
        <a:ext cx="1327535" cy="4677770"/>
      </dsp:txXfrm>
    </dsp:sp>
    <dsp:sp modelId="{61E1BCCF-9D6D-E142-B3C1-CCCC8ADE5AB4}">
      <dsp:nvSpPr>
        <dsp:cNvPr id="0" name=""/>
        <dsp:cNvSpPr/>
      </dsp:nvSpPr>
      <dsp:spPr>
        <a:xfrm>
          <a:off x="1393772" y="14789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Finland</a:t>
          </a:r>
        </a:p>
      </dsp:txBody>
      <dsp:txXfrm>
        <a:off x="1393772" y="14789"/>
        <a:ext cx="3466415" cy="295786"/>
      </dsp:txXfrm>
    </dsp:sp>
    <dsp:sp modelId="{5FD27395-3BB1-BA41-BABF-FD1CD291B7BE}">
      <dsp:nvSpPr>
        <dsp:cNvPr id="0" name=""/>
        <dsp:cNvSpPr/>
      </dsp:nvSpPr>
      <dsp:spPr>
        <a:xfrm>
          <a:off x="1327535" y="310576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A088C-C788-2B4D-A08B-99E610001661}">
      <dsp:nvSpPr>
        <dsp:cNvPr id="0" name=""/>
        <dsp:cNvSpPr/>
      </dsp:nvSpPr>
      <dsp:spPr>
        <a:xfrm>
          <a:off x="1393772" y="325365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Sweden</a:t>
          </a:r>
        </a:p>
      </dsp:txBody>
      <dsp:txXfrm>
        <a:off x="1393772" y="325365"/>
        <a:ext cx="3466415" cy="295786"/>
      </dsp:txXfrm>
    </dsp:sp>
    <dsp:sp modelId="{219A810C-6370-4741-876A-4D89DF02E932}">
      <dsp:nvSpPr>
        <dsp:cNvPr id="0" name=""/>
        <dsp:cNvSpPr/>
      </dsp:nvSpPr>
      <dsp:spPr>
        <a:xfrm>
          <a:off x="1327535" y="621152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90739-E2C5-744F-9101-0C7A8BD1258A}">
      <dsp:nvSpPr>
        <dsp:cNvPr id="0" name=""/>
        <dsp:cNvSpPr/>
      </dsp:nvSpPr>
      <dsp:spPr>
        <a:xfrm>
          <a:off x="1393772" y="635941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United Kingdom</a:t>
          </a:r>
        </a:p>
      </dsp:txBody>
      <dsp:txXfrm>
        <a:off x="1393772" y="635941"/>
        <a:ext cx="3466415" cy="295786"/>
      </dsp:txXfrm>
    </dsp:sp>
    <dsp:sp modelId="{3968FE99-8880-2B49-A0D6-CAF93013EA52}">
      <dsp:nvSpPr>
        <dsp:cNvPr id="0" name=""/>
        <dsp:cNvSpPr/>
      </dsp:nvSpPr>
      <dsp:spPr>
        <a:xfrm>
          <a:off x="1327535" y="931728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B06F6-A12B-1A44-8DDE-43FB5B329056}">
      <dsp:nvSpPr>
        <dsp:cNvPr id="0" name=""/>
        <dsp:cNvSpPr/>
      </dsp:nvSpPr>
      <dsp:spPr>
        <a:xfrm>
          <a:off x="1393772" y="946517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France</a:t>
          </a:r>
        </a:p>
      </dsp:txBody>
      <dsp:txXfrm>
        <a:off x="1393772" y="946517"/>
        <a:ext cx="3466415" cy="295786"/>
      </dsp:txXfrm>
    </dsp:sp>
    <dsp:sp modelId="{0B401292-F9C2-9B42-95C5-0F46D67DA4AF}">
      <dsp:nvSpPr>
        <dsp:cNvPr id="0" name=""/>
        <dsp:cNvSpPr/>
      </dsp:nvSpPr>
      <dsp:spPr>
        <a:xfrm>
          <a:off x="1327535" y="1242304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FB26-769B-A544-A83E-24C711090C14}">
      <dsp:nvSpPr>
        <dsp:cNvPr id="0" name=""/>
        <dsp:cNvSpPr/>
      </dsp:nvSpPr>
      <dsp:spPr>
        <a:xfrm>
          <a:off x="1393772" y="1257093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Belgium</a:t>
          </a:r>
        </a:p>
      </dsp:txBody>
      <dsp:txXfrm>
        <a:off x="1393772" y="1257093"/>
        <a:ext cx="3466415" cy="295786"/>
      </dsp:txXfrm>
    </dsp:sp>
    <dsp:sp modelId="{DD3EC8B8-39E8-954C-AB7C-0DEC9AB6E7AD}">
      <dsp:nvSpPr>
        <dsp:cNvPr id="0" name=""/>
        <dsp:cNvSpPr/>
      </dsp:nvSpPr>
      <dsp:spPr>
        <a:xfrm>
          <a:off x="1327535" y="1552880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6875-5DA9-9140-A969-DCDEDA8AF303}">
      <dsp:nvSpPr>
        <dsp:cNvPr id="0" name=""/>
        <dsp:cNvSpPr/>
      </dsp:nvSpPr>
      <dsp:spPr>
        <a:xfrm>
          <a:off x="1393772" y="1567669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Luxembourg</a:t>
          </a:r>
        </a:p>
      </dsp:txBody>
      <dsp:txXfrm>
        <a:off x="1393772" y="1567669"/>
        <a:ext cx="3466415" cy="295786"/>
      </dsp:txXfrm>
    </dsp:sp>
    <dsp:sp modelId="{F780EB53-9608-0045-82B9-A83FD328C3B1}">
      <dsp:nvSpPr>
        <dsp:cNvPr id="0" name=""/>
        <dsp:cNvSpPr/>
      </dsp:nvSpPr>
      <dsp:spPr>
        <a:xfrm>
          <a:off x="1327535" y="1863456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49363-67FA-EB4C-A366-32DB7C2A8F64}">
      <dsp:nvSpPr>
        <dsp:cNvPr id="0" name=""/>
        <dsp:cNvSpPr/>
      </dsp:nvSpPr>
      <dsp:spPr>
        <a:xfrm>
          <a:off x="1393772" y="1878245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Netherlands</a:t>
          </a:r>
        </a:p>
      </dsp:txBody>
      <dsp:txXfrm>
        <a:off x="1393772" y="1878245"/>
        <a:ext cx="3466415" cy="295786"/>
      </dsp:txXfrm>
    </dsp:sp>
    <dsp:sp modelId="{8F0EBE21-6124-7E45-B1E1-2584B116AD29}">
      <dsp:nvSpPr>
        <dsp:cNvPr id="0" name=""/>
        <dsp:cNvSpPr/>
      </dsp:nvSpPr>
      <dsp:spPr>
        <a:xfrm>
          <a:off x="1327535" y="2174032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D2A3C-62FE-DD43-B98C-AE3341688CDF}">
      <dsp:nvSpPr>
        <dsp:cNvPr id="0" name=""/>
        <dsp:cNvSpPr/>
      </dsp:nvSpPr>
      <dsp:spPr>
        <a:xfrm>
          <a:off x="1393772" y="2188821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Austria</a:t>
          </a:r>
        </a:p>
      </dsp:txBody>
      <dsp:txXfrm>
        <a:off x="1393772" y="2188821"/>
        <a:ext cx="3466415" cy="295786"/>
      </dsp:txXfrm>
    </dsp:sp>
    <dsp:sp modelId="{30ACF0F5-0A81-C245-B132-951DBA0011BD}">
      <dsp:nvSpPr>
        <dsp:cNvPr id="0" name=""/>
        <dsp:cNvSpPr/>
      </dsp:nvSpPr>
      <dsp:spPr>
        <a:xfrm>
          <a:off x="1327535" y="2484608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D2B83-F562-AA4A-8ABD-C8A7A9C5ACE0}">
      <dsp:nvSpPr>
        <dsp:cNvPr id="0" name=""/>
        <dsp:cNvSpPr/>
      </dsp:nvSpPr>
      <dsp:spPr>
        <a:xfrm>
          <a:off x="1393772" y="2499397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Germany</a:t>
          </a:r>
        </a:p>
      </dsp:txBody>
      <dsp:txXfrm>
        <a:off x="1393772" y="2499397"/>
        <a:ext cx="3466415" cy="295786"/>
      </dsp:txXfrm>
    </dsp:sp>
    <dsp:sp modelId="{F41B6604-72F3-0C42-A088-C70A15664394}">
      <dsp:nvSpPr>
        <dsp:cNvPr id="0" name=""/>
        <dsp:cNvSpPr/>
      </dsp:nvSpPr>
      <dsp:spPr>
        <a:xfrm>
          <a:off x="1327535" y="2795184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3C504-E0E9-1B48-87A6-8EB297D73670}">
      <dsp:nvSpPr>
        <dsp:cNvPr id="0" name=""/>
        <dsp:cNvSpPr/>
      </dsp:nvSpPr>
      <dsp:spPr>
        <a:xfrm>
          <a:off x="1393772" y="2809973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Greece</a:t>
          </a:r>
        </a:p>
      </dsp:txBody>
      <dsp:txXfrm>
        <a:off x="1393772" y="2809973"/>
        <a:ext cx="3466415" cy="295786"/>
      </dsp:txXfrm>
    </dsp:sp>
    <dsp:sp modelId="{8E578540-E4CE-9649-B2E9-95BD7972DDC7}">
      <dsp:nvSpPr>
        <dsp:cNvPr id="0" name=""/>
        <dsp:cNvSpPr/>
      </dsp:nvSpPr>
      <dsp:spPr>
        <a:xfrm>
          <a:off x="1327535" y="3105760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529FA-17BD-6040-8526-6D45B3613D33}">
      <dsp:nvSpPr>
        <dsp:cNvPr id="0" name=""/>
        <dsp:cNvSpPr/>
      </dsp:nvSpPr>
      <dsp:spPr>
        <a:xfrm>
          <a:off x="1393772" y="3120549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Italy</a:t>
          </a:r>
        </a:p>
      </dsp:txBody>
      <dsp:txXfrm>
        <a:off x="1393772" y="3120549"/>
        <a:ext cx="3466415" cy="295786"/>
      </dsp:txXfrm>
    </dsp:sp>
    <dsp:sp modelId="{01DAAD39-65D3-4148-94AF-E20E5D222777}">
      <dsp:nvSpPr>
        <dsp:cNvPr id="0" name=""/>
        <dsp:cNvSpPr/>
      </dsp:nvSpPr>
      <dsp:spPr>
        <a:xfrm>
          <a:off x="1327535" y="3416336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B27CB-47DD-F149-9ECE-CEBF63CFBAFE}">
      <dsp:nvSpPr>
        <dsp:cNvPr id="0" name=""/>
        <dsp:cNvSpPr/>
      </dsp:nvSpPr>
      <dsp:spPr>
        <a:xfrm>
          <a:off x="1393772" y="3431126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Portugal</a:t>
          </a:r>
        </a:p>
      </dsp:txBody>
      <dsp:txXfrm>
        <a:off x="1393772" y="3431126"/>
        <a:ext cx="3466415" cy="295786"/>
      </dsp:txXfrm>
    </dsp:sp>
    <dsp:sp modelId="{ECF65C1E-C399-554C-8465-B4E97FBA5D03}">
      <dsp:nvSpPr>
        <dsp:cNvPr id="0" name=""/>
        <dsp:cNvSpPr/>
      </dsp:nvSpPr>
      <dsp:spPr>
        <a:xfrm>
          <a:off x="1327535" y="3726912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2D873-9E34-2744-BD13-EEFF9E5D5BDC}">
      <dsp:nvSpPr>
        <dsp:cNvPr id="0" name=""/>
        <dsp:cNvSpPr/>
      </dsp:nvSpPr>
      <dsp:spPr>
        <a:xfrm>
          <a:off x="1393772" y="3741702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Spain</a:t>
          </a:r>
        </a:p>
      </dsp:txBody>
      <dsp:txXfrm>
        <a:off x="1393772" y="3741702"/>
        <a:ext cx="3466415" cy="295786"/>
      </dsp:txXfrm>
    </dsp:sp>
    <dsp:sp modelId="{4F9C668A-A341-4C49-8444-FBCD273703FF}">
      <dsp:nvSpPr>
        <dsp:cNvPr id="0" name=""/>
        <dsp:cNvSpPr/>
      </dsp:nvSpPr>
      <dsp:spPr>
        <a:xfrm>
          <a:off x="1327535" y="4037488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7E1DB-F67E-5D44-B583-A3D1BC78E03D}">
      <dsp:nvSpPr>
        <dsp:cNvPr id="0" name=""/>
        <dsp:cNvSpPr/>
      </dsp:nvSpPr>
      <dsp:spPr>
        <a:xfrm>
          <a:off x="1393772" y="4052278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Slovenia</a:t>
          </a:r>
        </a:p>
      </dsp:txBody>
      <dsp:txXfrm>
        <a:off x="1393772" y="4052278"/>
        <a:ext cx="3466415" cy="295786"/>
      </dsp:txXfrm>
    </dsp:sp>
    <dsp:sp modelId="{CF98C548-9CCC-EB4C-A800-96B8C39E508E}">
      <dsp:nvSpPr>
        <dsp:cNvPr id="0" name=""/>
        <dsp:cNvSpPr/>
      </dsp:nvSpPr>
      <dsp:spPr>
        <a:xfrm>
          <a:off x="1327535" y="4348064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3DE1B-8C46-3A45-B547-B68E766A3602}">
      <dsp:nvSpPr>
        <dsp:cNvPr id="0" name=""/>
        <dsp:cNvSpPr/>
      </dsp:nvSpPr>
      <dsp:spPr>
        <a:xfrm>
          <a:off x="1393772" y="4362854"/>
          <a:ext cx="3466415" cy="29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Czech Republic</a:t>
          </a:r>
          <a:r>
            <a:rPr lang="it-IT" sz="1400" kern="1200"/>
            <a:t> </a:t>
          </a:r>
          <a:endParaRPr lang="en-US" sz="1400" kern="1200"/>
        </a:p>
      </dsp:txBody>
      <dsp:txXfrm>
        <a:off x="1393772" y="4362854"/>
        <a:ext cx="3466415" cy="295786"/>
      </dsp:txXfrm>
    </dsp:sp>
    <dsp:sp modelId="{C0F3A78E-F5FC-DE4C-8159-6350059FE2D3}">
      <dsp:nvSpPr>
        <dsp:cNvPr id="0" name=""/>
        <dsp:cNvSpPr/>
      </dsp:nvSpPr>
      <dsp:spPr>
        <a:xfrm>
          <a:off x="1327535" y="4658640"/>
          <a:ext cx="35326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1C30A-F068-2C47-96A0-79248501C713}">
      <dsp:nvSpPr>
        <dsp:cNvPr id="0" name=""/>
        <dsp:cNvSpPr/>
      </dsp:nvSpPr>
      <dsp:spPr>
        <a:xfrm>
          <a:off x="0" y="0"/>
          <a:ext cx="845554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90F96-1B98-4648-8944-379B77A39908}">
      <dsp:nvSpPr>
        <dsp:cNvPr id="0" name=""/>
        <dsp:cNvSpPr/>
      </dsp:nvSpPr>
      <dsp:spPr>
        <a:xfrm>
          <a:off x="457432" y="306758"/>
          <a:ext cx="591887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20" tIns="0" rIns="223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Industry, Synergies &amp; Enablers Directorate (ISE)</a:t>
          </a:r>
          <a:endParaRPr lang="en-US" sz="1200" b="1" u="none" strike="noStrike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supports a range of activities critical to collaborative </a:t>
          </a:r>
          <a:r>
            <a:rPr lang="en-US" sz="1200" kern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capability development in Europe.</a:t>
          </a:r>
          <a:endParaRPr lang="it-IT" sz="1200" kern="1200" dirty="0">
            <a:latin typeface="+mn-lt"/>
          </a:endParaRPr>
        </a:p>
      </dsp:txBody>
      <dsp:txXfrm>
        <a:off x="502104" y="351430"/>
        <a:ext cx="5829534" cy="825776"/>
      </dsp:txXfrm>
    </dsp:sp>
    <dsp:sp modelId="{FD79BC48-EE5C-E249-AC61-491778FFDC65}">
      <dsp:nvSpPr>
        <dsp:cNvPr id="0" name=""/>
        <dsp:cNvSpPr/>
      </dsp:nvSpPr>
      <dsp:spPr>
        <a:xfrm>
          <a:off x="0" y="1927101"/>
          <a:ext cx="845554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3E26D-CBD1-5F4E-B2E0-5FFB24CF1228}">
      <dsp:nvSpPr>
        <dsp:cNvPr id="0" name=""/>
        <dsp:cNvSpPr/>
      </dsp:nvSpPr>
      <dsp:spPr>
        <a:xfrm>
          <a:off x="422777" y="1469541"/>
          <a:ext cx="591887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20" tIns="0" rIns="223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Capability, Armament &amp; Planning Directorate (CAP)</a:t>
          </a:r>
          <a:endParaRPr lang="en-US" sz="1200" b="1" u="none" strike="noStrike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b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supports the coherent development of the European </a:t>
          </a:r>
          <a:r>
            <a:rPr lang="en-US" sz="1200" kern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landscape by integrating EDA’s involvement in the Capability Development Plan (CDP), the Coordinated Annual Review on </a:t>
          </a:r>
          <a:r>
            <a:rPr lang="en-US" sz="1200" kern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(CARD) and the Permanent Structured Cooperation (PESCO).</a:t>
          </a:r>
          <a:endParaRPr lang="it-IT" sz="1200" kern="1200" dirty="0">
            <a:latin typeface="+mn-lt"/>
          </a:endParaRPr>
        </a:p>
      </dsp:txBody>
      <dsp:txXfrm>
        <a:off x="467449" y="1514213"/>
        <a:ext cx="5829534" cy="825776"/>
      </dsp:txXfrm>
    </dsp:sp>
    <dsp:sp modelId="{1E7A7600-82CC-3944-A107-0B47DA0445BC}">
      <dsp:nvSpPr>
        <dsp:cNvPr id="0" name=""/>
        <dsp:cNvSpPr/>
      </dsp:nvSpPr>
      <dsp:spPr>
        <a:xfrm>
          <a:off x="0" y="3333262"/>
          <a:ext cx="845554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96A9B-E5BF-654A-BB57-E6781B2C2B4C}">
      <dsp:nvSpPr>
        <dsp:cNvPr id="0" name=""/>
        <dsp:cNvSpPr/>
      </dsp:nvSpPr>
      <dsp:spPr>
        <a:xfrm>
          <a:off x="408914" y="2823302"/>
          <a:ext cx="591887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20" tIns="0" rIns="22372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Research, Technology &amp; Innovation Directorate (RTI)</a:t>
          </a:r>
          <a:endParaRPr lang="en-US" sz="1200" b="1" u="none" strike="noStrike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promotes and supports </a:t>
          </a:r>
          <a:r>
            <a:rPr lang="en-US" sz="1200" kern="1200" dirty="0" err="1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defence</a:t>
          </a:r>
          <a:r>
            <a:rPr lang="en-US" sz="1200" kern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research at EU level. Based on the Overarching Strategic Research Agenda (OSRA), developed together with the Member States, the Directorate coordinates and plans </a:t>
          </a:r>
          <a:endParaRPr lang="it-IT" sz="1200" kern="1200" dirty="0">
            <a:latin typeface="+mn-lt"/>
          </a:endParaRPr>
        </a:p>
      </dsp:txBody>
      <dsp:txXfrm>
        <a:off x="453586" y="2867974"/>
        <a:ext cx="5829534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88ED3-A41B-4841-A0F5-294CB936A453}">
      <dsp:nvSpPr>
        <dsp:cNvPr id="0" name=""/>
        <dsp:cNvSpPr/>
      </dsp:nvSpPr>
      <dsp:spPr>
        <a:xfrm>
          <a:off x="747931" y="113"/>
          <a:ext cx="1757751" cy="105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/>
            <a:t>Helicopter Training Programme</a:t>
          </a:r>
          <a:endParaRPr lang="en-US" sz="1400" b="0" kern="1200"/>
        </a:p>
      </dsp:txBody>
      <dsp:txXfrm>
        <a:off x="747931" y="113"/>
        <a:ext cx="1757751" cy="1054651"/>
      </dsp:txXfrm>
    </dsp:sp>
    <dsp:sp modelId="{3067E615-F8EB-D74B-AA0D-2BCF90531929}">
      <dsp:nvSpPr>
        <dsp:cNvPr id="0" name=""/>
        <dsp:cNvSpPr/>
      </dsp:nvSpPr>
      <dsp:spPr>
        <a:xfrm>
          <a:off x="2681458" y="113"/>
          <a:ext cx="1757751" cy="105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 err="1"/>
            <a:t>European</a:t>
          </a:r>
          <a:r>
            <a:rPr lang="fr-FR" sz="1400" b="0" kern="1200" dirty="0"/>
            <a:t> Satellite Communication (SATCOM) </a:t>
          </a:r>
          <a:r>
            <a:rPr lang="fr-FR" sz="1400" b="0" kern="1200" dirty="0" err="1"/>
            <a:t>Procurement</a:t>
          </a:r>
          <a:r>
            <a:rPr lang="fr-FR" sz="1400" b="0" kern="1200" dirty="0"/>
            <a:t> </a:t>
          </a:r>
          <a:r>
            <a:rPr lang="fr-FR" sz="1400" b="0" kern="1200" dirty="0" err="1"/>
            <a:t>Cell</a:t>
          </a:r>
          <a:r>
            <a:rPr lang="fr-FR" sz="1400" b="0" kern="1200" dirty="0"/>
            <a:t> (ESCPC)</a:t>
          </a:r>
          <a:endParaRPr lang="en-US" sz="1400" b="0" kern="1200" dirty="0"/>
        </a:p>
      </dsp:txBody>
      <dsp:txXfrm>
        <a:off x="2681458" y="113"/>
        <a:ext cx="1757751" cy="1054651"/>
      </dsp:txXfrm>
    </dsp:sp>
    <dsp:sp modelId="{8C39EA87-26AE-EE40-B680-73C290AF3677}">
      <dsp:nvSpPr>
        <dsp:cNvPr id="0" name=""/>
        <dsp:cNvSpPr/>
      </dsp:nvSpPr>
      <dsp:spPr>
        <a:xfrm>
          <a:off x="747931" y="1230539"/>
          <a:ext cx="1757751" cy="105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/>
            <a:t>Maritime Surveillance Networking (MARSUR)</a:t>
          </a:r>
          <a:endParaRPr lang="en-US" sz="1400" b="0" kern="1200"/>
        </a:p>
      </dsp:txBody>
      <dsp:txXfrm>
        <a:off x="747931" y="1230539"/>
        <a:ext cx="1757751" cy="1054651"/>
      </dsp:txXfrm>
    </dsp:sp>
    <dsp:sp modelId="{A99EA935-A7A5-BF41-B4F8-9876CE9B9964}">
      <dsp:nvSpPr>
        <dsp:cNvPr id="0" name=""/>
        <dsp:cNvSpPr/>
      </dsp:nvSpPr>
      <dsp:spPr>
        <a:xfrm>
          <a:off x="2681458" y="1230539"/>
          <a:ext cx="1757751" cy="105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/>
            <a:t>Airworthiness</a:t>
          </a:r>
          <a:endParaRPr lang="en-US" sz="1400" b="0" kern="1200"/>
        </a:p>
      </dsp:txBody>
      <dsp:txXfrm>
        <a:off x="2681458" y="1230539"/>
        <a:ext cx="1757751" cy="1054651"/>
      </dsp:txXfrm>
    </dsp:sp>
    <dsp:sp modelId="{C5B0BF85-AE78-E244-B8D8-89A06F4F70EC}">
      <dsp:nvSpPr>
        <dsp:cNvPr id="0" name=""/>
        <dsp:cNvSpPr/>
      </dsp:nvSpPr>
      <dsp:spPr>
        <a:xfrm>
          <a:off x="747931" y="2460965"/>
          <a:ext cx="1757751" cy="105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/>
            <a:t>Effective Procurement Methods</a:t>
          </a:r>
          <a:endParaRPr lang="en-US" sz="1400" b="0" kern="1200"/>
        </a:p>
      </dsp:txBody>
      <dsp:txXfrm>
        <a:off x="747931" y="2460965"/>
        <a:ext cx="1757751" cy="1054651"/>
      </dsp:txXfrm>
    </dsp:sp>
    <dsp:sp modelId="{FCDA35A3-A70D-CA46-88F8-342187CEB377}">
      <dsp:nvSpPr>
        <dsp:cNvPr id="0" name=""/>
        <dsp:cNvSpPr/>
      </dsp:nvSpPr>
      <dsp:spPr>
        <a:xfrm>
          <a:off x="2681458" y="2460965"/>
          <a:ext cx="1757751" cy="105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Counter- Improvised Explosive Devices (IED) Theatre Exploitation Laboratory</a:t>
          </a:r>
        </a:p>
      </dsp:txBody>
      <dsp:txXfrm>
        <a:off x="2681458" y="2460965"/>
        <a:ext cx="1757751" cy="1054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7E43B-6D3B-6249-BE34-DBC8D667645B}" type="datetimeFigureOut">
              <a:rPr lang="it-IT" smtClean="0"/>
              <a:t>21/11/23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3F66-7272-5C40-B650-F9C19E57E7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0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73F66-7272-5C40-B650-F9C19E57E7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79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676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5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2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9" r:id="rId6"/>
    <p:sldLayoutId id="2147483934" r:id="rId7"/>
    <p:sldLayoutId id="2147483935" r:id="rId8"/>
    <p:sldLayoutId id="2147483936" r:id="rId9"/>
    <p:sldLayoutId id="2147483938" r:id="rId10"/>
    <p:sldLayoutId id="214748393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a.europa.eu/our-history/our-history.html" TargetMode="External"/><Relationship Id="rId4" Type="http://schemas.openxmlformats.org/officeDocument/2006/relationships/hyperlink" Target="https://www.consilium.europa.eu/en/meetings/fac/2023/11/14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7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a.europa.eu/who-we-are/organigram/head-of-agency" TargetMode="External"/><Relationship Id="rId11" Type="http://schemas.microsoft.com/office/2007/relationships/diagramDrawing" Target="../diagrams/drawing5.xml"/><Relationship Id="rId5" Type="http://schemas.openxmlformats.org/officeDocument/2006/relationships/hyperlink" Target="https://eda.europa.eu/docs/default-source/documents/eda-dce-andr&#233;-erich-denk.pdf" TargetMode="External"/><Relationship Id="rId10" Type="http://schemas.openxmlformats.org/officeDocument/2006/relationships/diagramColors" Target="../diagrams/colors5.xml"/><Relationship Id="rId4" Type="http://schemas.openxmlformats.org/officeDocument/2006/relationships/hyperlink" Target="https://eda.europa.eu/Aboutus/who-we-are/chief-executive" TargetMode="Externa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0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2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C5763B-A741-F1E0-550A-6A00A656A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3609" y="680800"/>
            <a:ext cx="4965859" cy="11036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600" i="1" cap="none" dirty="0">
                <a:cs typeface="Times New Roman" panose="02020603050405020304" pitchFamily="18" charset="0"/>
              </a:rPr>
              <a:t>Strengthening European defense cooperation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6986C3-C266-A34F-12C9-146372F9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051" y="3671797"/>
            <a:ext cx="4965859" cy="30285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Elisa Antei, 545553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21.11.2023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International Security Policy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Masaryk University, Brno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74239" y="5850225"/>
            <a:ext cx="867485" cy="115439"/>
            <a:chOff x="8910933" y="1861308"/>
            <a:chExt cx="867485" cy="11543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8A5C3A-B027-787D-2337-FED421A1FD19}"/>
              </a:ext>
            </a:extLst>
          </p:cNvPr>
          <p:cNvSpPr txBox="1"/>
          <p:nvPr/>
        </p:nvSpPr>
        <p:spPr>
          <a:xfrm>
            <a:off x="517778" y="367457"/>
            <a:ext cx="1120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+mj-lt"/>
                <a:cs typeface="Times New Roman" panose="02020603050405020304" pitchFamily="18" charset="0"/>
              </a:rPr>
              <a:t>THE EUROPEAN DEFENCE AGENCY (EDA)</a:t>
            </a:r>
          </a:p>
        </p:txBody>
      </p:sp>
      <p:pic>
        <p:nvPicPr>
          <p:cNvPr id="8" name="Immagine 7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6B1A4206-A6AE-003A-686D-1E2746460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41" y="1942046"/>
            <a:ext cx="4218621" cy="3965893"/>
          </a:xfrm>
          <a:prstGeom prst="rect">
            <a:avLst/>
          </a:prstGeom>
        </p:spPr>
      </p:pic>
      <p:pic>
        <p:nvPicPr>
          <p:cNvPr id="11" name="Immagine 10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0F9AEE0B-9FB9-B01E-36DB-64825ACC2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427" y="5617228"/>
            <a:ext cx="1147479" cy="9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5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6B238-6436-791C-D39C-C0A6DB5B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-147918"/>
            <a:ext cx="10134600" cy="1288489"/>
          </a:xfrm>
        </p:spPr>
        <p:txBody>
          <a:bodyPr>
            <a:normAutofit/>
          </a:bodyPr>
          <a:lstStyle/>
          <a:p>
            <a:r>
              <a:rPr lang="it-IT" sz="3600"/>
              <a:t>Q&amp;A </a:t>
            </a:r>
            <a:endParaRPr lang="it-IT" sz="3600" dirty="0"/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6B47330E-49E5-AC76-B5FB-FBD79A65D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33" y="255868"/>
            <a:ext cx="1117973" cy="1050998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ED7A6CCD-71FC-15D1-B41B-C5A7FCCF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143" y="5837563"/>
            <a:ext cx="902126" cy="7405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B0552F-A04B-3037-7035-EAEFACEEAB9F}"/>
              </a:ext>
            </a:extLst>
          </p:cNvPr>
          <p:cNvSpPr txBox="1"/>
          <p:nvPr/>
        </p:nvSpPr>
        <p:spPr>
          <a:xfrm>
            <a:off x="1344706" y="1670815"/>
            <a:ext cx="3947646" cy="444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it-IT" b="1" dirty="0" err="1"/>
              <a:t>Is</a:t>
            </a:r>
            <a:r>
              <a:rPr lang="it-IT" b="1" dirty="0"/>
              <a:t> NATO </a:t>
            </a:r>
            <a:r>
              <a:rPr lang="it-IT" b="1" dirty="0" err="1"/>
              <a:t>enough</a:t>
            </a:r>
            <a:r>
              <a:rPr lang="it-IT" b="1" dirty="0"/>
              <a:t> for defense or </a:t>
            </a:r>
            <a:r>
              <a:rPr lang="it-IT" b="1" dirty="0" err="1"/>
              <a:t>is</a:t>
            </a:r>
            <a:r>
              <a:rPr lang="it-IT" b="1" dirty="0"/>
              <a:t> the European </a:t>
            </a:r>
            <a:r>
              <a:rPr lang="it-IT" b="1" dirty="0" err="1"/>
              <a:t>Defence</a:t>
            </a:r>
            <a:r>
              <a:rPr lang="it-IT" b="1" dirty="0"/>
              <a:t> Agency </a:t>
            </a:r>
            <a:r>
              <a:rPr lang="it-IT" b="1" dirty="0" err="1"/>
              <a:t>necessary</a:t>
            </a:r>
            <a:r>
              <a:rPr lang="it-IT" b="1" dirty="0"/>
              <a:t>?</a:t>
            </a:r>
          </a:p>
          <a:p>
            <a:pPr algn="just"/>
            <a:endParaRPr lang="it-IT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NATO and the EDA </a:t>
            </a:r>
            <a:r>
              <a:rPr lang="en-US" sz="14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serve different yet complementary roles in the realm of the European defense. 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While NATO is a military alliance aimed at providing security and defense for its members (primarily against external threats), the European 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Defence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Agency </a:t>
            </a:r>
            <a:r>
              <a:rPr lang="en-US" sz="1400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(EDA) is an agency aimed at defense collaboration within the EU, </a:t>
            </a:r>
            <a:r>
              <a:rPr lang="en-US" sz="1400" u="sng" dirty="0">
                <a:solidFill>
                  <a:srgbClr val="A5A5A5"/>
                </a:solidFill>
                <a:effectLst/>
                <a:ea typeface="Calibri" panose="020F0502020204030204" pitchFamily="34" charset="0"/>
              </a:rPr>
              <a:t>complementing NATO’s efforts</a:t>
            </a:r>
            <a:r>
              <a:rPr lang="en-US" sz="1400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Therefore, NATO and the EDA can complement each other, both playing important roles in European defense.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5B8B9B-58D2-AA5A-7077-A33F22213624}"/>
              </a:ext>
            </a:extLst>
          </p:cNvPr>
          <p:cNvSpPr txBox="1"/>
          <p:nvPr/>
        </p:nvSpPr>
        <p:spPr>
          <a:xfrm>
            <a:off x="5802969" y="1670815"/>
            <a:ext cx="32872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2. The European </a:t>
            </a:r>
            <a:r>
              <a:rPr lang="it-IT" b="1" dirty="0" err="1"/>
              <a:t>Defence</a:t>
            </a:r>
            <a:r>
              <a:rPr lang="it-IT" b="1" dirty="0"/>
              <a:t> Agency (EDA): A Success Story?</a:t>
            </a:r>
          </a:p>
          <a:p>
            <a:pPr algn="just"/>
            <a:endParaRPr lang="it-IT" sz="14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result of a study was that </a:t>
            </a:r>
            <a:r>
              <a:rPr lang="en-US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integration has come a long way within the EDA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as the Member States are cooperating within EDA through its many collaborative projects and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intiatives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efaidnbmnnnibpcajpcglclefindmkaj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/https://</a:t>
            </a:r>
            <a:r>
              <a:rPr lang="en-US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www.diva-portal.org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/smash/get/diva2:1731816/FULLTEXT02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it-IT" dirty="0"/>
          </a:p>
        </p:txBody>
      </p:sp>
      <p:pic>
        <p:nvPicPr>
          <p:cNvPr id="11" name="Immagine 10" descr="Immagine che contiene testo, pianta&#10;&#10;Descrizione generata automaticamente">
            <a:extLst>
              <a:ext uri="{FF2B5EF4-FFF2-40B4-BE49-F238E27FC236}">
                <a16:creationId xmlns:a16="http://schemas.microsoft.com/office/drawing/2014/main" id="{3D22011B-7EE8-15C5-E7D7-89DE0D1F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03" y="1695998"/>
            <a:ext cx="2516738" cy="35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2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05A79DD6-DFC0-CADA-E114-C1A5A0CFA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0" b="10012"/>
          <a:stretch/>
        </p:blipFill>
        <p:spPr>
          <a:xfrm>
            <a:off x="6096000" y="3428999"/>
            <a:ext cx="6096000" cy="342900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CC8091-9DFD-2F3F-60F7-EA893708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02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14B44A-0DF8-0C84-B841-3BB1732884BD}"/>
              </a:ext>
            </a:extLst>
          </p:cNvPr>
          <p:cNvSpPr txBox="1"/>
          <p:nvPr/>
        </p:nvSpPr>
        <p:spPr>
          <a:xfrm>
            <a:off x="1072662" y="2884395"/>
            <a:ext cx="3950677" cy="246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500" dirty="0">
                <a:solidFill>
                  <a:schemeClr val="tx2"/>
                </a:solidFill>
              </a:rPr>
              <a:t>- </a:t>
            </a:r>
            <a:r>
              <a:rPr lang="en-US" sz="1600" dirty="0">
                <a:solidFill>
                  <a:schemeClr val="tx2"/>
                </a:solidFill>
              </a:rPr>
              <a:t>Reiterating the importance of the EDA’s role in </a:t>
            </a:r>
            <a:r>
              <a:rPr lang="en-US" sz="1600" b="1" dirty="0">
                <a:solidFill>
                  <a:schemeClr val="tx2"/>
                </a:solidFill>
              </a:rPr>
              <a:t>fostering cooperation, enhancing capabilities, and contributing to a more secure and united Europe</a:t>
            </a:r>
            <a:r>
              <a:rPr lang="en-US" sz="1600" dirty="0">
                <a:solidFill>
                  <a:schemeClr val="tx2"/>
                </a:solidFill>
              </a:rPr>
              <a:t>;</a:t>
            </a:r>
          </a:p>
          <a:p>
            <a:pPr algn="just">
              <a:spcAft>
                <a:spcPts val="600"/>
              </a:spcAft>
            </a:pPr>
            <a:endParaRPr lang="en-US" sz="1600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- </a:t>
            </a:r>
            <a:r>
              <a:rPr lang="en-US" sz="1600" b="1" dirty="0">
                <a:solidFill>
                  <a:schemeClr val="tx2"/>
                </a:solidFill>
              </a:rPr>
              <a:t>The EDA is more than just words (!): </a:t>
            </a:r>
            <a:r>
              <a:rPr lang="en-US" sz="1600" dirty="0">
                <a:solidFill>
                  <a:schemeClr val="tx2"/>
                </a:solidFill>
              </a:rPr>
              <a:t>it is an organization actively </a:t>
            </a:r>
            <a:r>
              <a:rPr lang="en-US" sz="1600" b="1" dirty="0">
                <a:solidFill>
                  <a:schemeClr val="tx2"/>
                </a:solidFill>
              </a:rPr>
              <a:t>engaged in various initiatives and projects, involving policy discussions and coordination.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2543656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3FD9A0D0-B25F-9465-8518-B6202BA4B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879" b="21281"/>
          <a:stretch/>
        </p:blipFill>
        <p:spPr>
          <a:xfrm>
            <a:off x="6096000" y="10"/>
            <a:ext cx="6096000" cy="3428989"/>
          </a:xfrm>
          <a:prstGeom prst="rect">
            <a:avLst/>
          </a:prstGeo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C6EA837E-783A-3ACC-43FD-5E046099F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518" y="5521486"/>
            <a:ext cx="1189949" cy="9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60E4E-B77C-DBEF-81A9-EAE95F35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106" y="0"/>
            <a:ext cx="10134600" cy="1288489"/>
          </a:xfrm>
        </p:spPr>
        <p:txBody>
          <a:bodyPr/>
          <a:lstStyle/>
          <a:p>
            <a:r>
              <a:rPr lang="it-IT" dirty="0"/>
              <a:t>REFERENCES </a:t>
            </a:r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F77A32C2-9A2C-1341-7265-597F420B7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294" y="350697"/>
            <a:ext cx="1171606" cy="1101418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D8F86C97-24F9-A3D8-E472-ADB08F19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768" y="5605206"/>
            <a:ext cx="1215923" cy="99814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CC79B3-01A6-9069-D751-1A6E77CAEB4B}"/>
              </a:ext>
            </a:extLst>
          </p:cNvPr>
          <p:cNvSpPr txBox="1"/>
          <p:nvPr/>
        </p:nvSpPr>
        <p:spPr>
          <a:xfrm>
            <a:off x="1916230" y="1945453"/>
            <a:ext cx="8658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Council of the EU, https://www.consilium.europa.eu/en/meetings/fac/2023/11/14/</a:t>
            </a:r>
            <a:endParaRPr lang="it-IT" u="sng" dirty="0"/>
          </a:p>
          <a:p>
            <a:pPr algn="just"/>
            <a:endParaRPr lang="it-IT" u="sng" dirty="0"/>
          </a:p>
          <a:p>
            <a:pPr algn="just"/>
            <a:r>
              <a:rPr lang="it-IT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Defence Agency (EDA), https://eda.europa.eu/our-history/our-history.html</a:t>
            </a:r>
            <a:endParaRPr lang="it-IT" u="sng" dirty="0"/>
          </a:p>
          <a:p>
            <a:pPr algn="just"/>
            <a:endParaRPr lang="it-IT" dirty="0"/>
          </a:p>
          <a:p>
            <a:pPr algn="just"/>
            <a:r>
              <a:rPr lang="it-IT" dirty="0" err="1"/>
              <a:t>chrome</a:t>
            </a:r>
            <a:r>
              <a:rPr lang="it-IT" dirty="0"/>
              <a:t>-extension://</a:t>
            </a:r>
            <a:r>
              <a:rPr lang="it-IT" dirty="0" err="1"/>
              <a:t>efaidnbmnnnibpcajpcglclefindmkaj</a:t>
            </a:r>
            <a:r>
              <a:rPr lang="it-IT" dirty="0"/>
              <a:t>/https://</a:t>
            </a:r>
            <a:r>
              <a:rPr lang="it-IT" dirty="0" err="1"/>
              <a:t>www.amo.cz</a:t>
            </a:r>
            <a:r>
              <a:rPr lang="it-IT" dirty="0"/>
              <a:t>/</a:t>
            </a:r>
            <a:r>
              <a:rPr lang="it-IT" dirty="0" err="1"/>
              <a:t>wp-content</a:t>
            </a:r>
            <a:r>
              <a:rPr lang="it-IT" dirty="0"/>
              <a:t>/uploads/2015/11/The-European-</a:t>
            </a:r>
            <a:r>
              <a:rPr lang="it-IT" dirty="0" err="1"/>
              <a:t>Defence</a:t>
            </a:r>
            <a:r>
              <a:rPr lang="it-IT" dirty="0"/>
              <a:t>-</a:t>
            </a:r>
            <a:r>
              <a:rPr lang="it-IT" dirty="0" err="1"/>
              <a:t>Agency.pdf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EU Official Website, https://</a:t>
            </a:r>
            <a:r>
              <a:rPr lang="it-IT" dirty="0" err="1"/>
              <a:t>european-union.europa.eu</a:t>
            </a:r>
            <a:r>
              <a:rPr lang="it-IT" dirty="0"/>
              <a:t>/institutions-</a:t>
            </a:r>
            <a:r>
              <a:rPr lang="it-IT" dirty="0" err="1"/>
              <a:t>law</a:t>
            </a:r>
            <a:r>
              <a:rPr lang="it-IT" dirty="0"/>
              <a:t>-budget/institutions-and-bodies/</a:t>
            </a:r>
            <a:r>
              <a:rPr lang="it-IT" dirty="0" err="1"/>
              <a:t>search</a:t>
            </a:r>
            <a:r>
              <a:rPr lang="it-IT" dirty="0"/>
              <a:t>-</a:t>
            </a:r>
            <a:r>
              <a:rPr lang="it-IT" dirty="0" err="1"/>
              <a:t>all</a:t>
            </a:r>
            <a:r>
              <a:rPr lang="it-IT" dirty="0"/>
              <a:t>-</a:t>
            </a:r>
            <a:r>
              <a:rPr lang="it-IT" dirty="0" err="1"/>
              <a:t>eu</a:t>
            </a:r>
            <a:r>
              <a:rPr lang="it-IT" dirty="0"/>
              <a:t>-institutions-and-bodies/</a:t>
            </a:r>
            <a:r>
              <a:rPr lang="it-IT" dirty="0" err="1"/>
              <a:t>european</a:t>
            </a:r>
            <a:r>
              <a:rPr lang="it-IT" dirty="0"/>
              <a:t>-</a:t>
            </a:r>
            <a:r>
              <a:rPr lang="it-IT" dirty="0" err="1"/>
              <a:t>defence</a:t>
            </a:r>
            <a:r>
              <a:rPr lang="it-IT" dirty="0"/>
              <a:t>-agency-</a:t>
            </a:r>
            <a:r>
              <a:rPr lang="it-IT" dirty="0" err="1"/>
              <a:t>eda_en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 err="1"/>
              <a:t>chrome</a:t>
            </a:r>
            <a:r>
              <a:rPr lang="it-IT" dirty="0"/>
              <a:t>-extension://</a:t>
            </a:r>
            <a:r>
              <a:rPr lang="it-IT" dirty="0" err="1"/>
              <a:t>efaidnbmnnnibpcajpcglclefindmkaj</a:t>
            </a:r>
            <a:r>
              <a:rPr lang="it-IT" dirty="0"/>
              <a:t>/https://</a:t>
            </a:r>
            <a:r>
              <a:rPr lang="it-IT" dirty="0" err="1"/>
              <a:t>www.diva-portal.org</a:t>
            </a:r>
            <a:r>
              <a:rPr lang="it-IT" dirty="0"/>
              <a:t>/smash/</a:t>
            </a:r>
            <a:r>
              <a:rPr lang="it-IT" dirty="0" err="1"/>
              <a:t>get</a:t>
            </a:r>
            <a:r>
              <a:rPr lang="it-IT" dirty="0"/>
              <a:t>/diva2:1731816/FULLTEXT02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07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667883-A0EB-90A3-266C-20B31DCC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44" y="2884395"/>
            <a:ext cx="3862062" cy="246914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so </a:t>
            </a:r>
            <a:r>
              <a:rPr lang="it-IT" dirty="0" err="1"/>
              <a:t>much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  <p:pic>
        <p:nvPicPr>
          <p:cNvPr id="7" name="Immagine 6" descr="Immagine che contiene bandiera, Blu elettrico, logo, Carattere&#10;&#10;Descrizione generata automaticamente">
            <a:extLst>
              <a:ext uri="{FF2B5EF4-FFF2-40B4-BE49-F238E27FC236}">
                <a16:creationId xmlns:a16="http://schemas.microsoft.com/office/drawing/2014/main" id="{CEBDEECE-FC50-8A32-ED49-ACD9B081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135832"/>
            <a:ext cx="5715000" cy="267082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7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0F5603-DBDF-3D29-D5C8-6BF8CB31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i="1" dirty="0"/>
              <a:t>OUTLINE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E47C371F-266A-559D-B715-EB860DAC0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28" y="214204"/>
            <a:ext cx="1084353" cy="1019392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27784659-7B1A-42D1-2AFA-FE111647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429" y="5647970"/>
            <a:ext cx="1213831" cy="996428"/>
          </a:xfrm>
          <a:prstGeom prst="rect">
            <a:avLst/>
          </a:prstGeom>
        </p:spPr>
      </p:pic>
      <p:graphicFrame>
        <p:nvGraphicFramePr>
          <p:cNvPr id="10" name="CasellaDiTesto 7">
            <a:extLst>
              <a:ext uri="{FF2B5EF4-FFF2-40B4-BE49-F238E27FC236}">
                <a16:creationId xmlns:a16="http://schemas.microsoft.com/office/drawing/2014/main" id="{955FC62F-67E7-0199-D227-90CDA955F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162580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411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F578E-C77C-BB20-4C2E-D0561CD8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849" y="0"/>
            <a:ext cx="10134600" cy="1288489"/>
          </a:xfrm>
        </p:spPr>
        <p:txBody>
          <a:bodyPr>
            <a:normAutofit/>
          </a:bodyPr>
          <a:lstStyle/>
          <a:p>
            <a:r>
              <a:rPr lang="it-IT" sz="3600" dirty="0"/>
              <a:t>HISTORY AND BACKGROUND</a:t>
            </a:r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6A662210-E65E-5DA4-462E-7926855D4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94" y="464210"/>
            <a:ext cx="1219612" cy="1146548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27DB154A-F8C3-2D1F-634B-F92851B9B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45" y="5679445"/>
            <a:ext cx="1107704" cy="909309"/>
          </a:xfrm>
          <a:prstGeom prst="rect">
            <a:avLst/>
          </a:prstGeom>
        </p:spPr>
      </p:pic>
      <p:graphicFrame>
        <p:nvGraphicFramePr>
          <p:cNvPr id="12" name="CasellaDiTesto 7">
            <a:extLst>
              <a:ext uri="{FF2B5EF4-FFF2-40B4-BE49-F238E27FC236}">
                <a16:creationId xmlns:a16="http://schemas.microsoft.com/office/drawing/2014/main" id="{91FCE132-06D0-0001-B370-4A6AC3441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08305"/>
              </p:ext>
            </p:extLst>
          </p:nvPr>
        </p:nvGraphicFramePr>
        <p:xfrm>
          <a:off x="1638506" y="1720347"/>
          <a:ext cx="9041055" cy="413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073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BA6D8-4B75-1588-68BE-8A96B7AF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10134600" cy="1288489"/>
          </a:xfrm>
        </p:spPr>
        <p:txBody>
          <a:bodyPr>
            <a:normAutofit/>
          </a:bodyPr>
          <a:lstStyle/>
          <a:p>
            <a:r>
              <a:rPr lang="it-IT" sz="3600" dirty="0"/>
              <a:t>EDA’S MISSIONS AND OBJECTIVES </a:t>
            </a:r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67FBDBE7-16B9-AEE0-1571-B628B1801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822" y="426928"/>
            <a:ext cx="1370599" cy="1288490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57241A46-E3C2-2FFA-B1B9-6A98DF7A0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354" y="5386120"/>
            <a:ext cx="1392753" cy="11433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90436A-C070-A3A4-C960-20233E77DDB8}"/>
              </a:ext>
            </a:extLst>
          </p:cNvPr>
          <p:cNvSpPr txBox="1"/>
          <p:nvPr/>
        </p:nvSpPr>
        <p:spPr>
          <a:xfrm>
            <a:off x="2057398" y="1599323"/>
            <a:ext cx="8497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/>
              <a:t>Joint Action </a:t>
            </a:r>
            <a:r>
              <a:rPr lang="it-IT" b="1" i="1" dirty="0" err="1"/>
              <a:t>replaced</a:t>
            </a:r>
            <a:r>
              <a:rPr lang="it-IT" b="1" i="1" dirty="0"/>
              <a:t> by a </a:t>
            </a:r>
            <a:r>
              <a:rPr lang="it-IT" b="1" i="1" dirty="0" err="1"/>
              <a:t>Council</a:t>
            </a:r>
            <a:r>
              <a:rPr lang="it-IT" b="1" i="1" dirty="0"/>
              <a:t> Decision of 2011, </a:t>
            </a:r>
            <a:r>
              <a:rPr lang="it-IT" b="1" i="1" dirty="0" err="1"/>
              <a:t>revised</a:t>
            </a:r>
            <a:r>
              <a:rPr lang="it-IT" b="1" i="1" dirty="0"/>
              <a:t> by </a:t>
            </a:r>
            <a:r>
              <a:rPr lang="it-IT" b="1" i="1" dirty="0" err="1"/>
              <a:t>Council</a:t>
            </a:r>
            <a:r>
              <a:rPr lang="it-IT" b="1" i="1" dirty="0"/>
              <a:t> Decision 2015/1835 on the </a:t>
            </a:r>
            <a:r>
              <a:rPr lang="it-IT" b="1" i="1" dirty="0" err="1"/>
              <a:t>statute</a:t>
            </a:r>
            <a:r>
              <a:rPr lang="it-IT" b="1" i="1" dirty="0"/>
              <a:t>, </a:t>
            </a:r>
            <a:r>
              <a:rPr lang="it-IT" b="1" i="1" dirty="0" err="1"/>
              <a:t>seat</a:t>
            </a:r>
            <a:r>
              <a:rPr lang="it-IT" b="1" i="1" dirty="0"/>
              <a:t>, and </a:t>
            </a:r>
            <a:r>
              <a:rPr lang="it-IT" b="1" i="1" dirty="0" err="1"/>
              <a:t>operational</a:t>
            </a:r>
            <a:r>
              <a:rPr lang="it-IT" b="1" i="1" dirty="0"/>
              <a:t> rules of EDA:</a:t>
            </a:r>
          </a:p>
          <a:p>
            <a:pPr algn="just"/>
            <a:endParaRPr lang="it-IT" b="1" i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BEC72B-E4CE-8F69-5278-E06C42A78E98}"/>
              </a:ext>
            </a:extLst>
          </p:cNvPr>
          <p:cNvSpPr txBox="1"/>
          <p:nvPr/>
        </p:nvSpPr>
        <p:spPr>
          <a:xfrm>
            <a:off x="2057398" y="5934670"/>
            <a:ext cx="8321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catalyst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promotes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launches new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introduces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improve defense capabilities.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graphicFrame>
        <p:nvGraphicFramePr>
          <p:cNvPr id="12" name="CasellaDiTesto 8">
            <a:extLst>
              <a:ext uri="{FF2B5EF4-FFF2-40B4-BE49-F238E27FC236}">
                <a16:creationId xmlns:a16="http://schemas.microsoft.com/office/drawing/2014/main" id="{3C5713B5-B6EE-65F8-8453-12D2D5ECE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158517"/>
              </p:ext>
            </p:extLst>
          </p:nvPr>
        </p:nvGraphicFramePr>
        <p:xfrm>
          <a:off x="2057397" y="2469287"/>
          <a:ext cx="8497957" cy="282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Freccia giù 10">
            <a:extLst>
              <a:ext uri="{FF2B5EF4-FFF2-40B4-BE49-F238E27FC236}">
                <a16:creationId xmlns:a16="http://schemas.microsoft.com/office/drawing/2014/main" id="{4E96ED58-82E4-5209-4167-730766208948}"/>
              </a:ext>
            </a:extLst>
          </p:cNvPr>
          <p:cNvSpPr/>
          <p:nvPr/>
        </p:nvSpPr>
        <p:spPr>
          <a:xfrm>
            <a:off x="6848888" y="5311450"/>
            <a:ext cx="551624" cy="606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logo, Elementi grafici, Carattere, simbolo&#10;&#10;Descrizione generata automaticamente">
            <a:extLst>
              <a:ext uri="{FF2B5EF4-FFF2-40B4-BE49-F238E27FC236}">
                <a16:creationId xmlns:a16="http://schemas.microsoft.com/office/drawing/2014/main" id="{4E03A138-2167-C6B9-03F6-217F87FC6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0489" y="3225306"/>
            <a:ext cx="1445488" cy="14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EBFF7-24D4-B473-3590-FDAC3D95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54" y="0"/>
            <a:ext cx="10134600" cy="1288489"/>
          </a:xfrm>
        </p:spPr>
        <p:txBody>
          <a:bodyPr>
            <a:normAutofit/>
          </a:bodyPr>
          <a:lstStyle/>
          <a:p>
            <a:r>
              <a:rPr lang="it-IT" sz="3600" dirty="0"/>
              <a:t>MEMBERSHIP</a:t>
            </a:r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C22F7349-F0FE-0C1B-9D06-B3A0F669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538" y="336550"/>
            <a:ext cx="1481481" cy="1392728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A5031DB1-369E-A36F-34BC-B42297D29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5372305"/>
            <a:ext cx="1432507" cy="117593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27823C-9D9A-D9E9-FDF2-958CC975BDF2}"/>
              </a:ext>
            </a:extLst>
          </p:cNvPr>
          <p:cNvSpPr txBox="1"/>
          <p:nvPr/>
        </p:nvSpPr>
        <p:spPr>
          <a:xfrm>
            <a:off x="8113456" y="2232984"/>
            <a:ext cx="3622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Membership </a:t>
            </a:r>
            <a:r>
              <a:rPr lang="it-IT" dirty="0" err="1"/>
              <a:t>growth</a:t>
            </a:r>
            <a:r>
              <a:rPr lang="it-IT" dirty="0"/>
              <a:t> (</a:t>
            </a:r>
            <a:r>
              <a:rPr lang="it-IT" dirty="0" err="1"/>
              <a:t>Evolution</a:t>
            </a:r>
            <a:r>
              <a:rPr lang="it-IT" dirty="0"/>
              <a:t> + Expansion):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Over the </a:t>
            </a:r>
            <a:r>
              <a:rPr lang="it-IT" dirty="0" err="1"/>
              <a:t>years</a:t>
            </a:r>
            <a:r>
              <a:rPr lang="it-IT" dirty="0"/>
              <a:t>, EDA </a:t>
            </a:r>
            <a:r>
              <a:rPr lang="it-IT" dirty="0" err="1"/>
              <a:t>witnessed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in </a:t>
            </a:r>
            <a:r>
              <a:rPr lang="it-IT" dirty="0" err="1"/>
              <a:t>its</a:t>
            </a:r>
            <a:r>
              <a:rPr lang="it-IT" dirty="0"/>
              <a:t> membership.</a:t>
            </a:r>
          </a:p>
          <a:p>
            <a:pPr algn="just"/>
            <a:r>
              <a:rPr lang="it-IT" b="1" dirty="0"/>
              <a:t>At </a:t>
            </a:r>
            <a:r>
              <a:rPr lang="it-IT" b="1" dirty="0" err="1"/>
              <a:t>these</a:t>
            </a:r>
            <a:r>
              <a:rPr lang="it-IT" b="1" dirty="0"/>
              <a:t> days, EDA supports </a:t>
            </a:r>
            <a:r>
              <a:rPr lang="it-IT" b="1" dirty="0" err="1"/>
              <a:t>its</a:t>
            </a:r>
            <a:r>
              <a:rPr lang="it-IT" b="1" dirty="0"/>
              <a:t> 27 </a:t>
            </a:r>
            <a:r>
              <a:rPr lang="it-IT" b="1" dirty="0" err="1"/>
              <a:t>Member</a:t>
            </a:r>
            <a:r>
              <a:rPr lang="it-IT" b="1" dirty="0"/>
              <a:t> States – </a:t>
            </a:r>
            <a:r>
              <a:rPr lang="it-IT" b="1" dirty="0" err="1"/>
              <a:t>all</a:t>
            </a:r>
            <a:r>
              <a:rPr lang="it-IT" b="1" dirty="0"/>
              <a:t> EU countries</a:t>
            </a:r>
            <a:r>
              <a:rPr lang="it-IT" dirty="0"/>
              <a:t>.</a:t>
            </a:r>
          </a:p>
        </p:txBody>
      </p:sp>
      <p:graphicFrame>
        <p:nvGraphicFramePr>
          <p:cNvPr id="11" name="CasellaDiTesto 7">
            <a:extLst>
              <a:ext uri="{FF2B5EF4-FFF2-40B4-BE49-F238E27FC236}">
                <a16:creationId xmlns:a16="http://schemas.microsoft.com/office/drawing/2014/main" id="{1F3ADCF3-CF3C-20F5-D921-7280FB585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686861"/>
              </p:ext>
            </p:extLst>
          </p:nvPr>
        </p:nvGraphicFramePr>
        <p:xfrm>
          <a:off x="2009019" y="1729278"/>
          <a:ext cx="4862146" cy="467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reccia destra 9">
            <a:extLst>
              <a:ext uri="{FF2B5EF4-FFF2-40B4-BE49-F238E27FC236}">
                <a16:creationId xmlns:a16="http://schemas.microsoft.com/office/drawing/2014/main" id="{2FA31143-3026-8FE2-CA4E-1C74C7C8B9E6}"/>
              </a:ext>
            </a:extLst>
          </p:cNvPr>
          <p:cNvSpPr/>
          <p:nvPr/>
        </p:nvSpPr>
        <p:spPr>
          <a:xfrm>
            <a:off x="7208629" y="3182815"/>
            <a:ext cx="779584" cy="4923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torta di compleanno, strumento&#10;&#10;Descrizione generata automaticamente">
            <a:extLst>
              <a:ext uri="{FF2B5EF4-FFF2-40B4-BE49-F238E27FC236}">
                <a16:creationId xmlns:a16="http://schemas.microsoft.com/office/drawing/2014/main" id="{1DF1C8E7-FEE7-E155-88B5-5AC92DE31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5045" y="2994634"/>
            <a:ext cx="161925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F2F785-8010-E9F5-5E81-6D1319A3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526" y="-116834"/>
            <a:ext cx="10134600" cy="1288489"/>
          </a:xfrm>
        </p:spPr>
        <p:txBody>
          <a:bodyPr>
            <a:normAutofit/>
          </a:bodyPr>
          <a:lstStyle/>
          <a:p>
            <a:r>
              <a:rPr lang="it-IT" sz="3600" dirty="0"/>
              <a:t>ORGANIGRAM</a:t>
            </a:r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F88C39BC-6506-8DAF-D09A-2CECAFF8A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22" y="343925"/>
            <a:ext cx="1535266" cy="1443292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95B4B0BF-0936-2422-2A4F-46C8E439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832" y="5441950"/>
            <a:ext cx="1334014" cy="1095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477C8C-271B-686B-ADC8-CAAA5D74E57A}"/>
              </a:ext>
            </a:extLst>
          </p:cNvPr>
          <p:cNvSpPr txBox="1"/>
          <p:nvPr/>
        </p:nvSpPr>
        <p:spPr>
          <a:xfrm>
            <a:off x="2057400" y="1302328"/>
            <a:ext cx="899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The EDA </a:t>
            </a:r>
            <a:r>
              <a:rPr lang="it-IT" sz="1400" dirty="0" err="1"/>
              <a:t>has</a:t>
            </a:r>
            <a:r>
              <a:rPr lang="it-IT" sz="1400" dirty="0"/>
              <a:t> a </a:t>
            </a:r>
            <a:r>
              <a:rPr lang="it-IT" sz="1400" b="1" dirty="0" err="1"/>
              <a:t>unique</a:t>
            </a:r>
            <a:r>
              <a:rPr lang="it-IT" sz="1400" b="1" dirty="0"/>
              <a:t> </a:t>
            </a:r>
            <a:r>
              <a:rPr lang="it-IT" sz="1400" b="1" dirty="0" err="1"/>
              <a:t>structure</a:t>
            </a:r>
            <a:r>
              <a:rPr lang="it-IT" sz="1400" b="1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brings</a:t>
            </a:r>
            <a:r>
              <a:rPr lang="it-IT" sz="1400" dirty="0"/>
              <a:t> </a:t>
            </a:r>
            <a:r>
              <a:rPr lang="it-IT" sz="1400" dirty="0" err="1"/>
              <a:t>together</a:t>
            </a:r>
            <a:r>
              <a:rPr lang="it-IT" sz="1400" dirty="0"/>
              <a:t> </a:t>
            </a:r>
            <a:r>
              <a:rPr lang="it-IT" sz="1400" dirty="0" err="1"/>
              <a:t>each</a:t>
            </a:r>
            <a:r>
              <a:rPr lang="it-IT" sz="1400" dirty="0"/>
              <a:t> </a:t>
            </a:r>
            <a:r>
              <a:rPr lang="it-IT" sz="1400" dirty="0" err="1"/>
              <a:t>aspect</a:t>
            </a:r>
            <a:r>
              <a:rPr lang="it-IT" sz="1400" dirty="0"/>
              <a:t> of the defense process.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59434A-F359-3B8F-4C48-B4349748C98A}"/>
              </a:ext>
            </a:extLst>
          </p:cNvPr>
          <p:cNvSpPr txBox="1"/>
          <p:nvPr/>
        </p:nvSpPr>
        <p:spPr>
          <a:xfrm>
            <a:off x="2057400" y="1563674"/>
            <a:ext cx="869048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Led by </a:t>
            </a:r>
            <a:r>
              <a:rPr lang="en-US" sz="14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Jiří Šedivý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EDA Chief Executive, and Deputy Chief Executive </a:t>
            </a:r>
            <a:r>
              <a:rPr lang="en-US" sz="1400" b="1" u="none" strike="noStrike" dirty="0"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André Erich Denk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under the authority of </a:t>
            </a:r>
            <a:r>
              <a:rPr lang="en-US" sz="1400" b="1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Josep Borrell</a:t>
            </a:r>
            <a:r>
              <a:rPr lang="en-US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the High Representative of the Union for Foreign Affaires and 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Security Policy, the Agency’s </a:t>
            </a:r>
            <a:r>
              <a:rPr lang="en-US" sz="14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organisational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structure comprises of </a:t>
            </a:r>
            <a:r>
              <a:rPr lang="en-US" sz="1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three operational directorates </a:t>
            </a: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it-IT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endParaRPr lang="it-IT" sz="1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endParaRPr lang="it-IT" sz="1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endParaRPr lang="it-I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1400" u="sng" dirty="0">
              <a:effectLst/>
            </a:endParaRPr>
          </a:p>
          <a:p>
            <a:endParaRPr lang="it-IT" sz="1400" dirty="0"/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DAF5F5EA-5801-B46D-2C03-28B11AADD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077826"/>
              </p:ext>
            </p:extLst>
          </p:nvPr>
        </p:nvGraphicFramePr>
        <p:xfrm>
          <a:off x="2128376" y="2590818"/>
          <a:ext cx="8455541" cy="417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286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ito Web, Carattere, Pagina Web&#10;&#10;Descrizione generata automaticamente">
            <a:extLst>
              <a:ext uri="{FF2B5EF4-FFF2-40B4-BE49-F238E27FC236}">
                <a16:creationId xmlns:a16="http://schemas.microsoft.com/office/drawing/2014/main" id="{8E361E17-6DBD-AAC0-817E-BA1FC8ADC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774" y="287907"/>
            <a:ext cx="8242667" cy="6422610"/>
          </a:xfrm>
        </p:spPr>
      </p:pic>
    </p:spTree>
    <p:extLst>
      <p:ext uri="{BB962C8B-B14F-4D97-AF65-F5344CB8AC3E}">
        <p14:creationId xmlns:p14="http://schemas.microsoft.com/office/powerpoint/2010/main" val="504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67B58-3AAD-CEB6-0740-E8BA3100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21" y="0"/>
            <a:ext cx="10134600" cy="1288489"/>
          </a:xfrm>
        </p:spPr>
        <p:txBody>
          <a:bodyPr>
            <a:normAutofit/>
          </a:bodyPr>
          <a:lstStyle/>
          <a:p>
            <a:r>
              <a:rPr lang="it-IT" sz="3600" dirty="0"/>
              <a:t>ACHIEVEMENTS &amp; INITIATIVES</a:t>
            </a:r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43EDD69A-5F62-ED55-A54A-F1CFBA9E1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79" y="257579"/>
            <a:ext cx="1377950" cy="1295400"/>
          </a:xfrm>
        </p:spPr>
      </p:pic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31CBC920-353F-874D-6ABA-84226A152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354" y="5441950"/>
            <a:ext cx="1289571" cy="105860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5D6046-3604-EF14-D1E3-D7E383CA8382}"/>
              </a:ext>
            </a:extLst>
          </p:cNvPr>
          <p:cNvSpPr txBox="1"/>
          <p:nvPr/>
        </p:nvSpPr>
        <p:spPr>
          <a:xfrm>
            <a:off x="1099617" y="1719071"/>
            <a:ext cx="383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The Eda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busy</a:t>
            </a:r>
            <a:r>
              <a:rPr lang="it-IT" sz="1600" dirty="0"/>
              <a:t> </a:t>
            </a:r>
            <a:r>
              <a:rPr lang="it-IT" sz="1600" b="1" dirty="0" err="1"/>
              <a:t>across</a:t>
            </a:r>
            <a:r>
              <a:rPr lang="it-IT" sz="1600" b="1" dirty="0"/>
              <a:t> a </a:t>
            </a:r>
            <a:r>
              <a:rPr lang="it-IT" sz="1600" b="1" dirty="0" err="1"/>
              <a:t>great</a:t>
            </a:r>
            <a:r>
              <a:rPr lang="it-IT" sz="1600" b="1" dirty="0"/>
              <a:t> </a:t>
            </a:r>
            <a:r>
              <a:rPr lang="it-IT" sz="1600" b="1" dirty="0" err="1"/>
              <a:t>many</a:t>
            </a:r>
            <a:r>
              <a:rPr lang="it-IT" sz="1600" b="1" dirty="0"/>
              <a:t> </a:t>
            </a:r>
            <a:r>
              <a:rPr lang="it-IT" sz="1600" b="1" dirty="0" err="1"/>
              <a:t>programmes</a:t>
            </a:r>
            <a:r>
              <a:rPr lang="it-IT" sz="1600" b="1" dirty="0"/>
              <a:t> and projects</a:t>
            </a:r>
            <a:r>
              <a:rPr lang="it-IT" sz="1600" dirty="0"/>
              <a:t>. Some of the </a:t>
            </a:r>
            <a:r>
              <a:rPr lang="it-IT" sz="1600" dirty="0" err="1"/>
              <a:t>recent</a:t>
            </a:r>
            <a:r>
              <a:rPr lang="it-IT" sz="1600" dirty="0"/>
              <a:t> include: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F29A39-A288-E186-E421-F513C5585422}"/>
              </a:ext>
            </a:extLst>
          </p:cNvPr>
          <p:cNvSpPr txBox="1"/>
          <p:nvPr/>
        </p:nvSpPr>
        <p:spPr>
          <a:xfrm>
            <a:off x="5491497" y="2863672"/>
            <a:ext cx="33375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A </a:t>
            </a:r>
            <a:r>
              <a:rPr lang="it-IT" sz="1400" dirty="0" err="1"/>
              <a:t>pratical</a:t>
            </a:r>
            <a:r>
              <a:rPr lang="it-IT" sz="1400" dirty="0"/>
              <a:t> </a:t>
            </a:r>
            <a:r>
              <a:rPr lang="it-IT" sz="1400" dirty="0" err="1"/>
              <a:t>contribution</a:t>
            </a:r>
            <a:r>
              <a:rPr lang="it-IT" sz="1400" dirty="0"/>
              <a:t> of EDA </a:t>
            </a:r>
            <a:r>
              <a:rPr lang="it-IT" sz="1400" dirty="0" err="1"/>
              <a:t>regarding</a:t>
            </a:r>
            <a:r>
              <a:rPr lang="it-IT" sz="1400" dirty="0"/>
              <a:t> </a:t>
            </a:r>
            <a:r>
              <a:rPr lang="it-IT" sz="1400" dirty="0" err="1"/>
              <a:t>airworthiness</a:t>
            </a:r>
            <a:r>
              <a:rPr lang="it-IT" sz="1400" dirty="0"/>
              <a:t>:</a:t>
            </a:r>
          </a:p>
          <a:p>
            <a:pPr algn="just"/>
            <a:endParaRPr lang="it-IT" sz="1400" dirty="0"/>
          </a:p>
          <a:p>
            <a:pPr marL="342900" indent="-342900" algn="just">
              <a:buAutoNum type="alphaLcParenBoth"/>
            </a:pPr>
            <a:r>
              <a:rPr lang="it-IT" sz="1400" dirty="0"/>
              <a:t>About </a:t>
            </a:r>
            <a:r>
              <a:rPr lang="it-IT" sz="1400" dirty="0" err="1"/>
              <a:t>military</a:t>
            </a:r>
            <a:r>
              <a:rPr lang="it-IT" sz="1400" dirty="0"/>
              <a:t> </a:t>
            </a:r>
            <a:r>
              <a:rPr lang="it-IT" sz="1400" dirty="0" err="1"/>
              <a:t>airworthiness</a:t>
            </a:r>
            <a:r>
              <a:rPr lang="it-IT" sz="1400" dirty="0"/>
              <a:t>, European </a:t>
            </a:r>
            <a:r>
              <a:rPr lang="it-IT" sz="1400" dirty="0" err="1"/>
              <a:t>armonization</a:t>
            </a:r>
            <a:r>
              <a:rPr lang="it-IT" sz="1400" dirty="0"/>
              <a:t> can </a:t>
            </a:r>
            <a:r>
              <a:rPr lang="it-IT" sz="1400" dirty="0" err="1"/>
              <a:t>only</a:t>
            </a:r>
            <a:r>
              <a:rPr lang="it-IT" sz="1400" dirty="0"/>
              <a:t> be </a:t>
            </a:r>
            <a:r>
              <a:rPr lang="it-IT" sz="1400" dirty="0" err="1"/>
              <a:t>achieved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an </a:t>
            </a:r>
            <a:r>
              <a:rPr lang="it-IT" sz="1400" dirty="0" err="1"/>
              <a:t>individual</a:t>
            </a:r>
            <a:r>
              <a:rPr lang="it-IT" sz="1400" dirty="0"/>
              <a:t> </a:t>
            </a:r>
            <a:r>
              <a:rPr lang="it-IT" sz="1400" dirty="0" err="1"/>
              <a:t>programme</a:t>
            </a:r>
            <a:r>
              <a:rPr lang="it-IT" sz="1400" dirty="0"/>
              <a:t> </a:t>
            </a:r>
            <a:r>
              <a:rPr lang="it-IT" sz="1400" dirty="0" err="1"/>
              <a:t>level</a:t>
            </a:r>
            <a:r>
              <a:rPr lang="it-IT" sz="1400" dirty="0"/>
              <a:t>;</a:t>
            </a:r>
          </a:p>
          <a:p>
            <a:pPr marL="342900" indent="-342900" algn="just">
              <a:buAutoNum type="alphaLcParenBoth"/>
            </a:pPr>
            <a:endParaRPr lang="it-IT" sz="1400" dirty="0"/>
          </a:p>
          <a:p>
            <a:pPr marL="342900" indent="-342900" algn="just">
              <a:buAutoNum type="alphaLcParenBoth"/>
            </a:pPr>
            <a:r>
              <a:rPr lang="it-IT" sz="1400" dirty="0"/>
              <a:t>Delays and </a:t>
            </a:r>
            <a:r>
              <a:rPr lang="it-IT" sz="1400" dirty="0" err="1"/>
              <a:t>additional</a:t>
            </a:r>
            <a:r>
              <a:rPr lang="it-IT" sz="1400" dirty="0"/>
              <a:t> costs;</a:t>
            </a:r>
          </a:p>
          <a:p>
            <a:pPr marL="342900" indent="-342900" algn="just">
              <a:buAutoNum type="alphaLcParenBoth"/>
            </a:pPr>
            <a:endParaRPr lang="it-IT" sz="1400" dirty="0"/>
          </a:p>
          <a:p>
            <a:pPr marL="342900" indent="-342900" algn="just">
              <a:buAutoNum type="alphaLcParenBoth"/>
            </a:pPr>
            <a:r>
              <a:rPr lang="it-IT" sz="1400" b="1" dirty="0" err="1"/>
              <a:t>Deliver</a:t>
            </a:r>
            <a:r>
              <a:rPr lang="it-IT" sz="1400" b="1" dirty="0"/>
              <a:t> a strategy </a:t>
            </a:r>
            <a:r>
              <a:rPr lang="it-IT" sz="1400" b="1" dirty="0" err="1"/>
              <a:t>striving</a:t>
            </a:r>
            <a:r>
              <a:rPr lang="it-IT" sz="1400" b="1" dirty="0"/>
              <a:t> to </a:t>
            </a:r>
            <a:r>
              <a:rPr lang="it-IT" sz="1400" b="1" dirty="0" err="1"/>
              <a:t>armonise</a:t>
            </a:r>
            <a:r>
              <a:rPr lang="it-IT" sz="1400" b="1" dirty="0"/>
              <a:t> the </a:t>
            </a:r>
            <a:r>
              <a:rPr lang="it-IT" sz="1400" b="1" dirty="0" err="1"/>
              <a:t>airworthiness</a:t>
            </a:r>
            <a:r>
              <a:rPr lang="it-IT" sz="1400" b="1" dirty="0"/>
              <a:t> </a:t>
            </a:r>
            <a:r>
              <a:rPr lang="it-IT" sz="1400" b="1" dirty="0" err="1"/>
              <a:t>requirements</a:t>
            </a:r>
            <a:endParaRPr lang="it-IT" sz="1400" b="1" dirty="0"/>
          </a:p>
        </p:txBody>
      </p:sp>
      <p:graphicFrame>
        <p:nvGraphicFramePr>
          <p:cNvPr id="14" name="CasellaDiTesto 8">
            <a:extLst>
              <a:ext uri="{FF2B5EF4-FFF2-40B4-BE49-F238E27FC236}">
                <a16:creationId xmlns:a16="http://schemas.microsoft.com/office/drawing/2014/main" id="{F7AE66C7-E18E-6F90-4213-49ABF7A84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103141"/>
              </p:ext>
            </p:extLst>
          </p:nvPr>
        </p:nvGraphicFramePr>
        <p:xfrm>
          <a:off x="398491" y="2716160"/>
          <a:ext cx="5187141" cy="351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D121215F-4C08-E12B-C240-93CFC4526883}"/>
              </a:ext>
            </a:extLst>
          </p:cNvPr>
          <p:cNvSpPr/>
          <p:nvPr/>
        </p:nvSpPr>
        <p:spPr>
          <a:xfrm>
            <a:off x="5014641" y="4241946"/>
            <a:ext cx="266007" cy="2320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4 15">
            <a:extLst>
              <a:ext uri="{FF2B5EF4-FFF2-40B4-BE49-F238E27FC236}">
                <a16:creationId xmlns:a16="http://schemas.microsoft.com/office/drawing/2014/main" id="{5C690023-6B1E-A65E-37E5-C52A7060177F}"/>
              </a:ext>
            </a:extLst>
          </p:cNvPr>
          <p:cNvCxnSpPr>
            <a:cxnSpLocks/>
          </p:cNvCxnSpPr>
          <p:nvPr/>
        </p:nvCxnSpPr>
        <p:spPr>
          <a:xfrm>
            <a:off x="8811492" y="1117996"/>
            <a:ext cx="698271" cy="6276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307D07-E969-C0DD-4288-DF169C166B88}"/>
              </a:ext>
            </a:extLst>
          </p:cNvPr>
          <p:cNvSpPr txBox="1"/>
          <p:nvPr/>
        </p:nvSpPr>
        <p:spPr>
          <a:xfrm>
            <a:off x="9499198" y="1501528"/>
            <a:ext cx="2294311" cy="3610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/>
              <a:t>- Pooling and sharing </a:t>
            </a:r>
            <a:r>
              <a:rPr lang="it-IT" sz="1400" dirty="0" err="1"/>
              <a:t>initiatives</a:t>
            </a:r>
            <a:endParaRPr lang="it-IT" sz="1400" dirty="0"/>
          </a:p>
          <a:p>
            <a:pPr algn="just">
              <a:lnSpc>
                <a:spcPct val="150000"/>
              </a:lnSpc>
            </a:pPr>
            <a:r>
              <a:rPr lang="it-IT" sz="1400" dirty="0"/>
              <a:t>- </a:t>
            </a:r>
            <a:r>
              <a:rPr lang="it-IT" sz="1400" dirty="0" err="1"/>
              <a:t>Defence</a:t>
            </a:r>
            <a:r>
              <a:rPr lang="it-IT" sz="1400" dirty="0"/>
              <a:t> Innovation </a:t>
            </a:r>
            <a:r>
              <a:rPr lang="it-IT" sz="1400" dirty="0" err="1"/>
              <a:t>Prize</a:t>
            </a:r>
            <a:r>
              <a:rPr lang="it-IT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- </a:t>
            </a:r>
            <a:r>
              <a:rPr lang="it-IT" sz="1400" dirty="0" err="1"/>
              <a:t>providing</a:t>
            </a:r>
            <a:r>
              <a:rPr lang="it-IT" sz="1400" dirty="0"/>
              <a:t> expertise in </a:t>
            </a:r>
            <a:r>
              <a:rPr lang="it-IT" sz="1400" dirty="0" err="1"/>
              <a:t>supporting</a:t>
            </a:r>
            <a:r>
              <a:rPr lang="it-IT" sz="1400" dirty="0"/>
              <a:t> Common Security </a:t>
            </a:r>
            <a:r>
              <a:rPr lang="it-IT" sz="1400" dirty="0" err="1"/>
              <a:t>Defence</a:t>
            </a:r>
            <a:r>
              <a:rPr lang="it-IT" sz="1400" dirty="0"/>
              <a:t> Policy (CSDP) missions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- </a:t>
            </a:r>
            <a:r>
              <a:rPr lang="it-IT" sz="1400" dirty="0" err="1"/>
              <a:t>Cooperation</a:t>
            </a:r>
            <a:r>
              <a:rPr lang="it-IT" sz="1400" dirty="0"/>
              <a:t> with non-</a:t>
            </a:r>
            <a:r>
              <a:rPr lang="it-IT" sz="1400" dirty="0" err="1"/>
              <a:t>Euc</a:t>
            </a:r>
            <a:r>
              <a:rPr lang="it-IT" sz="1400" dirty="0"/>
              <a:t> </a:t>
            </a:r>
            <a:r>
              <a:rPr lang="it-IT" sz="1400" dirty="0" err="1"/>
              <a:t>ountries</a:t>
            </a:r>
            <a:r>
              <a:rPr lang="it-IT" sz="1400" dirty="0"/>
              <a:t> for a broader defense </a:t>
            </a:r>
            <a:r>
              <a:rPr lang="it-IT" sz="1400" dirty="0" err="1"/>
              <a:t>collaboration</a:t>
            </a:r>
            <a:r>
              <a:rPr lang="it-IT" sz="1400" dirty="0"/>
              <a:t> (Engagement Beyond EU Borders) </a:t>
            </a:r>
          </a:p>
        </p:txBody>
      </p:sp>
    </p:spTree>
    <p:extLst>
      <p:ext uri="{BB962C8B-B14F-4D97-AF65-F5344CB8AC3E}">
        <p14:creationId xmlns:p14="http://schemas.microsoft.com/office/powerpoint/2010/main" val="410147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F9DDB9DE-2146-B88B-D297-053B5F1D6F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606" r="12507" b="2"/>
          <a:stretch/>
        </p:blipFill>
        <p:spPr>
          <a:xfrm>
            <a:off x="105842" y="0"/>
            <a:ext cx="6095999" cy="6858000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482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F72D8C-139C-2E16-59CA-3CC1A951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22" y="1653538"/>
            <a:ext cx="3246119" cy="2608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CURRENT CHALLENGES &amp; FUTURE PROSPECTS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DD9CC1-7F82-72DA-A1E4-67604252B0AE}"/>
              </a:ext>
            </a:extLst>
          </p:cNvPr>
          <p:cNvSpPr txBox="1"/>
          <p:nvPr/>
        </p:nvSpPr>
        <p:spPr>
          <a:xfrm>
            <a:off x="7131481" y="3578788"/>
            <a:ext cx="4372842" cy="289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342900" algn="just">
              <a:spcAft>
                <a:spcPts val="600"/>
              </a:spcAft>
              <a:buAutoNum type="alphaLcParenBoth"/>
            </a:pPr>
            <a:r>
              <a:rPr lang="en-US" sz="1500" dirty="0">
                <a:solidFill>
                  <a:schemeClr val="tx2"/>
                </a:solidFill>
              </a:rPr>
              <a:t>Underinvestment and insufficient European cooperation -&gt; substantial </a:t>
            </a:r>
            <a:r>
              <a:rPr lang="en-US" sz="1500" dirty="0" err="1">
                <a:solidFill>
                  <a:schemeClr val="tx2"/>
                </a:solidFill>
              </a:rPr>
              <a:t>defence</a:t>
            </a:r>
            <a:r>
              <a:rPr lang="en-US" sz="1500" dirty="0">
                <a:solidFill>
                  <a:schemeClr val="tx2"/>
                </a:solidFill>
              </a:rPr>
              <a:t> capability gaps;</a:t>
            </a:r>
          </a:p>
          <a:p>
            <a:pPr marL="342900" indent="-342900" algn="just">
              <a:spcAft>
                <a:spcPts val="600"/>
              </a:spcAft>
              <a:buAutoNum type="alphaLcParenBoth"/>
            </a:pPr>
            <a:r>
              <a:rPr lang="en-US" sz="1500" dirty="0">
                <a:solidFill>
                  <a:schemeClr val="tx2"/>
                </a:solidFill>
              </a:rPr>
              <a:t>The </a:t>
            </a:r>
            <a:r>
              <a:rPr lang="en-US" sz="1500" b="1" dirty="0">
                <a:solidFill>
                  <a:schemeClr val="tx2"/>
                </a:solidFill>
              </a:rPr>
              <a:t>22 </a:t>
            </a:r>
            <a:r>
              <a:rPr lang="en-US" sz="1500" b="1" dirty="0" err="1">
                <a:solidFill>
                  <a:schemeClr val="tx2"/>
                </a:solidFill>
              </a:rPr>
              <a:t>prioritises</a:t>
            </a:r>
            <a:r>
              <a:rPr lang="en-US" sz="1500" b="1" dirty="0">
                <a:solidFill>
                  <a:schemeClr val="tx2"/>
                </a:solidFill>
              </a:rPr>
              <a:t> address the need for full-spectrum </a:t>
            </a:r>
            <a:r>
              <a:rPr lang="en-US" sz="1500" b="1" dirty="0" err="1">
                <a:solidFill>
                  <a:schemeClr val="tx2"/>
                </a:solidFill>
              </a:rPr>
              <a:t>defence</a:t>
            </a:r>
            <a:r>
              <a:rPr lang="en-US" sz="1500" b="1" dirty="0">
                <a:solidFill>
                  <a:schemeClr val="tx2"/>
                </a:solidFill>
              </a:rPr>
              <a:t> capabilities;</a:t>
            </a:r>
          </a:p>
          <a:p>
            <a:pPr marL="342900" indent="-342900" algn="just">
              <a:spcAft>
                <a:spcPts val="600"/>
              </a:spcAft>
              <a:buAutoNum type="alphaLcParenBoth"/>
            </a:pPr>
            <a:r>
              <a:rPr lang="en-US" sz="1500" dirty="0">
                <a:solidFill>
                  <a:schemeClr val="tx2"/>
                </a:solidFill>
              </a:rPr>
              <a:t>Over the last 18 </a:t>
            </a:r>
            <a:r>
              <a:rPr lang="en-US" sz="1500" dirty="0" err="1">
                <a:solidFill>
                  <a:schemeClr val="tx2"/>
                </a:solidFill>
              </a:rPr>
              <a:t>monts</a:t>
            </a:r>
            <a:r>
              <a:rPr lang="en-US" sz="1500" dirty="0">
                <a:solidFill>
                  <a:schemeClr val="tx2"/>
                </a:solidFill>
              </a:rPr>
              <a:t>, EU MS worked with EDA and EU Military Staff to assess the military capability requirements;</a:t>
            </a:r>
          </a:p>
          <a:p>
            <a:pPr marL="342900" indent="-342900" algn="just">
              <a:spcAft>
                <a:spcPts val="600"/>
              </a:spcAft>
              <a:buAutoNum type="alphaLcParenBoth"/>
            </a:pPr>
            <a:r>
              <a:rPr lang="en-US" sz="1500" b="1" dirty="0">
                <a:solidFill>
                  <a:schemeClr val="tx2"/>
                </a:solidFill>
              </a:rPr>
              <a:t>EDA will steer collaborative activities aimed at implementing priorities to </a:t>
            </a:r>
            <a:r>
              <a:rPr lang="en-US" sz="1500" b="1" dirty="0" err="1">
                <a:solidFill>
                  <a:schemeClr val="tx2"/>
                </a:solidFill>
              </a:rPr>
              <a:t>strenthen</a:t>
            </a:r>
            <a:r>
              <a:rPr lang="en-US" sz="1500" b="1" dirty="0">
                <a:solidFill>
                  <a:schemeClr val="tx2"/>
                </a:solidFill>
              </a:rPr>
              <a:t> the EU’s capabilities </a:t>
            </a:r>
          </a:p>
          <a:p>
            <a:pPr algn="just">
              <a:spcAft>
                <a:spcPts val="600"/>
              </a:spcAft>
            </a:pPr>
            <a:endParaRPr lang="en-US" sz="1500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1500" dirty="0">
                <a:solidFill>
                  <a:schemeClr val="tx2"/>
                </a:solidFill>
              </a:rPr>
              <a:t> https://</a:t>
            </a:r>
            <a:r>
              <a:rPr lang="en-US" sz="1500" dirty="0" err="1">
                <a:solidFill>
                  <a:schemeClr val="tx2"/>
                </a:solidFill>
              </a:rPr>
              <a:t>www.youtube.com</a:t>
            </a:r>
            <a:r>
              <a:rPr lang="en-US" sz="1500" dirty="0">
                <a:solidFill>
                  <a:schemeClr val="tx2"/>
                </a:solidFill>
              </a:rPr>
              <a:t>/</a:t>
            </a:r>
            <a:r>
              <a:rPr lang="en-US" sz="1500" dirty="0" err="1">
                <a:solidFill>
                  <a:schemeClr val="tx2"/>
                </a:solidFill>
              </a:rPr>
              <a:t>watch?v</a:t>
            </a:r>
            <a:r>
              <a:rPr lang="en-US" sz="1500" dirty="0">
                <a:solidFill>
                  <a:schemeClr val="tx2"/>
                </a:solidFill>
              </a:rPr>
              <a:t>=FId3AGo7eJs</a:t>
            </a:r>
          </a:p>
        </p:txBody>
      </p:sp>
      <p:pic>
        <p:nvPicPr>
          <p:cNvPr id="5" name="Segnaposto contenuto 4" descr="Immagine che contiene bandiera, simbolo&#10;&#10;Descrizione generata automaticamente">
            <a:extLst>
              <a:ext uri="{FF2B5EF4-FFF2-40B4-BE49-F238E27FC236}">
                <a16:creationId xmlns:a16="http://schemas.microsoft.com/office/drawing/2014/main" id="{718ABEA3-C53E-1E43-EFBC-F6C496FF3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833" r="-10" b="8226"/>
          <a:stretch/>
        </p:blipFill>
        <p:spPr>
          <a:xfrm>
            <a:off x="11330724" y="6017958"/>
            <a:ext cx="755434" cy="610213"/>
          </a:xfrm>
          <a:prstGeom prst="rect">
            <a:avLst/>
          </a:prstGeom>
        </p:spPr>
      </p:pic>
      <p:pic>
        <p:nvPicPr>
          <p:cNvPr id="10" name="Immagine 9" descr="Immagine che contiene testo, aeromobile, schermata, aeroplano&#10;&#10;Descrizione generata automaticamente">
            <a:extLst>
              <a:ext uri="{FF2B5EF4-FFF2-40B4-BE49-F238E27FC236}">
                <a16:creationId xmlns:a16="http://schemas.microsoft.com/office/drawing/2014/main" id="{A326374F-2958-73F8-D416-EA6004D368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2" r="-10" b="-10"/>
          <a:stretch/>
        </p:blipFill>
        <p:spPr>
          <a:xfrm>
            <a:off x="7132931" y="289745"/>
            <a:ext cx="4197793" cy="29066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1040" y="4550150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2722183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1012</Words>
  <Application>Microsoft Macintosh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Bembo</vt:lpstr>
      <vt:lpstr>Calibri</vt:lpstr>
      <vt:lpstr>Symbol</vt:lpstr>
      <vt:lpstr>Times New Roman</vt:lpstr>
      <vt:lpstr>Wingdings</vt:lpstr>
      <vt:lpstr>AdornVTI</vt:lpstr>
      <vt:lpstr>Strengthening European defense cooperation</vt:lpstr>
      <vt:lpstr>OUTLINE</vt:lpstr>
      <vt:lpstr>HISTORY AND BACKGROUND</vt:lpstr>
      <vt:lpstr>EDA’S MISSIONS AND OBJECTIVES </vt:lpstr>
      <vt:lpstr>MEMBERSHIP</vt:lpstr>
      <vt:lpstr>ORGANIGRAM</vt:lpstr>
      <vt:lpstr>Presentazione standard di PowerPoint</vt:lpstr>
      <vt:lpstr>ACHIEVEMENTS &amp; INITIATIVES</vt:lpstr>
      <vt:lpstr>CURRENT CHALLENGES &amp; FUTURE PROSPECTS</vt:lpstr>
      <vt:lpstr>Q&amp;A </vt:lpstr>
      <vt:lpstr>CONCLUSIONS</vt:lpstr>
      <vt:lpstr>REFERENCES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European defense cooperation</dc:title>
  <dc:creator>Elisa Antei</dc:creator>
  <cp:lastModifiedBy>Elisa Antei</cp:lastModifiedBy>
  <cp:revision>2</cp:revision>
  <dcterms:created xsi:type="dcterms:W3CDTF">2023-11-21T00:10:46Z</dcterms:created>
  <dcterms:modified xsi:type="dcterms:W3CDTF">2023-11-21T06:01:31Z</dcterms:modified>
</cp:coreProperties>
</file>