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90" r:id="rId32"/>
    <p:sldId id="294" r:id="rId33"/>
    <p:sldId id="291" r:id="rId34"/>
    <p:sldId id="292" r:id="rId35"/>
    <p:sldId id="293" r:id="rId36"/>
    <p:sldId id="296" r:id="rId37"/>
    <p:sldId id="295" r:id="rId38"/>
    <p:sldId id="266" r:id="rId39"/>
    <p:sldId id="26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11/23/23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hasicarny.cz/vhj-letiste-pardubice/" TargetMode="External"/><Relationship Id="rId12" Type="http://schemas.openxmlformats.org/officeDocument/2006/relationships/hyperlink" Target="https://acr.army.cz/informacni-servis/zpravodajstvi/armada-pokracuje-v-pomoci-jizni-morave-228607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23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 1153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nprap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Nasazení armády do záchranných prací je legislativně upraveno zákonem o IZS a zákonem o ozbrojených silách a schvaluje ho náčelník Generálního štábu Armády České republiky na základě žádosti HZS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543800" cy="510540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Působí v muničních skladech, na vojenských letištích, ve výcvikových prostorech AČR a speciálních </a:t>
            </a:r>
            <a:br>
              <a:rPr lang="cs-CZ" dirty="0" smtClean="0"/>
            </a:br>
            <a:r>
              <a:rPr lang="cs-CZ" dirty="0" smtClean="0"/>
              <a:t>zařízeních VHJ-S </a:t>
            </a:r>
          </a:p>
          <a:p>
            <a:r>
              <a:rPr lang="cs-CZ" dirty="0" smtClean="0"/>
              <a:t>V rámci rezortu MO je zřízeno </a:t>
            </a:r>
            <a:br>
              <a:rPr lang="cs-CZ" dirty="0" smtClean="0"/>
            </a:br>
            <a:r>
              <a:rPr lang="cs-CZ" dirty="0" smtClean="0"/>
              <a:t>17 VHJ řízených Agenturou logistiky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40" y="2514600"/>
            <a:ext cx="2072680" cy="1883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VHJ-L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 a dále ICAO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Společné hlídky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Bezpečnostní opatření „Teror 2016“ </a:t>
            </a:r>
          </a:p>
          <a:p>
            <a:pPr>
              <a:buNone/>
            </a:pPr>
            <a:r>
              <a:rPr lang="cs-CZ" dirty="0" smtClean="0"/>
              <a:t>   – od března do května 2016 společně nasazeny ozbrojené síly ČR po boku PČR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32358"/>
            <a:ext cx="3759200" cy="250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7" y="3632358"/>
            <a:ext cx="4453223" cy="2493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Kontrola hranic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cs-CZ" dirty="0" smtClean="0"/>
              <a:t>K posílení PČR na hranicích bylo na jaře 2020 připraveno až 2100 příslušníků AČR </a:t>
            </a:r>
          </a:p>
          <a:p>
            <a:r>
              <a:rPr lang="cs-CZ" dirty="0" smtClean="0"/>
              <a:t>Armádní zdravotníci pomáhali s odběrem vzorků od cestujících, podezřelých z nákazy koronavirem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15352"/>
            <a:ext cx="3810000" cy="253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015352"/>
            <a:ext cx="4519576" cy="25378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6" y="4330027"/>
            <a:ext cx="4412654" cy="2479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Pomoc při pandemii</a:t>
            </a:r>
            <a:endParaRPr lang="cs-CZ" dirty="0"/>
          </a:p>
        </p:txBody>
      </p:sp>
      <p:pic>
        <p:nvPicPr>
          <p:cNvPr id="4" name="Content Placeholder 3" descr="Covid 19 202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71600"/>
            <a:ext cx="4437429" cy="5437919"/>
          </a:xfrm>
        </p:spPr>
      </p:pic>
      <p:pic>
        <p:nvPicPr>
          <p:cNvPr id="5" name="Picture 4" descr="Covid 19 202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28" y="1371600"/>
            <a:ext cx="3944571" cy="29584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Polní nemocnice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Pražské výstaviště PVA Letňany</a:t>
            </a:r>
          </a:p>
          <a:p>
            <a:r>
              <a:rPr lang="cs-CZ" dirty="0" smtClean="0"/>
              <a:t>V případě přeplnění nemocnic má sloužit jako oddělení následné péče</a:t>
            </a:r>
          </a:p>
          <a:p>
            <a:r>
              <a:rPr lang="cs-CZ" dirty="0" smtClean="0"/>
              <a:t>10x JIP a 490 běžných lůžek</a:t>
            </a:r>
          </a:p>
          <a:p>
            <a:r>
              <a:rPr lang="cs-CZ" dirty="0" smtClean="0"/>
              <a:t>k dispozici rovněž rentgen, laboratoře, počítačový tomograf či dekontaminační linka od HZS Praha</a:t>
            </a:r>
          </a:p>
          <a:p>
            <a:r>
              <a:rPr lang="cs-CZ" dirty="0" smtClean="0"/>
              <a:t>Z řad AČR – 25 lékařů, 80 sanitářů a 143 zdravotníků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id 19 20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5486400" cy="4114800"/>
          </a:xfrm>
          <a:prstGeom prst="rect">
            <a:avLst/>
          </a:prstGeom>
        </p:spPr>
      </p:pic>
      <p:pic>
        <p:nvPicPr>
          <p:cNvPr id="5" name="Picture 4" descr="Covid 19 20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80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28591"/>
            <a:ext cx="2667000" cy="157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914400"/>
            <a:ext cx="2971800" cy="19801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_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038600"/>
            <a:ext cx="3733800" cy="248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Tornádo 2021</a:t>
            </a:r>
            <a:endParaRPr lang="cs-CZ" dirty="0"/>
          </a:p>
        </p:txBody>
      </p:sp>
      <p:pic>
        <p:nvPicPr>
          <p:cNvPr id="4" name="Picture 3" descr="1_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4572000" cy="3047256"/>
          </a:xfrm>
          <a:prstGeom prst="rect">
            <a:avLst/>
          </a:prstGeom>
        </p:spPr>
      </p:pic>
      <p:pic>
        <p:nvPicPr>
          <p:cNvPr id="5" name="Picture 4" descr="3_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23094"/>
            <a:ext cx="4267200" cy="2844106"/>
          </a:xfrm>
          <a:prstGeom prst="rect">
            <a:avLst/>
          </a:prstGeom>
        </p:spPr>
      </p:pic>
      <p:pic>
        <p:nvPicPr>
          <p:cNvPr id="6" name="Picture 5" descr="4_1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84" y="1423094"/>
            <a:ext cx="3924216" cy="26155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Hřensko 2022</a:t>
            </a:r>
            <a:endParaRPr lang="cs-CZ" dirty="0"/>
          </a:p>
        </p:txBody>
      </p:sp>
      <p:pic>
        <p:nvPicPr>
          <p:cNvPr id="4" name="Picture 3" descr="IMG_6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648200" cy="4648200"/>
          </a:xfrm>
          <a:prstGeom prst="rect">
            <a:avLst/>
          </a:prstGeom>
        </p:spPr>
      </p:pic>
      <p:pic>
        <p:nvPicPr>
          <p:cNvPr id="5" name="Picture 4" descr="IMG_66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52600"/>
            <a:ext cx="4651107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/>
              <a:t>Normativní Výnos MO č.102/2013 Věstníku MO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r>
              <a:rPr lang="cs-CZ" dirty="0" smtClean="0">
                <a:hlinkClick r:id="rId12"/>
              </a:rPr>
              <a:t>https://acr.army.cz/informacni-servis/zpravodajstvi/armada-pokracuje-v-pomoci-jizni-morave-228607/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7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</a:p>
          <a:p>
            <a:r>
              <a:rPr lang="cs-CZ" dirty="0" smtClean="0"/>
              <a:t>Od roku 2009 má areál PČR SčK a v roce 2022 zde bylo vybudováno školící a výcvikové centrum pro 100 policistů, konferenčí místnost a venkovní polygon</a:t>
            </a:r>
          </a:p>
          <a:p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1.1.2020 v areálu sídlí nově vzniklý Prapor podpory nasaditelných sil – HNS a RSOM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1533</Words>
  <Application>Microsoft Macintosh PowerPoint</Application>
  <PresentationFormat>On-screen Show (4:3)</PresentationFormat>
  <Paragraphs>185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Slide 11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Společné hlídky</vt:lpstr>
      <vt:lpstr>Kontrola hranic</vt:lpstr>
      <vt:lpstr>Pomoc při pandemii</vt:lpstr>
      <vt:lpstr>Polní nemocnice</vt:lpstr>
      <vt:lpstr>Slide 35</vt:lpstr>
      <vt:lpstr>Tornádo 2021</vt:lpstr>
      <vt:lpstr>Hřensko 2022</vt:lpstr>
      <vt:lpstr>Slide 38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124</cp:revision>
  <dcterms:created xsi:type="dcterms:W3CDTF">2023-11-23T07:31:01Z</dcterms:created>
  <dcterms:modified xsi:type="dcterms:W3CDTF">2023-11-23T07:34:05Z</dcterms:modified>
</cp:coreProperties>
</file>