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72" r:id="rId3"/>
    <p:sldId id="260" r:id="rId4"/>
    <p:sldId id="273" r:id="rId5"/>
    <p:sldId id="274" r:id="rId6"/>
    <p:sldId id="282" r:id="rId7"/>
    <p:sldId id="288" r:id="rId8"/>
    <p:sldId id="289" r:id="rId9"/>
    <p:sldId id="290" r:id="rId10"/>
    <p:sldId id="275" r:id="rId11"/>
    <p:sldId id="280" r:id="rId12"/>
    <p:sldId id="278" r:id="rId13"/>
    <p:sldId id="291" r:id="rId14"/>
    <p:sldId id="292" r:id="rId15"/>
    <p:sldId id="293" r:id="rId16"/>
    <p:sldId id="279" r:id="rId17"/>
    <p:sldId id="294" r:id="rId18"/>
    <p:sldId id="295" r:id="rId19"/>
    <p:sldId id="296" r:id="rId20"/>
    <p:sldId id="283" r:id="rId21"/>
    <p:sldId id="281" r:id="rId22"/>
    <p:sldId id="297" r:id="rId23"/>
    <p:sldId id="284" r:id="rId24"/>
    <p:sldId id="285" r:id="rId25"/>
    <p:sldId id="286" r:id="rId26"/>
    <p:sldId id="287" r:id="rId27"/>
    <p:sldId id="270" r:id="rId2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0"/>
      <p:bold r:id="rId31"/>
    </p:embeddedFont>
    <p:embeddedFont>
      <p:font typeface="Source Code Pro" panose="020B0509030403020204" pitchFamily="49" charset="0"/>
      <p:regular r:id="rId32"/>
      <p:bold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DB41B-5933-4156-BA7A-3D4A8072C079}" v="2" dt="2023-10-13T17:49:38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C66DB41B-5933-4156-BA7A-3D4A8072C079}"/>
    <pc:docChg chg="undo custSel addSld modSld sldOrd">
      <pc:chgData name="Lucie Konečná" userId="e77d300807919a1d" providerId="LiveId" clId="{C66DB41B-5933-4156-BA7A-3D4A8072C079}" dt="2023-10-16T12:57:54.898" v="348" actId="1076"/>
      <pc:docMkLst>
        <pc:docMk/>
      </pc:docMkLst>
      <pc:sldChg chg="modSp mod">
        <pc:chgData name="Lucie Konečná" userId="e77d300807919a1d" providerId="LiveId" clId="{C66DB41B-5933-4156-BA7A-3D4A8072C079}" dt="2023-10-13T08:14:51.066" v="3" actId="20577"/>
        <pc:sldMkLst>
          <pc:docMk/>
          <pc:sldMk cId="0" sldId="256"/>
        </pc:sldMkLst>
        <pc:spChg chg="mod">
          <ac:chgData name="Lucie Konečná" userId="e77d300807919a1d" providerId="LiveId" clId="{C66DB41B-5933-4156-BA7A-3D4A8072C079}" dt="2023-10-13T08:14:51.066" v="3" actId="20577"/>
          <ac:spMkLst>
            <pc:docMk/>
            <pc:sldMk cId="0" sldId="256"/>
            <ac:spMk id="57" creationId="{00000000-0000-0000-0000-000000000000}"/>
          </ac:spMkLst>
        </pc:spChg>
      </pc:sldChg>
      <pc:sldChg chg="addSp modSp mod">
        <pc:chgData name="Lucie Konečná" userId="e77d300807919a1d" providerId="LiveId" clId="{C66DB41B-5933-4156-BA7A-3D4A8072C079}" dt="2023-10-13T09:24:34.853" v="29" actId="1076"/>
        <pc:sldMkLst>
          <pc:docMk/>
          <pc:sldMk cId="0" sldId="260"/>
        </pc:sldMkLst>
        <pc:picChg chg="add mod modCrop">
          <ac:chgData name="Lucie Konečná" userId="e77d300807919a1d" providerId="LiveId" clId="{C66DB41B-5933-4156-BA7A-3D4A8072C079}" dt="2023-10-13T09:24:34.853" v="29" actId="1076"/>
          <ac:picMkLst>
            <pc:docMk/>
            <pc:sldMk cId="0" sldId="260"/>
            <ac:picMk id="2" creationId="{8CCF106B-B6F4-FF95-8EEF-24FBDE463940}"/>
          </ac:picMkLst>
        </pc:picChg>
        <pc:picChg chg="mod modCrop">
          <ac:chgData name="Lucie Konečná" userId="e77d300807919a1d" providerId="LiveId" clId="{C66DB41B-5933-4156-BA7A-3D4A8072C079}" dt="2023-10-13T09:23:11.550" v="20" actId="1076"/>
          <ac:picMkLst>
            <pc:docMk/>
            <pc:sldMk cId="0" sldId="260"/>
            <ac:picMk id="3" creationId="{310C5264-2C15-964E-8ECF-F3AC3AD0C7D9}"/>
          </ac:picMkLst>
        </pc:picChg>
      </pc:sldChg>
      <pc:sldChg chg="addSp delSp modSp mod">
        <pc:chgData name="Lucie Konečná" userId="e77d300807919a1d" providerId="LiveId" clId="{C66DB41B-5933-4156-BA7A-3D4A8072C079}" dt="2023-10-13T09:24:41.637" v="31" actId="478"/>
        <pc:sldMkLst>
          <pc:docMk/>
          <pc:sldMk cId="2010498362" sldId="272"/>
        </pc:sldMkLst>
        <pc:spChg chg="mod">
          <ac:chgData name="Lucie Konečná" userId="e77d300807919a1d" providerId="LiveId" clId="{C66DB41B-5933-4156-BA7A-3D4A8072C079}" dt="2023-10-13T08:33:43.765" v="13" actId="20577"/>
          <ac:spMkLst>
            <pc:docMk/>
            <pc:sldMk cId="2010498362" sldId="272"/>
            <ac:spMk id="3" creationId="{1CDBF9FB-079D-9F03-786E-47E8ECDCB277}"/>
          </ac:spMkLst>
        </pc:spChg>
        <pc:picChg chg="add del mod">
          <ac:chgData name="Lucie Konečná" userId="e77d300807919a1d" providerId="LiveId" clId="{C66DB41B-5933-4156-BA7A-3D4A8072C079}" dt="2023-10-13T09:24:41.637" v="31" actId="478"/>
          <ac:picMkLst>
            <pc:docMk/>
            <pc:sldMk cId="2010498362" sldId="272"/>
            <ac:picMk id="6" creationId="{81CC09BB-4439-9706-87DC-4AC445791F7A}"/>
          </ac:picMkLst>
        </pc:picChg>
      </pc:sldChg>
      <pc:sldChg chg="modSp mod ord">
        <pc:chgData name="Lucie Konečná" userId="e77d300807919a1d" providerId="LiveId" clId="{C66DB41B-5933-4156-BA7A-3D4A8072C079}" dt="2023-10-13T15:11:20.318" v="129"/>
        <pc:sldMkLst>
          <pc:docMk/>
          <pc:sldMk cId="2087859903" sldId="279"/>
        </pc:sldMkLst>
        <pc:picChg chg="mod modCrop">
          <ac:chgData name="Lucie Konečná" userId="e77d300807919a1d" providerId="LiveId" clId="{C66DB41B-5933-4156-BA7A-3D4A8072C079}" dt="2023-10-13T09:30:36.567" v="40" actId="1076"/>
          <ac:picMkLst>
            <pc:docMk/>
            <pc:sldMk cId="2087859903" sldId="279"/>
            <ac:picMk id="7" creationId="{4088C598-5817-1BBD-1D27-F23F1B015F78}"/>
          </ac:picMkLst>
        </pc:picChg>
        <pc:picChg chg="mod">
          <ac:chgData name="Lucie Konečná" userId="e77d300807919a1d" providerId="LiveId" clId="{C66DB41B-5933-4156-BA7A-3D4A8072C079}" dt="2023-10-13T09:30:14.598" v="35" actId="1076"/>
          <ac:picMkLst>
            <pc:docMk/>
            <pc:sldMk cId="2087859903" sldId="279"/>
            <ac:picMk id="8" creationId="{21D06B26-CB89-AB41-0E3E-3B588739C17D}"/>
          </ac:picMkLst>
        </pc:picChg>
      </pc:sldChg>
      <pc:sldChg chg="modSp mod">
        <pc:chgData name="Lucie Konečná" userId="e77d300807919a1d" providerId="LiveId" clId="{C66DB41B-5933-4156-BA7A-3D4A8072C079}" dt="2023-10-16T12:57:54.898" v="348" actId="1076"/>
        <pc:sldMkLst>
          <pc:docMk/>
          <pc:sldMk cId="1310578632" sldId="281"/>
        </pc:sldMkLst>
        <pc:spChg chg="mod">
          <ac:chgData name="Lucie Konečná" userId="e77d300807919a1d" providerId="LiveId" clId="{C66DB41B-5933-4156-BA7A-3D4A8072C079}" dt="2023-10-16T12:57:54.898" v="348" actId="1076"/>
          <ac:spMkLst>
            <pc:docMk/>
            <pc:sldMk cId="1310578632" sldId="281"/>
            <ac:spMk id="3" creationId="{95E548FA-6451-643D-797E-07CF511E8AF2}"/>
          </ac:spMkLst>
        </pc:spChg>
      </pc:sldChg>
      <pc:sldChg chg="addSp modSp mod">
        <pc:chgData name="Lucie Konečná" userId="e77d300807919a1d" providerId="LiveId" clId="{C66DB41B-5933-4156-BA7A-3D4A8072C079}" dt="2023-10-13T17:24:38.810" v="157" actId="1076"/>
        <pc:sldMkLst>
          <pc:docMk/>
          <pc:sldMk cId="3432586073" sldId="283"/>
        </pc:sldMkLst>
        <pc:picChg chg="mod modCrop">
          <ac:chgData name="Lucie Konečná" userId="e77d300807919a1d" providerId="LiveId" clId="{C66DB41B-5933-4156-BA7A-3D4A8072C079}" dt="2023-10-13T17:24:08.041" v="155" actId="1076"/>
          <ac:picMkLst>
            <pc:docMk/>
            <pc:sldMk cId="3432586073" sldId="283"/>
            <ac:picMk id="5" creationId="{A3710840-43EB-7BFB-4EC1-E21428CABCF6}"/>
          </ac:picMkLst>
        </pc:picChg>
        <pc:picChg chg="add mod">
          <ac:chgData name="Lucie Konečná" userId="e77d300807919a1d" providerId="LiveId" clId="{C66DB41B-5933-4156-BA7A-3D4A8072C079}" dt="2023-10-13T17:24:38.810" v="157" actId="1076"/>
          <ac:picMkLst>
            <pc:docMk/>
            <pc:sldMk cId="3432586073" sldId="283"/>
            <ac:picMk id="6" creationId="{FF46EAFB-51D1-41D2-BAF3-7329E7F5BE7A}"/>
          </ac:picMkLst>
        </pc:picChg>
      </pc:sldChg>
      <pc:sldChg chg="modSp mod">
        <pc:chgData name="Lucie Konečná" userId="e77d300807919a1d" providerId="LiveId" clId="{C66DB41B-5933-4156-BA7A-3D4A8072C079}" dt="2023-10-14T11:12:25.292" v="282" actId="20577"/>
        <pc:sldMkLst>
          <pc:docMk/>
          <pc:sldMk cId="1856215010" sldId="284"/>
        </pc:sldMkLst>
        <pc:spChg chg="mod">
          <ac:chgData name="Lucie Konečná" userId="e77d300807919a1d" providerId="LiveId" clId="{C66DB41B-5933-4156-BA7A-3D4A8072C079}" dt="2023-10-14T11:12:25.292" v="282" actId="20577"/>
          <ac:spMkLst>
            <pc:docMk/>
            <pc:sldMk cId="1856215010" sldId="284"/>
            <ac:spMk id="3" creationId="{143DB137-383A-9DEB-ED51-766A437330CF}"/>
          </ac:spMkLst>
        </pc:spChg>
      </pc:sldChg>
      <pc:sldChg chg="modSp mod">
        <pc:chgData name="Lucie Konečná" userId="e77d300807919a1d" providerId="LiveId" clId="{C66DB41B-5933-4156-BA7A-3D4A8072C079}" dt="2023-10-13T17:18:19.632" v="153" actId="20577"/>
        <pc:sldMkLst>
          <pc:docMk/>
          <pc:sldMk cId="1492658573" sldId="285"/>
        </pc:sldMkLst>
        <pc:spChg chg="mod">
          <ac:chgData name="Lucie Konečná" userId="e77d300807919a1d" providerId="LiveId" clId="{C66DB41B-5933-4156-BA7A-3D4A8072C079}" dt="2023-10-13T17:18:19.632" v="153" actId="20577"/>
          <ac:spMkLst>
            <pc:docMk/>
            <pc:sldMk cId="1492658573" sldId="285"/>
            <ac:spMk id="3" creationId="{B9079893-9247-3194-E0F9-CEF4DE29F343}"/>
          </ac:spMkLst>
        </pc:spChg>
      </pc:sldChg>
      <pc:sldChg chg="ord">
        <pc:chgData name="Lucie Konečná" userId="e77d300807919a1d" providerId="LiveId" clId="{C66DB41B-5933-4156-BA7A-3D4A8072C079}" dt="2023-10-13T08:15:07.929" v="5"/>
        <pc:sldMkLst>
          <pc:docMk/>
          <pc:sldMk cId="515071731" sldId="289"/>
        </pc:sldMkLst>
      </pc:sldChg>
      <pc:sldChg chg="addSp delSp modSp mod">
        <pc:chgData name="Lucie Konečná" userId="e77d300807919a1d" providerId="LiveId" clId="{C66DB41B-5933-4156-BA7A-3D4A8072C079}" dt="2023-10-13T14:59:13.865" v="49" actId="5793"/>
        <pc:sldMkLst>
          <pc:docMk/>
          <pc:sldMk cId="950323404" sldId="290"/>
        </pc:sldMkLst>
        <pc:spChg chg="add mod">
          <ac:chgData name="Lucie Konečná" userId="e77d300807919a1d" providerId="LiveId" clId="{C66DB41B-5933-4156-BA7A-3D4A8072C079}" dt="2023-10-13T14:59:13.865" v="49" actId="5793"/>
          <ac:spMkLst>
            <pc:docMk/>
            <pc:sldMk cId="950323404" sldId="290"/>
            <ac:spMk id="9" creationId="{087A7B6E-1561-8829-EE8F-647E747B2067}"/>
          </ac:spMkLst>
        </pc:spChg>
        <pc:picChg chg="mod">
          <ac:chgData name="Lucie Konečná" userId="e77d300807919a1d" providerId="LiveId" clId="{C66DB41B-5933-4156-BA7A-3D4A8072C079}" dt="2023-10-13T14:59:09.887" v="48" actId="14100"/>
          <ac:picMkLst>
            <pc:docMk/>
            <pc:sldMk cId="950323404" sldId="290"/>
            <ac:picMk id="4" creationId="{254339D7-FA9D-4314-9F6A-155EE6C8D1E4}"/>
          </ac:picMkLst>
        </pc:picChg>
        <pc:picChg chg="del mod">
          <ac:chgData name="Lucie Konečná" userId="e77d300807919a1d" providerId="LiveId" clId="{C66DB41B-5933-4156-BA7A-3D4A8072C079}" dt="2023-10-13T14:59:01.417" v="46" actId="478"/>
          <ac:picMkLst>
            <pc:docMk/>
            <pc:sldMk cId="950323404" sldId="290"/>
            <ac:picMk id="6" creationId="{2D83ABF7-145A-B3E0-7271-9625AD834A28}"/>
          </ac:picMkLst>
        </pc:picChg>
        <pc:picChg chg="del mod">
          <ac:chgData name="Lucie Konečná" userId="e77d300807919a1d" providerId="LiveId" clId="{C66DB41B-5933-4156-BA7A-3D4A8072C079}" dt="2023-10-13T14:58:57.090" v="44" actId="478"/>
          <ac:picMkLst>
            <pc:docMk/>
            <pc:sldMk cId="950323404" sldId="290"/>
            <ac:picMk id="8" creationId="{6A0475DE-1878-4353-6564-0812BAF709AB}"/>
          </ac:picMkLst>
        </pc:picChg>
      </pc:sldChg>
      <pc:sldChg chg="addSp delSp modSp new mod ord">
        <pc:chgData name="Lucie Konečná" userId="e77d300807919a1d" providerId="LiveId" clId="{C66DB41B-5933-4156-BA7A-3D4A8072C079}" dt="2023-10-13T15:06:07.883" v="115" actId="14100"/>
        <pc:sldMkLst>
          <pc:docMk/>
          <pc:sldMk cId="1290963051" sldId="294"/>
        </pc:sldMkLst>
        <pc:spChg chg="mod">
          <ac:chgData name="Lucie Konečná" userId="e77d300807919a1d" providerId="LiveId" clId="{C66DB41B-5933-4156-BA7A-3D4A8072C079}" dt="2023-10-13T15:05:58.468" v="112" actId="1076"/>
          <ac:spMkLst>
            <pc:docMk/>
            <pc:sldMk cId="1290963051" sldId="294"/>
            <ac:spMk id="2" creationId="{21E533C8-0D54-0218-1B21-0C8ABACF6429}"/>
          </ac:spMkLst>
        </pc:spChg>
        <pc:picChg chg="add del mod">
          <ac:chgData name="Lucie Konečná" userId="e77d300807919a1d" providerId="LiveId" clId="{C66DB41B-5933-4156-BA7A-3D4A8072C079}" dt="2023-10-13T15:05:47.818" v="108" actId="478"/>
          <ac:picMkLst>
            <pc:docMk/>
            <pc:sldMk cId="1290963051" sldId="294"/>
            <ac:picMk id="5" creationId="{F759B982-92B3-12A1-E19A-6B6623EB7294}"/>
          </ac:picMkLst>
        </pc:picChg>
        <pc:picChg chg="add mod">
          <ac:chgData name="Lucie Konečná" userId="e77d300807919a1d" providerId="LiveId" clId="{C66DB41B-5933-4156-BA7A-3D4A8072C079}" dt="2023-10-13T15:06:07.883" v="115" actId="14100"/>
          <ac:picMkLst>
            <pc:docMk/>
            <pc:sldMk cId="1290963051" sldId="294"/>
            <ac:picMk id="7" creationId="{FAFA4B98-EF64-D4B5-D475-08CC4124D22F}"/>
          </ac:picMkLst>
        </pc:picChg>
      </pc:sldChg>
      <pc:sldChg chg="addSp modSp add mod">
        <pc:chgData name="Lucie Konečná" userId="e77d300807919a1d" providerId="LiveId" clId="{C66DB41B-5933-4156-BA7A-3D4A8072C079}" dt="2023-10-13T15:07:26.418" v="121" actId="14100"/>
        <pc:sldMkLst>
          <pc:docMk/>
          <pc:sldMk cId="4260841095" sldId="295"/>
        </pc:sldMkLst>
        <pc:picChg chg="mod">
          <ac:chgData name="Lucie Konečná" userId="e77d300807919a1d" providerId="LiveId" clId="{C66DB41B-5933-4156-BA7A-3D4A8072C079}" dt="2023-10-13T15:07:18.444" v="119" actId="1076"/>
          <ac:picMkLst>
            <pc:docMk/>
            <pc:sldMk cId="4260841095" sldId="295"/>
            <ac:picMk id="5" creationId="{F759B982-92B3-12A1-E19A-6B6623EB7294}"/>
          </ac:picMkLst>
        </pc:picChg>
        <pc:picChg chg="add mod">
          <ac:chgData name="Lucie Konečná" userId="e77d300807919a1d" providerId="LiveId" clId="{C66DB41B-5933-4156-BA7A-3D4A8072C079}" dt="2023-10-13T15:07:26.418" v="121" actId="14100"/>
          <ac:picMkLst>
            <pc:docMk/>
            <pc:sldMk cId="4260841095" sldId="295"/>
            <ac:picMk id="6" creationId="{3C00B09A-A7DF-8AB6-416E-A2707925AECD}"/>
          </ac:picMkLst>
        </pc:picChg>
      </pc:sldChg>
      <pc:sldChg chg="addSp delSp modSp add mod">
        <pc:chgData name="Lucie Konečná" userId="e77d300807919a1d" providerId="LiveId" clId="{C66DB41B-5933-4156-BA7A-3D4A8072C079}" dt="2023-10-13T15:08:34.581" v="127" actId="1076"/>
        <pc:sldMkLst>
          <pc:docMk/>
          <pc:sldMk cId="3875955934" sldId="296"/>
        </pc:sldMkLst>
        <pc:spChg chg="mod">
          <ac:chgData name="Lucie Konečná" userId="e77d300807919a1d" providerId="LiveId" clId="{C66DB41B-5933-4156-BA7A-3D4A8072C079}" dt="2023-10-13T15:08:34.581" v="127" actId="1076"/>
          <ac:spMkLst>
            <pc:docMk/>
            <pc:sldMk cId="3875955934" sldId="296"/>
            <ac:spMk id="2" creationId="{21E533C8-0D54-0218-1B21-0C8ABACF6429}"/>
          </ac:spMkLst>
        </pc:spChg>
        <pc:picChg chg="del">
          <ac:chgData name="Lucie Konečná" userId="e77d300807919a1d" providerId="LiveId" clId="{C66DB41B-5933-4156-BA7A-3D4A8072C079}" dt="2023-10-13T15:07:37.362" v="123" actId="478"/>
          <ac:picMkLst>
            <pc:docMk/>
            <pc:sldMk cId="3875955934" sldId="296"/>
            <ac:picMk id="5" creationId="{F759B982-92B3-12A1-E19A-6B6623EB7294}"/>
          </ac:picMkLst>
        </pc:picChg>
        <pc:picChg chg="del">
          <ac:chgData name="Lucie Konečná" userId="e77d300807919a1d" providerId="LiveId" clId="{C66DB41B-5933-4156-BA7A-3D4A8072C079}" dt="2023-10-13T15:07:38.312" v="124" actId="478"/>
          <ac:picMkLst>
            <pc:docMk/>
            <pc:sldMk cId="3875955934" sldId="296"/>
            <ac:picMk id="6" creationId="{3C00B09A-A7DF-8AB6-416E-A2707925AECD}"/>
          </ac:picMkLst>
        </pc:picChg>
        <pc:picChg chg="add mod">
          <ac:chgData name="Lucie Konečná" userId="e77d300807919a1d" providerId="LiveId" clId="{C66DB41B-5933-4156-BA7A-3D4A8072C079}" dt="2023-10-13T15:08:31.441" v="126" actId="14100"/>
          <ac:picMkLst>
            <pc:docMk/>
            <pc:sldMk cId="3875955934" sldId="296"/>
            <ac:picMk id="7" creationId="{F41A9CC0-5F35-19DC-E776-F864E54CBBBB}"/>
          </ac:picMkLst>
        </pc:picChg>
      </pc:sldChg>
      <pc:sldChg chg="modSp new mod">
        <pc:chgData name="Lucie Konečná" userId="e77d300807919a1d" providerId="LiveId" clId="{C66DB41B-5933-4156-BA7A-3D4A8072C079}" dt="2023-10-13T18:03:07.186" v="256" actId="207"/>
        <pc:sldMkLst>
          <pc:docMk/>
          <pc:sldMk cId="2398640665" sldId="297"/>
        </pc:sldMkLst>
        <pc:spChg chg="mod">
          <ac:chgData name="Lucie Konečná" userId="e77d300807919a1d" providerId="LiveId" clId="{C66DB41B-5933-4156-BA7A-3D4A8072C079}" dt="2023-10-13T18:02:56.797" v="254" actId="1076"/>
          <ac:spMkLst>
            <pc:docMk/>
            <pc:sldMk cId="2398640665" sldId="297"/>
            <ac:spMk id="2" creationId="{3D62EEFE-514B-E89C-402E-78A8837A7F30}"/>
          </ac:spMkLst>
        </pc:spChg>
        <pc:spChg chg="mod">
          <ac:chgData name="Lucie Konečná" userId="e77d300807919a1d" providerId="LiveId" clId="{C66DB41B-5933-4156-BA7A-3D4A8072C079}" dt="2023-10-13T18:03:07.186" v="256" actId="207"/>
          <ac:spMkLst>
            <pc:docMk/>
            <pc:sldMk cId="2398640665" sldId="297"/>
            <ac:spMk id="3" creationId="{F7D1CFF3-1D8B-E887-E50C-FD70D4E47E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4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lt1"/>
                </a:solidFill>
              </a:rPr>
              <a:t>‹#›</a:t>
            </a:fld>
            <a:endParaRPr lang="c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cs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Řešení konfliktů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7009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BSSn4451 Konceptualizace konfliktu a terorismu</a:t>
            </a:r>
          </a:p>
          <a:p>
            <a:r>
              <a:rPr lang="cs-CZ" dirty="0"/>
              <a:t>17/10/2023</a:t>
            </a:r>
          </a:p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73665-9847-A9B8-B2D1-D3FAA8C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FD3C6E-3920-44BF-2B1A-728CFC28D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Primární, sekundární a externí aktéři</a:t>
            </a:r>
          </a:p>
          <a:p>
            <a:r>
              <a:rPr lang="cs-CZ" altLang="cs-CZ" dirty="0"/>
              <a:t> </a:t>
            </a:r>
            <a:r>
              <a:rPr lang="cs-CZ" altLang="cs-CZ" dirty="0" err="1"/>
              <a:t>Spoileři</a:t>
            </a:r>
            <a:endParaRPr lang="cs-CZ" altLang="cs-CZ" dirty="0"/>
          </a:p>
          <a:p>
            <a:r>
              <a:rPr lang="cs-CZ" altLang="cs-CZ" dirty="0"/>
              <a:t> Zúčastněné vs. konfliktní strany</a:t>
            </a:r>
          </a:p>
          <a:p>
            <a:r>
              <a:rPr lang="cs-CZ" altLang="cs-CZ" dirty="0"/>
              <a:t> Místní, národní, regionální a globální charakter</a:t>
            </a:r>
          </a:p>
          <a:p>
            <a:r>
              <a:rPr lang="cs-CZ" altLang="cs-CZ" dirty="0"/>
              <a:t> Nejčastější nástroje pro analýzu: cibule, mapování zainteresovaných stran, matice zúčastněných stran, trojúhelník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8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D8EEF-5882-A227-BE07-42847208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82" y="-36619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EB29D9-F03E-212C-A0A1-B024A2C3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6F71149-A90C-C6ED-DD50-162F0BD44FE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7" y="764381"/>
            <a:ext cx="6670674" cy="409892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650574-CA58-4F53-B0BD-A4EF984F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46" y="733742"/>
            <a:ext cx="5690255" cy="44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1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protivníka/Aktéra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D8A1B63-88E2-16F0-180E-EE316DC731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907" y="997788"/>
            <a:ext cx="5561012" cy="385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4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97A3-E61C-33BF-FE74-67561BB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Analýza aktérů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85100F-A9DE-7A6B-CF1E-540DA2076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0B9506C1-C34E-D19E-F8A3-EBF103F98E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568" y="1079103"/>
            <a:ext cx="4252913" cy="3639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26954-64F4-CF3D-4E01-B33680CB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</a:t>
            </a:r>
            <a:r>
              <a:rPr lang="cs-CZ" dirty="0" err="1"/>
              <a:t>přičin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E3614-EE76-E535-2BE0-18E8919D5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Strukturální vs. bezprostřední příčiny konfliktu (vs. </a:t>
            </a:r>
            <a:r>
              <a:rPr lang="cs-CZ" dirty="0" err="1"/>
              <a:t>triggers</a:t>
            </a:r>
            <a:r>
              <a:rPr lang="cs-CZ" dirty="0"/>
              <a:t>/spouštěče)</a:t>
            </a:r>
          </a:p>
          <a:p>
            <a:pPr>
              <a:defRPr/>
            </a:pPr>
            <a:r>
              <a:rPr lang="cs-CZ" dirty="0" err="1"/>
              <a:t>Greed</a:t>
            </a:r>
            <a:r>
              <a:rPr lang="cs-CZ" dirty="0"/>
              <a:t> vs. </a:t>
            </a:r>
            <a:r>
              <a:rPr lang="cs-CZ" dirty="0" err="1"/>
              <a:t>grievance</a:t>
            </a:r>
            <a:endParaRPr lang="cs-CZ" dirty="0"/>
          </a:p>
          <a:p>
            <a:pPr>
              <a:defRPr/>
            </a:pPr>
            <a:r>
              <a:rPr lang="cs-CZ" dirty="0"/>
              <a:t>Konflikty hodnot vs. konflikty zájmů</a:t>
            </a:r>
          </a:p>
          <a:p>
            <a:endParaRPr lang="cs-CZ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1836C90-8AAF-C031-CBC9-9F03C57105F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3275" y="3009900"/>
            <a:ext cx="4152265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0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22C6E-CBB0-CC46-41ED-E4A13730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příčin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A2641-DE5E-73EA-9E63-FF9A112A7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778EEB-8BBB-95A6-54D8-2E8922E0B2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8" y="977785"/>
            <a:ext cx="4330382" cy="3872865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1A20A1-7713-1E42-83AA-782751D8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95" y="990745"/>
            <a:ext cx="4330383" cy="42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9275B5-F35D-0F85-5D99-9EA98CB83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" y="955142"/>
            <a:ext cx="3782878" cy="40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00DC8-E736-25CF-5A90-7494582B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- Dynamika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E96B9C-A505-E42B-CD91-66564D842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88C598-5817-1BBD-1D27-F23F1B015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3" t="5561" r="3513" b="5936"/>
          <a:stretch/>
        </p:blipFill>
        <p:spPr>
          <a:xfrm>
            <a:off x="0" y="967470"/>
            <a:ext cx="4780156" cy="242993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1D06B26-CB89-AB41-0E3E-3B588739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108" y="2851070"/>
            <a:ext cx="4894892" cy="243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59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46237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FA4B98-EF64-D4B5-D475-08CC4124D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58" y="636359"/>
            <a:ext cx="5783259" cy="42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6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59B982-92B3-12A1-E19A-6B6623EB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772"/>
            <a:ext cx="4842679" cy="26956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00B09A-A7DF-8AB6-416E-A2707925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82" y="904160"/>
            <a:ext cx="4778017" cy="36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533C8-0D54-0218-1B21-0C8ABACF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76" y="-63989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Příklad: Analýza konfliktu v Etiopii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FC71F-6298-7445-172B-35FFBDF9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1A9CC0-5F35-19DC-E776-F864E54C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160" y="836770"/>
            <a:ext cx="3616933" cy="43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18958-203B-FA40-205A-09B1EE7D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Čtyři historické etapy vývoje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DBF9FB-079D-9F03-786E-47E8ECDC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69" y="901650"/>
            <a:ext cx="8520600" cy="3340200"/>
          </a:xfrm>
        </p:spPr>
        <p:txBody>
          <a:bodyPr/>
          <a:lstStyle/>
          <a:p>
            <a:r>
              <a:rPr lang="cs-CZ" dirty="0"/>
              <a:t> 1. etapa – Vznik mírových studií. (Po 1. sv. válce)</a:t>
            </a:r>
          </a:p>
          <a:p>
            <a:r>
              <a:rPr lang="cs-CZ" dirty="0"/>
              <a:t> 2. etapa – Moderní </a:t>
            </a:r>
            <a:r>
              <a:rPr lang="cs-CZ" dirty="0" err="1"/>
              <a:t>konfliktologie</a:t>
            </a:r>
            <a:r>
              <a:rPr lang="cs-CZ" dirty="0"/>
              <a:t> (pragmatismus a strukturalismus, 50.-60. léta).</a:t>
            </a:r>
          </a:p>
          <a:p>
            <a:r>
              <a:rPr lang="cs-CZ" dirty="0"/>
              <a:t> 3. etapa – Multidisciplinární přístup (70.-80. léta).</a:t>
            </a:r>
          </a:p>
          <a:p>
            <a:r>
              <a:rPr lang="cs-CZ" dirty="0"/>
              <a:t> 4. etapa – Nové myšlenkové proudy (přelom 80.-90. let).</a:t>
            </a:r>
          </a:p>
        </p:txBody>
      </p:sp>
    </p:spTree>
    <p:extLst>
      <p:ext uri="{BB962C8B-B14F-4D97-AF65-F5344CB8AC3E}">
        <p14:creationId xmlns:p14="http://schemas.microsoft.com/office/powerpoint/2010/main" val="201049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4BD6-0E59-3FBF-29D8-E152077E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Strategie vyjednávání/vyjednávací styly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F065E-BAF7-A6D8-546C-B44C03BCD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10840-43EB-7BFB-4EC1-E21428CA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7" b="4513"/>
          <a:stretch/>
        </p:blipFill>
        <p:spPr>
          <a:xfrm>
            <a:off x="1206655" y="1040781"/>
            <a:ext cx="6434138" cy="13976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46EAFB-51D1-41D2-BAF3-7329E7F5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50" y="2572262"/>
            <a:ext cx="4480948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EA15B-8FCE-7CF9-FE1C-BB508725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Kompetitivní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E548FA-6451-643D-797E-07CF511E8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3085"/>
            <a:ext cx="8520600" cy="3340200"/>
          </a:xfrm>
        </p:spPr>
        <p:txBody>
          <a:bodyPr/>
          <a:lstStyle/>
          <a:p>
            <a:r>
              <a:rPr lang="cs-CZ" dirty="0"/>
              <a:t> Cíl – sjednat lepší dohodu, co nejvíce uspokojit naše zájmy.</a:t>
            </a:r>
          </a:p>
          <a:p>
            <a:r>
              <a:rPr lang="cs-CZ" dirty="0"/>
              <a:t> Postup – překvapit soupeře a získat informace.</a:t>
            </a:r>
          </a:p>
          <a:p>
            <a:r>
              <a:rPr lang="cs-CZ" dirty="0"/>
              <a:t> Specifické taktiky: Salámová taktika, Vystupňování požadavků na poslední chvíli, Vadnoucí krása, Dobrý a zlý polda, Buď anebo, Fait accompli, Šokující úvodní nabídka, Omluvte můj jazyk, Zastrašování, Projevy citů, Předběžné jednání, Informace z nebe aj.</a:t>
            </a:r>
          </a:p>
          <a:p>
            <a:r>
              <a:rPr lang="cs-CZ" dirty="0"/>
              <a:t> Nejčastější chyby – příliš lží, sdělení mnoha informací, nedostatečné podmínky ústupu, špatné informace o oponentovi.</a:t>
            </a:r>
          </a:p>
        </p:txBody>
      </p:sp>
    </p:spTree>
    <p:extLst>
      <p:ext uri="{BB962C8B-B14F-4D97-AF65-F5344CB8AC3E}">
        <p14:creationId xmlns:p14="http://schemas.microsoft.com/office/powerpoint/2010/main" val="131057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2EEFE-514B-E89C-402E-78A8837A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92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Rady pro Kompetitivní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D1CFF3-1D8B-E887-E50C-FD70D4E4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056" y="801000"/>
            <a:ext cx="8520600" cy="3340200"/>
          </a:xfrm>
        </p:spPr>
        <p:txBody>
          <a:bodyPr/>
          <a:lstStyle/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Nevyužívejte jednu taktiku příliš často, jinak si ji hráč zapamatuje, a bude tak schopný si včas připravit protizbraně. 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Využívejte moment překvapení a klaďte otázky, se kterými protihráč nepočítal, tím znejistí a ztratí svoji silnou pozici. 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Není vhodné hned od začátku dávat najevo velkou informovanost – můžete tím působit, že již nemáte k dispozici žádné silnější argumenty.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chemeClr val="bg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Improvizujte. Střídejte různé taktické triky. Stratég sbírá informace.</a:t>
            </a:r>
          </a:p>
        </p:txBody>
      </p:sp>
    </p:spTree>
    <p:extLst>
      <p:ext uri="{BB962C8B-B14F-4D97-AF65-F5344CB8AC3E}">
        <p14:creationId xmlns:p14="http://schemas.microsoft.com/office/powerpoint/2010/main" val="239864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BB96E-C379-A4D3-70CF-1FB268A6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Kooperativní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3DB137-383A-9DEB-ED51-766A43733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Styl založen na spolupráci, uspokojení zájmů druhých, aniž bychom ohrozili vlastní.</a:t>
            </a:r>
          </a:p>
          <a:p>
            <a:r>
              <a:rPr lang="cs-CZ" dirty="0"/>
              <a:t> Specifické taktiky: Tvořivý přístup, Principalizace (hledání věcného řešení), Využívání vícerozměrného vyjednávacího prostoru, </a:t>
            </a:r>
            <a:r>
              <a:rPr lang="cs-CZ"/>
              <a:t>vícerozměrné vyjednávání </a:t>
            </a:r>
            <a:r>
              <a:rPr lang="cs-CZ" dirty="0"/>
              <a:t>aj.</a:t>
            </a:r>
          </a:p>
          <a:p>
            <a:r>
              <a:rPr lang="cs-CZ" dirty="0"/>
              <a:t> Nejčastější chyby – přílišná vstřícnost, ztráta důvěry, podvod.</a:t>
            </a:r>
          </a:p>
        </p:txBody>
      </p:sp>
    </p:spTree>
    <p:extLst>
      <p:ext uri="{BB962C8B-B14F-4D97-AF65-F5344CB8AC3E}">
        <p14:creationId xmlns:p14="http://schemas.microsoft.com/office/powerpoint/2010/main" val="185621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9C574-B8C2-BDDC-43C1-03F6EECA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Principiální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79893-9247-3194-E0F9-CEF4DE29F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Strany nezajímá relativní výsledek (srovnání s ostatními), ale absolutní výsledek (míra dosažení cíle nebo toho, co potřebují).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Čtyři základní kroky: oddělit lidi od problému, soustředit se na potřeby, využívat objektivní kritéria a vytvářet alternativy.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Nejčastější chyby – netrpělivost, projekce emocí.</a:t>
            </a:r>
          </a:p>
        </p:txBody>
      </p:sp>
    </p:spTree>
    <p:extLst>
      <p:ext uri="{BB962C8B-B14F-4D97-AF65-F5344CB8AC3E}">
        <p14:creationId xmlns:p14="http://schemas.microsoft.com/office/powerpoint/2010/main" val="149265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E5B01-6AFF-E803-3577-2ED5953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Virtuální vyjednávání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FC8F63-BA4C-7570-3F38-B08CEBD20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Strana konfliktu jednat musí, ale nemá zájem uzavřít dohodu.</a:t>
            </a:r>
          </a:p>
          <a:p>
            <a:r>
              <a:rPr lang="cs-CZ" dirty="0"/>
              <a:t> Dva úkoly: nedohodnout se a neprozradit se.</a:t>
            </a:r>
          </a:p>
          <a:p>
            <a:r>
              <a:rPr lang="cs-CZ" dirty="0"/>
              <a:t> Nejčastější chyby – strana se prozradí, protistrana ukončí jednání příliš brzy.</a:t>
            </a:r>
          </a:p>
        </p:txBody>
      </p:sp>
    </p:spTree>
    <p:extLst>
      <p:ext uri="{BB962C8B-B14F-4D97-AF65-F5344CB8AC3E}">
        <p14:creationId xmlns:p14="http://schemas.microsoft.com/office/powerpoint/2010/main" val="276767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20CD-EF23-AF49-EAC1-FFCBB784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Prevence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2266C4-AE8B-CB2D-1821-0BBDFC797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Šest zásadních kroků OSN pro prevenci vypuknutí násilí.</a:t>
            </a:r>
          </a:p>
          <a:p>
            <a:r>
              <a:rPr lang="cs-CZ" dirty="0"/>
              <a:t> Přímá vs. Strukturální prevence.</a:t>
            </a:r>
          </a:p>
          <a:p>
            <a:r>
              <a:rPr lang="cs-CZ" dirty="0"/>
              <a:t> Screening proces a rizika zvyšující šanci propuknutí konfliktu: násilný konflikt v posledních deseti letech, vysoká závislost na vývozu surovin, nízké příjmy, politická nestabilita, omezení občanských/politických práv, militarizace, etnická či náboženská dominance, probíhající konflikt v regionu a vysoká nezaměstnanost mládeže.</a:t>
            </a:r>
          </a:p>
          <a:p>
            <a:r>
              <a:rPr lang="cs-CZ" dirty="0"/>
              <a:t> Sedm funkčních oblastí nástrojů prevence.</a:t>
            </a:r>
          </a:p>
        </p:txBody>
      </p:sp>
    </p:spTree>
    <p:extLst>
      <p:ext uri="{BB962C8B-B14F-4D97-AF65-F5344CB8AC3E}">
        <p14:creationId xmlns:p14="http://schemas.microsoft.com/office/powerpoint/2010/main" val="1913036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8C54E-EBC8-472D-996D-522EE974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0" y="1770750"/>
            <a:ext cx="8520600" cy="801000"/>
          </a:xfrm>
        </p:spPr>
        <p:txBody>
          <a:bodyPr/>
          <a:lstStyle/>
          <a:p>
            <a:pPr algn="ctr"/>
            <a:r>
              <a:rPr lang="cs-CZ" sz="9600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2514A-63E0-4BB9-A1C3-E8A1A6D8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3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 dirty="0"/>
              <a:t>Přístupy k řešení konfliktu podle zájmů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119" y="571450"/>
            <a:ext cx="8520600" cy="334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endParaRPr lang="cs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0C5264-2C15-964E-8ECF-F3AC3AD0C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1" r="-2323"/>
          <a:stretch/>
        </p:blipFill>
        <p:spPr>
          <a:xfrm>
            <a:off x="0" y="650550"/>
            <a:ext cx="5555700" cy="397353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CCF106B-B6F4-FF95-8EEF-24FBDE463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6" t="5273" r="2451" b="5418"/>
          <a:stretch/>
        </p:blipFill>
        <p:spPr>
          <a:xfrm>
            <a:off x="5162359" y="1977483"/>
            <a:ext cx="3984702" cy="1709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38F57-F165-2243-9BDC-DEF7051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Druhy procesů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7625F-7879-E24B-5BCF-D261B984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87" y="700037"/>
            <a:ext cx="8520600" cy="3340200"/>
          </a:xfrm>
        </p:spPr>
        <p:txBody>
          <a:bodyPr/>
          <a:lstStyle/>
          <a:p>
            <a:r>
              <a:rPr lang="cs-CZ" dirty="0"/>
              <a:t> Rozdíl mezi procesem řešení konfliktů a výsledkem řešení konfliktů</a:t>
            </a:r>
          </a:p>
          <a:p>
            <a:r>
              <a:rPr lang="cs-CZ" dirty="0"/>
              <a:t> Pasivita, Delegace, Náhodná volba, Vyjednávání, Zprostředkování a Násilí.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7700E6-0F1F-53F0-067D-D5B5C8DB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18" y="2018072"/>
            <a:ext cx="4931569" cy="29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AAB4E-B373-030A-AE7F-C838B2A9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výsledky řešení konfliktů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5C5EE-56D1-9F46-E0DE-B45198E6A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dirty="0"/>
              <a:t> </a:t>
            </a:r>
            <a:r>
              <a:rPr lang="cs-CZ" altLang="cs-CZ" dirty="0"/>
              <a:t>Strany konfliktu změní priority své politiky (Kompromis/Ustoupení)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Rozdělení statku (Kompromis)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Obchod „kus za kus“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Sdílená kontrola (Řešení problému/Kompromis)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Přenechání kontroly třetí straně (Kompromis)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Volba mechanismu třetí stranou (Kompromis/Řešení)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Ponechání konfliktu svému osudu, odsunutí do pozadí (Vyhnutí se) 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cs-CZ" altLang="cs-CZ" dirty="0"/>
              <a:t>Donucení třetí stranou, či donucení stranou konfliktu (Konfrontace)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9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33DA6-F5AE-BEB4-D4A3-6003E1FA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Etapy řešení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09062A-9A87-2090-6B6B-ED0A0CB67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a) Příprava na řešení konfliktu (Strategicko-analytická příprava, tvorba plánu).</a:t>
            </a:r>
          </a:p>
          <a:p>
            <a:r>
              <a:rPr lang="cs-CZ" dirty="0"/>
              <a:t> b) Vlastní řešení konfliktu (Volba strategie vyjednávaní).</a:t>
            </a:r>
          </a:p>
          <a:p>
            <a:pPr>
              <a:buNone/>
            </a:pPr>
            <a:r>
              <a:rPr lang="cs-CZ" dirty="0"/>
              <a:t>	b1)proces řešení konfliktu</a:t>
            </a:r>
          </a:p>
          <a:p>
            <a:pPr>
              <a:buNone/>
            </a:pPr>
            <a:r>
              <a:rPr lang="cs-CZ" dirty="0"/>
              <a:t>	b2)výsledek řešení konfliktu</a:t>
            </a:r>
          </a:p>
          <a:p>
            <a:r>
              <a:rPr lang="cs-CZ" dirty="0"/>
              <a:t> c) Realizace výsledného řešení.</a:t>
            </a:r>
          </a:p>
        </p:txBody>
      </p:sp>
    </p:spTree>
    <p:extLst>
      <p:ext uri="{BB962C8B-B14F-4D97-AF65-F5344CB8AC3E}">
        <p14:creationId xmlns:p14="http://schemas.microsoft.com/office/powerpoint/2010/main" val="35569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48FBF-2A5F-6419-E582-BE38F75D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Analýza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8D7573-8461-432D-3756-9B4C02BB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4E0DBE0-8E10-57B9-CACD-437C46BBAC0C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81" y="1136712"/>
            <a:ext cx="3313906" cy="3340201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1A39F1-06F8-DA2D-2F2E-63F00F8A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68" y="2079479"/>
            <a:ext cx="5127503" cy="167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F713B3BA-B93F-9466-5357-189BEAE6BD2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4177"/>
            <a:ext cx="3799681" cy="3709193"/>
          </a:xfrm>
        </p:spPr>
      </p:pic>
    </p:spTree>
    <p:extLst>
      <p:ext uri="{BB962C8B-B14F-4D97-AF65-F5344CB8AC3E}">
        <p14:creationId xmlns:p14="http://schemas.microsoft.com/office/powerpoint/2010/main" val="9679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C5238-00AF-4BFB-1C09-EA3B395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</p:spPr>
        <p:txBody>
          <a:bodyPr/>
          <a:lstStyle/>
          <a:p>
            <a:pPr algn="ctr"/>
            <a:r>
              <a:rPr lang="cs-CZ" dirty="0"/>
              <a:t>Příprava – Profil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C9F86-9314-59B5-20D4-A9F751C38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68713"/>
            <a:ext cx="8520600" cy="3340200"/>
          </a:xfrm>
        </p:spPr>
        <p:txBody>
          <a:bodyPr/>
          <a:lstStyle/>
          <a:p>
            <a:r>
              <a:rPr lang="cs-CZ" altLang="cs-CZ" dirty="0"/>
              <a:t>Určení typu konfliktu z hlediska aktérů</a:t>
            </a:r>
          </a:p>
          <a:p>
            <a:r>
              <a:rPr lang="cs-CZ" altLang="cs-CZ" dirty="0"/>
              <a:t>Vymezení další možné typologie konfliktu</a:t>
            </a:r>
          </a:p>
          <a:p>
            <a:r>
              <a:rPr lang="cs-CZ" altLang="cs-CZ" dirty="0"/>
              <a:t>Analýza kontextu konfliktu</a:t>
            </a:r>
          </a:p>
          <a:p>
            <a:r>
              <a:rPr lang="cs-CZ" altLang="cs-CZ" dirty="0"/>
              <a:t>Vytvoření tzv. </a:t>
            </a:r>
            <a:r>
              <a:rPr lang="cs-CZ" altLang="cs-CZ" dirty="0" err="1"/>
              <a:t>timelinu</a:t>
            </a:r>
            <a:r>
              <a:rPr lang="cs-CZ" altLang="cs-CZ" dirty="0"/>
              <a:t> konfliktu </a:t>
            </a:r>
          </a:p>
          <a:p>
            <a:r>
              <a:rPr lang="cs-CZ" altLang="cs-CZ" dirty="0"/>
              <a:t>Možnost vytvořit tzv. </a:t>
            </a:r>
            <a:r>
              <a:rPr lang="cs-CZ" altLang="cs-CZ" dirty="0" err="1"/>
              <a:t>Issue</a:t>
            </a:r>
            <a:r>
              <a:rPr lang="cs-CZ" altLang="cs-CZ" dirty="0"/>
              <a:t> Matrix – Matice problému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B51A54-D84C-3D01-67F3-13D12E16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7" y="2988746"/>
            <a:ext cx="4160837" cy="200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7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5534D-0938-EBB5-5862-3BE2FE97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Příprava – </a:t>
            </a:r>
            <a:r>
              <a:rPr lang="cs-CZ" dirty="0" err="1"/>
              <a:t>Timeline</a:t>
            </a:r>
            <a:r>
              <a:rPr lang="cs-CZ" dirty="0"/>
              <a:t> konfliktu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CC0DD6-20AE-BA49-C0F3-2AFE5F69D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54339D7-FA9D-4314-9F6A-155EE6C8D1E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30" y="1546302"/>
            <a:ext cx="5101737" cy="2783353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3996F5-EAC1-6946-84E1-1DDC7D42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260600"/>
            <a:ext cx="4034164" cy="21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87A7B6E-1561-8829-EE8F-647E747B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323404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807</Words>
  <Application>Microsoft Office PowerPoint</Application>
  <PresentationFormat>Předvádění na obrazovce (16:9)</PresentationFormat>
  <Paragraphs>86</Paragraphs>
  <Slides>27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Source Code Pro</vt:lpstr>
      <vt:lpstr>Wingdings</vt:lpstr>
      <vt:lpstr>Arial</vt:lpstr>
      <vt:lpstr>Amatic SC</vt:lpstr>
      <vt:lpstr>Beach Day</vt:lpstr>
      <vt:lpstr>Řešení konfliktů</vt:lpstr>
      <vt:lpstr>Čtyři historické etapy vývoje řešení konfliktů</vt:lpstr>
      <vt:lpstr>Přístupy k řešení konfliktu podle zájmů</vt:lpstr>
      <vt:lpstr>Druhy procesů řešení konfliktů</vt:lpstr>
      <vt:lpstr>Nejčastější výsledky řešení konfliktů</vt:lpstr>
      <vt:lpstr>Etapy řešení konfliktu</vt:lpstr>
      <vt:lpstr>Příprava – Analýza konfliktu</vt:lpstr>
      <vt:lpstr>Příprava – Profil konfliktu</vt:lpstr>
      <vt:lpstr>Příprava – Timeline konfliktu</vt:lpstr>
      <vt:lpstr>Příprava - Analýza protivníka/aktéra konfliktu</vt:lpstr>
      <vt:lpstr>Příprava - Analýza protivníka/aktéra konfliktu</vt:lpstr>
      <vt:lpstr>Příprava - Analýza protivníka/Aktéra konfliktu</vt:lpstr>
      <vt:lpstr>Příprava - Analýza aktérů konfliktu</vt:lpstr>
      <vt:lpstr>Příprava – Analýza přičin</vt:lpstr>
      <vt:lpstr>Příprava – Analýza příčin</vt:lpstr>
      <vt:lpstr>Příprava - Dynamika konfliktu</vt:lpstr>
      <vt:lpstr>Příklad: Analýza konfliktu v Etiopii</vt:lpstr>
      <vt:lpstr>Příklad: Analýza konfliktu v Etiopii</vt:lpstr>
      <vt:lpstr>Příklad: Analýza konfliktu v Etiopii</vt:lpstr>
      <vt:lpstr>Strategie vyjednávání/vyjednávací styly</vt:lpstr>
      <vt:lpstr>Kompetitivní Vyjednávání</vt:lpstr>
      <vt:lpstr>Rady pro Kompetitivní vyjednávání</vt:lpstr>
      <vt:lpstr>Kooperativní vyjednávání</vt:lpstr>
      <vt:lpstr>Principiální vyjednávání</vt:lpstr>
      <vt:lpstr>Virtuální vyjednávání</vt:lpstr>
      <vt:lpstr>Prevence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Refugee Issues</dc:title>
  <cp:lastModifiedBy>Lucie Konečná</cp:lastModifiedBy>
  <cp:revision>114</cp:revision>
  <dcterms:modified xsi:type="dcterms:W3CDTF">2023-10-16T12:58:04Z</dcterms:modified>
</cp:coreProperties>
</file>