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ejnet.org/ej/principle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jatlas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Environmentální spravedlnost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Mikuláš Černík, Tomáš Chabada a Karolína Žižková</a:t>
            </a:r>
          </a:p>
          <a:p>
            <a:r>
              <a:rPr lang="cs-CZ" dirty="0" err="1"/>
              <a:t>ENSb</a:t>
            </a:r>
            <a:r>
              <a:rPr lang="cs-CZ" dirty="0"/>
              <a:t> 1284</a:t>
            </a:r>
          </a:p>
        </p:txBody>
      </p:sp>
    </p:spTree>
    <p:extLst>
      <p:ext uri="{BB962C8B-B14F-4D97-AF65-F5344CB8AC3E}">
        <p14:creationId xmlns:p14="http://schemas.microsoft.com/office/powerpoint/2010/main" val="301714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konceptu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80. léta </a:t>
            </a:r>
          </a:p>
          <a:p>
            <a:r>
              <a:rPr lang="cs-CZ" dirty="0"/>
              <a:t>USA, Severní Karolína</a:t>
            </a:r>
          </a:p>
          <a:p>
            <a:r>
              <a:rPr lang="cs-CZ" dirty="0"/>
              <a:t>Skládky toxického odpadu v místech, kde žili chudí lidé a lidé jiné etnicity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925" y="3334960"/>
            <a:ext cx="4963709" cy="318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726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a deklarace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1991 – První summit environmentálního vůdcovství lidí jiné etnicity; Washington D.C.</a:t>
            </a:r>
          </a:p>
          <a:p>
            <a:r>
              <a:rPr lang="cs-CZ" dirty="0"/>
              <a:t>Deklarace 17 principů environmentální spravedlnosti - </a:t>
            </a:r>
            <a:r>
              <a:rPr lang="cs-CZ" dirty="0">
                <a:hlinkClick r:id="rId2"/>
              </a:rPr>
              <a:t>http://www.ejnet.org/ej/principles.html</a:t>
            </a:r>
            <a:r>
              <a:rPr lang="cs-CZ" dirty="0"/>
              <a:t> </a:t>
            </a:r>
          </a:p>
          <a:p>
            <a:r>
              <a:rPr lang="cs-CZ" dirty="0"/>
              <a:t>Setkání jak obyvatel původních národů, tak i lidí z etnických skupin z městského prostředí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652" y="3987330"/>
            <a:ext cx="3751328" cy="2721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865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Rozšiřování environmentální spravedlnosti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Horizontální - nejen USA, ale termín environmentální spravedlnost se používá globálně</a:t>
            </a:r>
          </a:p>
          <a:p>
            <a:r>
              <a:rPr lang="cs-CZ" dirty="0"/>
              <a:t>Vertikální – pojem používá akademická sféra – různé disciplíny, neziskové a nevládní organizace, různá místní a sociální hnutí. Zároveň spolu různí aktéři spolupracují a ovlivňují se navzájem. </a:t>
            </a:r>
          </a:p>
          <a:p>
            <a:r>
              <a:rPr lang="cs-CZ" dirty="0"/>
              <a:t>Interdisciplinarita &amp; </a:t>
            </a:r>
            <a:r>
              <a:rPr lang="cs-CZ" dirty="0" err="1"/>
              <a:t>intersekcionalita</a:t>
            </a:r>
            <a:endParaRPr lang="cs-CZ" dirty="0"/>
          </a:p>
          <a:p>
            <a:r>
              <a:rPr lang="cs-CZ" dirty="0"/>
              <a:t> Diskutuje se pojem environmentální – posun od „vnější“ vzdálené přírody k prostředí kde „žijeme, pracujeme a hrajeme si“ (</a:t>
            </a:r>
            <a:r>
              <a:rPr lang="cs-CZ" dirty="0" err="1"/>
              <a:t>Novotny</a:t>
            </a:r>
            <a:r>
              <a:rPr lang="cs-CZ" dirty="0"/>
              <a:t>, 2000) &amp; pojem spravedlnost – nejen rovnoměrná distribuce negativních dopadů, ale i rozeznání dotčené komunity, participace na rozhodování, nebo dopad na základní potřeby jedinců i komunit.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13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Atlas environmentální spravedlnosti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Téměř 4000 konfliktů po celém světě</a:t>
            </a:r>
          </a:p>
          <a:p>
            <a:r>
              <a:rPr lang="cs-CZ" dirty="0"/>
              <a:t>Kategorie konfliktů podle témat</a:t>
            </a:r>
          </a:p>
          <a:p>
            <a:r>
              <a:rPr lang="cs-CZ" dirty="0"/>
              <a:t>Repertoár taktik mobilizace </a:t>
            </a:r>
          </a:p>
          <a:p>
            <a:r>
              <a:rPr lang="cs-CZ" dirty="0"/>
              <a:t>Výsledky konfliktů</a:t>
            </a:r>
          </a:p>
          <a:p>
            <a:r>
              <a:rPr lang="cs-CZ" dirty="0"/>
              <a:t>Nový slovník</a:t>
            </a:r>
          </a:p>
          <a:p>
            <a:r>
              <a:rPr lang="cs-CZ" dirty="0">
                <a:hlinkClick r:id="rId2"/>
              </a:rPr>
              <a:t>http://ejatlas.org/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9400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environmentálních konfliktů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Těžba materiálů</a:t>
            </a:r>
          </a:p>
          <a:p>
            <a:r>
              <a:rPr lang="cs-CZ" dirty="0"/>
              <a:t>Těžba energetických zdrojů</a:t>
            </a:r>
          </a:p>
          <a:p>
            <a:r>
              <a:rPr lang="cs-CZ" dirty="0"/>
              <a:t>Zemědělství, zábor půdy</a:t>
            </a:r>
          </a:p>
          <a:p>
            <a:r>
              <a:rPr lang="cs-CZ" dirty="0"/>
              <a:t>Úbytek biodiverzity</a:t>
            </a:r>
          </a:p>
          <a:p>
            <a:r>
              <a:rPr lang="cs-CZ" dirty="0"/>
              <a:t>Výstavba infrastruktury</a:t>
            </a:r>
          </a:p>
          <a:p>
            <a:r>
              <a:rPr lang="cs-CZ" dirty="0"/>
              <a:t>Využívání vody</a:t>
            </a:r>
          </a:p>
          <a:p>
            <a:r>
              <a:rPr lang="cs-CZ" dirty="0"/>
              <a:t>Rozvoj průmyslu</a:t>
            </a:r>
          </a:p>
          <a:p>
            <a:r>
              <a:rPr lang="cs-CZ" dirty="0"/>
              <a:t>Rozvoj turismu</a:t>
            </a:r>
          </a:p>
          <a:p>
            <a:r>
              <a:rPr lang="cs-CZ" dirty="0"/>
              <a:t>Odpadové hospodářství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809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taktiky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264555"/>
            <a:ext cx="8306873" cy="5495866"/>
          </a:xfrm>
        </p:spPr>
      </p:pic>
    </p:spTree>
    <p:extLst>
      <p:ext uri="{BB962C8B-B14F-4D97-AF65-F5344CB8AC3E}">
        <p14:creationId xmlns:p14="http://schemas.microsoft.com/office/powerpoint/2010/main" val="734885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nebo hnutí?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Angažovaný výzkum – výzkumníci často zkoumají konflikt přímo na místě a jejich respondenti jsou lidé z hnutí</a:t>
            </a:r>
          </a:p>
          <a:p>
            <a:pPr marL="0" indent="0">
              <a:buNone/>
            </a:pPr>
            <a:r>
              <a:rPr lang="cs-CZ" dirty="0"/>
              <a:t>Hnutí vytváří fenomény vhodné vědeckého zkoumání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Expertní veřejnost – mezi lidmi, kteří se angažují v environmentálních konfliktech jsou také lidé, kteří jsou experti na danou problematiku</a:t>
            </a:r>
          </a:p>
          <a:p>
            <a:pPr marL="0" indent="0">
              <a:buNone/>
            </a:pPr>
            <a:r>
              <a:rPr lang="cs-CZ" dirty="0"/>
              <a:t>Hnutí používají jako své argumenty vědecká zjištění</a:t>
            </a:r>
          </a:p>
        </p:txBody>
      </p:sp>
    </p:spTree>
    <p:extLst>
      <p:ext uri="{BB962C8B-B14F-4D97-AF65-F5344CB8AC3E}">
        <p14:creationId xmlns:p14="http://schemas.microsoft.com/office/powerpoint/2010/main" val="3596720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Schlosberg, D. (2013). </a:t>
            </a:r>
            <a:r>
              <a:rPr lang="en-US" dirty="0" err="1"/>
              <a:t>Theorising</a:t>
            </a:r>
            <a:r>
              <a:rPr lang="en-US" dirty="0"/>
              <a:t> environmental justice: the expanding sphere of a discourse. </a:t>
            </a:r>
            <a:r>
              <a:rPr lang="en-US" i="1" dirty="0"/>
              <a:t>Environmental Politics</a:t>
            </a:r>
            <a:r>
              <a:rPr lang="en-US" dirty="0"/>
              <a:t>, </a:t>
            </a:r>
            <a:r>
              <a:rPr lang="en-US" i="1" dirty="0"/>
              <a:t>22</a:t>
            </a:r>
            <a:r>
              <a:rPr lang="en-US" dirty="0"/>
              <a:t>(1), 37-55.</a:t>
            </a:r>
            <a:endParaRPr lang="cs-CZ" dirty="0"/>
          </a:p>
          <a:p>
            <a:r>
              <a:rPr lang="en-US" dirty="0"/>
              <a:t>Martinez-</a:t>
            </a:r>
            <a:r>
              <a:rPr lang="en-US" dirty="0" err="1"/>
              <a:t>Alier</a:t>
            </a:r>
            <a:r>
              <a:rPr lang="en-US" dirty="0"/>
              <a:t>, J., Temper, L., Del Bene, D., &amp; </a:t>
            </a:r>
            <a:r>
              <a:rPr lang="en-US" dirty="0" err="1"/>
              <a:t>Scheidel</a:t>
            </a:r>
            <a:r>
              <a:rPr lang="en-US" dirty="0"/>
              <a:t>, A. (2016). Is there a global environmental justice movement?. </a:t>
            </a:r>
            <a:r>
              <a:rPr lang="en-US" i="1" dirty="0"/>
              <a:t>The Journal of Peasant Studies</a:t>
            </a:r>
            <a:r>
              <a:rPr lang="en-US" dirty="0"/>
              <a:t>, </a:t>
            </a:r>
            <a:r>
              <a:rPr lang="en-US" i="1" dirty="0"/>
              <a:t>43</a:t>
            </a:r>
            <a:r>
              <a:rPr lang="en-US" dirty="0"/>
              <a:t>(3), 731-755.</a:t>
            </a:r>
            <a:endParaRPr lang="cs-CZ" dirty="0"/>
          </a:p>
          <a:p>
            <a:r>
              <a:rPr lang="cs-CZ" dirty="0" err="1"/>
              <a:t>Martinez-Alier</a:t>
            </a:r>
            <a:r>
              <a:rPr lang="cs-CZ" dirty="0"/>
              <a:t>, J., </a:t>
            </a:r>
            <a:r>
              <a:rPr lang="cs-CZ" dirty="0" err="1"/>
              <a:t>Anguelovski</a:t>
            </a:r>
            <a:r>
              <a:rPr lang="cs-CZ" dirty="0"/>
              <a:t>, I., Bond, P., </a:t>
            </a:r>
            <a:r>
              <a:rPr lang="cs-CZ" dirty="0" err="1"/>
              <a:t>DelBene</a:t>
            </a:r>
            <a:r>
              <a:rPr lang="cs-CZ" dirty="0"/>
              <a:t>, D., </a:t>
            </a:r>
            <a:r>
              <a:rPr lang="cs-CZ" dirty="0" err="1"/>
              <a:t>Demaria</a:t>
            </a:r>
            <a:r>
              <a:rPr lang="cs-CZ" dirty="0"/>
              <a:t>, F., Gerber, J. F., ... &amp; </a:t>
            </a:r>
            <a:r>
              <a:rPr lang="cs-CZ" dirty="0" err="1"/>
              <a:t>Ojo</a:t>
            </a:r>
            <a:r>
              <a:rPr lang="cs-CZ" dirty="0"/>
              <a:t>, G. U. (2014).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activism</a:t>
            </a:r>
            <a:r>
              <a:rPr lang="cs-CZ" dirty="0"/>
              <a:t> and science: </a:t>
            </a:r>
            <a:r>
              <a:rPr lang="cs-CZ" dirty="0" err="1"/>
              <a:t>grassroots</a:t>
            </a:r>
            <a:r>
              <a:rPr lang="cs-CZ" dirty="0"/>
              <a:t>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sustainability</a:t>
            </a:r>
            <a:r>
              <a:rPr lang="cs-CZ" dirty="0"/>
              <a:t> </a:t>
            </a:r>
            <a:r>
              <a:rPr lang="cs-CZ" dirty="0" err="1"/>
              <a:t>coined</a:t>
            </a:r>
            <a:r>
              <a:rPr lang="cs-CZ" dirty="0"/>
              <a:t> by </a:t>
            </a:r>
            <a:r>
              <a:rPr lang="cs-CZ" dirty="0" err="1"/>
              <a:t>Environmental</a:t>
            </a:r>
            <a:r>
              <a:rPr lang="cs-CZ" dirty="0"/>
              <a:t> Justice </a:t>
            </a:r>
            <a:r>
              <a:rPr lang="cs-CZ" dirty="0" err="1"/>
              <a:t>Organizations</a:t>
            </a:r>
            <a:r>
              <a:rPr lang="cs-CZ" dirty="0"/>
              <a:t>. 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Political</a:t>
            </a:r>
            <a:r>
              <a:rPr lang="cs-CZ" i="1" dirty="0"/>
              <a:t> </a:t>
            </a:r>
            <a:r>
              <a:rPr lang="cs-CZ" i="1" dirty="0" err="1"/>
              <a:t>Ecology</a:t>
            </a:r>
            <a:r>
              <a:rPr lang="cs-CZ" dirty="0"/>
              <a:t>, </a:t>
            </a:r>
            <a:r>
              <a:rPr lang="cs-CZ" i="1" dirty="0"/>
              <a:t>21</a:t>
            </a:r>
            <a:r>
              <a:rPr lang="cs-CZ" dirty="0"/>
              <a:t>, 19-60.</a:t>
            </a:r>
          </a:p>
        </p:txBody>
      </p:sp>
    </p:spTree>
    <p:extLst>
      <p:ext uri="{BB962C8B-B14F-4D97-AF65-F5344CB8AC3E}">
        <p14:creationId xmlns:p14="http://schemas.microsoft.com/office/powerpoint/2010/main" val="187944612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1680</TotalTime>
  <Words>428</Words>
  <Application>Microsoft Office PowerPoint</Application>
  <PresentationFormat>Širokoúhlá obrazovka</PresentationFormat>
  <Paragraphs>47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Stébla</vt:lpstr>
      <vt:lpstr>Environmentální spravedlnost </vt:lpstr>
      <vt:lpstr>Původ konceptu</vt:lpstr>
      <vt:lpstr>Principy a deklarace</vt:lpstr>
      <vt:lpstr>Rozšiřování environmentální spravedlnosti</vt:lpstr>
      <vt:lpstr>Atlas environmentální spravedlnosti</vt:lpstr>
      <vt:lpstr>Témata environmentálních konfliktů</vt:lpstr>
      <vt:lpstr>Použité taktiky</vt:lpstr>
      <vt:lpstr>Věda nebo hnutí? </vt:lpstr>
      <vt:lpstr>Reference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Environmentální spravedlnost</dc:title>
  <dc:creator>mikulas cernik</dc:creator>
  <cp:lastModifiedBy>Mikuláš Černík</cp:lastModifiedBy>
  <cp:revision>16</cp:revision>
  <dcterms:created xsi:type="dcterms:W3CDTF">2017-09-19T14:39:48Z</dcterms:created>
  <dcterms:modified xsi:type="dcterms:W3CDTF">2023-09-21T11:54:13Z</dcterms:modified>
</cp:coreProperties>
</file>