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6" r:id="rId2"/>
    <p:sldId id="262" r:id="rId3"/>
    <p:sldId id="275" r:id="rId4"/>
    <p:sldId id="280" r:id="rId5"/>
    <p:sldId id="281" r:id="rId6"/>
    <p:sldId id="282" r:id="rId7"/>
    <p:sldId id="276" r:id="rId8"/>
    <p:sldId id="283" r:id="rId9"/>
    <p:sldId id="284" r:id="rId10"/>
    <p:sldId id="285" r:id="rId11"/>
    <p:sldId id="278" r:id="rId12"/>
    <p:sldId id="286" r:id="rId13"/>
    <p:sldId id="287" r:id="rId14"/>
    <p:sldId id="288" r:id="rId15"/>
    <p:sldId id="277" r:id="rId16"/>
    <p:sldId id="290" r:id="rId17"/>
    <p:sldId id="291" r:id="rId18"/>
    <p:sldId id="279" r:id="rId19"/>
    <p:sldId id="293" r:id="rId20"/>
    <p:sldId id="294" r:id="rId21"/>
    <p:sldId id="295" r:id="rId22"/>
    <p:sldId id="289" r:id="rId23"/>
    <p:sldId id="274" r:id="rId24"/>
    <p:sldId id="267" r:id="rId25"/>
    <p:sldId id="268" r:id="rId26"/>
    <p:sldId id="269" r:id="rId27"/>
    <p:sldId id="270" r:id="rId28"/>
    <p:sldId id="271" r:id="rId29"/>
    <p:sldId id="272" r:id="rId30"/>
    <p:sldId id="273"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8FC1"/>
    <a:srgbClr val="FCCAE2"/>
    <a:srgbClr val="D3E9EF"/>
    <a:srgbClr val="FADFD8"/>
    <a:srgbClr val="49898A"/>
    <a:srgbClr val="6FADC9"/>
    <a:srgbClr val="9ABCF3"/>
    <a:srgbClr val="B3DEE3"/>
    <a:srgbClr val="EBF3D8"/>
    <a:srgbClr val="A284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411DE8-5730-477A-A6E3-892FEC3398A9}" v="1" dt="2023-10-15T20:05:00.5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542"/>
    <p:restoredTop sz="88697"/>
  </p:normalViewPr>
  <p:slideViewPr>
    <p:cSldViewPr snapToGrid="0">
      <p:cViewPr varScale="1">
        <p:scale>
          <a:sx n="59" d="100"/>
          <a:sy n="59" d="100"/>
        </p:scale>
        <p:origin x="59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erine Girard" userId="c69cc9e3-4f03-4de7-8696-6a5e39e9308d" providerId="ADAL" clId="{C2411DE8-5730-477A-A6E3-892FEC3398A9}"/>
    <pc:docChg chg="undo custSel addSld delSld modSld sldOrd">
      <pc:chgData name="Catherine Girard" userId="c69cc9e3-4f03-4de7-8696-6a5e39e9308d" providerId="ADAL" clId="{C2411DE8-5730-477A-A6E3-892FEC3398A9}" dt="2023-10-15T20:33:27.737" v="2218" actId="20577"/>
      <pc:docMkLst>
        <pc:docMk/>
      </pc:docMkLst>
      <pc:sldChg chg="addSp modSp mod">
        <pc:chgData name="Catherine Girard" userId="c69cc9e3-4f03-4de7-8696-6a5e39e9308d" providerId="ADAL" clId="{C2411DE8-5730-477A-A6E3-892FEC3398A9}" dt="2023-10-15T20:05:13.499" v="597" actId="1076"/>
        <pc:sldMkLst>
          <pc:docMk/>
          <pc:sldMk cId="1276915467" sldId="262"/>
        </pc:sldMkLst>
        <pc:spChg chg="add mod">
          <ac:chgData name="Catherine Girard" userId="c69cc9e3-4f03-4de7-8696-6a5e39e9308d" providerId="ADAL" clId="{C2411DE8-5730-477A-A6E3-892FEC3398A9}" dt="2023-10-15T19:53:27.946" v="185" actId="1076"/>
          <ac:spMkLst>
            <pc:docMk/>
            <pc:sldMk cId="1276915467" sldId="262"/>
            <ac:spMk id="2" creationId="{0E4E1BA1-75E4-8E13-AEC6-68A5E579625D}"/>
          </ac:spMkLst>
        </pc:spChg>
        <pc:spChg chg="add mod">
          <ac:chgData name="Catherine Girard" userId="c69cc9e3-4f03-4de7-8696-6a5e39e9308d" providerId="ADAL" clId="{C2411DE8-5730-477A-A6E3-892FEC3398A9}" dt="2023-10-15T20:05:13.499" v="597" actId="1076"/>
          <ac:spMkLst>
            <pc:docMk/>
            <pc:sldMk cId="1276915467" sldId="262"/>
            <ac:spMk id="3" creationId="{3C0B85E1-07CE-1DE8-1885-F447CB266F87}"/>
          </ac:spMkLst>
        </pc:spChg>
        <pc:spChg chg="mod">
          <ac:chgData name="Catherine Girard" userId="c69cc9e3-4f03-4de7-8696-6a5e39e9308d" providerId="ADAL" clId="{C2411DE8-5730-477A-A6E3-892FEC3398A9}" dt="2023-10-15T19:41:00.095" v="10" actId="20577"/>
          <ac:spMkLst>
            <pc:docMk/>
            <pc:sldMk cId="1276915467" sldId="262"/>
            <ac:spMk id="9" creationId="{7B254C2B-B6D2-2DBA-CD0E-9024082CE979}"/>
          </ac:spMkLst>
        </pc:spChg>
        <pc:spChg chg="mod">
          <ac:chgData name="Catherine Girard" userId="c69cc9e3-4f03-4de7-8696-6a5e39e9308d" providerId="ADAL" clId="{C2411DE8-5730-477A-A6E3-892FEC3398A9}" dt="2023-10-15T19:52:41.995" v="178" actId="20577"/>
          <ac:spMkLst>
            <pc:docMk/>
            <pc:sldMk cId="1276915467" sldId="262"/>
            <ac:spMk id="11" creationId="{29B047EE-C196-7CF3-8165-E644BBFF6E31}"/>
          </ac:spMkLst>
        </pc:spChg>
      </pc:sldChg>
      <pc:sldChg chg="modSp mod">
        <pc:chgData name="Catherine Girard" userId="c69cc9e3-4f03-4de7-8696-6a5e39e9308d" providerId="ADAL" clId="{C2411DE8-5730-477A-A6E3-892FEC3398A9}" dt="2023-10-15T20:29:59.069" v="1965" actId="20577"/>
        <pc:sldMkLst>
          <pc:docMk/>
          <pc:sldMk cId="450453004" sldId="267"/>
        </pc:sldMkLst>
        <pc:spChg chg="mod">
          <ac:chgData name="Catherine Girard" userId="c69cc9e3-4f03-4de7-8696-6a5e39e9308d" providerId="ADAL" clId="{C2411DE8-5730-477A-A6E3-892FEC3398A9}" dt="2023-10-15T20:29:59.069" v="1965" actId="20577"/>
          <ac:spMkLst>
            <pc:docMk/>
            <pc:sldMk cId="450453004" sldId="267"/>
            <ac:spMk id="11" creationId="{29B047EE-C196-7CF3-8165-E644BBFF6E31}"/>
          </ac:spMkLst>
        </pc:spChg>
      </pc:sldChg>
      <pc:sldChg chg="modSp mod">
        <pc:chgData name="Catherine Girard" userId="c69cc9e3-4f03-4de7-8696-6a5e39e9308d" providerId="ADAL" clId="{C2411DE8-5730-477A-A6E3-892FEC3398A9}" dt="2023-10-15T20:31:41.953" v="2051" actId="27636"/>
        <pc:sldMkLst>
          <pc:docMk/>
          <pc:sldMk cId="417730723" sldId="268"/>
        </pc:sldMkLst>
        <pc:spChg chg="mod">
          <ac:chgData name="Catherine Girard" userId="c69cc9e3-4f03-4de7-8696-6a5e39e9308d" providerId="ADAL" clId="{C2411DE8-5730-477A-A6E3-892FEC3398A9}" dt="2023-10-15T20:31:41.953" v="2051" actId="27636"/>
          <ac:spMkLst>
            <pc:docMk/>
            <pc:sldMk cId="417730723" sldId="268"/>
            <ac:spMk id="11" creationId="{29B047EE-C196-7CF3-8165-E644BBFF6E31}"/>
          </ac:spMkLst>
        </pc:spChg>
      </pc:sldChg>
      <pc:sldChg chg="modSp mod">
        <pc:chgData name="Catherine Girard" userId="c69cc9e3-4f03-4de7-8696-6a5e39e9308d" providerId="ADAL" clId="{C2411DE8-5730-477A-A6E3-892FEC3398A9}" dt="2023-10-15T20:33:27.737" v="2218" actId="20577"/>
        <pc:sldMkLst>
          <pc:docMk/>
          <pc:sldMk cId="4038033074" sldId="269"/>
        </pc:sldMkLst>
        <pc:spChg chg="mod">
          <ac:chgData name="Catherine Girard" userId="c69cc9e3-4f03-4de7-8696-6a5e39e9308d" providerId="ADAL" clId="{C2411DE8-5730-477A-A6E3-892FEC3398A9}" dt="2023-10-15T20:33:27.737" v="2218" actId="20577"/>
          <ac:spMkLst>
            <pc:docMk/>
            <pc:sldMk cId="4038033074" sldId="269"/>
            <ac:spMk id="11" creationId="{29B047EE-C196-7CF3-8165-E644BBFF6E31}"/>
          </ac:spMkLst>
        </pc:spChg>
      </pc:sldChg>
      <pc:sldChg chg="modSp add mod">
        <pc:chgData name="Catherine Girard" userId="c69cc9e3-4f03-4de7-8696-6a5e39e9308d" providerId="ADAL" clId="{C2411DE8-5730-477A-A6E3-892FEC3398A9}" dt="2023-10-15T20:28:10.059" v="1729" actId="20577"/>
        <pc:sldMkLst>
          <pc:docMk/>
          <pc:sldMk cId="1905656594" sldId="274"/>
        </pc:sldMkLst>
        <pc:spChg chg="mod">
          <ac:chgData name="Catherine Girard" userId="c69cc9e3-4f03-4de7-8696-6a5e39e9308d" providerId="ADAL" clId="{C2411DE8-5730-477A-A6E3-892FEC3398A9}" dt="2023-10-15T20:28:10.059" v="1729" actId="20577"/>
          <ac:spMkLst>
            <pc:docMk/>
            <pc:sldMk cId="1905656594" sldId="274"/>
            <ac:spMk id="11" creationId="{29B047EE-C196-7CF3-8165-E644BBFF6E31}"/>
          </ac:spMkLst>
        </pc:spChg>
      </pc:sldChg>
      <pc:sldChg chg="add del">
        <pc:chgData name="Catherine Girard" userId="c69cc9e3-4f03-4de7-8696-6a5e39e9308d" providerId="ADAL" clId="{C2411DE8-5730-477A-A6E3-892FEC3398A9}" dt="2023-10-15T19:38:36.232" v="1" actId="2890"/>
        <pc:sldMkLst>
          <pc:docMk/>
          <pc:sldMk cId="4208105436" sldId="274"/>
        </pc:sldMkLst>
      </pc:sldChg>
      <pc:sldChg chg="delSp modSp add mod modNotesTx">
        <pc:chgData name="Catherine Girard" userId="c69cc9e3-4f03-4de7-8696-6a5e39e9308d" providerId="ADAL" clId="{C2411DE8-5730-477A-A6E3-892FEC3398A9}" dt="2023-10-15T19:58:33.892" v="344"/>
        <pc:sldMkLst>
          <pc:docMk/>
          <pc:sldMk cId="1754232680" sldId="275"/>
        </pc:sldMkLst>
        <pc:spChg chg="del">
          <ac:chgData name="Catherine Girard" userId="c69cc9e3-4f03-4de7-8696-6a5e39e9308d" providerId="ADAL" clId="{C2411DE8-5730-477A-A6E3-892FEC3398A9}" dt="2023-10-15T19:53:37.803" v="187" actId="478"/>
          <ac:spMkLst>
            <pc:docMk/>
            <pc:sldMk cId="1754232680" sldId="275"/>
            <ac:spMk id="2" creationId="{0E4E1BA1-75E4-8E13-AEC6-68A5E579625D}"/>
          </ac:spMkLst>
        </pc:spChg>
        <pc:spChg chg="mod">
          <ac:chgData name="Catherine Girard" userId="c69cc9e3-4f03-4de7-8696-6a5e39e9308d" providerId="ADAL" clId="{C2411DE8-5730-477A-A6E3-892FEC3398A9}" dt="2023-10-15T19:54:22.521" v="264" actId="20577"/>
          <ac:spMkLst>
            <pc:docMk/>
            <pc:sldMk cId="1754232680" sldId="275"/>
            <ac:spMk id="9" creationId="{7B254C2B-B6D2-2DBA-CD0E-9024082CE979}"/>
          </ac:spMkLst>
        </pc:spChg>
        <pc:spChg chg="mod">
          <ac:chgData name="Catherine Girard" userId="c69cc9e3-4f03-4de7-8696-6a5e39e9308d" providerId="ADAL" clId="{C2411DE8-5730-477A-A6E3-892FEC3398A9}" dt="2023-10-15T19:56:49.688" v="311" actId="20577"/>
          <ac:spMkLst>
            <pc:docMk/>
            <pc:sldMk cId="1754232680" sldId="275"/>
            <ac:spMk id="11" creationId="{29B047EE-C196-7CF3-8165-E644BBFF6E31}"/>
          </ac:spMkLst>
        </pc:spChg>
      </pc:sldChg>
      <pc:sldChg chg="modSp add mod modNotesTx">
        <pc:chgData name="Catherine Girard" userId="c69cc9e3-4f03-4de7-8696-6a5e39e9308d" providerId="ADAL" clId="{C2411DE8-5730-477A-A6E3-892FEC3398A9}" dt="2023-10-15T20:01:19.492" v="371" actId="113"/>
        <pc:sldMkLst>
          <pc:docMk/>
          <pc:sldMk cId="740178544" sldId="276"/>
        </pc:sldMkLst>
        <pc:spChg chg="mod">
          <ac:chgData name="Catherine Girard" userId="c69cc9e3-4f03-4de7-8696-6a5e39e9308d" providerId="ADAL" clId="{C2411DE8-5730-477A-A6E3-892FEC3398A9}" dt="2023-10-15T19:54:25.583" v="267" actId="20577"/>
          <ac:spMkLst>
            <pc:docMk/>
            <pc:sldMk cId="740178544" sldId="276"/>
            <ac:spMk id="9" creationId="{7B254C2B-B6D2-2DBA-CD0E-9024082CE979}"/>
          </ac:spMkLst>
        </pc:spChg>
        <pc:spChg chg="mod">
          <ac:chgData name="Catherine Girard" userId="c69cc9e3-4f03-4de7-8696-6a5e39e9308d" providerId="ADAL" clId="{C2411DE8-5730-477A-A6E3-892FEC3398A9}" dt="2023-10-15T20:01:19.492" v="371" actId="113"/>
          <ac:spMkLst>
            <pc:docMk/>
            <pc:sldMk cId="740178544" sldId="276"/>
            <ac:spMk id="11" creationId="{29B047EE-C196-7CF3-8165-E644BBFF6E31}"/>
          </ac:spMkLst>
        </pc:spChg>
      </pc:sldChg>
      <pc:sldChg chg="modSp add mod">
        <pc:chgData name="Catherine Girard" userId="c69cc9e3-4f03-4de7-8696-6a5e39e9308d" providerId="ADAL" clId="{C2411DE8-5730-477A-A6E3-892FEC3398A9}" dt="2023-10-15T20:16:32.848" v="1159" actId="20577"/>
        <pc:sldMkLst>
          <pc:docMk/>
          <pc:sldMk cId="2565237830" sldId="277"/>
        </pc:sldMkLst>
        <pc:spChg chg="mod">
          <ac:chgData name="Catherine Girard" userId="c69cc9e3-4f03-4de7-8696-6a5e39e9308d" providerId="ADAL" clId="{C2411DE8-5730-477A-A6E3-892FEC3398A9}" dt="2023-10-15T20:10:15.940" v="670" actId="20577"/>
          <ac:spMkLst>
            <pc:docMk/>
            <pc:sldMk cId="2565237830" sldId="277"/>
            <ac:spMk id="9" creationId="{7B254C2B-B6D2-2DBA-CD0E-9024082CE979}"/>
          </ac:spMkLst>
        </pc:spChg>
        <pc:spChg chg="mod">
          <ac:chgData name="Catherine Girard" userId="c69cc9e3-4f03-4de7-8696-6a5e39e9308d" providerId="ADAL" clId="{C2411DE8-5730-477A-A6E3-892FEC3398A9}" dt="2023-10-15T20:16:32.848" v="1159" actId="20577"/>
          <ac:spMkLst>
            <pc:docMk/>
            <pc:sldMk cId="2565237830" sldId="277"/>
            <ac:spMk id="11" creationId="{29B047EE-C196-7CF3-8165-E644BBFF6E31}"/>
          </ac:spMkLst>
        </pc:spChg>
      </pc:sldChg>
      <pc:sldChg chg="modSp add mod modNotesTx">
        <pc:chgData name="Catherine Girard" userId="c69cc9e3-4f03-4de7-8696-6a5e39e9308d" providerId="ADAL" clId="{C2411DE8-5730-477A-A6E3-892FEC3398A9}" dt="2023-10-15T20:05:54.675" v="602" actId="20577"/>
        <pc:sldMkLst>
          <pc:docMk/>
          <pc:sldMk cId="4241003870" sldId="278"/>
        </pc:sldMkLst>
        <pc:spChg chg="mod">
          <ac:chgData name="Catherine Girard" userId="c69cc9e3-4f03-4de7-8696-6a5e39e9308d" providerId="ADAL" clId="{C2411DE8-5730-477A-A6E3-892FEC3398A9}" dt="2023-10-15T20:04:51.891" v="593" actId="20577"/>
          <ac:spMkLst>
            <pc:docMk/>
            <pc:sldMk cId="4241003870" sldId="278"/>
            <ac:spMk id="9" creationId="{7B254C2B-B6D2-2DBA-CD0E-9024082CE979}"/>
          </ac:spMkLst>
        </pc:spChg>
        <pc:spChg chg="mod">
          <ac:chgData name="Catherine Girard" userId="c69cc9e3-4f03-4de7-8696-6a5e39e9308d" providerId="ADAL" clId="{C2411DE8-5730-477A-A6E3-892FEC3398A9}" dt="2023-10-15T20:05:54.675" v="602" actId="20577"/>
          <ac:spMkLst>
            <pc:docMk/>
            <pc:sldMk cId="4241003870" sldId="278"/>
            <ac:spMk id="11" creationId="{29B047EE-C196-7CF3-8165-E644BBFF6E31}"/>
          </ac:spMkLst>
        </pc:spChg>
      </pc:sldChg>
      <pc:sldChg chg="modSp add mod modNotesTx">
        <pc:chgData name="Catherine Girard" userId="c69cc9e3-4f03-4de7-8696-6a5e39e9308d" providerId="ADAL" clId="{C2411DE8-5730-477A-A6E3-892FEC3398A9}" dt="2023-10-15T20:20:19.001" v="1296" actId="20577"/>
        <pc:sldMkLst>
          <pc:docMk/>
          <pc:sldMk cId="1830018718" sldId="279"/>
        </pc:sldMkLst>
        <pc:spChg chg="mod">
          <ac:chgData name="Catherine Girard" userId="c69cc9e3-4f03-4de7-8696-6a5e39e9308d" providerId="ADAL" clId="{C2411DE8-5730-477A-A6E3-892FEC3398A9}" dt="2023-10-15T20:20:15.845" v="1295" actId="20577"/>
          <ac:spMkLst>
            <pc:docMk/>
            <pc:sldMk cId="1830018718" sldId="279"/>
            <ac:spMk id="9" creationId="{7B254C2B-B6D2-2DBA-CD0E-9024082CE979}"/>
          </ac:spMkLst>
        </pc:spChg>
        <pc:spChg chg="mod">
          <ac:chgData name="Catherine Girard" userId="c69cc9e3-4f03-4de7-8696-6a5e39e9308d" providerId="ADAL" clId="{C2411DE8-5730-477A-A6E3-892FEC3398A9}" dt="2023-10-15T20:19:43.014" v="1247" actId="20577"/>
          <ac:spMkLst>
            <pc:docMk/>
            <pc:sldMk cId="1830018718" sldId="279"/>
            <ac:spMk id="11" creationId="{29B047EE-C196-7CF3-8165-E644BBFF6E31}"/>
          </ac:spMkLst>
        </pc:spChg>
      </pc:sldChg>
      <pc:sldChg chg="modSp add mod">
        <pc:chgData name="Catherine Girard" userId="c69cc9e3-4f03-4de7-8696-6a5e39e9308d" providerId="ADAL" clId="{C2411DE8-5730-477A-A6E3-892FEC3398A9}" dt="2023-10-15T19:57:30.125" v="330" actId="20577"/>
        <pc:sldMkLst>
          <pc:docMk/>
          <pc:sldMk cId="2061609422" sldId="280"/>
        </pc:sldMkLst>
        <pc:spChg chg="mod">
          <ac:chgData name="Catherine Girard" userId="c69cc9e3-4f03-4de7-8696-6a5e39e9308d" providerId="ADAL" clId="{C2411DE8-5730-477A-A6E3-892FEC3398A9}" dt="2023-10-15T19:57:30.125" v="330" actId="20577"/>
          <ac:spMkLst>
            <pc:docMk/>
            <pc:sldMk cId="2061609422" sldId="280"/>
            <ac:spMk id="11" creationId="{29B047EE-C196-7CF3-8165-E644BBFF6E31}"/>
          </ac:spMkLst>
        </pc:spChg>
      </pc:sldChg>
      <pc:sldChg chg="modSp add mod">
        <pc:chgData name="Catherine Girard" userId="c69cc9e3-4f03-4de7-8696-6a5e39e9308d" providerId="ADAL" clId="{C2411DE8-5730-477A-A6E3-892FEC3398A9}" dt="2023-10-15T19:59:11.988" v="349" actId="20577"/>
        <pc:sldMkLst>
          <pc:docMk/>
          <pc:sldMk cId="3467022987" sldId="281"/>
        </pc:sldMkLst>
        <pc:spChg chg="mod">
          <ac:chgData name="Catherine Girard" userId="c69cc9e3-4f03-4de7-8696-6a5e39e9308d" providerId="ADAL" clId="{C2411DE8-5730-477A-A6E3-892FEC3398A9}" dt="2023-10-15T19:59:11.988" v="349" actId="20577"/>
          <ac:spMkLst>
            <pc:docMk/>
            <pc:sldMk cId="3467022987" sldId="281"/>
            <ac:spMk id="11" creationId="{29B047EE-C196-7CF3-8165-E644BBFF6E31}"/>
          </ac:spMkLst>
        </pc:spChg>
      </pc:sldChg>
      <pc:sldChg chg="modSp add mod">
        <pc:chgData name="Catherine Girard" userId="c69cc9e3-4f03-4de7-8696-6a5e39e9308d" providerId="ADAL" clId="{C2411DE8-5730-477A-A6E3-892FEC3398A9}" dt="2023-10-15T19:59:47.767" v="353" actId="20577"/>
        <pc:sldMkLst>
          <pc:docMk/>
          <pc:sldMk cId="121309742" sldId="282"/>
        </pc:sldMkLst>
        <pc:spChg chg="mod">
          <ac:chgData name="Catherine Girard" userId="c69cc9e3-4f03-4de7-8696-6a5e39e9308d" providerId="ADAL" clId="{C2411DE8-5730-477A-A6E3-892FEC3398A9}" dt="2023-10-15T19:59:47.767" v="353" actId="20577"/>
          <ac:spMkLst>
            <pc:docMk/>
            <pc:sldMk cId="121309742" sldId="282"/>
            <ac:spMk id="11" creationId="{29B047EE-C196-7CF3-8165-E644BBFF6E31}"/>
          </ac:spMkLst>
        </pc:spChg>
      </pc:sldChg>
      <pc:sldChg chg="modSp add mod">
        <pc:chgData name="Catherine Girard" userId="c69cc9e3-4f03-4de7-8696-6a5e39e9308d" providerId="ADAL" clId="{C2411DE8-5730-477A-A6E3-892FEC3398A9}" dt="2023-10-15T20:02:13.097" v="457" actId="20577"/>
        <pc:sldMkLst>
          <pc:docMk/>
          <pc:sldMk cId="3479010365" sldId="283"/>
        </pc:sldMkLst>
        <pc:spChg chg="mod">
          <ac:chgData name="Catherine Girard" userId="c69cc9e3-4f03-4de7-8696-6a5e39e9308d" providerId="ADAL" clId="{C2411DE8-5730-477A-A6E3-892FEC3398A9}" dt="2023-10-15T20:02:13.097" v="457" actId="20577"/>
          <ac:spMkLst>
            <pc:docMk/>
            <pc:sldMk cId="3479010365" sldId="283"/>
            <ac:spMk id="11" creationId="{29B047EE-C196-7CF3-8165-E644BBFF6E31}"/>
          </ac:spMkLst>
        </pc:spChg>
      </pc:sldChg>
      <pc:sldChg chg="modSp add mod">
        <pc:chgData name="Catherine Girard" userId="c69cc9e3-4f03-4de7-8696-6a5e39e9308d" providerId="ADAL" clId="{C2411DE8-5730-477A-A6E3-892FEC3398A9}" dt="2023-10-15T20:03:05.403" v="516" actId="20577"/>
        <pc:sldMkLst>
          <pc:docMk/>
          <pc:sldMk cId="728249798" sldId="284"/>
        </pc:sldMkLst>
        <pc:spChg chg="mod">
          <ac:chgData name="Catherine Girard" userId="c69cc9e3-4f03-4de7-8696-6a5e39e9308d" providerId="ADAL" clId="{C2411DE8-5730-477A-A6E3-892FEC3398A9}" dt="2023-10-15T20:03:05.403" v="516" actId="20577"/>
          <ac:spMkLst>
            <pc:docMk/>
            <pc:sldMk cId="728249798" sldId="284"/>
            <ac:spMk id="11" creationId="{29B047EE-C196-7CF3-8165-E644BBFF6E31}"/>
          </ac:spMkLst>
        </pc:spChg>
      </pc:sldChg>
      <pc:sldChg chg="modSp add mod">
        <pc:chgData name="Catherine Girard" userId="c69cc9e3-4f03-4de7-8696-6a5e39e9308d" providerId="ADAL" clId="{C2411DE8-5730-477A-A6E3-892FEC3398A9}" dt="2023-10-15T20:04:24.209" v="583" actId="20577"/>
        <pc:sldMkLst>
          <pc:docMk/>
          <pc:sldMk cId="3418860948" sldId="285"/>
        </pc:sldMkLst>
        <pc:spChg chg="mod">
          <ac:chgData name="Catherine Girard" userId="c69cc9e3-4f03-4de7-8696-6a5e39e9308d" providerId="ADAL" clId="{C2411DE8-5730-477A-A6E3-892FEC3398A9}" dt="2023-10-15T20:04:24.209" v="583" actId="20577"/>
          <ac:spMkLst>
            <pc:docMk/>
            <pc:sldMk cId="3418860948" sldId="285"/>
            <ac:spMk id="11" creationId="{29B047EE-C196-7CF3-8165-E644BBFF6E31}"/>
          </ac:spMkLst>
        </pc:spChg>
      </pc:sldChg>
      <pc:sldChg chg="modSp add mod">
        <pc:chgData name="Catherine Girard" userId="c69cc9e3-4f03-4de7-8696-6a5e39e9308d" providerId="ADAL" clId="{C2411DE8-5730-477A-A6E3-892FEC3398A9}" dt="2023-10-15T20:06:41.602" v="618" actId="20577"/>
        <pc:sldMkLst>
          <pc:docMk/>
          <pc:sldMk cId="4042204723" sldId="286"/>
        </pc:sldMkLst>
        <pc:spChg chg="mod">
          <ac:chgData name="Catherine Girard" userId="c69cc9e3-4f03-4de7-8696-6a5e39e9308d" providerId="ADAL" clId="{C2411DE8-5730-477A-A6E3-892FEC3398A9}" dt="2023-10-15T20:06:41.602" v="618" actId="20577"/>
          <ac:spMkLst>
            <pc:docMk/>
            <pc:sldMk cId="4042204723" sldId="286"/>
            <ac:spMk id="11" creationId="{29B047EE-C196-7CF3-8165-E644BBFF6E31}"/>
          </ac:spMkLst>
        </pc:spChg>
      </pc:sldChg>
      <pc:sldChg chg="modSp add mod">
        <pc:chgData name="Catherine Girard" userId="c69cc9e3-4f03-4de7-8696-6a5e39e9308d" providerId="ADAL" clId="{C2411DE8-5730-477A-A6E3-892FEC3398A9}" dt="2023-10-15T20:07:16.394" v="630"/>
        <pc:sldMkLst>
          <pc:docMk/>
          <pc:sldMk cId="4159109205" sldId="287"/>
        </pc:sldMkLst>
        <pc:spChg chg="mod">
          <ac:chgData name="Catherine Girard" userId="c69cc9e3-4f03-4de7-8696-6a5e39e9308d" providerId="ADAL" clId="{C2411DE8-5730-477A-A6E3-892FEC3398A9}" dt="2023-10-15T20:07:16.394" v="630"/>
          <ac:spMkLst>
            <pc:docMk/>
            <pc:sldMk cId="4159109205" sldId="287"/>
            <ac:spMk id="11" creationId="{29B047EE-C196-7CF3-8165-E644BBFF6E31}"/>
          </ac:spMkLst>
        </pc:spChg>
      </pc:sldChg>
      <pc:sldChg chg="modSp add mod">
        <pc:chgData name="Catherine Girard" userId="c69cc9e3-4f03-4de7-8696-6a5e39e9308d" providerId="ADAL" clId="{C2411DE8-5730-477A-A6E3-892FEC3398A9}" dt="2023-10-15T20:08:03.425" v="643" actId="27636"/>
        <pc:sldMkLst>
          <pc:docMk/>
          <pc:sldMk cId="1165795825" sldId="288"/>
        </pc:sldMkLst>
        <pc:spChg chg="mod">
          <ac:chgData name="Catherine Girard" userId="c69cc9e3-4f03-4de7-8696-6a5e39e9308d" providerId="ADAL" clId="{C2411DE8-5730-477A-A6E3-892FEC3398A9}" dt="2023-10-15T20:08:03.425" v="643" actId="27636"/>
          <ac:spMkLst>
            <pc:docMk/>
            <pc:sldMk cId="1165795825" sldId="288"/>
            <ac:spMk id="11" creationId="{29B047EE-C196-7CF3-8165-E644BBFF6E31}"/>
          </ac:spMkLst>
        </pc:spChg>
      </pc:sldChg>
      <pc:sldChg chg="modSp add mod">
        <pc:chgData name="Catherine Girard" userId="c69cc9e3-4f03-4de7-8696-6a5e39e9308d" providerId="ADAL" clId="{C2411DE8-5730-477A-A6E3-892FEC3398A9}" dt="2023-10-15T20:14:02.338" v="979" actId="20577"/>
        <pc:sldMkLst>
          <pc:docMk/>
          <pc:sldMk cId="3487972792" sldId="289"/>
        </pc:sldMkLst>
        <pc:spChg chg="mod">
          <ac:chgData name="Catherine Girard" userId="c69cc9e3-4f03-4de7-8696-6a5e39e9308d" providerId="ADAL" clId="{C2411DE8-5730-477A-A6E3-892FEC3398A9}" dt="2023-10-15T20:12:08.711" v="754" actId="20577"/>
          <ac:spMkLst>
            <pc:docMk/>
            <pc:sldMk cId="3487972792" sldId="289"/>
            <ac:spMk id="9" creationId="{7B254C2B-B6D2-2DBA-CD0E-9024082CE979}"/>
          </ac:spMkLst>
        </pc:spChg>
        <pc:spChg chg="mod">
          <ac:chgData name="Catherine Girard" userId="c69cc9e3-4f03-4de7-8696-6a5e39e9308d" providerId="ADAL" clId="{C2411DE8-5730-477A-A6E3-892FEC3398A9}" dt="2023-10-15T20:14:02.338" v="979" actId="20577"/>
          <ac:spMkLst>
            <pc:docMk/>
            <pc:sldMk cId="3487972792" sldId="289"/>
            <ac:spMk id="11" creationId="{29B047EE-C196-7CF3-8165-E644BBFF6E31}"/>
          </ac:spMkLst>
        </pc:spChg>
      </pc:sldChg>
      <pc:sldChg chg="modSp add mod">
        <pc:chgData name="Catherine Girard" userId="c69cc9e3-4f03-4de7-8696-6a5e39e9308d" providerId="ADAL" clId="{C2411DE8-5730-477A-A6E3-892FEC3398A9}" dt="2023-10-15T20:19:13.642" v="1205" actId="27636"/>
        <pc:sldMkLst>
          <pc:docMk/>
          <pc:sldMk cId="790116824" sldId="290"/>
        </pc:sldMkLst>
        <pc:spChg chg="mod">
          <ac:chgData name="Catherine Girard" userId="c69cc9e3-4f03-4de7-8696-6a5e39e9308d" providerId="ADAL" clId="{C2411DE8-5730-477A-A6E3-892FEC3398A9}" dt="2023-10-15T20:19:13.642" v="1205" actId="27636"/>
          <ac:spMkLst>
            <pc:docMk/>
            <pc:sldMk cId="790116824" sldId="290"/>
            <ac:spMk id="11" creationId="{29B047EE-C196-7CF3-8165-E644BBFF6E31}"/>
          </ac:spMkLst>
        </pc:spChg>
      </pc:sldChg>
      <pc:sldChg chg="modSp add mod">
        <pc:chgData name="Catherine Girard" userId="c69cc9e3-4f03-4de7-8696-6a5e39e9308d" providerId="ADAL" clId="{C2411DE8-5730-477A-A6E3-892FEC3398A9}" dt="2023-10-15T20:19:57.172" v="1283" actId="20577"/>
        <pc:sldMkLst>
          <pc:docMk/>
          <pc:sldMk cId="2648961041" sldId="291"/>
        </pc:sldMkLst>
        <pc:spChg chg="mod">
          <ac:chgData name="Catherine Girard" userId="c69cc9e3-4f03-4de7-8696-6a5e39e9308d" providerId="ADAL" clId="{C2411DE8-5730-477A-A6E3-892FEC3398A9}" dt="2023-10-15T20:19:57.172" v="1283" actId="20577"/>
          <ac:spMkLst>
            <pc:docMk/>
            <pc:sldMk cId="2648961041" sldId="291"/>
            <ac:spMk id="11" creationId="{29B047EE-C196-7CF3-8165-E644BBFF6E31}"/>
          </ac:spMkLst>
        </pc:spChg>
      </pc:sldChg>
      <pc:sldChg chg="modSp add del mod">
        <pc:chgData name="Catherine Girard" userId="c69cc9e3-4f03-4de7-8696-6a5e39e9308d" providerId="ADAL" clId="{C2411DE8-5730-477A-A6E3-892FEC3398A9}" dt="2023-10-15T20:20:47.654" v="1310" actId="2696"/>
        <pc:sldMkLst>
          <pc:docMk/>
          <pc:sldMk cId="3987281397" sldId="292"/>
        </pc:sldMkLst>
        <pc:spChg chg="mod">
          <ac:chgData name="Catherine Girard" userId="c69cc9e3-4f03-4de7-8696-6a5e39e9308d" providerId="ADAL" clId="{C2411DE8-5730-477A-A6E3-892FEC3398A9}" dt="2023-10-15T20:20:40.798" v="1306" actId="20577"/>
          <ac:spMkLst>
            <pc:docMk/>
            <pc:sldMk cId="3987281397" sldId="292"/>
            <ac:spMk id="11" creationId="{29B047EE-C196-7CF3-8165-E644BBFF6E31}"/>
          </ac:spMkLst>
        </pc:spChg>
      </pc:sldChg>
      <pc:sldChg chg="modSp add mod ord">
        <pc:chgData name="Catherine Girard" userId="c69cc9e3-4f03-4de7-8696-6a5e39e9308d" providerId="ADAL" clId="{C2411DE8-5730-477A-A6E3-892FEC3398A9}" dt="2023-10-15T20:22:09.736" v="1366" actId="20577"/>
        <pc:sldMkLst>
          <pc:docMk/>
          <pc:sldMk cId="2596918506" sldId="293"/>
        </pc:sldMkLst>
        <pc:spChg chg="mod">
          <ac:chgData name="Catherine Girard" userId="c69cc9e3-4f03-4de7-8696-6a5e39e9308d" providerId="ADAL" clId="{C2411DE8-5730-477A-A6E3-892FEC3398A9}" dt="2023-10-15T20:20:53.125" v="1319" actId="20577"/>
          <ac:spMkLst>
            <pc:docMk/>
            <pc:sldMk cId="2596918506" sldId="293"/>
            <ac:spMk id="9" creationId="{7B254C2B-B6D2-2DBA-CD0E-9024082CE979}"/>
          </ac:spMkLst>
        </pc:spChg>
        <pc:spChg chg="mod">
          <ac:chgData name="Catherine Girard" userId="c69cc9e3-4f03-4de7-8696-6a5e39e9308d" providerId="ADAL" clId="{C2411DE8-5730-477A-A6E3-892FEC3398A9}" dt="2023-10-15T20:22:09.736" v="1366" actId="20577"/>
          <ac:spMkLst>
            <pc:docMk/>
            <pc:sldMk cId="2596918506" sldId="293"/>
            <ac:spMk id="11" creationId="{29B047EE-C196-7CF3-8165-E644BBFF6E31}"/>
          </ac:spMkLst>
        </pc:spChg>
      </pc:sldChg>
      <pc:sldChg chg="modSp add mod">
        <pc:chgData name="Catherine Girard" userId="c69cc9e3-4f03-4de7-8696-6a5e39e9308d" providerId="ADAL" clId="{C2411DE8-5730-477A-A6E3-892FEC3398A9}" dt="2023-10-15T20:24:17.670" v="1399" actId="313"/>
        <pc:sldMkLst>
          <pc:docMk/>
          <pc:sldMk cId="2495298466" sldId="294"/>
        </pc:sldMkLst>
        <pc:spChg chg="mod">
          <ac:chgData name="Catherine Girard" userId="c69cc9e3-4f03-4de7-8696-6a5e39e9308d" providerId="ADAL" clId="{C2411DE8-5730-477A-A6E3-892FEC3398A9}" dt="2023-10-15T20:24:17.670" v="1399" actId="313"/>
          <ac:spMkLst>
            <pc:docMk/>
            <pc:sldMk cId="2495298466" sldId="294"/>
            <ac:spMk id="11" creationId="{29B047EE-C196-7CF3-8165-E644BBFF6E31}"/>
          </ac:spMkLst>
        </pc:spChg>
      </pc:sldChg>
      <pc:sldChg chg="modSp add mod">
        <pc:chgData name="Catherine Girard" userId="c69cc9e3-4f03-4de7-8696-6a5e39e9308d" providerId="ADAL" clId="{C2411DE8-5730-477A-A6E3-892FEC3398A9}" dt="2023-10-15T20:25:36.496" v="1546" actId="20577"/>
        <pc:sldMkLst>
          <pc:docMk/>
          <pc:sldMk cId="1417089154" sldId="295"/>
        </pc:sldMkLst>
        <pc:spChg chg="mod">
          <ac:chgData name="Catherine Girard" userId="c69cc9e3-4f03-4de7-8696-6a5e39e9308d" providerId="ADAL" clId="{C2411DE8-5730-477A-A6E3-892FEC3398A9}" dt="2023-10-15T20:25:36.496" v="1546" actId="20577"/>
          <ac:spMkLst>
            <pc:docMk/>
            <pc:sldMk cId="1417089154" sldId="295"/>
            <ac:spMk id="11" creationId="{29B047EE-C196-7CF3-8165-E644BBFF6E3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FC3D6E-5D92-254A-B201-49ADBD074A2E}" type="datetimeFigureOut">
              <a:rPr lang="en-US" smtClean="0"/>
              <a:t>10/15/2023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618F2-F4C3-844A-8632-716A53CE677A}" type="slidenum">
              <a:rPr lang="en-US" smtClean="0"/>
              <a:t>‹#›</a:t>
            </a:fld>
            <a:endParaRPr lang="en-US"/>
          </a:p>
        </p:txBody>
      </p:sp>
    </p:spTree>
    <p:extLst>
      <p:ext uri="{BB962C8B-B14F-4D97-AF65-F5344CB8AC3E}">
        <p14:creationId xmlns:p14="http://schemas.microsoft.com/office/powerpoint/2010/main" val="1586815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2</a:t>
            </a:fld>
            <a:endParaRPr lang="en-US"/>
          </a:p>
        </p:txBody>
      </p:sp>
    </p:spTree>
    <p:extLst>
      <p:ext uri="{BB962C8B-B14F-4D97-AF65-F5344CB8AC3E}">
        <p14:creationId xmlns:p14="http://schemas.microsoft.com/office/powerpoint/2010/main" val="36822588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https://www.e-ir.info/2018/02/18/introducing-liberalism-in-international-relations-theory/</a:t>
            </a:r>
          </a:p>
        </p:txBody>
      </p:sp>
      <p:sp>
        <p:nvSpPr>
          <p:cNvPr id="4" name="Slide Number Placeholder 3"/>
          <p:cNvSpPr>
            <a:spLocks noGrp="1"/>
          </p:cNvSpPr>
          <p:nvPr>
            <p:ph type="sldNum" sz="quarter" idx="5"/>
          </p:nvPr>
        </p:nvSpPr>
        <p:spPr/>
        <p:txBody>
          <a:bodyPr/>
          <a:lstStyle/>
          <a:p>
            <a:fld id="{C95618F2-F4C3-844A-8632-716A53CE677A}" type="slidenum">
              <a:rPr lang="en-US" smtClean="0"/>
              <a:t>11</a:t>
            </a:fld>
            <a:endParaRPr lang="en-US"/>
          </a:p>
        </p:txBody>
      </p:sp>
    </p:spTree>
    <p:extLst>
      <p:ext uri="{BB962C8B-B14F-4D97-AF65-F5344CB8AC3E}">
        <p14:creationId xmlns:p14="http://schemas.microsoft.com/office/powerpoint/2010/main" val="2634685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https://www.e-ir.info/2018/02/18/introducing-liberalism-in-international-relations-theory/</a:t>
            </a:r>
          </a:p>
        </p:txBody>
      </p:sp>
      <p:sp>
        <p:nvSpPr>
          <p:cNvPr id="4" name="Slide Number Placeholder 3"/>
          <p:cNvSpPr>
            <a:spLocks noGrp="1"/>
          </p:cNvSpPr>
          <p:nvPr>
            <p:ph type="sldNum" sz="quarter" idx="5"/>
          </p:nvPr>
        </p:nvSpPr>
        <p:spPr/>
        <p:txBody>
          <a:bodyPr/>
          <a:lstStyle/>
          <a:p>
            <a:fld id="{C95618F2-F4C3-844A-8632-716A53CE677A}" type="slidenum">
              <a:rPr lang="en-US" smtClean="0"/>
              <a:t>12</a:t>
            </a:fld>
            <a:endParaRPr lang="en-US"/>
          </a:p>
        </p:txBody>
      </p:sp>
    </p:spTree>
    <p:extLst>
      <p:ext uri="{BB962C8B-B14F-4D97-AF65-F5344CB8AC3E}">
        <p14:creationId xmlns:p14="http://schemas.microsoft.com/office/powerpoint/2010/main" val="15139485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https://www.e-ir.info/2018/02/18/introducing-liberalism-in-international-relations-theory/</a:t>
            </a:r>
          </a:p>
        </p:txBody>
      </p:sp>
      <p:sp>
        <p:nvSpPr>
          <p:cNvPr id="4" name="Slide Number Placeholder 3"/>
          <p:cNvSpPr>
            <a:spLocks noGrp="1"/>
          </p:cNvSpPr>
          <p:nvPr>
            <p:ph type="sldNum" sz="quarter" idx="5"/>
          </p:nvPr>
        </p:nvSpPr>
        <p:spPr/>
        <p:txBody>
          <a:bodyPr/>
          <a:lstStyle/>
          <a:p>
            <a:fld id="{C95618F2-F4C3-844A-8632-716A53CE677A}" type="slidenum">
              <a:rPr lang="en-US" smtClean="0"/>
              <a:t>13</a:t>
            </a:fld>
            <a:endParaRPr lang="en-US"/>
          </a:p>
        </p:txBody>
      </p:sp>
    </p:spTree>
    <p:extLst>
      <p:ext uri="{BB962C8B-B14F-4D97-AF65-F5344CB8AC3E}">
        <p14:creationId xmlns:p14="http://schemas.microsoft.com/office/powerpoint/2010/main" val="17056849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https://www.e-ir.info/2018/02/18/introducing-liberalism-in-international-relations-theory/</a:t>
            </a:r>
          </a:p>
        </p:txBody>
      </p:sp>
      <p:sp>
        <p:nvSpPr>
          <p:cNvPr id="4" name="Slide Number Placeholder 3"/>
          <p:cNvSpPr>
            <a:spLocks noGrp="1"/>
          </p:cNvSpPr>
          <p:nvPr>
            <p:ph type="sldNum" sz="quarter" idx="5"/>
          </p:nvPr>
        </p:nvSpPr>
        <p:spPr/>
        <p:txBody>
          <a:bodyPr/>
          <a:lstStyle/>
          <a:p>
            <a:fld id="{C95618F2-F4C3-844A-8632-716A53CE677A}" type="slidenum">
              <a:rPr lang="en-US" smtClean="0"/>
              <a:t>14</a:t>
            </a:fld>
            <a:endParaRPr lang="en-US"/>
          </a:p>
        </p:txBody>
      </p:sp>
    </p:spTree>
    <p:extLst>
      <p:ext uri="{BB962C8B-B14F-4D97-AF65-F5344CB8AC3E}">
        <p14:creationId xmlns:p14="http://schemas.microsoft.com/office/powerpoint/2010/main" val="22955039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15</a:t>
            </a:fld>
            <a:endParaRPr lang="en-US"/>
          </a:p>
        </p:txBody>
      </p:sp>
    </p:spTree>
    <p:extLst>
      <p:ext uri="{BB962C8B-B14F-4D97-AF65-F5344CB8AC3E}">
        <p14:creationId xmlns:p14="http://schemas.microsoft.com/office/powerpoint/2010/main" val="17977741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16</a:t>
            </a:fld>
            <a:endParaRPr lang="en-US"/>
          </a:p>
        </p:txBody>
      </p:sp>
    </p:spTree>
    <p:extLst>
      <p:ext uri="{BB962C8B-B14F-4D97-AF65-F5344CB8AC3E}">
        <p14:creationId xmlns:p14="http://schemas.microsoft.com/office/powerpoint/2010/main" val="32597863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17</a:t>
            </a:fld>
            <a:endParaRPr lang="en-US"/>
          </a:p>
        </p:txBody>
      </p:sp>
    </p:spTree>
    <p:extLst>
      <p:ext uri="{BB962C8B-B14F-4D97-AF65-F5344CB8AC3E}">
        <p14:creationId xmlns:p14="http://schemas.microsoft.com/office/powerpoint/2010/main" val="37723209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18</a:t>
            </a:fld>
            <a:endParaRPr lang="en-US"/>
          </a:p>
        </p:txBody>
      </p:sp>
    </p:spTree>
    <p:extLst>
      <p:ext uri="{BB962C8B-B14F-4D97-AF65-F5344CB8AC3E}">
        <p14:creationId xmlns:p14="http://schemas.microsoft.com/office/powerpoint/2010/main" val="28425888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19</a:t>
            </a:fld>
            <a:endParaRPr lang="en-US"/>
          </a:p>
        </p:txBody>
      </p:sp>
    </p:spTree>
    <p:extLst>
      <p:ext uri="{BB962C8B-B14F-4D97-AF65-F5344CB8AC3E}">
        <p14:creationId xmlns:p14="http://schemas.microsoft.com/office/powerpoint/2010/main" val="41430942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20</a:t>
            </a:fld>
            <a:endParaRPr lang="en-US"/>
          </a:p>
        </p:txBody>
      </p:sp>
    </p:spTree>
    <p:extLst>
      <p:ext uri="{BB962C8B-B14F-4D97-AF65-F5344CB8AC3E}">
        <p14:creationId xmlns:p14="http://schemas.microsoft.com/office/powerpoint/2010/main" val="2238561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https://www.e-ir.info/2018/02/23/introducing-constructivism-in-international-relations-theory/</a:t>
            </a:r>
          </a:p>
        </p:txBody>
      </p:sp>
      <p:sp>
        <p:nvSpPr>
          <p:cNvPr id="4" name="Slide Number Placeholder 3"/>
          <p:cNvSpPr>
            <a:spLocks noGrp="1"/>
          </p:cNvSpPr>
          <p:nvPr>
            <p:ph type="sldNum" sz="quarter" idx="5"/>
          </p:nvPr>
        </p:nvSpPr>
        <p:spPr/>
        <p:txBody>
          <a:bodyPr/>
          <a:lstStyle/>
          <a:p>
            <a:fld id="{C95618F2-F4C3-844A-8632-716A53CE677A}" type="slidenum">
              <a:rPr lang="en-US" smtClean="0"/>
              <a:t>3</a:t>
            </a:fld>
            <a:endParaRPr lang="en-US"/>
          </a:p>
        </p:txBody>
      </p:sp>
    </p:spTree>
    <p:extLst>
      <p:ext uri="{BB962C8B-B14F-4D97-AF65-F5344CB8AC3E}">
        <p14:creationId xmlns:p14="http://schemas.microsoft.com/office/powerpoint/2010/main" val="7877757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21</a:t>
            </a:fld>
            <a:endParaRPr lang="en-US"/>
          </a:p>
        </p:txBody>
      </p:sp>
    </p:spTree>
    <p:extLst>
      <p:ext uri="{BB962C8B-B14F-4D97-AF65-F5344CB8AC3E}">
        <p14:creationId xmlns:p14="http://schemas.microsoft.com/office/powerpoint/2010/main" val="14034001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22</a:t>
            </a:fld>
            <a:endParaRPr lang="en-US"/>
          </a:p>
        </p:txBody>
      </p:sp>
    </p:spTree>
    <p:extLst>
      <p:ext uri="{BB962C8B-B14F-4D97-AF65-F5344CB8AC3E}">
        <p14:creationId xmlns:p14="http://schemas.microsoft.com/office/powerpoint/2010/main" val="10490175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23</a:t>
            </a:fld>
            <a:endParaRPr lang="en-US"/>
          </a:p>
        </p:txBody>
      </p:sp>
    </p:spTree>
    <p:extLst>
      <p:ext uri="{BB962C8B-B14F-4D97-AF65-F5344CB8AC3E}">
        <p14:creationId xmlns:p14="http://schemas.microsoft.com/office/powerpoint/2010/main" val="12417060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24</a:t>
            </a:fld>
            <a:endParaRPr lang="en-US"/>
          </a:p>
        </p:txBody>
      </p:sp>
    </p:spTree>
    <p:extLst>
      <p:ext uri="{BB962C8B-B14F-4D97-AF65-F5344CB8AC3E}">
        <p14:creationId xmlns:p14="http://schemas.microsoft.com/office/powerpoint/2010/main" val="7649540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25</a:t>
            </a:fld>
            <a:endParaRPr lang="en-US"/>
          </a:p>
        </p:txBody>
      </p:sp>
    </p:spTree>
    <p:extLst>
      <p:ext uri="{BB962C8B-B14F-4D97-AF65-F5344CB8AC3E}">
        <p14:creationId xmlns:p14="http://schemas.microsoft.com/office/powerpoint/2010/main" val="5169331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26</a:t>
            </a:fld>
            <a:endParaRPr lang="en-US"/>
          </a:p>
        </p:txBody>
      </p:sp>
    </p:spTree>
    <p:extLst>
      <p:ext uri="{BB962C8B-B14F-4D97-AF65-F5344CB8AC3E}">
        <p14:creationId xmlns:p14="http://schemas.microsoft.com/office/powerpoint/2010/main" val="35974857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27</a:t>
            </a:fld>
            <a:endParaRPr lang="en-US"/>
          </a:p>
        </p:txBody>
      </p:sp>
    </p:spTree>
    <p:extLst>
      <p:ext uri="{BB962C8B-B14F-4D97-AF65-F5344CB8AC3E}">
        <p14:creationId xmlns:p14="http://schemas.microsoft.com/office/powerpoint/2010/main" val="2126911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28</a:t>
            </a:fld>
            <a:endParaRPr lang="en-US"/>
          </a:p>
        </p:txBody>
      </p:sp>
    </p:spTree>
    <p:extLst>
      <p:ext uri="{BB962C8B-B14F-4D97-AF65-F5344CB8AC3E}">
        <p14:creationId xmlns:p14="http://schemas.microsoft.com/office/powerpoint/2010/main" val="13791932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29</a:t>
            </a:fld>
            <a:endParaRPr lang="en-US"/>
          </a:p>
        </p:txBody>
      </p:sp>
    </p:spTree>
    <p:extLst>
      <p:ext uri="{BB962C8B-B14F-4D97-AF65-F5344CB8AC3E}">
        <p14:creationId xmlns:p14="http://schemas.microsoft.com/office/powerpoint/2010/main" val="9797269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30</a:t>
            </a:fld>
            <a:endParaRPr lang="en-US"/>
          </a:p>
        </p:txBody>
      </p:sp>
    </p:spTree>
    <p:extLst>
      <p:ext uri="{BB962C8B-B14F-4D97-AF65-F5344CB8AC3E}">
        <p14:creationId xmlns:p14="http://schemas.microsoft.com/office/powerpoint/2010/main" val="94339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4</a:t>
            </a:fld>
            <a:endParaRPr lang="en-US"/>
          </a:p>
        </p:txBody>
      </p:sp>
    </p:spTree>
    <p:extLst>
      <p:ext uri="{BB962C8B-B14F-4D97-AF65-F5344CB8AC3E}">
        <p14:creationId xmlns:p14="http://schemas.microsoft.com/office/powerpoint/2010/main" val="559690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5</a:t>
            </a:fld>
            <a:endParaRPr lang="en-US"/>
          </a:p>
        </p:txBody>
      </p:sp>
    </p:spTree>
    <p:extLst>
      <p:ext uri="{BB962C8B-B14F-4D97-AF65-F5344CB8AC3E}">
        <p14:creationId xmlns:p14="http://schemas.microsoft.com/office/powerpoint/2010/main" val="2080390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6</a:t>
            </a:fld>
            <a:endParaRPr lang="en-US"/>
          </a:p>
        </p:txBody>
      </p:sp>
    </p:spTree>
    <p:extLst>
      <p:ext uri="{BB962C8B-B14F-4D97-AF65-F5344CB8AC3E}">
        <p14:creationId xmlns:p14="http://schemas.microsoft.com/office/powerpoint/2010/main" val="1514818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https://www.e-ir.info/2018/02/27/introducing-realism-in-international-relations-theory/</a:t>
            </a:r>
          </a:p>
        </p:txBody>
      </p:sp>
      <p:sp>
        <p:nvSpPr>
          <p:cNvPr id="4" name="Slide Number Placeholder 3"/>
          <p:cNvSpPr>
            <a:spLocks noGrp="1"/>
          </p:cNvSpPr>
          <p:nvPr>
            <p:ph type="sldNum" sz="quarter" idx="5"/>
          </p:nvPr>
        </p:nvSpPr>
        <p:spPr/>
        <p:txBody>
          <a:bodyPr/>
          <a:lstStyle/>
          <a:p>
            <a:fld id="{C95618F2-F4C3-844A-8632-716A53CE677A}" type="slidenum">
              <a:rPr lang="en-US" smtClean="0"/>
              <a:t>7</a:t>
            </a:fld>
            <a:endParaRPr lang="en-US"/>
          </a:p>
        </p:txBody>
      </p:sp>
    </p:spTree>
    <p:extLst>
      <p:ext uri="{BB962C8B-B14F-4D97-AF65-F5344CB8AC3E}">
        <p14:creationId xmlns:p14="http://schemas.microsoft.com/office/powerpoint/2010/main" val="372110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https://www.e-ir.info/2018/02/27/introducing-realism-in-international-relations-theory/</a:t>
            </a:r>
          </a:p>
        </p:txBody>
      </p:sp>
      <p:sp>
        <p:nvSpPr>
          <p:cNvPr id="4" name="Slide Number Placeholder 3"/>
          <p:cNvSpPr>
            <a:spLocks noGrp="1"/>
          </p:cNvSpPr>
          <p:nvPr>
            <p:ph type="sldNum" sz="quarter" idx="5"/>
          </p:nvPr>
        </p:nvSpPr>
        <p:spPr/>
        <p:txBody>
          <a:bodyPr/>
          <a:lstStyle/>
          <a:p>
            <a:fld id="{C95618F2-F4C3-844A-8632-716A53CE677A}" type="slidenum">
              <a:rPr lang="en-US" smtClean="0"/>
              <a:t>8</a:t>
            </a:fld>
            <a:endParaRPr lang="en-US"/>
          </a:p>
        </p:txBody>
      </p:sp>
    </p:spTree>
    <p:extLst>
      <p:ext uri="{BB962C8B-B14F-4D97-AF65-F5344CB8AC3E}">
        <p14:creationId xmlns:p14="http://schemas.microsoft.com/office/powerpoint/2010/main" val="4291565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https://www.e-ir.info/2018/02/27/introducing-realism-in-international-relations-theory/</a:t>
            </a:r>
          </a:p>
        </p:txBody>
      </p:sp>
      <p:sp>
        <p:nvSpPr>
          <p:cNvPr id="4" name="Slide Number Placeholder 3"/>
          <p:cNvSpPr>
            <a:spLocks noGrp="1"/>
          </p:cNvSpPr>
          <p:nvPr>
            <p:ph type="sldNum" sz="quarter" idx="5"/>
          </p:nvPr>
        </p:nvSpPr>
        <p:spPr/>
        <p:txBody>
          <a:bodyPr/>
          <a:lstStyle/>
          <a:p>
            <a:fld id="{C95618F2-F4C3-844A-8632-716A53CE677A}" type="slidenum">
              <a:rPr lang="en-US" smtClean="0"/>
              <a:t>9</a:t>
            </a:fld>
            <a:endParaRPr lang="en-US"/>
          </a:p>
        </p:txBody>
      </p:sp>
    </p:spTree>
    <p:extLst>
      <p:ext uri="{BB962C8B-B14F-4D97-AF65-F5344CB8AC3E}">
        <p14:creationId xmlns:p14="http://schemas.microsoft.com/office/powerpoint/2010/main" val="1457969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https://www.e-ir.info/2018/02/27/introducing-realism-in-international-relations-theory/</a:t>
            </a:r>
          </a:p>
        </p:txBody>
      </p:sp>
      <p:sp>
        <p:nvSpPr>
          <p:cNvPr id="4" name="Slide Number Placeholder 3"/>
          <p:cNvSpPr>
            <a:spLocks noGrp="1"/>
          </p:cNvSpPr>
          <p:nvPr>
            <p:ph type="sldNum" sz="quarter" idx="5"/>
          </p:nvPr>
        </p:nvSpPr>
        <p:spPr/>
        <p:txBody>
          <a:bodyPr/>
          <a:lstStyle/>
          <a:p>
            <a:fld id="{C95618F2-F4C3-844A-8632-716A53CE677A}" type="slidenum">
              <a:rPr lang="en-US" smtClean="0"/>
              <a:t>10</a:t>
            </a:fld>
            <a:endParaRPr lang="en-US"/>
          </a:p>
        </p:txBody>
      </p:sp>
    </p:spTree>
    <p:extLst>
      <p:ext uri="{BB962C8B-B14F-4D97-AF65-F5344CB8AC3E}">
        <p14:creationId xmlns:p14="http://schemas.microsoft.com/office/powerpoint/2010/main" val="2439764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569AF-4E7F-C4C0-5B54-53D9D0355B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4B0B0E-4ACC-32AA-CC72-435BEED98D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389365-929B-7E7B-F3B3-CC1E6346E013}"/>
              </a:ext>
            </a:extLst>
          </p:cNvPr>
          <p:cNvSpPr>
            <a:spLocks noGrp="1"/>
          </p:cNvSpPr>
          <p:nvPr>
            <p:ph type="dt" sz="half" idx="10"/>
          </p:nvPr>
        </p:nvSpPr>
        <p:spPr/>
        <p:txBody>
          <a:bodyPr/>
          <a:lstStyle/>
          <a:p>
            <a:fld id="{A905B1A4-4BD3-E14B-B5DB-C2489EE83455}" type="datetimeFigureOut">
              <a:rPr lang="en-US" smtClean="0"/>
              <a:t>10/15/2023</a:t>
            </a:fld>
            <a:endParaRPr lang="en-US"/>
          </a:p>
        </p:txBody>
      </p:sp>
      <p:sp>
        <p:nvSpPr>
          <p:cNvPr id="5" name="Footer Placeholder 4">
            <a:extLst>
              <a:ext uri="{FF2B5EF4-FFF2-40B4-BE49-F238E27FC236}">
                <a16:creationId xmlns:a16="http://schemas.microsoft.com/office/drawing/2014/main" id="{0A223881-C477-88B3-AEFE-2C2301BB17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D517B8-C650-1C4B-BEC2-384FEE0986B1}"/>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1197969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7A1C2-BFCE-EC8B-55C7-ED1C55D294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1E2410-DF05-D283-2393-1E5B87D93D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CFB702-F0D2-F825-98B0-5A12B0C0EA04}"/>
              </a:ext>
            </a:extLst>
          </p:cNvPr>
          <p:cNvSpPr>
            <a:spLocks noGrp="1"/>
          </p:cNvSpPr>
          <p:nvPr>
            <p:ph type="dt" sz="half" idx="10"/>
          </p:nvPr>
        </p:nvSpPr>
        <p:spPr/>
        <p:txBody>
          <a:bodyPr/>
          <a:lstStyle/>
          <a:p>
            <a:fld id="{A905B1A4-4BD3-E14B-B5DB-C2489EE83455}" type="datetimeFigureOut">
              <a:rPr lang="en-US" smtClean="0"/>
              <a:t>10/15/2023</a:t>
            </a:fld>
            <a:endParaRPr lang="en-US"/>
          </a:p>
        </p:txBody>
      </p:sp>
      <p:sp>
        <p:nvSpPr>
          <p:cNvPr id="5" name="Footer Placeholder 4">
            <a:extLst>
              <a:ext uri="{FF2B5EF4-FFF2-40B4-BE49-F238E27FC236}">
                <a16:creationId xmlns:a16="http://schemas.microsoft.com/office/drawing/2014/main" id="{AD843467-0299-04EB-7E1E-F582B2A327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DE106F-F878-67FA-385D-F74B8CBC4324}"/>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1071365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C6A954-E157-2F71-D0C8-7E494BD5F1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BE661D-FBC5-E992-4948-4DBEA2F6CF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B07671-2370-38FA-77EB-80E692B8B212}"/>
              </a:ext>
            </a:extLst>
          </p:cNvPr>
          <p:cNvSpPr>
            <a:spLocks noGrp="1"/>
          </p:cNvSpPr>
          <p:nvPr>
            <p:ph type="dt" sz="half" idx="10"/>
          </p:nvPr>
        </p:nvSpPr>
        <p:spPr/>
        <p:txBody>
          <a:bodyPr/>
          <a:lstStyle/>
          <a:p>
            <a:fld id="{A905B1A4-4BD3-E14B-B5DB-C2489EE83455}" type="datetimeFigureOut">
              <a:rPr lang="en-US" smtClean="0"/>
              <a:t>10/15/2023</a:t>
            </a:fld>
            <a:endParaRPr lang="en-US"/>
          </a:p>
        </p:txBody>
      </p:sp>
      <p:sp>
        <p:nvSpPr>
          <p:cNvPr id="5" name="Footer Placeholder 4">
            <a:extLst>
              <a:ext uri="{FF2B5EF4-FFF2-40B4-BE49-F238E27FC236}">
                <a16:creationId xmlns:a16="http://schemas.microsoft.com/office/drawing/2014/main" id="{414522C3-7826-DFB9-843E-17D1A6C535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6366A6-1273-043C-FDA0-6B203DCCC775}"/>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389603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ED2A-55B7-44C9-F2F4-B51D16084B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77F00A-F599-8585-5F83-9143F718C8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C68FDD-A64E-FC5E-A9B4-B3D60F147251}"/>
              </a:ext>
            </a:extLst>
          </p:cNvPr>
          <p:cNvSpPr>
            <a:spLocks noGrp="1"/>
          </p:cNvSpPr>
          <p:nvPr>
            <p:ph type="dt" sz="half" idx="10"/>
          </p:nvPr>
        </p:nvSpPr>
        <p:spPr/>
        <p:txBody>
          <a:bodyPr/>
          <a:lstStyle/>
          <a:p>
            <a:fld id="{A905B1A4-4BD3-E14B-B5DB-C2489EE83455}" type="datetimeFigureOut">
              <a:rPr lang="en-US" smtClean="0"/>
              <a:t>10/15/2023</a:t>
            </a:fld>
            <a:endParaRPr lang="en-US"/>
          </a:p>
        </p:txBody>
      </p:sp>
      <p:sp>
        <p:nvSpPr>
          <p:cNvPr id="5" name="Footer Placeholder 4">
            <a:extLst>
              <a:ext uri="{FF2B5EF4-FFF2-40B4-BE49-F238E27FC236}">
                <a16:creationId xmlns:a16="http://schemas.microsoft.com/office/drawing/2014/main" id="{AF52B5F8-FEB5-35B0-AEB8-88E4DAC4D3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1BCF5E-0212-53FD-2A95-FAB4228AC849}"/>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992611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A2A73-E6DD-9A39-00DA-BE764B2505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2A50080-CA5D-3923-092E-BCBE6938B1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F404A1-AD08-EEBA-75EE-6AC04FE2EBF8}"/>
              </a:ext>
            </a:extLst>
          </p:cNvPr>
          <p:cNvSpPr>
            <a:spLocks noGrp="1"/>
          </p:cNvSpPr>
          <p:nvPr>
            <p:ph type="dt" sz="half" idx="10"/>
          </p:nvPr>
        </p:nvSpPr>
        <p:spPr/>
        <p:txBody>
          <a:bodyPr/>
          <a:lstStyle/>
          <a:p>
            <a:fld id="{A905B1A4-4BD3-E14B-B5DB-C2489EE83455}" type="datetimeFigureOut">
              <a:rPr lang="en-US" smtClean="0"/>
              <a:t>10/15/2023</a:t>
            </a:fld>
            <a:endParaRPr lang="en-US"/>
          </a:p>
        </p:txBody>
      </p:sp>
      <p:sp>
        <p:nvSpPr>
          <p:cNvPr id="5" name="Footer Placeholder 4">
            <a:extLst>
              <a:ext uri="{FF2B5EF4-FFF2-40B4-BE49-F238E27FC236}">
                <a16:creationId xmlns:a16="http://schemas.microsoft.com/office/drawing/2014/main" id="{D20C4C4D-721D-863E-CEF0-9389246CE7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89B491-6AB0-17A7-E856-8067E7842600}"/>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1164359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32C99-F402-9252-AE6C-4B32C01DE1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E0DB9B-9181-E0CB-4523-640F4C583C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691555-B3CA-5010-E7F8-E00587780E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02B55D0-CF1F-D4EB-665A-3146275E5399}"/>
              </a:ext>
            </a:extLst>
          </p:cNvPr>
          <p:cNvSpPr>
            <a:spLocks noGrp="1"/>
          </p:cNvSpPr>
          <p:nvPr>
            <p:ph type="dt" sz="half" idx="10"/>
          </p:nvPr>
        </p:nvSpPr>
        <p:spPr/>
        <p:txBody>
          <a:bodyPr/>
          <a:lstStyle/>
          <a:p>
            <a:fld id="{A905B1A4-4BD3-E14B-B5DB-C2489EE83455}" type="datetimeFigureOut">
              <a:rPr lang="en-US" smtClean="0"/>
              <a:t>10/15/2023</a:t>
            </a:fld>
            <a:endParaRPr lang="en-US"/>
          </a:p>
        </p:txBody>
      </p:sp>
      <p:sp>
        <p:nvSpPr>
          <p:cNvPr id="6" name="Footer Placeholder 5">
            <a:extLst>
              <a:ext uri="{FF2B5EF4-FFF2-40B4-BE49-F238E27FC236}">
                <a16:creationId xmlns:a16="http://schemas.microsoft.com/office/drawing/2014/main" id="{1D8A2A57-23CF-42B1-0E52-2D00A99F84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E83771-2F20-45B8-B8E7-3AFC9A557466}"/>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675500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5F90E-5872-9ACB-9DDB-C5F1591A50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934A1D-7153-4AAC-5802-B202FD4A45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5EDDED-49A0-055A-4C28-FB758E5530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927578-288D-0DC4-81ED-10F909AD19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D25534-CF77-0B0E-5400-D851E39AC3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3C0E42-32B8-549C-FF8B-4D8FE9D23C1A}"/>
              </a:ext>
            </a:extLst>
          </p:cNvPr>
          <p:cNvSpPr>
            <a:spLocks noGrp="1"/>
          </p:cNvSpPr>
          <p:nvPr>
            <p:ph type="dt" sz="half" idx="10"/>
          </p:nvPr>
        </p:nvSpPr>
        <p:spPr/>
        <p:txBody>
          <a:bodyPr/>
          <a:lstStyle/>
          <a:p>
            <a:fld id="{A905B1A4-4BD3-E14B-B5DB-C2489EE83455}" type="datetimeFigureOut">
              <a:rPr lang="en-US" smtClean="0"/>
              <a:t>10/15/2023</a:t>
            </a:fld>
            <a:endParaRPr lang="en-US"/>
          </a:p>
        </p:txBody>
      </p:sp>
      <p:sp>
        <p:nvSpPr>
          <p:cNvPr id="8" name="Footer Placeholder 7">
            <a:extLst>
              <a:ext uri="{FF2B5EF4-FFF2-40B4-BE49-F238E27FC236}">
                <a16:creationId xmlns:a16="http://schemas.microsoft.com/office/drawing/2014/main" id="{D2B9D87A-C6A9-B7DC-516A-32A214C6E05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91B19C-689E-0705-266F-8FB7A827A387}"/>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3233465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BF83-ABC4-E71B-D7FB-3310A526E5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F1E1D2-F693-15EA-1464-3681A0FCCC57}"/>
              </a:ext>
            </a:extLst>
          </p:cNvPr>
          <p:cNvSpPr>
            <a:spLocks noGrp="1"/>
          </p:cNvSpPr>
          <p:nvPr>
            <p:ph type="dt" sz="half" idx="10"/>
          </p:nvPr>
        </p:nvSpPr>
        <p:spPr/>
        <p:txBody>
          <a:bodyPr/>
          <a:lstStyle/>
          <a:p>
            <a:fld id="{A905B1A4-4BD3-E14B-B5DB-C2489EE83455}" type="datetimeFigureOut">
              <a:rPr lang="en-US" smtClean="0"/>
              <a:t>10/15/2023</a:t>
            </a:fld>
            <a:endParaRPr lang="en-US"/>
          </a:p>
        </p:txBody>
      </p:sp>
      <p:sp>
        <p:nvSpPr>
          <p:cNvPr id="4" name="Footer Placeholder 3">
            <a:extLst>
              <a:ext uri="{FF2B5EF4-FFF2-40B4-BE49-F238E27FC236}">
                <a16:creationId xmlns:a16="http://schemas.microsoft.com/office/drawing/2014/main" id="{4C65A870-FAAD-A344-5B87-1953024948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CB39B6-2492-2621-87C4-EBD64C970A63}"/>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98273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B341D6-483D-6698-7864-77664E085C4E}"/>
              </a:ext>
            </a:extLst>
          </p:cNvPr>
          <p:cNvSpPr>
            <a:spLocks noGrp="1"/>
          </p:cNvSpPr>
          <p:nvPr>
            <p:ph type="dt" sz="half" idx="10"/>
          </p:nvPr>
        </p:nvSpPr>
        <p:spPr/>
        <p:txBody>
          <a:bodyPr/>
          <a:lstStyle/>
          <a:p>
            <a:fld id="{A905B1A4-4BD3-E14B-B5DB-C2489EE83455}" type="datetimeFigureOut">
              <a:rPr lang="en-US" smtClean="0"/>
              <a:t>10/15/2023</a:t>
            </a:fld>
            <a:endParaRPr lang="en-US"/>
          </a:p>
        </p:txBody>
      </p:sp>
      <p:sp>
        <p:nvSpPr>
          <p:cNvPr id="3" name="Footer Placeholder 2">
            <a:extLst>
              <a:ext uri="{FF2B5EF4-FFF2-40B4-BE49-F238E27FC236}">
                <a16:creationId xmlns:a16="http://schemas.microsoft.com/office/drawing/2014/main" id="{5775640F-D467-1AE9-98AF-02B935F282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E95208E-9003-54D7-9AF3-8BE88DD2917D}"/>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277464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ECF53-CB65-04A9-7EE3-1667B63767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6B759F-2E0C-819C-1047-3195AA6B2F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9991BE-FAD6-235D-142B-EFA0CB306B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AB936A-9F57-D21F-EAFA-73BCC8228DA1}"/>
              </a:ext>
            </a:extLst>
          </p:cNvPr>
          <p:cNvSpPr>
            <a:spLocks noGrp="1"/>
          </p:cNvSpPr>
          <p:nvPr>
            <p:ph type="dt" sz="half" idx="10"/>
          </p:nvPr>
        </p:nvSpPr>
        <p:spPr/>
        <p:txBody>
          <a:bodyPr/>
          <a:lstStyle/>
          <a:p>
            <a:fld id="{A905B1A4-4BD3-E14B-B5DB-C2489EE83455}" type="datetimeFigureOut">
              <a:rPr lang="en-US" smtClean="0"/>
              <a:t>10/15/2023</a:t>
            </a:fld>
            <a:endParaRPr lang="en-US"/>
          </a:p>
        </p:txBody>
      </p:sp>
      <p:sp>
        <p:nvSpPr>
          <p:cNvPr id="6" name="Footer Placeholder 5">
            <a:extLst>
              <a:ext uri="{FF2B5EF4-FFF2-40B4-BE49-F238E27FC236}">
                <a16:creationId xmlns:a16="http://schemas.microsoft.com/office/drawing/2014/main" id="{08256BCD-5A69-082D-DFD8-FECAFE6992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F78EF2-2034-DEA6-1F54-56E516E8120E}"/>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1617379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4D599-F9A2-0C34-D7C9-4EA5BEA0B0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E470A0-971A-B6F2-C564-7AC6C06BB2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C10E22-F3EF-4D32-B413-2077486ABE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5ED8E0-FED2-FB09-DC06-AC2A930B9357}"/>
              </a:ext>
            </a:extLst>
          </p:cNvPr>
          <p:cNvSpPr>
            <a:spLocks noGrp="1"/>
          </p:cNvSpPr>
          <p:nvPr>
            <p:ph type="dt" sz="half" idx="10"/>
          </p:nvPr>
        </p:nvSpPr>
        <p:spPr/>
        <p:txBody>
          <a:bodyPr/>
          <a:lstStyle/>
          <a:p>
            <a:fld id="{A905B1A4-4BD3-E14B-B5DB-C2489EE83455}" type="datetimeFigureOut">
              <a:rPr lang="en-US" smtClean="0"/>
              <a:t>10/15/2023</a:t>
            </a:fld>
            <a:endParaRPr lang="en-US"/>
          </a:p>
        </p:txBody>
      </p:sp>
      <p:sp>
        <p:nvSpPr>
          <p:cNvPr id="6" name="Footer Placeholder 5">
            <a:extLst>
              <a:ext uri="{FF2B5EF4-FFF2-40B4-BE49-F238E27FC236}">
                <a16:creationId xmlns:a16="http://schemas.microsoft.com/office/drawing/2014/main" id="{9973C788-BAB3-7E6F-0B0F-C94BE0EE69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7679C4-CC16-F773-EFE6-F4ADB6678DC1}"/>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2643573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2FB1E9-2154-0012-9680-FA6B4DF7F1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7D38FA-CD41-8903-E6A8-48DB00128E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A3B7E7-F9A4-CFED-DD17-C46EE53478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05B1A4-4BD3-E14B-B5DB-C2489EE83455}" type="datetimeFigureOut">
              <a:rPr lang="en-US" smtClean="0"/>
              <a:t>10/15/2023</a:t>
            </a:fld>
            <a:endParaRPr lang="en-US"/>
          </a:p>
        </p:txBody>
      </p:sp>
      <p:sp>
        <p:nvSpPr>
          <p:cNvPr id="5" name="Footer Placeholder 4">
            <a:extLst>
              <a:ext uri="{FF2B5EF4-FFF2-40B4-BE49-F238E27FC236}">
                <a16:creationId xmlns:a16="http://schemas.microsoft.com/office/drawing/2014/main" id="{29427ECC-9562-7099-935C-51ADD0737C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3DBED9-2CE6-F594-32B8-3439B2D8AF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FF95E2-D451-7C41-99E6-0043FC5E7FEA}" type="slidenum">
              <a:rPr lang="en-US" smtClean="0"/>
              <a:t>‹#›</a:t>
            </a:fld>
            <a:endParaRPr lang="en-US"/>
          </a:p>
        </p:txBody>
      </p:sp>
    </p:spTree>
    <p:extLst>
      <p:ext uri="{BB962C8B-B14F-4D97-AF65-F5344CB8AC3E}">
        <p14:creationId xmlns:p14="http://schemas.microsoft.com/office/powerpoint/2010/main" val="2426100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25D9C-E759-5D43-2B10-538E1C1CC44A}"/>
              </a:ext>
            </a:extLst>
          </p:cNvPr>
          <p:cNvSpPr>
            <a:spLocks noGrp="1"/>
          </p:cNvSpPr>
          <p:nvPr>
            <p:ph type="ctrTitle"/>
          </p:nvPr>
        </p:nvSpPr>
        <p:spPr>
          <a:xfrm>
            <a:off x="897727" y="2014538"/>
            <a:ext cx="10425112" cy="1238250"/>
          </a:xfrm>
        </p:spPr>
        <p:txBody>
          <a:bodyPr>
            <a:normAutofit fontScale="90000"/>
          </a:bodyPr>
          <a:lstStyle/>
          <a:p>
            <a:r>
              <a:rPr lang="en-US" b="1" dirty="0">
                <a:solidFill>
                  <a:schemeClr val="accent2">
                    <a:lumMod val="50000"/>
                  </a:schemeClr>
                </a:solidFill>
                <a:latin typeface="Century Gothic" panose="020B0502020202020204" pitchFamily="34" charset="0"/>
              </a:rPr>
              <a:t>PMCb1002 - Academic Writing</a:t>
            </a:r>
          </a:p>
        </p:txBody>
      </p:sp>
      <p:sp>
        <p:nvSpPr>
          <p:cNvPr id="3" name="Subtitle 2">
            <a:extLst>
              <a:ext uri="{FF2B5EF4-FFF2-40B4-BE49-F238E27FC236}">
                <a16:creationId xmlns:a16="http://schemas.microsoft.com/office/drawing/2014/main" id="{FD87CE1C-72FD-9576-0282-19DFFB81ACB2}"/>
              </a:ext>
            </a:extLst>
          </p:cNvPr>
          <p:cNvSpPr>
            <a:spLocks noGrp="1"/>
          </p:cNvSpPr>
          <p:nvPr>
            <p:ph type="subTitle" idx="1"/>
          </p:nvPr>
        </p:nvSpPr>
        <p:spPr>
          <a:xfrm>
            <a:off x="1095371" y="3414712"/>
            <a:ext cx="10029825" cy="928688"/>
          </a:xfrm>
        </p:spPr>
        <p:txBody>
          <a:bodyPr>
            <a:normAutofit fontScale="85000" lnSpcReduction="20000"/>
          </a:bodyPr>
          <a:lstStyle/>
          <a:p>
            <a:r>
              <a:rPr lang="en-US" sz="3600" dirty="0">
                <a:solidFill>
                  <a:schemeClr val="accent2">
                    <a:lumMod val="50000"/>
                  </a:schemeClr>
                </a:solidFill>
                <a:latin typeface="Century Gothic" panose="020B0502020202020204" pitchFamily="34" charset="0"/>
              </a:rPr>
              <a:t>Autumn 2023, Class 5 of 6</a:t>
            </a:r>
          </a:p>
          <a:p>
            <a:r>
              <a:rPr lang="en-US" sz="3600" dirty="0">
                <a:solidFill>
                  <a:schemeClr val="accent2">
                    <a:lumMod val="50000"/>
                  </a:schemeClr>
                </a:solidFill>
                <a:latin typeface="Century Gothic" panose="020B0502020202020204" pitchFamily="34" charset="0"/>
              </a:rPr>
              <a:t>Structure of an academic paper – part 2</a:t>
            </a:r>
          </a:p>
        </p:txBody>
      </p:sp>
      <p:sp>
        <p:nvSpPr>
          <p:cNvPr id="4" name="Subtitle 2">
            <a:extLst>
              <a:ext uri="{FF2B5EF4-FFF2-40B4-BE49-F238E27FC236}">
                <a16:creationId xmlns:a16="http://schemas.microsoft.com/office/drawing/2014/main" id="{FFF56AEC-BC53-164A-546C-3AEFC93A6B08}"/>
              </a:ext>
            </a:extLst>
          </p:cNvPr>
          <p:cNvSpPr txBox="1">
            <a:spLocks/>
          </p:cNvSpPr>
          <p:nvPr/>
        </p:nvSpPr>
        <p:spPr>
          <a:xfrm>
            <a:off x="1095371" y="3429000"/>
            <a:ext cx="10029825" cy="57626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3600" dirty="0">
              <a:solidFill>
                <a:srgbClr val="7030A0"/>
              </a:solidFill>
            </a:endParaRPr>
          </a:p>
        </p:txBody>
      </p:sp>
      <p:sp>
        <p:nvSpPr>
          <p:cNvPr id="6" name="Rectangle 5">
            <a:extLst>
              <a:ext uri="{FF2B5EF4-FFF2-40B4-BE49-F238E27FC236}">
                <a16:creationId xmlns:a16="http://schemas.microsoft.com/office/drawing/2014/main" id="{6670BC22-05A5-AEFE-D3C9-0321F2A499F9}"/>
              </a:ext>
            </a:extLst>
          </p:cNvPr>
          <p:cNvSpPr/>
          <p:nvPr/>
        </p:nvSpPr>
        <p:spPr>
          <a:xfrm>
            <a:off x="666746" y="1938338"/>
            <a:ext cx="10887075" cy="2628900"/>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9ABCF3"/>
              </a:solidFill>
            </a:endParaRPr>
          </a:p>
        </p:txBody>
      </p:sp>
    </p:spTree>
    <p:extLst>
      <p:ext uri="{BB962C8B-B14F-4D97-AF65-F5344CB8AC3E}">
        <p14:creationId xmlns:p14="http://schemas.microsoft.com/office/powerpoint/2010/main" val="629103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IR Theories: Realism</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a:bodyPr>
          <a:lstStyle/>
          <a:p>
            <a:pPr marL="457200" indent="-457200">
              <a:buFontTx/>
              <a:buChar char="-"/>
            </a:pPr>
            <a:r>
              <a:rPr lang="en-US" sz="3200" dirty="0">
                <a:solidFill>
                  <a:schemeClr val="accent2">
                    <a:lumMod val="50000"/>
                  </a:schemeClr>
                </a:solidFill>
                <a:latin typeface="Century Gothic" panose="020B0502020202020204" pitchFamily="34" charset="0"/>
              </a:rPr>
              <a:t>As realism draws on examples from the past, there is great emphasis on the idea that humans are essentially held hostage to repetitive patterns of </a:t>
            </a:r>
            <a:r>
              <a:rPr lang="en-US" sz="3200" dirty="0" err="1">
                <a:solidFill>
                  <a:schemeClr val="accent2">
                    <a:lumMod val="50000"/>
                  </a:schemeClr>
                </a:solidFill>
                <a:latin typeface="Century Gothic" panose="020B0502020202020204" pitchFamily="34" charset="0"/>
              </a:rPr>
              <a:t>behaviour</a:t>
            </a:r>
            <a:r>
              <a:rPr lang="en-US" sz="3200" dirty="0">
                <a:solidFill>
                  <a:schemeClr val="accent2">
                    <a:lumMod val="50000"/>
                  </a:schemeClr>
                </a:solidFill>
                <a:latin typeface="Century Gothic" panose="020B0502020202020204" pitchFamily="34" charset="0"/>
              </a:rPr>
              <a:t> determined by their nature: our selfishness, our appetite for power and our inability to trust others leads to predictable outcomes.</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Kenneth Waltz, Morgenthau, </a:t>
            </a:r>
          </a:p>
        </p:txBody>
      </p:sp>
    </p:spTree>
    <p:extLst>
      <p:ext uri="{BB962C8B-B14F-4D97-AF65-F5344CB8AC3E}">
        <p14:creationId xmlns:p14="http://schemas.microsoft.com/office/powerpoint/2010/main" val="3418860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IR Theories: Liberalism</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a:bodyPr>
          <a:lstStyle/>
          <a:p>
            <a:pPr marL="457200" indent="-457200">
              <a:buFontTx/>
              <a:buChar char="-"/>
            </a:pPr>
            <a:r>
              <a:rPr lang="en-US" sz="3200" dirty="0">
                <a:solidFill>
                  <a:schemeClr val="accent2">
                    <a:lumMod val="50000"/>
                  </a:schemeClr>
                </a:solidFill>
                <a:latin typeface="Century Gothic" panose="020B0502020202020204" pitchFamily="34" charset="0"/>
              </a:rPr>
              <a:t>Liberalism contains a variety of concepts and arguments about how institutions, </a:t>
            </a:r>
            <a:r>
              <a:rPr lang="en-US" sz="3200" dirty="0" err="1">
                <a:solidFill>
                  <a:schemeClr val="accent2">
                    <a:lumMod val="50000"/>
                  </a:schemeClr>
                </a:solidFill>
                <a:latin typeface="Century Gothic" panose="020B0502020202020204" pitchFamily="34" charset="0"/>
              </a:rPr>
              <a:t>behaviours</a:t>
            </a:r>
            <a:r>
              <a:rPr lang="en-US" sz="3200" dirty="0">
                <a:solidFill>
                  <a:schemeClr val="accent2">
                    <a:lumMod val="50000"/>
                  </a:schemeClr>
                </a:solidFill>
                <a:latin typeface="Century Gothic" panose="020B0502020202020204" pitchFamily="34" charset="0"/>
              </a:rPr>
              <a:t> and economic connections contain and mitigate the violent power of states. </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When compared to realism, it adds more factors into our field of view – especially a consideration of citizens and international </a:t>
            </a:r>
            <a:r>
              <a:rPr lang="en-US" sz="3200" dirty="0" err="1">
                <a:solidFill>
                  <a:schemeClr val="accent2">
                    <a:lumMod val="50000"/>
                  </a:schemeClr>
                </a:solidFill>
                <a:latin typeface="Century Gothic" panose="020B0502020202020204" pitchFamily="34" charset="0"/>
              </a:rPr>
              <a:t>organisations</a:t>
            </a:r>
            <a:r>
              <a:rPr lang="en-US" sz="3200" dirty="0">
                <a:solidFill>
                  <a:schemeClr val="accent2">
                    <a:lumMod val="50000"/>
                  </a:schemeClr>
                </a:solidFill>
                <a:latin typeface="Century Gothic" panose="020B0502020202020204" pitchFamily="34" charset="0"/>
              </a:rPr>
              <a:t>.</a:t>
            </a:r>
          </a:p>
        </p:txBody>
      </p:sp>
    </p:spTree>
    <p:extLst>
      <p:ext uri="{BB962C8B-B14F-4D97-AF65-F5344CB8AC3E}">
        <p14:creationId xmlns:p14="http://schemas.microsoft.com/office/powerpoint/2010/main" val="4241003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IR Theories: Liberalism</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a:bodyPr>
          <a:lstStyle/>
          <a:p>
            <a:pPr marL="457200" indent="-457200">
              <a:buFontTx/>
              <a:buChar char="-"/>
            </a:pPr>
            <a:r>
              <a:rPr lang="en-US" sz="3200" dirty="0">
                <a:solidFill>
                  <a:schemeClr val="accent2">
                    <a:lumMod val="50000"/>
                  </a:schemeClr>
                </a:solidFill>
                <a:latin typeface="Century Gothic" panose="020B0502020202020204" pitchFamily="34" charset="0"/>
              </a:rPr>
              <a:t>Liberalism has been the traditional foil of realism in IR theory as it offers a more optimistic world view, grounded in a different reading of history to that found in realist scholarship.</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Liberalism is based on the moral argument that ensuring the right of an individual person to life, liberty and property is the highest goal of government.</a:t>
            </a:r>
          </a:p>
        </p:txBody>
      </p:sp>
    </p:spTree>
    <p:extLst>
      <p:ext uri="{BB962C8B-B14F-4D97-AF65-F5344CB8AC3E}">
        <p14:creationId xmlns:p14="http://schemas.microsoft.com/office/powerpoint/2010/main" val="4042204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IR Theories: Liberalism</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a:bodyPr>
          <a:lstStyle/>
          <a:p>
            <a:pPr marL="457200" indent="-457200">
              <a:buFontTx/>
              <a:buChar char="-"/>
            </a:pPr>
            <a:r>
              <a:rPr lang="en-US" sz="3200" dirty="0">
                <a:solidFill>
                  <a:schemeClr val="accent2">
                    <a:lumMod val="50000"/>
                  </a:schemeClr>
                </a:solidFill>
                <a:latin typeface="Century Gothic" panose="020B0502020202020204" pitchFamily="34" charset="0"/>
              </a:rPr>
              <a:t>Liberalism </a:t>
            </a:r>
            <a:r>
              <a:rPr lang="en-US" sz="3200" dirty="0" err="1">
                <a:solidFill>
                  <a:schemeClr val="accent2">
                    <a:lumMod val="50000"/>
                  </a:schemeClr>
                </a:solidFill>
                <a:latin typeface="Century Gothic" panose="020B0502020202020204" pitchFamily="34" charset="0"/>
              </a:rPr>
              <a:t>emphasises</a:t>
            </a:r>
            <a:r>
              <a:rPr lang="en-US" sz="3200" dirty="0">
                <a:solidFill>
                  <a:schemeClr val="accent2">
                    <a:lumMod val="50000"/>
                  </a:schemeClr>
                </a:solidFill>
                <a:latin typeface="Century Gothic" panose="020B0502020202020204" pitchFamily="34" charset="0"/>
              </a:rPr>
              <a:t> the wellbeing of the individual as the fundamental building block of a just political system.</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A political system </a:t>
            </a:r>
            <a:r>
              <a:rPr lang="en-US" sz="3200" dirty="0" err="1">
                <a:solidFill>
                  <a:schemeClr val="accent2">
                    <a:lumMod val="50000"/>
                  </a:schemeClr>
                </a:solidFill>
                <a:latin typeface="Century Gothic" panose="020B0502020202020204" pitchFamily="34" charset="0"/>
              </a:rPr>
              <a:t>characterised</a:t>
            </a:r>
            <a:r>
              <a:rPr lang="en-US" sz="3200" dirty="0">
                <a:solidFill>
                  <a:schemeClr val="accent2">
                    <a:lumMod val="50000"/>
                  </a:schemeClr>
                </a:solidFill>
                <a:latin typeface="Century Gothic" panose="020B0502020202020204" pitchFamily="34" charset="0"/>
              </a:rPr>
              <a:t> by unchecked power, such as a monarchy or a dictatorship, cannot protect the life and liberty of its citizens.</a:t>
            </a:r>
          </a:p>
        </p:txBody>
      </p:sp>
    </p:spTree>
    <p:extLst>
      <p:ext uri="{BB962C8B-B14F-4D97-AF65-F5344CB8AC3E}">
        <p14:creationId xmlns:p14="http://schemas.microsoft.com/office/powerpoint/2010/main" val="4159109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IR Theories: Liberalism</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fontScale="92500" lnSpcReduction="20000"/>
          </a:bodyPr>
          <a:lstStyle/>
          <a:p>
            <a:pPr marL="457200" indent="-457200">
              <a:buFontTx/>
              <a:buChar char="-"/>
            </a:pPr>
            <a:r>
              <a:rPr lang="en-US" sz="3200" dirty="0">
                <a:solidFill>
                  <a:schemeClr val="accent2">
                    <a:lumMod val="50000"/>
                  </a:schemeClr>
                </a:solidFill>
                <a:latin typeface="Century Gothic" panose="020B0502020202020204" pitchFamily="34" charset="0"/>
              </a:rPr>
              <a:t>The realm of IR is also important to liberals because a state’s activities abroad can have a strong influence on liberty at home. Liberals are particularly troubled by militaristic foreign policies.</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The primary concern is that war requires states to build up military power. This power can be used for fighting foreign states, but it can also be used to oppress its own citizens. For this reason, political systems rooted in liberalism often limit military power by such means as ensuring civilian control over the military.</a:t>
            </a:r>
          </a:p>
        </p:txBody>
      </p:sp>
    </p:spTree>
    <p:extLst>
      <p:ext uri="{BB962C8B-B14F-4D97-AF65-F5344CB8AC3E}">
        <p14:creationId xmlns:p14="http://schemas.microsoft.com/office/powerpoint/2010/main" val="1165795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Security Theories: Buzan et al.</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863533"/>
          </a:xfrm>
          <a:ln>
            <a:noFill/>
          </a:ln>
        </p:spPr>
        <p:txBody>
          <a:bodyPr>
            <a:normAutofit fontScale="85000" lnSpcReduction="10000"/>
          </a:bodyPr>
          <a:lstStyle/>
          <a:p>
            <a:pPr marL="457200" indent="-457200">
              <a:buFontTx/>
              <a:buChar char="-"/>
            </a:pPr>
            <a:r>
              <a:rPr lang="en-US" sz="3200" dirty="0">
                <a:solidFill>
                  <a:schemeClr val="accent2">
                    <a:lumMod val="50000"/>
                  </a:schemeClr>
                </a:solidFill>
                <a:latin typeface="Century Gothic" panose="020B0502020202020204" pitchFamily="34" charset="0"/>
              </a:rPr>
              <a:t>The theory of securitization (or Copenhagen School) emphasizes that security is not solely a military concern but encompasses a wide range of issues that can threaten a state's well-being and stability.</a:t>
            </a:r>
          </a:p>
          <a:p>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It also recognizes the importance of societal and environmental aspects of security, moving beyond the traditional focus on military and political dimensions. </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This framework provides a more holistic understanding of the complex security challenges facing states and societies in the contemporary world.</a:t>
            </a:r>
          </a:p>
        </p:txBody>
      </p:sp>
    </p:spTree>
    <p:extLst>
      <p:ext uri="{BB962C8B-B14F-4D97-AF65-F5344CB8AC3E}">
        <p14:creationId xmlns:p14="http://schemas.microsoft.com/office/powerpoint/2010/main" val="2565237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Security Theories: Buzan et al.</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863533"/>
          </a:xfrm>
          <a:ln>
            <a:noFill/>
          </a:ln>
        </p:spPr>
        <p:txBody>
          <a:bodyPr>
            <a:normAutofit fontScale="85000" lnSpcReduction="20000"/>
          </a:bodyPr>
          <a:lstStyle/>
          <a:p>
            <a:pPr marL="457200" indent="-457200">
              <a:buFontTx/>
              <a:buChar char="-"/>
            </a:pPr>
            <a:r>
              <a:rPr lang="en-US" sz="3200" dirty="0">
                <a:solidFill>
                  <a:schemeClr val="accent2">
                    <a:lumMod val="50000"/>
                  </a:schemeClr>
                </a:solidFill>
                <a:latin typeface="Century Gothic" panose="020B0502020202020204" pitchFamily="34" charset="0"/>
              </a:rPr>
              <a:t>The 5 sectors are:</a:t>
            </a:r>
          </a:p>
          <a:p>
            <a:pPr marL="457200" indent="-457200">
              <a:buFontTx/>
              <a:buChar char="-"/>
            </a:pPr>
            <a:r>
              <a:rPr lang="en-US" sz="3200" dirty="0">
                <a:solidFill>
                  <a:schemeClr val="accent2">
                    <a:lumMod val="50000"/>
                  </a:schemeClr>
                </a:solidFill>
                <a:latin typeface="Century Gothic" panose="020B0502020202020204" pitchFamily="34" charset="0"/>
              </a:rPr>
              <a:t>Military: the capability of a nation-state to defend itself, and/or deter military aggression</a:t>
            </a:r>
          </a:p>
          <a:p>
            <a:pPr marL="457200" indent="-457200">
              <a:buFontTx/>
              <a:buChar char="-"/>
            </a:pPr>
            <a:r>
              <a:rPr lang="en-US" sz="3200" dirty="0">
                <a:solidFill>
                  <a:schemeClr val="accent2">
                    <a:lumMod val="50000"/>
                  </a:schemeClr>
                </a:solidFill>
                <a:latin typeface="Century Gothic" panose="020B0502020202020204" pitchFamily="34" charset="0"/>
              </a:rPr>
              <a:t>Political:  prevention of government repression, systematic violation of human rights and threats from militarization</a:t>
            </a:r>
          </a:p>
          <a:p>
            <a:pPr marL="457200" indent="-457200">
              <a:buFontTx/>
              <a:buChar char="-"/>
            </a:pPr>
            <a:r>
              <a:rPr lang="en-US" sz="3200" dirty="0">
                <a:solidFill>
                  <a:schemeClr val="accent2">
                    <a:lumMod val="50000"/>
                  </a:schemeClr>
                </a:solidFill>
                <a:latin typeface="Century Gothic" panose="020B0502020202020204" pitchFamily="34" charset="0"/>
              </a:rPr>
              <a:t>Economic: the condition of having stable income or other resources to support a standard of living now and in the foreseeable future</a:t>
            </a:r>
          </a:p>
          <a:p>
            <a:pPr marL="457200" indent="-457200">
              <a:buFontTx/>
              <a:buChar char="-"/>
            </a:pPr>
            <a:r>
              <a:rPr lang="en-US" sz="3200" dirty="0">
                <a:solidFill>
                  <a:schemeClr val="accent2">
                    <a:lumMod val="50000"/>
                  </a:schemeClr>
                </a:solidFill>
                <a:latin typeface="Century Gothic" panose="020B0502020202020204" pitchFamily="34" charset="0"/>
              </a:rPr>
              <a:t>Societal: the survival of a community as a cohesive unit </a:t>
            </a:r>
          </a:p>
          <a:p>
            <a:pPr marL="457200" indent="-457200">
              <a:buFontTx/>
              <a:buChar char="-"/>
            </a:pPr>
            <a:r>
              <a:rPr lang="en-US" sz="3200" dirty="0">
                <a:solidFill>
                  <a:schemeClr val="accent2">
                    <a:lumMod val="50000"/>
                  </a:schemeClr>
                </a:solidFill>
                <a:latin typeface="Century Gothic" panose="020B0502020202020204" pitchFamily="34" charset="0"/>
              </a:rPr>
              <a:t>Environmental: threats posed by environmental events and trends to individuals, communities or nations. It may focus on the impact of human conflict and international relations on the environment, or on how environmental problems cross state borders.</a:t>
            </a:r>
          </a:p>
        </p:txBody>
      </p:sp>
    </p:spTree>
    <p:extLst>
      <p:ext uri="{BB962C8B-B14F-4D97-AF65-F5344CB8AC3E}">
        <p14:creationId xmlns:p14="http://schemas.microsoft.com/office/powerpoint/2010/main" val="790116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Security Theories: Buzan et al.</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863533"/>
          </a:xfrm>
          <a:ln>
            <a:noFill/>
          </a:ln>
        </p:spPr>
        <p:txBody>
          <a:bodyPr>
            <a:normAutofit/>
          </a:bodyPr>
          <a:lstStyle/>
          <a:p>
            <a:pPr marL="457200" indent="-457200">
              <a:buFontTx/>
              <a:buChar char="-"/>
            </a:pPr>
            <a:r>
              <a:rPr lang="en-US" sz="3200" dirty="0">
                <a:solidFill>
                  <a:schemeClr val="accent2">
                    <a:lumMod val="50000"/>
                  </a:schemeClr>
                </a:solidFill>
                <a:latin typeface="Century Gothic" panose="020B0502020202020204" pitchFamily="34" charset="0"/>
              </a:rPr>
              <a:t>The 5 sectors are:</a:t>
            </a:r>
          </a:p>
          <a:p>
            <a:r>
              <a:rPr lang="en-US" sz="3200" dirty="0">
                <a:solidFill>
                  <a:schemeClr val="accent2">
                    <a:lumMod val="50000"/>
                  </a:schemeClr>
                </a:solidFill>
                <a:latin typeface="Century Gothic" panose="020B0502020202020204" pitchFamily="34" charset="0"/>
              </a:rPr>
              <a:t>1. Military: the capability of a nation-state to defend itself, and/or deter military aggression</a:t>
            </a:r>
          </a:p>
          <a:p>
            <a:r>
              <a:rPr lang="en-US" sz="3200" dirty="0">
                <a:solidFill>
                  <a:schemeClr val="accent2">
                    <a:lumMod val="50000"/>
                  </a:schemeClr>
                </a:solidFill>
                <a:latin typeface="Century Gothic" panose="020B0502020202020204" pitchFamily="34" charset="0"/>
              </a:rPr>
              <a:t>2. Political: the prevention of government repression, systematic violation of human rights and threats from militarization</a:t>
            </a:r>
          </a:p>
          <a:p>
            <a:r>
              <a:rPr lang="en-US" sz="3200" dirty="0">
                <a:solidFill>
                  <a:schemeClr val="accent2">
                    <a:lumMod val="50000"/>
                  </a:schemeClr>
                </a:solidFill>
                <a:latin typeface="Century Gothic" panose="020B0502020202020204" pitchFamily="34" charset="0"/>
              </a:rPr>
              <a:t>3. Economic: the condition of having stable income or other resources to support a standard of living now and in the foreseeable future. Cash flow, job stability, </a:t>
            </a:r>
            <a:r>
              <a:rPr lang="en-US" sz="3200" dirty="0" err="1">
                <a:solidFill>
                  <a:schemeClr val="accent2">
                    <a:lumMod val="50000"/>
                  </a:schemeClr>
                </a:solidFill>
                <a:latin typeface="Century Gothic" panose="020B0502020202020204" pitchFamily="34" charset="0"/>
              </a:rPr>
              <a:t>etc</a:t>
            </a:r>
            <a:endParaRPr lang="en-US" sz="3200" dirty="0">
              <a:solidFill>
                <a:schemeClr val="accent2">
                  <a:lumMod val="50000"/>
                </a:schemeClr>
              </a:solidFill>
              <a:latin typeface="Century Gothic" panose="020B0502020202020204" pitchFamily="34" charset="0"/>
            </a:endParaRPr>
          </a:p>
        </p:txBody>
      </p:sp>
    </p:spTree>
    <p:extLst>
      <p:ext uri="{BB962C8B-B14F-4D97-AF65-F5344CB8AC3E}">
        <p14:creationId xmlns:p14="http://schemas.microsoft.com/office/powerpoint/2010/main" val="2648961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IR Theories: Buzan et al.</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a:bodyPr>
          <a:lstStyle/>
          <a:p>
            <a:r>
              <a:rPr lang="en-US" sz="3200" dirty="0">
                <a:solidFill>
                  <a:schemeClr val="accent2">
                    <a:lumMod val="50000"/>
                  </a:schemeClr>
                </a:solidFill>
                <a:latin typeface="Century Gothic" panose="020B0502020202020204" pitchFamily="34" charset="0"/>
              </a:rPr>
              <a:t>4. Societal: the survival of a community as a cohesive unit </a:t>
            </a:r>
          </a:p>
          <a:p>
            <a:r>
              <a:rPr lang="en-US" sz="3200" dirty="0">
                <a:solidFill>
                  <a:schemeClr val="accent2">
                    <a:lumMod val="50000"/>
                  </a:schemeClr>
                </a:solidFill>
                <a:latin typeface="Century Gothic" panose="020B0502020202020204" pitchFamily="34" charset="0"/>
              </a:rPr>
              <a:t>5. Environmental: threats posed by environmental events and trends to individuals, communities or nations. It may focus on the impact of human conflict and international relations on the environment, or on how environmental problems cross state borders.</a:t>
            </a:r>
          </a:p>
          <a:p>
            <a:pPr marL="457200" indent="-457200">
              <a:buFontTx/>
              <a:buChar char="-"/>
            </a:pPr>
            <a:endParaRPr lang="en-US" sz="3200" dirty="0">
              <a:solidFill>
                <a:schemeClr val="accent2">
                  <a:lumMod val="50000"/>
                </a:schemeClr>
              </a:solidFill>
              <a:latin typeface="Century Gothic" panose="020B0502020202020204" pitchFamily="34" charset="0"/>
            </a:endParaRPr>
          </a:p>
        </p:txBody>
      </p:sp>
    </p:spTree>
    <p:extLst>
      <p:ext uri="{BB962C8B-B14F-4D97-AF65-F5344CB8AC3E}">
        <p14:creationId xmlns:p14="http://schemas.microsoft.com/office/powerpoint/2010/main" val="1830018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Theories: Feminism</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863533"/>
          </a:xfrm>
          <a:ln>
            <a:noFill/>
          </a:ln>
        </p:spPr>
        <p:txBody>
          <a:bodyPr>
            <a:normAutofit fontScale="92500" lnSpcReduction="10000"/>
          </a:bodyPr>
          <a:lstStyle/>
          <a:p>
            <a:pPr marL="457200" indent="-457200">
              <a:buFontTx/>
              <a:buChar char="-"/>
            </a:pPr>
            <a:r>
              <a:rPr lang="en-US" sz="3200" dirty="0">
                <a:solidFill>
                  <a:schemeClr val="accent2">
                    <a:lumMod val="50000"/>
                  </a:schemeClr>
                </a:solidFill>
                <a:latin typeface="Century Gothic" panose="020B0502020202020204" pitchFamily="34" charset="0"/>
              </a:rPr>
              <a:t>An early contribution of feminist theorists is revealing that women were and are routinely exposed to gendered violence.</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Nowhere do women share the same economic, political or social rights as men and everywhere there are prevalent forms of gendered violence, whether this be domestic violence in the home or sexual violence in conflict. We see a continuum of gendered violence that does not reflect neat and distinct categories of peace, stability and so on.</a:t>
            </a:r>
          </a:p>
        </p:txBody>
      </p:sp>
    </p:spTree>
    <p:extLst>
      <p:ext uri="{BB962C8B-B14F-4D97-AF65-F5344CB8AC3E}">
        <p14:creationId xmlns:p14="http://schemas.microsoft.com/office/powerpoint/2010/main" val="2596918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Theories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a:bodyPr>
          <a:lstStyle/>
          <a:p>
            <a:pPr marL="457200" indent="-457200">
              <a:buFontTx/>
              <a:buChar char="-"/>
            </a:pPr>
            <a:r>
              <a:rPr lang="en-CA" sz="3200" dirty="0">
                <a:solidFill>
                  <a:schemeClr val="accent2">
                    <a:lumMod val="50000"/>
                  </a:schemeClr>
                </a:solidFill>
                <a:latin typeface="Century Gothic" panose="020B0502020202020204" pitchFamily="34" charset="0"/>
              </a:rPr>
              <a:t>Your papers always need to follow a theoretical framework </a:t>
            </a:r>
          </a:p>
          <a:p>
            <a:pPr marL="457200" indent="-457200">
              <a:buFontTx/>
              <a:buChar char="-"/>
            </a:pPr>
            <a:r>
              <a:rPr lang="en-CA" sz="3200" dirty="0">
                <a:solidFill>
                  <a:schemeClr val="accent2">
                    <a:lumMod val="50000"/>
                  </a:schemeClr>
                </a:solidFill>
                <a:latin typeface="Century Gothic" panose="020B0502020202020204" pitchFamily="34" charset="0"/>
              </a:rPr>
              <a:t>This connects your research to existing knowledge</a:t>
            </a:r>
          </a:p>
          <a:p>
            <a:pPr marL="457200" indent="-457200">
              <a:buFontTx/>
              <a:buChar char="-"/>
            </a:pPr>
            <a:r>
              <a:rPr lang="en-CA" sz="3200" dirty="0">
                <a:solidFill>
                  <a:schemeClr val="accent2">
                    <a:lumMod val="50000"/>
                  </a:schemeClr>
                </a:solidFill>
                <a:latin typeface="Century Gothic" panose="020B0502020202020204" pitchFamily="34" charset="0"/>
              </a:rPr>
              <a:t>It </a:t>
            </a:r>
            <a:r>
              <a:rPr lang="en-US" sz="3200" dirty="0">
                <a:solidFill>
                  <a:schemeClr val="accent2">
                    <a:lumMod val="50000"/>
                  </a:schemeClr>
                </a:solidFill>
                <a:latin typeface="Century Gothic" panose="020B0502020202020204" pitchFamily="34" charset="0"/>
              </a:rPr>
              <a:t>gives you a basis for your hypotheses and choice of research methods</a:t>
            </a:r>
          </a:p>
          <a:p>
            <a:pPr marL="457200" indent="-457200">
              <a:buFontTx/>
              <a:buChar char="-"/>
            </a:pPr>
            <a:r>
              <a:rPr lang="en-US" sz="3200" dirty="0">
                <a:solidFill>
                  <a:schemeClr val="accent2">
                    <a:lumMod val="50000"/>
                  </a:schemeClr>
                </a:solidFill>
                <a:latin typeface="Century Gothic" panose="020B0502020202020204" pitchFamily="34" charset="0"/>
              </a:rPr>
              <a:t>It guides your analyses by suggesting concepts and relationships to explore</a:t>
            </a:r>
          </a:p>
        </p:txBody>
      </p:sp>
      <p:sp>
        <p:nvSpPr>
          <p:cNvPr id="2" name="Star: 5 Points 1">
            <a:extLst>
              <a:ext uri="{FF2B5EF4-FFF2-40B4-BE49-F238E27FC236}">
                <a16:creationId xmlns:a16="http://schemas.microsoft.com/office/drawing/2014/main" id="{0E4E1BA1-75E4-8E13-AEC6-68A5E579625D}"/>
              </a:ext>
            </a:extLst>
          </p:cNvPr>
          <p:cNvSpPr/>
          <p:nvPr/>
        </p:nvSpPr>
        <p:spPr>
          <a:xfrm>
            <a:off x="7217229" y="614703"/>
            <a:ext cx="653142" cy="566058"/>
          </a:xfrm>
          <a:prstGeom prst="star5">
            <a:avLst/>
          </a:prstGeom>
          <a:solidFill>
            <a:srgbClr val="F98FC1"/>
          </a:solidFill>
          <a:ln>
            <a:solidFill>
              <a:srgbClr val="F98FC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tar: 5 Points 2">
            <a:extLst>
              <a:ext uri="{FF2B5EF4-FFF2-40B4-BE49-F238E27FC236}">
                <a16:creationId xmlns:a16="http://schemas.microsoft.com/office/drawing/2014/main" id="{3C0B85E1-07CE-1DE8-1885-F447CB266F87}"/>
              </a:ext>
            </a:extLst>
          </p:cNvPr>
          <p:cNvSpPr/>
          <p:nvPr/>
        </p:nvSpPr>
        <p:spPr>
          <a:xfrm>
            <a:off x="4321630" y="614703"/>
            <a:ext cx="653142" cy="566058"/>
          </a:xfrm>
          <a:prstGeom prst="star5">
            <a:avLst/>
          </a:prstGeom>
          <a:solidFill>
            <a:srgbClr val="F98FC1"/>
          </a:solidFill>
          <a:ln>
            <a:solidFill>
              <a:srgbClr val="F98FC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6915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Theories: Feminism</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863533"/>
          </a:xfrm>
          <a:ln>
            <a:noFill/>
          </a:ln>
        </p:spPr>
        <p:txBody>
          <a:bodyPr>
            <a:normAutofit fontScale="85000" lnSpcReduction="20000"/>
          </a:bodyPr>
          <a:lstStyle/>
          <a:p>
            <a:pPr marL="457200" indent="-457200">
              <a:buFontTx/>
              <a:buChar char="-"/>
            </a:pPr>
            <a:r>
              <a:rPr lang="en-US" sz="3200" dirty="0">
                <a:solidFill>
                  <a:schemeClr val="accent2">
                    <a:lumMod val="50000"/>
                  </a:schemeClr>
                </a:solidFill>
                <a:latin typeface="Century Gothic" panose="020B0502020202020204" pitchFamily="34" charset="0"/>
              </a:rPr>
              <a:t>Many societies are thought of as predominantly peaceful or stable despite high levels of violence against a particular portion of the population</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Feminism has also highlighted women’s absence from decision-making and institutional structures</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Men are predominantly in charge of state institutions, dominating power and decision-making structures. There is a gendered exclusion as women contribute in essential ways to global politics even though they are more likely to populate those areas not considered high politics and their day-to-day lives may be considered “peripheral”</a:t>
            </a:r>
          </a:p>
        </p:txBody>
      </p:sp>
    </p:spTree>
    <p:extLst>
      <p:ext uri="{BB962C8B-B14F-4D97-AF65-F5344CB8AC3E}">
        <p14:creationId xmlns:p14="http://schemas.microsoft.com/office/powerpoint/2010/main" val="2495298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Theories: Feminism</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863533"/>
          </a:xfrm>
          <a:ln>
            <a:noFill/>
          </a:ln>
        </p:spPr>
        <p:txBody>
          <a:bodyPr>
            <a:normAutofit/>
          </a:bodyPr>
          <a:lstStyle/>
          <a:p>
            <a:pPr marL="457200" indent="-457200">
              <a:buFontTx/>
              <a:buChar char="-"/>
            </a:pPr>
            <a:r>
              <a:rPr lang="en-US" sz="3200" dirty="0">
                <a:solidFill>
                  <a:schemeClr val="accent2">
                    <a:lumMod val="50000"/>
                  </a:schemeClr>
                </a:solidFill>
                <a:latin typeface="Century Gothic" panose="020B0502020202020204" pitchFamily="34" charset="0"/>
              </a:rPr>
              <a:t>Feminism also helps expose and deconstruct socially constructed gender norms</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Intersectionality refers to where other identities, such as class, race, and ethnicity, intersect, and how different groups of people are </a:t>
            </a:r>
            <a:r>
              <a:rPr lang="en-US" sz="3200" dirty="0" err="1">
                <a:solidFill>
                  <a:schemeClr val="accent2">
                    <a:lumMod val="50000"/>
                  </a:schemeClr>
                </a:solidFill>
                <a:latin typeface="Century Gothic" panose="020B0502020202020204" pitchFamily="34" charset="0"/>
              </a:rPr>
              <a:t>marginalised</a:t>
            </a:r>
            <a:r>
              <a:rPr lang="en-US" sz="3200" dirty="0">
                <a:solidFill>
                  <a:schemeClr val="accent2">
                    <a:lumMod val="50000"/>
                  </a:schemeClr>
                </a:solidFill>
                <a:latin typeface="Century Gothic" panose="020B0502020202020204" pitchFamily="34" charset="0"/>
              </a:rPr>
              <a:t>, suggesting that we must consider each in tandem rather than in isolation. </a:t>
            </a:r>
          </a:p>
        </p:txBody>
      </p:sp>
    </p:spTree>
    <p:extLst>
      <p:ext uri="{BB962C8B-B14F-4D97-AF65-F5344CB8AC3E}">
        <p14:creationId xmlns:p14="http://schemas.microsoft.com/office/powerpoint/2010/main" val="1417089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Theories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lnSpcReduction="10000"/>
          </a:bodyPr>
          <a:lstStyle/>
          <a:p>
            <a:pPr marL="457200" indent="-457200">
              <a:buFontTx/>
              <a:buChar char="-"/>
            </a:pPr>
            <a:r>
              <a:rPr lang="en-CA" sz="3200" dirty="0">
                <a:solidFill>
                  <a:schemeClr val="accent2">
                    <a:lumMod val="50000"/>
                  </a:schemeClr>
                </a:solidFill>
                <a:latin typeface="Century Gothic" panose="020B0502020202020204" pitchFamily="34" charset="0"/>
              </a:rPr>
              <a:t>There are so many theories!</a:t>
            </a:r>
          </a:p>
          <a:p>
            <a:pPr marL="457200" indent="-457200">
              <a:buFontTx/>
              <a:buChar char="-"/>
            </a:pPr>
            <a:r>
              <a:rPr lang="en-CA" sz="3200" dirty="0">
                <a:solidFill>
                  <a:schemeClr val="accent2">
                    <a:lumMod val="50000"/>
                  </a:schemeClr>
                </a:solidFill>
                <a:latin typeface="Century Gothic" panose="020B0502020202020204" pitchFamily="34" charset="0"/>
              </a:rPr>
              <a:t>Marxism</a:t>
            </a:r>
          </a:p>
          <a:p>
            <a:pPr marL="457200" indent="-457200">
              <a:buFontTx/>
              <a:buChar char="-"/>
            </a:pPr>
            <a:r>
              <a:rPr lang="en-CA" sz="3200" dirty="0">
                <a:solidFill>
                  <a:schemeClr val="accent2">
                    <a:lumMod val="50000"/>
                  </a:schemeClr>
                </a:solidFill>
                <a:latin typeface="Century Gothic" panose="020B0502020202020204" pitchFamily="34" charset="0"/>
              </a:rPr>
              <a:t>3N theory of radicalization</a:t>
            </a: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Theory of restorative justice</a:t>
            </a:r>
          </a:p>
          <a:p>
            <a:pPr marL="457200" indent="-457200">
              <a:buFontTx/>
              <a:buChar char="-"/>
            </a:pPr>
            <a:r>
              <a:rPr lang="en-US" sz="3200" dirty="0">
                <a:solidFill>
                  <a:schemeClr val="accent2">
                    <a:lumMod val="50000"/>
                  </a:schemeClr>
                </a:solidFill>
                <a:latin typeface="Century Gothic" panose="020B0502020202020204" pitchFamily="34" charset="0"/>
              </a:rPr>
              <a:t>Theory of recognition</a:t>
            </a:r>
          </a:p>
          <a:p>
            <a:pPr marL="457200" indent="-457200">
              <a:buFontTx/>
              <a:buChar char="-"/>
            </a:pPr>
            <a:r>
              <a:rPr lang="en-US" sz="3200" dirty="0">
                <a:solidFill>
                  <a:schemeClr val="accent2">
                    <a:lumMod val="50000"/>
                  </a:schemeClr>
                </a:solidFill>
                <a:latin typeface="Century Gothic" panose="020B0502020202020204" pitchFamily="34" charset="0"/>
              </a:rPr>
              <a:t>Decolonial theory</a:t>
            </a:r>
          </a:p>
          <a:p>
            <a:pPr marL="457200" indent="-457200">
              <a:buFontTx/>
              <a:buChar char="-"/>
            </a:pPr>
            <a:r>
              <a:rPr lang="en-US" sz="3200" dirty="0">
                <a:solidFill>
                  <a:schemeClr val="accent2">
                    <a:lumMod val="50000"/>
                  </a:schemeClr>
                </a:solidFill>
                <a:latin typeface="Century Gothic" panose="020B0502020202020204" pitchFamily="34" charset="0"/>
              </a:rPr>
              <a:t>Social identity theory</a:t>
            </a:r>
          </a:p>
          <a:p>
            <a:pPr marL="457200" indent="-457200">
              <a:buFontTx/>
              <a:buChar char="-"/>
            </a:pPr>
            <a:r>
              <a:rPr lang="en-US" sz="3200" dirty="0">
                <a:solidFill>
                  <a:schemeClr val="accent2">
                    <a:lumMod val="50000"/>
                  </a:schemeClr>
                </a:solidFill>
                <a:latin typeface="Century Gothic" panose="020B0502020202020204" pitchFamily="34" charset="0"/>
              </a:rPr>
              <a:t>Rational choice theory</a:t>
            </a:r>
            <a:endParaRPr lang="en-CA" sz="3200" dirty="0">
              <a:solidFill>
                <a:schemeClr val="accent2">
                  <a:lumMod val="50000"/>
                </a:schemeClr>
              </a:solidFill>
              <a:latin typeface="Century Gothic" panose="020B0502020202020204" pitchFamily="34" charset="0"/>
            </a:endParaRPr>
          </a:p>
        </p:txBody>
      </p:sp>
    </p:spTree>
    <p:extLst>
      <p:ext uri="{BB962C8B-B14F-4D97-AF65-F5344CB8AC3E}">
        <p14:creationId xmlns:p14="http://schemas.microsoft.com/office/powerpoint/2010/main" val="34879727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Findings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lnSpcReduction="10000"/>
          </a:bodyPr>
          <a:lstStyle/>
          <a:p>
            <a:pPr marL="457200" indent="-457200">
              <a:buFontTx/>
              <a:buChar char="-"/>
            </a:pPr>
            <a:r>
              <a:rPr lang="en-CA" sz="3200" dirty="0">
                <a:solidFill>
                  <a:schemeClr val="accent2">
                    <a:lumMod val="50000"/>
                  </a:schemeClr>
                </a:solidFill>
                <a:latin typeface="Century Gothic" panose="020B0502020202020204" pitchFamily="34" charset="0"/>
              </a:rPr>
              <a:t>I</a:t>
            </a:r>
            <a:r>
              <a:rPr lang="en-US" sz="3200" dirty="0">
                <a:solidFill>
                  <a:schemeClr val="accent2">
                    <a:lumMod val="50000"/>
                  </a:schemeClr>
                </a:solidFill>
                <a:latin typeface="Century Gothic" panose="020B0502020202020204" pitchFamily="34" charset="0"/>
              </a:rPr>
              <a:t>t can be  its own section or it can be in the analysis or in the conclusion</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Findings may be reported in written text, tables, graphs, and other illustrations</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It is important to include a contextual analysis of the data by tying it back to the research question(s)</a:t>
            </a:r>
          </a:p>
        </p:txBody>
      </p:sp>
    </p:spTree>
    <p:extLst>
      <p:ext uri="{BB962C8B-B14F-4D97-AF65-F5344CB8AC3E}">
        <p14:creationId xmlns:p14="http://schemas.microsoft.com/office/powerpoint/2010/main" val="1905656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Discussion</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fontScale="85000" lnSpcReduction="20000"/>
          </a:bodyPr>
          <a:lstStyle/>
          <a:p>
            <a:pPr marL="457200" indent="-457200">
              <a:buFontTx/>
              <a:buChar char="-"/>
            </a:pPr>
            <a:r>
              <a:rPr lang="en-US" sz="3200" dirty="0">
                <a:solidFill>
                  <a:schemeClr val="accent2">
                    <a:lumMod val="50000"/>
                  </a:schemeClr>
                </a:solidFill>
                <a:latin typeface="Century Gothic" panose="020B0502020202020204" pitchFamily="34" charset="0"/>
              </a:rPr>
              <a:t>Not always necessary on its own. Can be part of the conclusion</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This sections connects your results to previous research studies, make explicit connections back to your research question(s) and include an explanation about how the results might be generalized.</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It can also include an analysis of any unexpected findings, with a description of the unexpected finding, a brief interpretation as to why you believe it appeared and, if necessary, its possible significance in relation to the overall study</a:t>
            </a:r>
          </a:p>
        </p:txBody>
      </p:sp>
    </p:spTree>
    <p:extLst>
      <p:ext uri="{BB962C8B-B14F-4D97-AF65-F5344CB8AC3E}">
        <p14:creationId xmlns:p14="http://schemas.microsoft.com/office/powerpoint/2010/main" val="4504530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Conclusion</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5026819"/>
          </a:xfrm>
          <a:ln>
            <a:noFill/>
          </a:ln>
        </p:spPr>
        <p:txBody>
          <a:bodyPr>
            <a:normAutofit/>
          </a:bodyPr>
          <a:lstStyle/>
          <a:p>
            <a:pPr marL="457200" indent="-457200">
              <a:buFontTx/>
              <a:buChar char="-"/>
            </a:pPr>
            <a:r>
              <a:rPr lang="en-US" sz="3200" dirty="0">
                <a:solidFill>
                  <a:schemeClr val="accent2">
                    <a:lumMod val="50000"/>
                  </a:schemeClr>
                </a:solidFill>
                <a:latin typeface="Century Gothic" panose="020B0502020202020204" pitchFamily="34" charset="0"/>
              </a:rPr>
              <a:t>Clearly state the answer to your main research question with a short summary of the research process</a:t>
            </a:r>
          </a:p>
          <a:p>
            <a:pPr marL="457200" indent="-457200">
              <a:buFontTx/>
              <a:buChar char="-"/>
            </a:pPr>
            <a:r>
              <a:rPr lang="en-US" sz="3200" dirty="0">
                <a:solidFill>
                  <a:schemeClr val="accent2">
                    <a:lumMod val="50000"/>
                  </a:schemeClr>
                </a:solidFill>
                <a:latin typeface="Century Gothic" panose="020B0502020202020204" pitchFamily="34" charset="0"/>
              </a:rPr>
              <a:t>Counter-arguments (if available): what are the main objections to your research, and can you defend your thesis from them?</a:t>
            </a:r>
          </a:p>
          <a:p>
            <a:pPr marL="457200" indent="-457200">
              <a:buFontTx/>
              <a:buChar char="-"/>
            </a:pPr>
            <a:r>
              <a:rPr lang="en-US" sz="3200" dirty="0">
                <a:solidFill>
                  <a:schemeClr val="accent2">
                    <a:lumMod val="50000"/>
                  </a:schemeClr>
                </a:solidFill>
                <a:latin typeface="Century Gothic" panose="020B0502020202020204" pitchFamily="34" charset="0"/>
              </a:rPr>
              <a:t>Make recommendations for future work on your thesis or dissertation topic</a:t>
            </a:r>
          </a:p>
          <a:p>
            <a:pPr marL="457200" indent="-457200">
              <a:buFontTx/>
              <a:buChar char="-"/>
            </a:pPr>
            <a:r>
              <a:rPr lang="en-US" sz="3200" dirty="0">
                <a:solidFill>
                  <a:schemeClr val="accent2">
                    <a:lumMod val="50000"/>
                  </a:schemeClr>
                </a:solidFill>
                <a:latin typeface="Century Gothic" panose="020B0502020202020204" pitchFamily="34" charset="0"/>
              </a:rPr>
              <a:t>Show what new knowledge you have contributed to your field</a:t>
            </a:r>
          </a:p>
          <a:p>
            <a:pPr marL="457200" indent="-457200">
              <a:buFontTx/>
              <a:buChar char="-"/>
            </a:pPr>
            <a:endParaRPr lang="en-US" sz="3200" dirty="0">
              <a:solidFill>
                <a:schemeClr val="accent2">
                  <a:lumMod val="50000"/>
                </a:schemeClr>
              </a:solidFill>
              <a:latin typeface="Century Gothic" panose="020B0502020202020204" pitchFamily="34" charset="0"/>
            </a:endParaRPr>
          </a:p>
        </p:txBody>
      </p:sp>
    </p:spTree>
    <p:extLst>
      <p:ext uri="{BB962C8B-B14F-4D97-AF65-F5344CB8AC3E}">
        <p14:creationId xmlns:p14="http://schemas.microsoft.com/office/powerpoint/2010/main" val="417730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Abstract </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a:bodyPr>
          <a:lstStyle/>
          <a:p>
            <a:pPr marL="457200" indent="-457200">
              <a:buFontTx/>
              <a:buChar char="-"/>
            </a:pPr>
            <a:r>
              <a:rPr lang="en-CA" sz="3200" dirty="0">
                <a:solidFill>
                  <a:schemeClr val="accent2">
                    <a:lumMod val="50000"/>
                  </a:schemeClr>
                </a:solidFill>
                <a:latin typeface="Century Gothic" panose="020B0502020202020204" pitchFamily="34" charset="0"/>
              </a:rPr>
              <a:t>2</a:t>
            </a:r>
            <a:r>
              <a:rPr lang="en-US" sz="3200" dirty="0">
                <a:solidFill>
                  <a:schemeClr val="accent2">
                    <a:lumMod val="50000"/>
                  </a:schemeClr>
                </a:solidFill>
                <a:latin typeface="Century Gothic" panose="020B0502020202020204" pitchFamily="34" charset="0"/>
              </a:rPr>
              <a:t>00 – 250 words stand-alone piece of text that provides a snapshot of the key points, methodology, findings, and conclusions of the </a:t>
            </a:r>
            <a:r>
              <a:rPr lang="en-US" sz="3200">
                <a:solidFill>
                  <a:schemeClr val="accent2">
                    <a:lumMod val="50000"/>
                  </a:schemeClr>
                </a:solidFill>
                <a:latin typeface="Century Gothic" panose="020B0502020202020204" pitchFamily="34" charset="0"/>
              </a:rPr>
              <a:t>full document</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It serves as a tool to showcase your work and enable readers to quickly assess whether a particular study is relevant to their own interests or research needs</a:t>
            </a:r>
          </a:p>
        </p:txBody>
      </p:sp>
    </p:spTree>
    <p:extLst>
      <p:ext uri="{BB962C8B-B14F-4D97-AF65-F5344CB8AC3E}">
        <p14:creationId xmlns:p14="http://schemas.microsoft.com/office/powerpoint/2010/main" val="40380330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Keywords </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645818"/>
          </a:xfrm>
          <a:ln>
            <a:noFill/>
          </a:ln>
        </p:spPr>
        <p:txBody>
          <a:bodyPr>
            <a:normAutofit/>
          </a:bodyPr>
          <a:lstStyle/>
          <a:p>
            <a:pPr marL="457200" indent="-457200">
              <a:buFontTx/>
              <a:buChar char="-"/>
            </a:pPr>
            <a:r>
              <a:rPr lang="en-US" sz="3200" dirty="0">
                <a:solidFill>
                  <a:schemeClr val="accent2">
                    <a:lumMod val="50000"/>
                  </a:schemeClr>
                </a:solidFill>
                <a:latin typeface="Century Gothic" panose="020B0502020202020204" pitchFamily="34" charset="0"/>
              </a:rPr>
              <a:t>3 to 5 main words that relate to your essay</a:t>
            </a:r>
          </a:p>
          <a:p>
            <a:pPr marL="457200" indent="-457200">
              <a:buFontTx/>
              <a:buChar char="-"/>
            </a:pPr>
            <a:r>
              <a:rPr lang="en-US" sz="3200" dirty="0">
                <a:solidFill>
                  <a:schemeClr val="accent2">
                    <a:lumMod val="50000"/>
                  </a:schemeClr>
                </a:solidFill>
                <a:latin typeface="Century Gothic" panose="020B0502020202020204" pitchFamily="34" charset="0"/>
              </a:rPr>
              <a:t>Keywords can be key concepts and don’t have to be 1 word, for example: Second World War, American exceptionalism, transitional justice</a:t>
            </a:r>
          </a:p>
          <a:p>
            <a:pPr marL="457200" indent="-457200">
              <a:buFontTx/>
              <a:buChar char="-"/>
            </a:pPr>
            <a:r>
              <a:rPr lang="en-US" sz="3200" dirty="0">
                <a:solidFill>
                  <a:schemeClr val="accent2">
                    <a:lumMod val="50000"/>
                  </a:schemeClr>
                </a:solidFill>
                <a:latin typeface="Century Gothic" panose="020B0502020202020204" pitchFamily="34" charset="0"/>
              </a:rPr>
              <a:t>They search engines find relevant papers for people’s searches</a:t>
            </a:r>
          </a:p>
          <a:p>
            <a:pPr marL="457200" indent="-457200">
              <a:buFontTx/>
              <a:buChar char="-"/>
            </a:pPr>
            <a:r>
              <a:rPr lang="en-US" sz="3200" dirty="0">
                <a:solidFill>
                  <a:schemeClr val="accent2">
                    <a:lumMod val="50000"/>
                  </a:schemeClr>
                </a:solidFill>
                <a:latin typeface="Century Gothic" panose="020B0502020202020204" pitchFamily="34" charset="0"/>
              </a:rPr>
              <a:t>Also help you understand your paper’s main topics</a:t>
            </a:r>
          </a:p>
        </p:txBody>
      </p:sp>
    </p:spTree>
    <p:extLst>
      <p:ext uri="{BB962C8B-B14F-4D97-AF65-F5344CB8AC3E}">
        <p14:creationId xmlns:p14="http://schemas.microsoft.com/office/powerpoint/2010/main" val="27544157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Acknowledgements </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lnSpcReduction="10000"/>
          </a:bodyPr>
          <a:lstStyle/>
          <a:p>
            <a:pPr marL="457200" indent="-457200">
              <a:buFontTx/>
              <a:buChar char="-"/>
            </a:pPr>
            <a:r>
              <a:rPr lang="en-US" sz="3200" dirty="0">
                <a:solidFill>
                  <a:schemeClr val="accent2">
                    <a:lumMod val="50000"/>
                  </a:schemeClr>
                </a:solidFill>
                <a:latin typeface="Century Gothic" panose="020B0502020202020204" pitchFamily="34" charset="0"/>
              </a:rPr>
              <a:t>Not necessary in essays for university courses</a:t>
            </a:r>
          </a:p>
          <a:p>
            <a:pPr marL="457200" indent="-457200">
              <a:buFontTx/>
              <a:buChar char="-"/>
            </a:pPr>
            <a:r>
              <a:rPr lang="en-US" sz="3200" dirty="0">
                <a:solidFill>
                  <a:schemeClr val="accent2">
                    <a:lumMod val="50000"/>
                  </a:schemeClr>
                </a:solidFill>
                <a:latin typeface="Century Gothic" panose="020B0502020202020204" pitchFamily="34" charset="0"/>
              </a:rPr>
              <a:t>Fun to include in a thesis to thank those that have helped you throughout -  family, friends, classmates</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Published articles also include:</a:t>
            </a:r>
          </a:p>
          <a:p>
            <a:pPr marL="457200" indent="-457200">
              <a:buFontTx/>
              <a:buChar char="-"/>
            </a:pPr>
            <a:r>
              <a:rPr lang="en-US" sz="3200" dirty="0">
                <a:solidFill>
                  <a:schemeClr val="accent2">
                    <a:lumMod val="50000"/>
                  </a:schemeClr>
                </a:solidFill>
                <a:latin typeface="Century Gothic" panose="020B0502020202020204" pitchFamily="34" charset="0"/>
              </a:rPr>
              <a:t>Funding details</a:t>
            </a:r>
          </a:p>
          <a:p>
            <a:pPr marL="457200" indent="-457200">
              <a:buFontTx/>
              <a:buChar char="-"/>
            </a:pPr>
            <a:r>
              <a:rPr lang="en-US" sz="3200" dirty="0">
                <a:solidFill>
                  <a:schemeClr val="accent2">
                    <a:lumMod val="50000"/>
                  </a:schemeClr>
                </a:solidFill>
                <a:latin typeface="Century Gothic" panose="020B0502020202020204" pitchFamily="34" charset="0"/>
              </a:rPr>
              <a:t>Disclosure statement: competing/conflicting interests</a:t>
            </a:r>
          </a:p>
        </p:txBody>
      </p:sp>
    </p:spTree>
    <p:extLst>
      <p:ext uri="{BB962C8B-B14F-4D97-AF65-F5344CB8AC3E}">
        <p14:creationId xmlns:p14="http://schemas.microsoft.com/office/powerpoint/2010/main" val="13511832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Titles </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645818"/>
          </a:xfrm>
          <a:ln>
            <a:noFill/>
          </a:ln>
        </p:spPr>
        <p:txBody>
          <a:bodyPr>
            <a:normAutofit fontScale="92500" lnSpcReduction="10000"/>
          </a:bodyPr>
          <a:lstStyle/>
          <a:p>
            <a:pPr marL="457200" indent="-457200">
              <a:buFontTx/>
              <a:buChar char="-"/>
            </a:pPr>
            <a:r>
              <a:rPr lang="en-US" sz="3200" dirty="0">
                <a:solidFill>
                  <a:schemeClr val="accent2">
                    <a:lumMod val="50000"/>
                  </a:schemeClr>
                </a:solidFill>
                <a:latin typeface="Century Gothic" panose="020B0502020202020204" pitchFamily="34" charset="0"/>
              </a:rPr>
              <a:t>You can ask </a:t>
            </a:r>
            <a:r>
              <a:rPr lang="en-US" sz="3200" dirty="0" err="1">
                <a:solidFill>
                  <a:schemeClr val="accent2">
                    <a:lumMod val="50000"/>
                  </a:schemeClr>
                </a:solidFill>
                <a:latin typeface="Century Gothic" panose="020B0502020202020204" pitchFamily="34" charset="0"/>
              </a:rPr>
              <a:t>ChatGPT</a:t>
            </a:r>
            <a:r>
              <a:rPr lang="en-US" sz="3200" dirty="0">
                <a:solidFill>
                  <a:schemeClr val="accent2">
                    <a:lumMod val="50000"/>
                  </a:schemeClr>
                </a:solidFill>
                <a:latin typeface="Century Gothic" panose="020B0502020202020204" pitchFamily="34" charset="0"/>
              </a:rPr>
              <a:t> to generate 5-10 titles for you based on your abstract or a short description of your article</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Academic article titles are often formatted like this:</a:t>
            </a:r>
          </a:p>
          <a:p>
            <a:pPr marL="457200" indent="-457200">
              <a:buFontTx/>
              <a:buChar char="-"/>
            </a:pPr>
            <a:r>
              <a:rPr lang="en-US" sz="3200" dirty="0">
                <a:solidFill>
                  <a:schemeClr val="accent2">
                    <a:lumMod val="50000"/>
                  </a:schemeClr>
                </a:solidFill>
                <a:latin typeface="Century Gothic" panose="020B0502020202020204" pitchFamily="34" charset="0"/>
              </a:rPr>
              <a:t>Podcast Patriots: How far right women podcasters shaped the narrative around the Jan. 6 insurrection</a:t>
            </a:r>
          </a:p>
          <a:p>
            <a:pPr marL="457200" indent="-457200">
              <a:buFontTx/>
              <a:buChar char="-"/>
            </a:pPr>
            <a:r>
              <a:rPr lang="en-US" sz="3200" dirty="0">
                <a:solidFill>
                  <a:schemeClr val="accent2">
                    <a:lumMod val="50000"/>
                  </a:schemeClr>
                </a:solidFill>
                <a:latin typeface="Century Gothic" panose="020B0502020202020204" pitchFamily="34" charset="0"/>
              </a:rPr>
              <a:t>From Truth to Transformation: Indigenous Restorative Justice in Canada’s Truth and Reconciliation Commission</a:t>
            </a:r>
          </a:p>
        </p:txBody>
      </p:sp>
    </p:spTree>
    <p:extLst>
      <p:ext uri="{BB962C8B-B14F-4D97-AF65-F5344CB8AC3E}">
        <p14:creationId xmlns:p14="http://schemas.microsoft.com/office/powerpoint/2010/main" val="596087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IR Theories: Constructivism</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a:bodyPr>
          <a:lstStyle/>
          <a:p>
            <a:pPr marL="457200" indent="-457200">
              <a:buFontTx/>
              <a:buChar char="-"/>
            </a:pPr>
            <a:r>
              <a:rPr lang="en-US" sz="3200" dirty="0">
                <a:solidFill>
                  <a:schemeClr val="accent2">
                    <a:lumMod val="50000"/>
                  </a:schemeClr>
                </a:solidFill>
                <a:latin typeface="Century Gothic" panose="020B0502020202020204" pitchFamily="34" charset="0"/>
              </a:rPr>
              <a:t>Constructivism’s arrival in IR is often associated with the end of the Cold War, an event that traditional theories such as realism and liberalism failed to account for.</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By having a dominant focus on the state, traditional theories have not opened much space to observe the agency of individuals. </a:t>
            </a:r>
          </a:p>
        </p:txBody>
      </p:sp>
    </p:spTree>
    <p:extLst>
      <p:ext uri="{BB962C8B-B14F-4D97-AF65-F5344CB8AC3E}">
        <p14:creationId xmlns:p14="http://schemas.microsoft.com/office/powerpoint/2010/main" val="1754232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Titles </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645818"/>
          </a:xfrm>
          <a:ln>
            <a:noFill/>
          </a:ln>
        </p:spPr>
        <p:txBody>
          <a:bodyPr>
            <a:normAutofit/>
          </a:bodyPr>
          <a:lstStyle/>
          <a:p>
            <a:pPr marL="457200" indent="-457200">
              <a:buFontTx/>
              <a:buChar char="-"/>
            </a:pPr>
            <a:r>
              <a:rPr lang="en-US" sz="3200" dirty="0">
                <a:solidFill>
                  <a:schemeClr val="accent2">
                    <a:lumMod val="50000"/>
                  </a:schemeClr>
                </a:solidFill>
                <a:latin typeface="Century Gothic" panose="020B0502020202020204" pitchFamily="34" charset="0"/>
              </a:rPr>
              <a:t>Is the Party over? The Decline of Party Activism and Membership across the Democratic World.” Party Politics 17(1): 21–44.</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“Blogs Are Echo Chambers: Blogs Are Echo Chambers.” In 2009 42nd Hawaii International Conference on System Sciences, 1–10.</a:t>
            </a:r>
          </a:p>
        </p:txBody>
      </p:sp>
      <p:sp>
        <p:nvSpPr>
          <p:cNvPr id="2" name="TextBox 1">
            <a:extLst>
              <a:ext uri="{FF2B5EF4-FFF2-40B4-BE49-F238E27FC236}">
                <a16:creationId xmlns:a16="http://schemas.microsoft.com/office/drawing/2014/main" id="{3214CB9C-4955-AB86-3093-E906CA9B1D7A}"/>
              </a:ext>
            </a:extLst>
          </p:cNvPr>
          <p:cNvSpPr txBox="1"/>
          <p:nvPr/>
        </p:nvSpPr>
        <p:spPr>
          <a:xfrm>
            <a:off x="5954233" y="-19138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637961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IR Theories: Constructivism</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a:bodyPr>
          <a:lstStyle/>
          <a:p>
            <a:pPr marL="457200" indent="-457200">
              <a:buFontTx/>
              <a:buChar char="-"/>
            </a:pPr>
            <a:r>
              <a:rPr lang="en-US" sz="3200" dirty="0">
                <a:solidFill>
                  <a:schemeClr val="accent2">
                    <a:lumMod val="50000"/>
                  </a:schemeClr>
                </a:solidFill>
                <a:latin typeface="Century Gothic" panose="020B0502020202020204" pitchFamily="34" charset="0"/>
              </a:rPr>
              <a:t>Constructivism argues that the social world is of our making.</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Actors (usually powerful ones, like leaders and influential citizens) continually shape – and sometimes reshape – the very nature of international relations through their actions and interactions.</a:t>
            </a:r>
          </a:p>
        </p:txBody>
      </p:sp>
    </p:spTree>
    <p:extLst>
      <p:ext uri="{BB962C8B-B14F-4D97-AF65-F5344CB8AC3E}">
        <p14:creationId xmlns:p14="http://schemas.microsoft.com/office/powerpoint/2010/main" val="2061609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IR Theories: Constructivism</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a:bodyPr>
          <a:lstStyle/>
          <a:p>
            <a:pPr marL="457200" indent="-457200">
              <a:buFontTx/>
              <a:buChar char="-"/>
            </a:pPr>
            <a:r>
              <a:rPr lang="en-US" sz="3200" dirty="0">
                <a:solidFill>
                  <a:schemeClr val="accent2">
                    <a:lumMod val="50000"/>
                  </a:schemeClr>
                </a:solidFill>
                <a:latin typeface="Century Gothic" panose="020B0502020202020204" pitchFamily="34" charset="0"/>
              </a:rPr>
              <a:t>Constructivism sees the world and what we can know about the world as socially constructed.</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Alexander Wendt (1995) offers an excellent example that illustrates the social construction of reality when he explains that 500 British nuclear weapons are less threatening to the United States than five North Korean nuclear weapons.</a:t>
            </a:r>
          </a:p>
        </p:txBody>
      </p:sp>
    </p:spTree>
    <p:extLst>
      <p:ext uri="{BB962C8B-B14F-4D97-AF65-F5344CB8AC3E}">
        <p14:creationId xmlns:p14="http://schemas.microsoft.com/office/powerpoint/2010/main" val="3467022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IR Theories: Constructivism</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a:bodyPr>
          <a:lstStyle/>
          <a:p>
            <a:pPr marL="457200" indent="-457200">
              <a:buFontTx/>
              <a:buChar char="-"/>
            </a:pPr>
            <a:r>
              <a:rPr lang="en-US" sz="3200" dirty="0">
                <a:solidFill>
                  <a:schemeClr val="accent2">
                    <a:lumMod val="50000"/>
                  </a:schemeClr>
                </a:solidFill>
                <a:latin typeface="Century Gothic" panose="020B0502020202020204" pitchFamily="34" charset="0"/>
              </a:rPr>
              <a:t>Constructivists argue that states can have multiple identities that are socially constructed through interaction with other actors.</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Identities are representations of an actor’s understanding of who they are, which in turn signals their interests. They are important to constructivists as they argue that identities constitute interests and actions</a:t>
            </a:r>
          </a:p>
        </p:txBody>
      </p:sp>
    </p:spTree>
    <p:extLst>
      <p:ext uri="{BB962C8B-B14F-4D97-AF65-F5344CB8AC3E}">
        <p14:creationId xmlns:p14="http://schemas.microsoft.com/office/powerpoint/2010/main" val="12130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IR Theories: Realism</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a:bodyPr>
          <a:lstStyle/>
          <a:p>
            <a:pPr marL="457200" indent="-457200">
              <a:buFontTx/>
              <a:buChar char="-"/>
            </a:pPr>
            <a:r>
              <a:rPr lang="en-US" sz="3200" dirty="0">
                <a:solidFill>
                  <a:schemeClr val="accent2">
                    <a:lumMod val="50000"/>
                  </a:schemeClr>
                </a:solidFill>
                <a:latin typeface="Century Gothic" panose="020B0502020202020204" pitchFamily="34" charset="0"/>
              </a:rPr>
              <a:t>A school of thought that </a:t>
            </a:r>
            <a:r>
              <a:rPr lang="en-US" sz="3200" dirty="0" err="1">
                <a:solidFill>
                  <a:schemeClr val="accent2">
                    <a:lumMod val="50000"/>
                  </a:schemeClr>
                </a:solidFill>
                <a:latin typeface="Century Gothic" panose="020B0502020202020204" pitchFamily="34" charset="0"/>
              </a:rPr>
              <a:t>emphasises</a:t>
            </a:r>
            <a:r>
              <a:rPr lang="en-US" sz="3200" dirty="0">
                <a:solidFill>
                  <a:schemeClr val="accent2">
                    <a:lumMod val="50000"/>
                  </a:schemeClr>
                </a:solidFill>
                <a:latin typeface="Century Gothic" panose="020B0502020202020204" pitchFamily="34" charset="0"/>
              </a:rPr>
              <a:t> the competitive and conflictual side of IR.</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The </a:t>
            </a:r>
            <a:r>
              <a:rPr lang="en-US" sz="3200" b="1" dirty="0">
                <a:solidFill>
                  <a:schemeClr val="accent2">
                    <a:lumMod val="50000"/>
                  </a:schemeClr>
                </a:solidFill>
                <a:latin typeface="Century Gothic" panose="020B0502020202020204" pitchFamily="34" charset="0"/>
              </a:rPr>
              <a:t>first</a:t>
            </a:r>
            <a:r>
              <a:rPr lang="en-US" sz="3200" dirty="0">
                <a:solidFill>
                  <a:schemeClr val="accent2">
                    <a:lumMod val="50000"/>
                  </a:schemeClr>
                </a:solidFill>
                <a:latin typeface="Century Gothic" panose="020B0502020202020204" pitchFamily="34" charset="0"/>
              </a:rPr>
              <a:t> assumption of realism is that the nation-state (usually abbreviated to ‘state’) is the principle actor in international relations. Other bodies exist, such as individuals and </a:t>
            </a:r>
            <a:r>
              <a:rPr lang="en-US" sz="3200" dirty="0" err="1">
                <a:solidFill>
                  <a:schemeClr val="accent2">
                    <a:lumMod val="50000"/>
                  </a:schemeClr>
                </a:solidFill>
                <a:latin typeface="Century Gothic" panose="020B0502020202020204" pitchFamily="34" charset="0"/>
              </a:rPr>
              <a:t>organisations</a:t>
            </a:r>
            <a:r>
              <a:rPr lang="en-US" sz="3200" dirty="0">
                <a:solidFill>
                  <a:schemeClr val="accent2">
                    <a:lumMod val="50000"/>
                  </a:schemeClr>
                </a:solidFill>
                <a:latin typeface="Century Gothic" panose="020B0502020202020204" pitchFamily="34" charset="0"/>
              </a:rPr>
              <a:t>, but their power is limited.</a:t>
            </a:r>
          </a:p>
        </p:txBody>
      </p:sp>
    </p:spTree>
    <p:extLst>
      <p:ext uri="{BB962C8B-B14F-4D97-AF65-F5344CB8AC3E}">
        <p14:creationId xmlns:p14="http://schemas.microsoft.com/office/powerpoint/2010/main" val="740178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IR Theories: Realism</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a:bodyPr>
          <a:lstStyle/>
          <a:p>
            <a:pPr marL="457200" indent="-457200">
              <a:buFontTx/>
              <a:buChar char="-"/>
            </a:pPr>
            <a:r>
              <a:rPr lang="en-US" sz="3200" dirty="0">
                <a:solidFill>
                  <a:schemeClr val="accent2">
                    <a:lumMod val="50000"/>
                  </a:schemeClr>
                </a:solidFill>
                <a:latin typeface="Century Gothic" panose="020B0502020202020204" pitchFamily="34" charset="0"/>
              </a:rPr>
              <a:t>The </a:t>
            </a:r>
            <a:r>
              <a:rPr lang="en-US" sz="3200" b="1" dirty="0">
                <a:solidFill>
                  <a:schemeClr val="accent2">
                    <a:lumMod val="50000"/>
                  </a:schemeClr>
                </a:solidFill>
                <a:latin typeface="Century Gothic" panose="020B0502020202020204" pitchFamily="34" charset="0"/>
              </a:rPr>
              <a:t>second </a:t>
            </a:r>
            <a:r>
              <a:rPr lang="en-US" sz="3200" dirty="0">
                <a:solidFill>
                  <a:schemeClr val="accent2">
                    <a:lumMod val="50000"/>
                  </a:schemeClr>
                </a:solidFill>
                <a:latin typeface="Century Gothic" panose="020B0502020202020204" pitchFamily="34" charset="0"/>
              </a:rPr>
              <a:t>assumption is that the state is a unitary actor. National interests, especially in times of war, lead the state to speak and act with one voice. </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The </a:t>
            </a:r>
            <a:r>
              <a:rPr lang="en-US" sz="3200" b="1" dirty="0">
                <a:solidFill>
                  <a:schemeClr val="accent2">
                    <a:lumMod val="50000"/>
                  </a:schemeClr>
                </a:solidFill>
                <a:latin typeface="Century Gothic" panose="020B0502020202020204" pitchFamily="34" charset="0"/>
              </a:rPr>
              <a:t>third </a:t>
            </a:r>
            <a:r>
              <a:rPr lang="en-US" sz="3200" dirty="0">
                <a:solidFill>
                  <a:schemeClr val="accent2">
                    <a:lumMod val="50000"/>
                  </a:schemeClr>
                </a:solidFill>
                <a:latin typeface="Century Gothic" panose="020B0502020202020204" pitchFamily="34" charset="0"/>
              </a:rPr>
              <a:t>assumption is that decision-makers are rational actors in the sense that rational decision-making leads to the pursuit of the national interest.</a:t>
            </a:r>
          </a:p>
        </p:txBody>
      </p:sp>
    </p:spTree>
    <p:extLst>
      <p:ext uri="{BB962C8B-B14F-4D97-AF65-F5344CB8AC3E}">
        <p14:creationId xmlns:p14="http://schemas.microsoft.com/office/powerpoint/2010/main" val="3479010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3E9E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accent2">
                    <a:lumMod val="50000"/>
                  </a:schemeClr>
                </a:solidFill>
                <a:latin typeface="Century Gothic" panose="020B0502020202020204" pitchFamily="34" charset="0"/>
              </a:rPr>
              <a:t>Examples of IR Theories: Realism</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fontScale="92500"/>
          </a:bodyPr>
          <a:lstStyle/>
          <a:p>
            <a:pPr marL="457200" indent="-457200">
              <a:buFontTx/>
              <a:buChar char="-"/>
            </a:pPr>
            <a:r>
              <a:rPr lang="en-US" sz="3200" dirty="0">
                <a:solidFill>
                  <a:schemeClr val="accent2">
                    <a:lumMod val="50000"/>
                  </a:schemeClr>
                </a:solidFill>
                <a:latin typeface="Century Gothic" panose="020B0502020202020204" pitchFamily="34" charset="0"/>
              </a:rPr>
              <a:t>Realism suggests that all leaders, no matter what their political persuasion, </a:t>
            </a:r>
            <a:r>
              <a:rPr lang="en-US" sz="3200" dirty="0" err="1">
                <a:solidFill>
                  <a:schemeClr val="accent2">
                    <a:lumMod val="50000"/>
                  </a:schemeClr>
                </a:solidFill>
                <a:latin typeface="Century Gothic" panose="020B0502020202020204" pitchFamily="34" charset="0"/>
              </a:rPr>
              <a:t>recognise</a:t>
            </a:r>
            <a:r>
              <a:rPr lang="en-US" sz="3200" dirty="0">
                <a:solidFill>
                  <a:schemeClr val="accent2">
                    <a:lumMod val="50000"/>
                  </a:schemeClr>
                </a:solidFill>
                <a:latin typeface="Century Gothic" panose="020B0502020202020204" pitchFamily="34" charset="0"/>
              </a:rPr>
              <a:t> this as they attempt to manage their state’s affairs in order to survive in a competitive environment.</a:t>
            </a:r>
          </a:p>
          <a:p>
            <a:pPr marL="457200" indent="-457200">
              <a:buFontTx/>
              <a:buChar char="-"/>
            </a:pPr>
            <a:endParaRPr lang="en-US" sz="3200" dirty="0">
              <a:solidFill>
                <a:schemeClr val="accent2">
                  <a:lumMod val="50000"/>
                </a:schemeClr>
              </a:solidFill>
              <a:latin typeface="Century Gothic" panose="020B0502020202020204" pitchFamily="34" charset="0"/>
            </a:endParaRPr>
          </a:p>
          <a:p>
            <a:pPr marL="457200" indent="-457200">
              <a:buFontTx/>
              <a:buChar char="-"/>
            </a:pPr>
            <a:r>
              <a:rPr lang="en-US" sz="3200" dirty="0">
                <a:solidFill>
                  <a:schemeClr val="accent2">
                    <a:lumMod val="50000"/>
                  </a:schemeClr>
                </a:solidFill>
                <a:latin typeface="Century Gothic" panose="020B0502020202020204" pitchFamily="34" charset="0"/>
              </a:rPr>
              <a:t>The </a:t>
            </a:r>
            <a:r>
              <a:rPr lang="en-US" sz="3200" b="1" dirty="0">
                <a:solidFill>
                  <a:schemeClr val="accent2">
                    <a:lumMod val="50000"/>
                  </a:schemeClr>
                </a:solidFill>
                <a:latin typeface="Century Gothic" panose="020B0502020202020204" pitchFamily="34" charset="0"/>
              </a:rPr>
              <a:t>fourth </a:t>
            </a:r>
            <a:r>
              <a:rPr lang="en-US" sz="3200" dirty="0">
                <a:solidFill>
                  <a:schemeClr val="accent2">
                    <a:lumMod val="50000"/>
                  </a:schemeClr>
                </a:solidFill>
                <a:latin typeface="Century Gothic" panose="020B0502020202020204" pitchFamily="34" charset="0"/>
              </a:rPr>
              <a:t>assumption is that states live in a context of anarchy – that is, in the absence of anyone being in charge internationally. The often-used analogy of there being ‘no one to call’ in an international emergency helps to underline this point.</a:t>
            </a:r>
          </a:p>
        </p:txBody>
      </p:sp>
    </p:spTree>
    <p:extLst>
      <p:ext uri="{BB962C8B-B14F-4D97-AF65-F5344CB8AC3E}">
        <p14:creationId xmlns:p14="http://schemas.microsoft.com/office/powerpoint/2010/main" val="728249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32625</TotalTime>
  <Words>2051</Words>
  <Application>Microsoft Office PowerPoint</Application>
  <PresentationFormat>Widescreen</PresentationFormat>
  <Paragraphs>181</Paragraphs>
  <Slides>30</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Century Gothic</vt:lpstr>
      <vt:lpstr>Office Theme</vt:lpstr>
      <vt:lpstr>PMCb1002 - Academic Writing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PMCb1002 - Academic Writing</dc:title>
  <dc:creator>Catherine Girard</dc:creator>
  <cp:lastModifiedBy>Catherine Girard</cp:lastModifiedBy>
  <cp:revision>158</cp:revision>
  <dcterms:created xsi:type="dcterms:W3CDTF">2023-08-17T19:43:02Z</dcterms:created>
  <dcterms:modified xsi:type="dcterms:W3CDTF">2023-10-15T20:33:28Z</dcterms:modified>
</cp:coreProperties>
</file>