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75" r:id="rId4"/>
    <p:sldId id="263" r:id="rId5"/>
    <p:sldId id="264" r:id="rId6"/>
    <p:sldId id="266" r:id="rId7"/>
    <p:sldId id="265" r:id="rId8"/>
    <p:sldId id="267" r:id="rId9"/>
    <p:sldId id="268" r:id="rId10"/>
    <p:sldId id="269" r:id="rId11"/>
    <p:sldId id="270" r:id="rId12"/>
    <p:sldId id="273" r:id="rId13"/>
    <p:sldId id="272" r:id="rId14"/>
    <p:sldId id="274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8FC1"/>
    <a:srgbClr val="FCCAE2"/>
    <a:srgbClr val="D3E9EF"/>
    <a:srgbClr val="FADFD8"/>
    <a:srgbClr val="49898A"/>
    <a:srgbClr val="6FADC9"/>
    <a:srgbClr val="9ABCF3"/>
    <a:srgbClr val="B3DEE3"/>
    <a:srgbClr val="EBF3D8"/>
    <a:srgbClr val="A284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411DE8-5730-477A-A6E3-892FEC3398A9}" v="85" dt="2023-10-23T15:42:03.4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42"/>
    <p:restoredTop sz="88697"/>
  </p:normalViewPr>
  <p:slideViewPr>
    <p:cSldViewPr snapToGrid="0">
      <p:cViewPr varScale="1">
        <p:scale>
          <a:sx n="59" d="100"/>
          <a:sy n="59" d="100"/>
        </p:scale>
        <p:origin x="5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Girard" userId="c69cc9e3-4f03-4de7-8696-6a5e39e9308d" providerId="ADAL" clId="{C2411DE8-5730-477A-A6E3-892FEC3398A9}"/>
    <pc:docChg chg="undo custSel addSld delSld modSld sldOrd modMainMaster">
      <pc:chgData name="Catherine Girard" userId="c69cc9e3-4f03-4de7-8696-6a5e39e9308d" providerId="ADAL" clId="{C2411DE8-5730-477A-A6E3-892FEC3398A9}" dt="2023-10-23T15:51:42.550" v="5207" actId="20577"/>
      <pc:docMkLst>
        <pc:docMk/>
      </pc:docMkLst>
      <pc:sldChg chg="modSp mod setBg">
        <pc:chgData name="Catherine Girard" userId="c69cc9e3-4f03-4de7-8696-6a5e39e9308d" providerId="ADAL" clId="{C2411DE8-5730-477A-A6E3-892FEC3398A9}" dt="2023-10-23T14:03:07.502" v="3152" actId="27636"/>
        <pc:sldMkLst>
          <pc:docMk/>
          <pc:sldMk cId="629103195" sldId="256"/>
        </pc:sldMkLst>
        <pc:spChg chg="mod">
          <ac:chgData name="Catherine Girard" userId="c69cc9e3-4f03-4de7-8696-6a5e39e9308d" providerId="ADAL" clId="{C2411DE8-5730-477A-A6E3-892FEC3398A9}" dt="2023-10-23T12:09:19.711" v="2257" actId="207"/>
          <ac:spMkLst>
            <pc:docMk/>
            <pc:sldMk cId="629103195" sldId="256"/>
            <ac:spMk id="2" creationId="{BA025D9C-E759-5D43-2B10-538E1C1CC44A}"/>
          </ac:spMkLst>
        </pc:spChg>
        <pc:spChg chg="mod">
          <ac:chgData name="Catherine Girard" userId="c69cc9e3-4f03-4de7-8696-6a5e39e9308d" providerId="ADAL" clId="{C2411DE8-5730-477A-A6E3-892FEC3398A9}" dt="2023-10-23T14:03:07.502" v="3152" actId="27636"/>
          <ac:spMkLst>
            <pc:docMk/>
            <pc:sldMk cId="629103195" sldId="256"/>
            <ac:spMk id="3" creationId="{FD87CE1C-72FD-9576-0282-19DFFB81ACB2}"/>
          </ac:spMkLst>
        </pc:spChg>
        <pc:spChg chg="mod">
          <ac:chgData name="Catherine Girard" userId="c69cc9e3-4f03-4de7-8696-6a5e39e9308d" providerId="ADAL" clId="{C2411DE8-5730-477A-A6E3-892FEC3398A9}" dt="2023-10-23T14:02:28.389" v="3070" actId="27636"/>
          <ac:spMkLst>
            <pc:docMk/>
            <pc:sldMk cId="629103195" sldId="256"/>
            <ac:spMk id="4" creationId="{FFF56AEC-BC53-164A-546C-3AEFC93A6B08}"/>
          </ac:spMkLst>
        </pc:spChg>
        <pc:spChg chg="mod">
          <ac:chgData name="Catherine Girard" userId="c69cc9e3-4f03-4de7-8696-6a5e39e9308d" providerId="ADAL" clId="{C2411DE8-5730-477A-A6E3-892FEC3398A9}" dt="2023-10-23T12:09:29.623" v="2259" actId="208"/>
          <ac:spMkLst>
            <pc:docMk/>
            <pc:sldMk cId="629103195" sldId="256"/>
            <ac:spMk id="6" creationId="{6670BC22-05A5-AEFE-D3C9-0321F2A499F9}"/>
          </ac:spMkLst>
        </pc:spChg>
      </pc:sldChg>
      <pc:sldChg chg="addSp delSp modSp mod setBg">
        <pc:chgData name="Catherine Girard" userId="c69cc9e3-4f03-4de7-8696-6a5e39e9308d" providerId="ADAL" clId="{C2411DE8-5730-477A-A6E3-892FEC3398A9}" dt="2023-10-23T15:51:42.550" v="5207" actId="20577"/>
        <pc:sldMkLst>
          <pc:docMk/>
          <pc:sldMk cId="1276915467" sldId="262"/>
        </pc:sldMkLst>
        <pc:spChg chg="add del mod">
          <ac:chgData name="Catherine Girard" userId="c69cc9e3-4f03-4de7-8696-6a5e39e9308d" providerId="ADAL" clId="{C2411DE8-5730-477A-A6E3-892FEC3398A9}" dt="2023-10-23T12:09:40.908" v="2262" actId="478"/>
          <ac:spMkLst>
            <pc:docMk/>
            <pc:sldMk cId="1276915467" sldId="262"/>
            <ac:spMk id="2" creationId="{0E4E1BA1-75E4-8E13-AEC6-68A5E579625D}"/>
          </ac:spMkLst>
        </pc:spChg>
        <pc:spChg chg="add del mod">
          <ac:chgData name="Catherine Girard" userId="c69cc9e3-4f03-4de7-8696-6a5e39e9308d" providerId="ADAL" clId="{C2411DE8-5730-477A-A6E3-892FEC3398A9}" dt="2023-10-23T12:09:40.248" v="2261" actId="478"/>
          <ac:spMkLst>
            <pc:docMk/>
            <pc:sldMk cId="1276915467" sldId="262"/>
            <ac:spMk id="3" creationId="{3C0B85E1-07CE-1DE8-1885-F447CB266F87}"/>
          </ac:spMkLst>
        </pc:spChg>
        <pc:spChg chg="mod">
          <ac:chgData name="Catherine Girard" userId="c69cc9e3-4f03-4de7-8696-6a5e39e9308d" providerId="ADAL" clId="{C2411DE8-5730-477A-A6E3-892FEC3398A9}" dt="2023-10-23T12:10:42.543" v="2377" actId="20577"/>
          <ac:spMkLst>
            <pc:docMk/>
            <pc:sldMk cId="1276915467" sldId="262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23T15:51:42.550" v="5207" actId="20577"/>
          <ac:spMkLst>
            <pc:docMk/>
            <pc:sldMk cId="1276915467" sldId="262"/>
            <ac:spMk id="11" creationId="{29B047EE-C196-7CF3-8165-E644BBFF6E31}"/>
          </ac:spMkLst>
        </pc:spChg>
      </pc:sldChg>
      <pc:sldChg chg="modSp add mod">
        <pc:chgData name="Catherine Girard" userId="c69cc9e3-4f03-4de7-8696-6a5e39e9308d" providerId="ADAL" clId="{C2411DE8-5730-477A-A6E3-892FEC3398A9}" dt="2023-10-23T13:52:33.757" v="2546" actId="14100"/>
        <pc:sldMkLst>
          <pc:docMk/>
          <pc:sldMk cId="2921910277" sldId="263"/>
        </pc:sldMkLst>
        <pc:spChg chg="mod">
          <ac:chgData name="Catherine Girard" userId="c69cc9e3-4f03-4de7-8696-6a5e39e9308d" providerId="ADAL" clId="{C2411DE8-5730-477A-A6E3-892FEC3398A9}" dt="2023-10-23T13:52:33.757" v="2546" actId="14100"/>
          <ac:spMkLst>
            <pc:docMk/>
            <pc:sldMk cId="2921910277" sldId="263"/>
            <ac:spMk id="11" creationId="{29B047EE-C196-7CF3-8165-E644BBFF6E31}"/>
          </ac:spMkLst>
        </pc:spChg>
      </pc:sldChg>
      <pc:sldChg chg="modSp add mod">
        <pc:chgData name="Catherine Girard" userId="c69cc9e3-4f03-4de7-8696-6a5e39e9308d" providerId="ADAL" clId="{C2411DE8-5730-477A-A6E3-892FEC3398A9}" dt="2023-10-23T13:53:44.823" v="2614" actId="20577"/>
        <pc:sldMkLst>
          <pc:docMk/>
          <pc:sldMk cId="2299641426" sldId="264"/>
        </pc:sldMkLst>
        <pc:spChg chg="mod">
          <ac:chgData name="Catherine Girard" userId="c69cc9e3-4f03-4de7-8696-6a5e39e9308d" providerId="ADAL" clId="{C2411DE8-5730-477A-A6E3-892FEC3398A9}" dt="2023-10-23T13:53:44.823" v="2614" actId="20577"/>
          <ac:spMkLst>
            <pc:docMk/>
            <pc:sldMk cId="2299641426" sldId="264"/>
            <ac:spMk id="11" creationId="{29B047EE-C196-7CF3-8165-E644BBFF6E31}"/>
          </ac:spMkLst>
        </pc:spChg>
      </pc:sldChg>
      <pc:sldChg chg="modSp add del mod">
        <pc:chgData name="Catherine Girard" userId="c69cc9e3-4f03-4de7-8696-6a5e39e9308d" providerId="ADAL" clId="{C2411DE8-5730-477A-A6E3-892FEC3398A9}" dt="2023-10-23T14:02:02.525" v="3063" actId="20577"/>
        <pc:sldMkLst>
          <pc:docMk/>
          <pc:sldMk cId="565080309" sldId="265"/>
        </pc:sldMkLst>
        <pc:spChg chg="mod">
          <ac:chgData name="Catherine Girard" userId="c69cc9e3-4f03-4de7-8696-6a5e39e9308d" providerId="ADAL" clId="{C2411DE8-5730-477A-A6E3-892FEC3398A9}" dt="2023-10-23T14:02:02.525" v="3063" actId="20577"/>
          <ac:spMkLst>
            <pc:docMk/>
            <pc:sldMk cId="565080309" sldId="265"/>
            <ac:spMk id="11" creationId="{29B047EE-C196-7CF3-8165-E644BBFF6E31}"/>
          </ac:spMkLst>
        </pc:spChg>
      </pc:sldChg>
      <pc:sldChg chg="modSp add mod ord">
        <pc:chgData name="Catherine Girard" userId="c69cc9e3-4f03-4de7-8696-6a5e39e9308d" providerId="ADAL" clId="{C2411DE8-5730-477A-A6E3-892FEC3398A9}" dt="2023-10-23T13:56:58.812" v="2742" actId="20577"/>
        <pc:sldMkLst>
          <pc:docMk/>
          <pc:sldMk cId="4234778748" sldId="266"/>
        </pc:sldMkLst>
        <pc:spChg chg="mod">
          <ac:chgData name="Catherine Girard" userId="c69cc9e3-4f03-4de7-8696-6a5e39e9308d" providerId="ADAL" clId="{C2411DE8-5730-477A-A6E3-892FEC3398A9}" dt="2023-10-23T13:56:58.812" v="2742" actId="20577"/>
          <ac:spMkLst>
            <pc:docMk/>
            <pc:sldMk cId="4234778748" sldId="266"/>
            <ac:spMk id="11" creationId="{29B047EE-C196-7CF3-8165-E644BBFF6E31}"/>
          </ac:spMkLst>
        </pc:spChg>
      </pc:sldChg>
      <pc:sldChg chg="modSp del mod setBg">
        <pc:chgData name="Catherine Girard" userId="c69cc9e3-4f03-4de7-8696-6a5e39e9308d" providerId="ADAL" clId="{C2411DE8-5730-477A-A6E3-892FEC3398A9}" dt="2023-10-23T12:10:27.545" v="2332" actId="47"/>
        <pc:sldMkLst>
          <pc:docMk/>
          <pc:sldMk cId="450453004" sldId="267"/>
        </pc:sldMkLst>
        <pc:spChg chg="mod">
          <ac:chgData name="Catherine Girard" userId="c69cc9e3-4f03-4de7-8696-6a5e39e9308d" providerId="ADAL" clId="{C2411DE8-5730-477A-A6E3-892FEC3398A9}" dt="2023-10-15T20:29:59.069" v="1965" actId="20577"/>
          <ac:spMkLst>
            <pc:docMk/>
            <pc:sldMk cId="450453004" sldId="267"/>
            <ac:spMk id="11" creationId="{29B047EE-C196-7CF3-8165-E644BBFF6E31}"/>
          </ac:spMkLst>
        </pc:spChg>
      </pc:sldChg>
      <pc:sldChg chg="modSp add mod">
        <pc:chgData name="Catherine Girard" userId="c69cc9e3-4f03-4de7-8696-6a5e39e9308d" providerId="ADAL" clId="{C2411DE8-5730-477A-A6E3-892FEC3398A9}" dt="2023-10-23T14:02:04.793" v="3064" actId="20577"/>
        <pc:sldMkLst>
          <pc:docMk/>
          <pc:sldMk cId="3457625068" sldId="267"/>
        </pc:sldMkLst>
        <pc:spChg chg="mod">
          <ac:chgData name="Catherine Girard" userId="c69cc9e3-4f03-4de7-8696-6a5e39e9308d" providerId="ADAL" clId="{C2411DE8-5730-477A-A6E3-892FEC3398A9}" dt="2023-10-23T14:02:04.793" v="3064" actId="20577"/>
          <ac:spMkLst>
            <pc:docMk/>
            <pc:sldMk cId="3457625068" sldId="267"/>
            <ac:spMk id="11" creationId="{29B047EE-C196-7CF3-8165-E644BBFF6E31}"/>
          </ac:spMkLst>
        </pc:spChg>
      </pc:sldChg>
      <pc:sldChg chg="modSp del mod setBg">
        <pc:chgData name="Catherine Girard" userId="c69cc9e3-4f03-4de7-8696-6a5e39e9308d" providerId="ADAL" clId="{C2411DE8-5730-477A-A6E3-892FEC3398A9}" dt="2023-10-23T12:10:28.004" v="2333" actId="47"/>
        <pc:sldMkLst>
          <pc:docMk/>
          <pc:sldMk cId="417730723" sldId="268"/>
        </pc:sldMkLst>
        <pc:spChg chg="mod">
          <ac:chgData name="Catherine Girard" userId="c69cc9e3-4f03-4de7-8696-6a5e39e9308d" providerId="ADAL" clId="{C2411DE8-5730-477A-A6E3-892FEC3398A9}" dt="2023-10-15T20:31:41.953" v="2051" actId="27636"/>
          <ac:spMkLst>
            <pc:docMk/>
            <pc:sldMk cId="417730723" sldId="268"/>
            <ac:spMk id="11" creationId="{29B047EE-C196-7CF3-8165-E644BBFF6E31}"/>
          </ac:spMkLst>
        </pc:spChg>
      </pc:sldChg>
      <pc:sldChg chg="modSp add mod">
        <pc:chgData name="Catherine Girard" userId="c69cc9e3-4f03-4de7-8696-6a5e39e9308d" providerId="ADAL" clId="{C2411DE8-5730-477A-A6E3-892FEC3398A9}" dt="2023-10-23T14:02:12.720" v="3066" actId="20577"/>
        <pc:sldMkLst>
          <pc:docMk/>
          <pc:sldMk cId="989775954" sldId="268"/>
        </pc:sldMkLst>
        <pc:spChg chg="mod">
          <ac:chgData name="Catherine Girard" userId="c69cc9e3-4f03-4de7-8696-6a5e39e9308d" providerId="ADAL" clId="{C2411DE8-5730-477A-A6E3-892FEC3398A9}" dt="2023-10-23T14:02:12.720" v="3066" actId="20577"/>
          <ac:spMkLst>
            <pc:docMk/>
            <pc:sldMk cId="989775954" sldId="268"/>
            <ac:spMk id="11" creationId="{29B047EE-C196-7CF3-8165-E644BBFF6E31}"/>
          </ac:spMkLst>
        </pc:spChg>
      </pc:sldChg>
      <pc:sldChg chg="modSp add mod">
        <pc:chgData name="Catherine Girard" userId="c69cc9e3-4f03-4de7-8696-6a5e39e9308d" providerId="ADAL" clId="{C2411DE8-5730-477A-A6E3-892FEC3398A9}" dt="2023-10-23T14:02:10.129" v="3065" actId="20577"/>
        <pc:sldMkLst>
          <pc:docMk/>
          <pc:sldMk cId="1651810648" sldId="269"/>
        </pc:sldMkLst>
        <pc:spChg chg="mod">
          <ac:chgData name="Catherine Girard" userId="c69cc9e3-4f03-4de7-8696-6a5e39e9308d" providerId="ADAL" clId="{C2411DE8-5730-477A-A6E3-892FEC3398A9}" dt="2023-10-23T14:02:10.129" v="3065" actId="20577"/>
          <ac:spMkLst>
            <pc:docMk/>
            <pc:sldMk cId="1651810648" sldId="269"/>
            <ac:spMk id="11" creationId="{29B047EE-C196-7CF3-8165-E644BBFF6E31}"/>
          </ac:spMkLst>
        </pc:spChg>
      </pc:sldChg>
      <pc:sldChg chg="modSp del mod setBg">
        <pc:chgData name="Catherine Girard" userId="c69cc9e3-4f03-4de7-8696-6a5e39e9308d" providerId="ADAL" clId="{C2411DE8-5730-477A-A6E3-892FEC3398A9}" dt="2023-10-23T12:10:28.570" v="2334" actId="47"/>
        <pc:sldMkLst>
          <pc:docMk/>
          <pc:sldMk cId="4038033074" sldId="269"/>
        </pc:sldMkLst>
        <pc:spChg chg="mod">
          <ac:chgData name="Catherine Girard" userId="c69cc9e3-4f03-4de7-8696-6a5e39e9308d" providerId="ADAL" clId="{C2411DE8-5730-477A-A6E3-892FEC3398A9}" dt="2023-10-15T20:33:27.737" v="2218" actId="20577"/>
          <ac:spMkLst>
            <pc:docMk/>
            <pc:sldMk cId="4038033074" sldId="269"/>
            <ac:spMk id="11" creationId="{29B047EE-C196-7CF3-8165-E644BBFF6E31}"/>
          </ac:spMkLst>
        </pc:spChg>
      </pc:sldChg>
      <pc:sldChg chg="modSp add mod">
        <pc:chgData name="Catherine Girard" userId="c69cc9e3-4f03-4de7-8696-6a5e39e9308d" providerId="ADAL" clId="{C2411DE8-5730-477A-A6E3-892FEC3398A9}" dt="2023-10-23T15:27:42.327" v="3497" actId="20577"/>
        <pc:sldMkLst>
          <pc:docMk/>
          <pc:sldMk cId="2437776125" sldId="270"/>
        </pc:sldMkLst>
        <pc:spChg chg="mod">
          <ac:chgData name="Catherine Girard" userId="c69cc9e3-4f03-4de7-8696-6a5e39e9308d" providerId="ADAL" clId="{C2411DE8-5730-477A-A6E3-892FEC3398A9}" dt="2023-10-23T14:03:24.419" v="3184" actId="20577"/>
          <ac:spMkLst>
            <pc:docMk/>
            <pc:sldMk cId="2437776125" sldId="270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23T15:27:42.327" v="3497" actId="20577"/>
          <ac:spMkLst>
            <pc:docMk/>
            <pc:sldMk cId="2437776125" sldId="270"/>
            <ac:spMk id="11" creationId="{29B047EE-C196-7CF3-8165-E644BBFF6E31}"/>
          </ac:spMkLst>
        </pc:spChg>
      </pc:sldChg>
      <pc:sldChg chg="del setBg">
        <pc:chgData name="Catherine Girard" userId="c69cc9e3-4f03-4de7-8696-6a5e39e9308d" providerId="ADAL" clId="{C2411DE8-5730-477A-A6E3-892FEC3398A9}" dt="2023-10-23T12:10:29.119" v="2335" actId="47"/>
        <pc:sldMkLst>
          <pc:docMk/>
          <pc:sldMk cId="2754415723" sldId="270"/>
        </pc:sldMkLst>
      </pc:sldChg>
      <pc:sldChg chg="del setBg">
        <pc:chgData name="Catherine Girard" userId="c69cc9e3-4f03-4de7-8696-6a5e39e9308d" providerId="ADAL" clId="{C2411DE8-5730-477A-A6E3-892FEC3398A9}" dt="2023-10-23T12:10:29.603" v="2336" actId="47"/>
        <pc:sldMkLst>
          <pc:docMk/>
          <pc:sldMk cId="1351183266" sldId="271"/>
        </pc:sldMkLst>
      </pc:sldChg>
      <pc:sldChg chg="modSp add mod">
        <pc:chgData name="Catherine Girard" userId="c69cc9e3-4f03-4de7-8696-6a5e39e9308d" providerId="ADAL" clId="{C2411DE8-5730-477A-A6E3-892FEC3398A9}" dt="2023-10-23T15:42:06.793" v="4799" actId="27636"/>
        <pc:sldMkLst>
          <pc:docMk/>
          <pc:sldMk cId="1374259859" sldId="271"/>
        </pc:sldMkLst>
        <pc:spChg chg="mod">
          <ac:chgData name="Catherine Girard" userId="c69cc9e3-4f03-4de7-8696-6a5e39e9308d" providerId="ADAL" clId="{C2411DE8-5730-477A-A6E3-892FEC3398A9}" dt="2023-10-23T14:03:16.237" v="3162" actId="20577"/>
          <ac:spMkLst>
            <pc:docMk/>
            <pc:sldMk cId="1374259859" sldId="271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23T15:42:06.793" v="4799" actId="27636"/>
          <ac:spMkLst>
            <pc:docMk/>
            <pc:sldMk cId="1374259859" sldId="271"/>
            <ac:spMk id="11" creationId="{29B047EE-C196-7CF3-8165-E644BBFF6E31}"/>
          </ac:spMkLst>
        </pc:spChg>
      </pc:sldChg>
      <pc:sldChg chg="del setBg">
        <pc:chgData name="Catherine Girard" userId="c69cc9e3-4f03-4de7-8696-6a5e39e9308d" providerId="ADAL" clId="{C2411DE8-5730-477A-A6E3-892FEC3398A9}" dt="2023-10-23T12:10:30.112" v="2337" actId="47"/>
        <pc:sldMkLst>
          <pc:docMk/>
          <pc:sldMk cId="596087800" sldId="272"/>
        </pc:sldMkLst>
      </pc:sldChg>
      <pc:sldChg chg="modSp add mod">
        <pc:chgData name="Catherine Girard" userId="c69cc9e3-4f03-4de7-8696-6a5e39e9308d" providerId="ADAL" clId="{C2411DE8-5730-477A-A6E3-892FEC3398A9}" dt="2023-10-23T15:40:51.293" v="4689" actId="20577"/>
        <pc:sldMkLst>
          <pc:docMk/>
          <pc:sldMk cId="1199343385" sldId="272"/>
        </pc:sldMkLst>
        <pc:spChg chg="mod">
          <ac:chgData name="Catherine Girard" userId="c69cc9e3-4f03-4de7-8696-6a5e39e9308d" providerId="ADAL" clId="{C2411DE8-5730-477A-A6E3-892FEC3398A9}" dt="2023-10-23T15:40:51.293" v="4689" actId="20577"/>
          <ac:spMkLst>
            <pc:docMk/>
            <pc:sldMk cId="1199343385" sldId="272"/>
            <ac:spMk id="11" creationId="{29B047EE-C196-7CF3-8165-E644BBFF6E31}"/>
          </ac:spMkLst>
        </pc:spChg>
      </pc:sldChg>
      <pc:sldChg chg="addSp delSp modSp add mod">
        <pc:chgData name="Catherine Girard" userId="c69cc9e3-4f03-4de7-8696-6a5e39e9308d" providerId="ADAL" clId="{C2411DE8-5730-477A-A6E3-892FEC3398A9}" dt="2023-10-23T15:32:21.036" v="3738" actId="20577"/>
        <pc:sldMkLst>
          <pc:docMk/>
          <pc:sldMk cId="453495682" sldId="273"/>
        </pc:sldMkLst>
        <pc:spChg chg="add del mod">
          <ac:chgData name="Catherine Girard" userId="c69cc9e3-4f03-4de7-8696-6a5e39e9308d" providerId="ADAL" clId="{C2411DE8-5730-477A-A6E3-892FEC3398A9}" dt="2023-10-23T15:29:35.553" v="3504" actId="478"/>
          <ac:spMkLst>
            <pc:docMk/>
            <pc:sldMk cId="453495682" sldId="273"/>
            <ac:spMk id="3" creationId="{C0CE0E61-78F6-3786-3758-2FE53C8EF6D8}"/>
          </ac:spMkLst>
        </pc:spChg>
        <pc:spChg chg="add mod">
          <ac:chgData name="Catherine Girard" userId="c69cc9e3-4f03-4de7-8696-6a5e39e9308d" providerId="ADAL" clId="{C2411DE8-5730-477A-A6E3-892FEC3398A9}" dt="2023-10-23T15:32:21.036" v="3738" actId="20577"/>
          <ac:spMkLst>
            <pc:docMk/>
            <pc:sldMk cId="453495682" sldId="273"/>
            <ac:spMk id="6" creationId="{6027B8D2-FFE1-3F07-402C-B049FFAEA1F4}"/>
          </ac:spMkLst>
        </pc:spChg>
        <pc:spChg chg="del">
          <ac:chgData name="Catherine Girard" userId="c69cc9e3-4f03-4de7-8696-6a5e39e9308d" providerId="ADAL" clId="{C2411DE8-5730-477A-A6E3-892FEC3398A9}" dt="2023-10-23T15:29:30.918" v="3503" actId="478"/>
          <ac:spMkLst>
            <pc:docMk/>
            <pc:sldMk cId="453495682" sldId="273"/>
            <ac:spMk id="9" creationId="{7B254C2B-B6D2-2DBA-CD0E-9024082CE979}"/>
          </ac:spMkLst>
        </pc:spChg>
        <pc:spChg chg="del">
          <ac:chgData name="Catherine Girard" userId="c69cc9e3-4f03-4de7-8696-6a5e39e9308d" providerId="ADAL" clId="{C2411DE8-5730-477A-A6E3-892FEC3398A9}" dt="2023-10-23T15:29:07.067" v="3499" actId="478"/>
          <ac:spMkLst>
            <pc:docMk/>
            <pc:sldMk cId="453495682" sldId="273"/>
            <ac:spMk id="11" creationId="{29B047EE-C196-7CF3-8165-E644BBFF6E31}"/>
          </ac:spMkLst>
        </pc:spChg>
        <pc:picChg chg="add mod modCrop">
          <ac:chgData name="Catherine Girard" userId="c69cc9e3-4f03-4de7-8696-6a5e39e9308d" providerId="ADAL" clId="{C2411DE8-5730-477A-A6E3-892FEC3398A9}" dt="2023-10-23T15:29:54.095" v="3508" actId="14100"/>
          <ac:picMkLst>
            <pc:docMk/>
            <pc:sldMk cId="453495682" sldId="273"/>
            <ac:picMk id="5" creationId="{1DB214CA-75CA-5BF1-3001-6703A232DBC8}"/>
          </ac:picMkLst>
        </pc:picChg>
      </pc:sldChg>
      <pc:sldChg chg="del setBg">
        <pc:chgData name="Catherine Girard" userId="c69cc9e3-4f03-4de7-8696-6a5e39e9308d" providerId="ADAL" clId="{C2411DE8-5730-477A-A6E3-892FEC3398A9}" dt="2023-10-23T12:10:30.636" v="2338" actId="47"/>
        <pc:sldMkLst>
          <pc:docMk/>
          <pc:sldMk cId="3637961191" sldId="273"/>
        </pc:sldMkLst>
      </pc:sldChg>
      <pc:sldChg chg="modSp add mod ord">
        <pc:chgData name="Catherine Girard" userId="c69cc9e3-4f03-4de7-8696-6a5e39e9308d" providerId="ADAL" clId="{C2411DE8-5730-477A-A6E3-892FEC3398A9}" dt="2023-10-23T15:41:29.505" v="4761" actId="20577"/>
        <pc:sldMkLst>
          <pc:docMk/>
          <pc:sldMk cId="884044608" sldId="274"/>
        </pc:sldMkLst>
        <pc:spChg chg="mod">
          <ac:chgData name="Catherine Girard" userId="c69cc9e3-4f03-4de7-8696-6a5e39e9308d" providerId="ADAL" clId="{C2411DE8-5730-477A-A6E3-892FEC3398A9}" dt="2023-10-23T15:41:29.505" v="4761" actId="20577"/>
          <ac:spMkLst>
            <pc:docMk/>
            <pc:sldMk cId="884044608" sldId="274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7.115" v="2331" actId="47"/>
        <pc:sldMkLst>
          <pc:docMk/>
          <pc:sldMk cId="1905656594" sldId="274"/>
        </pc:sldMkLst>
        <pc:spChg chg="mod">
          <ac:chgData name="Catherine Girard" userId="c69cc9e3-4f03-4de7-8696-6a5e39e9308d" providerId="ADAL" clId="{C2411DE8-5730-477A-A6E3-892FEC3398A9}" dt="2023-10-15T20:28:10.059" v="1729" actId="20577"/>
          <ac:spMkLst>
            <pc:docMk/>
            <pc:sldMk cId="1905656594" sldId="274"/>
            <ac:spMk id="11" creationId="{29B047EE-C196-7CF3-8165-E644BBFF6E31}"/>
          </ac:spMkLst>
        </pc:spChg>
      </pc:sldChg>
      <pc:sldChg chg="add del">
        <pc:chgData name="Catherine Girard" userId="c69cc9e3-4f03-4de7-8696-6a5e39e9308d" providerId="ADAL" clId="{C2411DE8-5730-477A-A6E3-892FEC3398A9}" dt="2023-10-15T19:38:36.232" v="1" actId="2890"/>
        <pc:sldMkLst>
          <pc:docMk/>
          <pc:sldMk cId="4208105436" sldId="274"/>
        </pc:sldMkLst>
      </pc:sldChg>
      <pc:sldChg chg="add">
        <pc:chgData name="Catherine Girard" userId="c69cc9e3-4f03-4de7-8696-6a5e39e9308d" providerId="ADAL" clId="{C2411DE8-5730-477A-A6E3-892FEC3398A9}" dt="2023-10-23T15:50:12.675" v="4800" actId="2890"/>
        <pc:sldMkLst>
          <pc:docMk/>
          <pc:sldMk cId="1731517337" sldId="275"/>
        </pc:sldMkLst>
      </pc:sldChg>
      <pc:sldChg chg="delSp modSp add del mod setBg modNotesTx">
        <pc:chgData name="Catherine Girard" userId="c69cc9e3-4f03-4de7-8696-6a5e39e9308d" providerId="ADAL" clId="{C2411DE8-5730-477A-A6E3-892FEC3398A9}" dt="2023-10-23T12:10:19.188" v="2311" actId="47"/>
        <pc:sldMkLst>
          <pc:docMk/>
          <pc:sldMk cId="1754232680" sldId="275"/>
        </pc:sldMkLst>
        <pc:spChg chg="del">
          <ac:chgData name="Catherine Girard" userId="c69cc9e3-4f03-4de7-8696-6a5e39e9308d" providerId="ADAL" clId="{C2411DE8-5730-477A-A6E3-892FEC3398A9}" dt="2023-10-15T19:53:37.803" v="187" actId="478"/>
          <ac:spMkLst>
            <pc:docMk/>
            <pc:sldMk cId="1754232680" sldId="275"/>
            <ac:spMk id="2" creationId="{0E4E1BA1-75E4-8E13-AEC6-68A5E579625D}"/>
          </ac:spMkLst>
        </pc:spChg>
        <pc:spChg chg="mod">
          <ac:chgData name="Catherine Girard" userId="c69cc9e3-4f03-4de7-8696-6a5e39e9308d" providerId="ADAL" clId="{C2411DE8-5730-477A-A6E3-892FEC3398A9}" dt="2023-10-15T19:54:22.521" v="264" actId="20577"/>
          <ac:spMkLst>
            <pc:docMk/>
            <pc:sldMk cId="1754232680" sldId="275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15T19:56:49.688" v="311" actId="20577"/>
          <ac:spMkLst>
            <pc:docMk/>
            <pc:sldMk cId="1754232680" sldId="275"/>
            <ac:spMk id="11" creationId="{29B047EE-C196-7CF3-8165-E644BBFF6E31}"/>
          </ac:spMkLst>
        </pc:spChg>
      </pc:sldChg>
      <pc:sldChg chg="modSp add del mod setBg modNotesTx">
        <pc:chgData name="Catherine Girard" userId="c69cc9e3-4f03-4de7-8696-6a5e39e9308d" providerId="ADAL" clId="{C2411DE8-5730-477A-A6E3-892FEC3398A9}" dt="2023-10-23T12:10:20.695" v="2315" actId="47"/>
        <pc:sldMkLst>
          <pc:docMk/>
          <pc:sldMk cId="740178544" sldId="276"/>
        </pc:sldMkLst>
        <pc:spChg chg="mod">
          <ac:chgData name="Catherine Girard" userId="c69cc9e3-4f03-4de7-8696-6a5e39e9308d" providerId="ADAL" clId="{C2411DE8-5730-477A-A6E3-892FEC3398A9}" dt="2023-10-15T19:54:25.583" v="267" actId="20577"/>
          <ac:spMkLst>
            <pc:docMk/>
            <pc:sldMk cId="740178544" sldId="276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15T20:01:19.492" v="371" actId="113"/>
          <ac:spMkLst>
            <pc:docMk/>
            <pc:sldMk cId="740178544" sldId="276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3.963" v="2323" actId="47"/>
        <pc:sldMkLst>
          <pc:docMk/>
          <pc:sldMk cId="2565237830" sldId="277"/>
        </pc:sldMkLst>
        <pc:spChg chg="mod">
          <ac:chgData name="Catherine Girard" userId="c69cc9e3-4f03-4de7-8696-6a5e39e9308d" providerId="ADAL" clId="{C2411DE8-5730-477A-A6E3-892FEC3398A9}" dt="2023-10-15T20:10:15.940" v="670" actId="20577"/>
          <ac:spMkLst>
            <pc:docMk/>
            <pc:sldMk cId="2565237830" sldId="277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15T20:16:32.848" v="1159" actId="20577"/>
          <ac:spMkLst>
            <pc:docMk/>
            <pc:sldMk cId="2565237830" sldId="277"/>
            <ac:spMk id="11" creationId="{29B047EE-C196-7CF3-8165-E644BBFF6E31}"/>
          </ac:spMkLst>
        </pc:spChg>
      </pc:sldChg>
      <pc:sldChg chg="modSp add del mod setBg modNotesTx">
        <pc:chgData name="Catherine Girard" userId="c69cc9e3-4f03-4de7-8696-6a5e39e9308d" providerId="ADAL" clId="{C2411DE8-5730-477A-A6E3-892FEC3398A9}" dt="2023-10-23T12:10:22.461" v="2319" actId="47"/>
        <pc:sldMkLst>
          <pc:docMk/>
          <pc:sldMk cId="4241003870" sldId="278"/>
        </pc:sldMkLst>
        <pc:spChg chg="mod">
          <ac:chgData name="Catherine Girard" userId="c69cc9e3-4f03-4de7-8696-6a5e39e9308d" providerId="ADAL" clId="{C2411DE8-5730-477A-A6E3-892FEC3398A9}" dt="2023-10-15T20:04:51.891" v="593" actId="20577"/>
          <ac:spMkLst>
            <pc:docMk/>
            <pc:sldMk cId="4241003870" sldId="278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15T20:05:54.675" v="602" actId="20577"/>
          <ac:spMkLst>
            <pc:docMk/>
            <pc:sldMk cId="4241003870" sldId="278"/>
            <ac:spMk id="11" creationId="{29B047EE-C196-7CF3-8165-E644BBFF6E31}"/>
          </ac:spMkLst>
        </pc:spChg>
      </pc:sldChg>
      <pc:sldChg chg="modSp add del mod setBg modNotesTx">
        <pc:chgData name="Catherine Girard" userId="c69cc9e3-4f03-4de7-8696-6a5e39e9308d" providerId="ADAL" clId="{C2411DE8-5730-477A-A6E3-892FEC3398A9}" dt="2023-10-23T12:10:25.071" v="2326" actId="47"/>
        <pc:sldMkLst>
          <pc:docMk/>
          <pc:sldMk cId="1830018718" sldId="279"/>
        </pc:sldMkLst>
        <pc:spChg chg="mod">
          <ac:chgData name="Catherine Girard" userId="c69cc9e3-4f03-4de7-8696-6a5e39e9308d" providerId="ADAL" clId="{C2411DE8-5730-477A-A6E3-892FEC3398A9}" dt="2023-10-15T20:20:15.845" v="1295" actId="20577"/>
          <ac:spMkLst>
            <pc:docMk/>
            <pc:sldMk cId="1830018718" sldId="279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15T20:19:43.014" v="1247" actId="20577"/>
          <ac:spMkLst>
            <pc:docMk/>
            <pc:sldMk cId="1830018718" sldId="279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19.621" v="2312" actId="47"/>
        <pc:sldMkLst>
          <pc:docMk/>
          <pc:sldMk cId="2061609422" sldId="280"/>
        </pc:sldMkLst>
        <pc:spChg chg="mod">
          <ac:chgData name="Catherine Girard" userId="c69cc9e3-4f03-4de7-8696-6a5e39e9308d" providerId="ADAL" clId="{C2411DE8-5730-477A-A6E3-892FEC3398A9}" dt="2023-10-15T19:57:30.125" v="330" actId="20577"/>
          <ac:spMkLst>
            <pc:docMk/>
            <pc:sldMk cId="2061609422" sldId="280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19.912" v="2313" actId="47"/>
        <pc:sldMkLst>
          <pc:docMk/>
          <pc:sldMk cId="3467022987" sldId="281"/>
        </pc:sldMkLst>
        <pc:spChg chg="mod">
          <ac:chgData name="Catherine Girard" userId="c69cc9e3-4f03-4de7-8696-6a5e39e9308d" providerId="ADAL" clId="{C2411DE8-5730-477A-A6E3-892FEC3398A9}" dt="2023-10-15T19:59:11.988" v="349" actId="20577"/>
          <ac:spMkLst>
            <pc:docMk/>
            <pc:sldMk cId="3467022987" sldId="281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0.284" v="2314" actId="47"/>
        <pc:sldMkLst>
          <pc:docMk/>
          <pc:sldMk cId="121309742" sldId="282"/>
        </pc:sldMkLst>
        <pc:spChg chg="mod">
          <ac:chgData name="Catherine Girard" userId="c69cc9e3-4f03-4de7-8696-6a5e39e9308d" providerId="ADAL" clId="{C2411DE8-5730-477A-A6E3-892FEC3398A9}" dt="2023-10-15T19:59:47.767" v="353" actId="20577"/>
          <ac:spMkLst>
            <pc:docMk/>
            <pc:sldMk cId="121309742" sldId="282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1.040" v="2316" actId="47"/>
        <pc:sldMkLst>
          <pc:docMk/>
          <pc:sldMk cId="3479010365" sldId="283"/>
        </pc:sldMkLst>
        <pc:spChg chg="mod">
          <ac:chgData name="Catherine Girard" userId="c69cc9e3-4f03-4de7-8696-6a5e39e9308d" providerId="ADAL" clId="{C2411DE8-5730-477A-A6E3-892FEC3398A9}" dt="2023-10-15T20:02:13.097" v="457" actId="20577"/>
          <ac:spMkLst>
            <pc:docMk/>
            <pc:sldMk cId="3479010365" sldId="283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1.392" v="2317" actId="47"/>
        <pc:sldMkLst>
          <pc:docMk/>
          <pc:sldMk cId="728249798" sldId="284"/>
        </pc:sldMkLst>
        <pc:spChg chg="mod">
          <ac:chgData name="Catherine Girard" userId="c69cc9e3-4f03-4de7-8696-6a5e39e9308d" providerId="ADAL" clId="{C2411DE8-5730-477A-A6E3-892FEC3398A9}" dt="2023-10-15T20:03:05.403" v="516" actId="20577"/>
          <ac:spMkLst>
            <pc:docMk/>
            <pc:sldMk cId="728249798" sldId="284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1.832" v="2318" actId="47"/>
        <pc:sldMkLst>
          <pc:docMk/>
          <pc:sldMk cId="3418860948" sldId="285"/>
        </pc:sldMkLst>
        <pc:spChg chg="mod">
          <ac:chgData name="Catherine Girard" userId="c69cc9e3-4f03-4de7-8696-6a5e39e9308d" providerId="ADAL" clId="{C2411DE8-5730-477A-A6E3-892FEC3398A9}" dt="2023-10-15T20:04:24.209" v="583" actId="20577"/>
          <ac:spMkLst>
            <pc:docMk/>
            <pc:sldMk cId="3418860948" sldId="285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2.831" v="2320" actId="47"/>
        <pc:sldMkLst>
          <pc:docMk/>
          <pc:sldMk cId="4042204723" sldId="286"/>
        </pc:sldMkLst>
        <pc:spChg chg="mod">
          <ac:chgData name="Catherine Girard" userId="c69cc9e3-4f03-4de7-8696-6a5e39e9308d" providerId="ADAL" clId="{C2411DE8-5730-477A-A6E3-892FEC3398A9}" dt="2023-10-15T20:06:41.602" v="618" actId="20577"/>
          <ac:spMkLst>
            <pc:docMk/>
            <pc:sldMk cId="4042204723" sldId="286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3.196" v="2321" actId="47"/>
        <pc:sldMkLst>
          <pc:docMk/>
          <pc:sldMk cId="4159109205" sldId="287"/>
        </pc:sldMkLst>
        <pc:spChg chg="mod">
          <ac:chgData name="Catherine Girard" userId="c69cc9e3-4f03-4de7-8696-6a5e39e9308d" providerId="ADAL" clId="{C2411DE8-5730-477A-A6E3-892FEC3398A9}" dt="2023-10-15T20:07:16.394" v="630"/>
          <ac:spMkLst>
            <pc:docMk/>
            <pc:sldMk cId="4159109205" sldId="287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3.587" v="2322" actId="47"/>
        <pc:sldMkLst>
          <pc:docMk/>
          <pc:sldMk cId="1165795825" sldId="288"/>
        </pc:sldMkLst>
        <pc:spChg chg="mod">
          <ac:chgData name="Catherine Girard" userId="c69cc9e3-4f03-4de7-8696-6a5e39e9308d" providerId="ADAL" clId="{C2411DE8-5730-477A-A6E3-892FEC3398A9}" dt="2023-10-15T20:08:03.425" v="643" actId="27636"/>
          <ac:spMkLst>
            <pc:docMk/>
            <pc:sldMk cId="1165795825" sldId="288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6.776" v="2330" actId="47"/>
        <pc:sldMkLst>
          <pc:docMk/>
          <pc:sldMk cId="3487972792" sldId="289"/>
        </pc:sldMkLst>
        <pc:spChg chg="mod">
          <ac:chgData name="Catherine Girard" userId="c69cc9e3-4f03-4de7-8696-6a5e39e9308d" providerId="ADAL" clId="{C2411DE8-5730-477A-A6E3-892FEC3398A9}" dt="2023-10-15T20:12:08.711" v="754" actId="20577"/>
          <ac:spMkLst>
            <pc:docMk/>
            <pc:sldMk cId="3487972792" sldId="289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15T20:14:02.338" v="979" actId="20577"/>
          <ac:spMkLst>
            <pc:docMk/>
            <pc:sldMk cId="3487972792" sldId="289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4.351" v="2324" actId="47"/>
        <pc:sldMkLst>
          <pc:docMk/>
          <pc:sldMk cId="790116824" sldId="290"/>
        </pc:sldMkLst>
        <pc:spChg chg="mod">
          <ac:chgData name="Catherine Girard" userId="c69cc9e3-4f03-4de7-8696-6a5e39e9308d" providerId="ADAL" clId="{C2411DE8-5730-477A-A6E3-892FEC3398A9}" dt="2023-10-15T20:19:13.642" v="1205" actId="27636"/>
          <ac:spMkLst>
            <pc:docMk/>
            <pc:sldMk cId="790116824" sldId="290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4.717" v="2325" actId="47"/>
        <pc:sldMkLst>
          <pc:docMk/>
          <pc:sldMk cId="2648961041" sldId="291"/>
        </pc:sldMkLst>
        <pc:spChg chg="mod">
          <ac:chgData name="Catherine Girard" userId="c69cc9e3-4f03-4de7-8696-6a5e39e9308d" providerId="ADAL" clId="{C2411DE8-5730-477A-A6E3-892FEC3398A9}" dt="2023-10-15T20:19:57.172" v="1283" actId="20577"/>
          <ac:spMkLst>
            <pc:docMk/>
            <pc:sldMk cId="2648961041" sldId="291"/>
            <ac:spMk id="11" creationId="{29B047EE-C196-7CF3-8165-E644BBFF6E31}"/>
          </ac:spMkLst>
        </pc:spChg>
      </pc:sldChg>
      <pc:sldChg chg="modSp add del mod">
        <pc:chgData name="Catherine Girard" userId="c69cc9e3-4f03-4de7-8696-6a5e39e9308d" providerId="ADAL" clId="{C2411DE8-5730-477A-A6E3-892FEC3398A9}" dt="2023-10-15T20:20:47.654" v="1310" actId="2696"/>
        <pc:sldMkLst>
          <pc:docMk/>
          <pc:sldMk cId="3987281397" sldId="292"/>
        </pc:sldMkLst>
        <pc:spChg chg="mod">
          <ac:chgData name="Catherine Girard" userId="c69cc9e3-4f03-4de7-8696-6a5e39e9308d" providerId="ADAL" clId="{C2411DE8-5730-477A-A6E3-892FEC3398A9}" dt="2023-10-15T20:20:40.798" v="1306" actId="20577"/>
          <ac:spMkLst>
            <pc:docMk/>
            <pc:sldMk cId="3987281397" sldId="292"/>
            <ac:spMk id="11" creationId="{29B047EE-C196-7CF3-8165-E644BBFF6E31}"/>
          </ac:spMkLst>
        </pc:spChg>
      </pc:sldChg>
      <pc:sldChg chg="modSp add del mod ord setBg">
        <pc:chgData name="Catherine Girard" userId="c69cc9e3-4f03-4de7-8696-6a5e39e9308d" providerId="ADAL" clId="{C2411DE8-5730-477A-A6E3-892FEC3398A9}" dt="2023-10-23T12:10:25.469" v="2327" actId="47"/>
        <pc:sldMkLst>
          <pc:docMk/>
          <pc:sldMk cId="2596918506" sldId="293"/>
        </pc:sldMkLst>
        <pc:spChg chg="mod">
          <ac:chgData name="Catherine Girard" userId="c69cc9e3-4f03-4de7-8696-6a5e39e9308d" providerId="ADAL" clId="{C2411DE8-5730-477A-A6E3-892FEC3398A9}" dt="2023-10-15T20:20:53.125" v="1319" actId="20577"/>
          <ac:spMkLst>
            <pc:docMk/>
            <pc:sldMk cId="2596918506" sldId="293"/>
            <ac:spMk id="9" creationId="{7B254C2B-B6D2-2DBA-CD0E-9024082CE979}"/>
          </ac:spMkLst>
        </pc:spChg>
        <pc:spChg chg="mod">
          <ac:chgData name="Catherine Girard" userId="c69cc9e3-4f03-4de7-8696-6a5e39e9308d" providerId="ADAL" clId="{C2411DE8-5730-477A-A6E3-892FEC3398A9}" dt="2023-10-15T20:22:09.736" v="1366" actId="20577"/>
          <ac:spMkLst>
            <pc:docMk/>
            <pc:sldMk cId="2596918506" sldId="293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5.858" v="2328" actId="47"/>
        <pc:sldMkLst>
          <pc:docMk/>
          <pc:sldMk cId="2495298466" sldId="294"/>
        </pc:sldMkLst>
        <pc:spChg chg="mod">
          <ac:chgData name="Catherine Girard" userId="c69cc9e3-4f03-4de7-8696-6a5e39e9308d" providerId="ADAL" clId="{C2411DE8-5730-477A-A6E3-892FEC3398A9}" dt="2023-10-15T20:24:17.670" v="1399" actId="313"/>
          <ac:spMkLst>
            <pc:docMk/>
            <pc:sldMk cId="2495298466" sldId="294"/>
            <ac:spMk id="11" creationId="{29B047EE-C196-7CF3-8165-E644BBFF6E31}"/>
          </ac:spMkLst>
        </pc:spChg>
      </pc:sldChg>
      <pc:sldChg chg="modSp add del mod setBg">
        <pc:chgData name="Catherine Girard" userId="c69cc9e3-4f03-4de7-8696-6a5e39e9308d" providerId="ADAL" clId="{C2411DE8-5730-477A-A6E3-892FEC3398A9}" dt="2023-10-23T12:10:26.385" v="2329" actId="47"/>
        <pc:sldMkLst>
          <pc:docMk/>
          <pc:sldMk cId="1417089154" sldId="295"/>
        </pc:sldMkLst>
        <pc:spChg chg="mod">
          <ac:chgData name="Catherine Girard" userId="c69cc9e3-4f03-4de7-8696-6a5e39e9308d" providerId="ADAL" clId="{C2411DE8-5730-477A-A6E3-892FEC3398A9}" dt="2023-10-15T20:25:36.496" v="1546" actId="20577"/>
          <ac:spMkLst>
            <pc:docMk/>
            <pc:sldMk cId="1417089154" sldId="295"/>
            <ac:spMk id="11" creationId="{29B047EE-C196-7CF3-8165-E644BBFF6E31}"/>
          </ac:spMkLst>
        </pc:spChg>
      </pc:sldChg>
      <pc:sldMasterChg chg="setBg modSldLayout">
        <pc:chgData name="Catherine Girard" userId="c69cc9e3-4f03-4de7-8696-6a5e39e9308d" providerId="ADAL" clId="{C2411DE8-5730-477A-A6E3-892FEC3398A9}" dt="2023-10-23T12:10:14.526" v="2310"/>
        <pc:sldMasterMkLst>
          <pc:docMk/>
          <pc:sldMasterMk cId="2426100049" sldId="2147483648"/>
        </pc:sldMasterMkLst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1197969759" sldId="2147483649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992611363" sldId="2147483650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1164359222" sldId="2147483651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675500052" sldId="2147483652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3233465992" sldId="2147483653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982737874" sldId="2147483654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2774648756" sldId="2147483655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1617379326" sldId="2147483656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2643573867" sldId="2147483657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1071365227" sldId="2147483658"/>
          </pc:sldLayoutMkLst>
        </pc:sldLayoutChg>
        <pc:sldLayoutChg chg="setBg">
          <pc:chgData name="Catherine Girard" userId="c69cc9e3-4f03-4de7-8696-6a5e39e9308d" providerId="ADAL" clId="{C2411DE8-5730-477A-A6E3-892FEC3398A9}" dt="2023-10-23T12:10:14.526" v="2310"/>
          <pc:sldLayoutMkLst>
            <pc:docMk/>
            <pc:sldMasterMk cId="2426100049" sldId="2147483648"/>
            <pc:sldLayoutMk cId="3896036541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C3D6E-5D92-254A-B201-49ADBD074A2E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618F2-F4C3-844A-8632-716A53CE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1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58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05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21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30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804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8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26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31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20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59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71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42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51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80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69AF-4E7F-C4C0-5B54-53D9D0355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B0B0E-4ACC-32AA-CC72-435BEED98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89365-929B-7E7B-F3B3-CC1E6346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23881-C477-88B3-AEFE-2C2301BB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517B8-C650-1C4B-BEC2-384FEE09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6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7A1C2-BFCE-EC8B-55C7-ED1C55D2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E2410-DF05-D283-2393-1E5B87D93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FB702-F0D2-F825-98B0-5A12B0C0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3467-0299-04EB-7E1E-F582B2A3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E106F-F878-67FA-385D-F74B8CBC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6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C6A954-E157-2F71-D0C8-7E494BD5F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E661D-FBC5-E992-4948-4DBEA2F6C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07671-2370-38FA-77EB-80E692B8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522C3-7826-DFB9-843E-17D1A6C5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366A6-1273-043C-FDA0-6B203DCC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3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ED2A-55B7-44C9-F2F4-B51D1608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7F00A-F599-8585-5F83-9143F718C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68FDD-A64E-FC5E-A9B4-B3D60F147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2B5F8-FEB5-35B0-AEB8-88E4DAC4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BCF5E-0212-53FD-2A95-FAB4228A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1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A2A73-E6DD-9A39-00DA-BE764B250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50080-CA5D-3923-092E-BCBE6938B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404A1-AD08-EEBA-75EE-6AC04FE2E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C4C4D-721D-863E-CEF0-9389246CE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9B491-6AB0-17A7-E856-8067E784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5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2C99-F402-9252-AE6C-4B32C01D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0DB9B-9181-E0CB-4523-640F4C583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91555-B3CA-5010-E7F8-E00587780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B55D0-CF1F-D4EB-665A-3146275E5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8A2A57-23CF-42B1-0E52-2D00A99F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83771-2F20-45B8-B8E7-3AFC9A55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0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F90E-5872-9ACB-9DDB-C5F1591A5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34A1D-7153-4AAC-5802-B202FD4A4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EDDED-49A0-055A-4C28-FB758E553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927578-288D-0DC4-81ED-10F909AD19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25534-CF77-0B0E-5400-D851E39AC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3C0E42-32B8-549C-FF8B-4D8FE9D23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9D87A-C6A9-B7DC-516A-32A214C6E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91B19C-689E-0705-266F-8FB7A827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6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1BF83-ABC4-E71B-D7FB-3310A526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F1E1D2-F693-15EA-1464-3681A0FCC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65A870-FAAD-A344-5B87-195302494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CB39B6-2492-2621-87C4-EBD64C97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3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B341D6-483D-6698-7864-77664E08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5640F-D467-1AE9-98AF-02B935F2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5208E-9003-54D7-9AF3-8BE88DD2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ECF53-CB65-04A9-7EE3-1667B637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B759F-2E0C-819C-1047-3195AA6B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991BE-FAD6-235D-142B-EFA0CB306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B936A-9F57-D21F-EAFA-73BCC8228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56BCD-5A69-082D-DFD8-FECAFE69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78EF2-2034-DEA6-1F54-56E516E8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7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4D599-F9A2-0C34-D7C9-4EA5BEA0B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470A0-971A-B6F2-C564-7AC6C06BB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10E22-F3EF-4D32-B413-2077486AB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ED8E0-FED2-FB09-DC06-AC2A930B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3C788-BAB3-7E6F-0B0F-C94BE0EE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679C4-CC16-F773-EFE6-F4ADB6678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7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FB1E9-2154-0012-9680-FA6B4DF7F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D38FA-CD41-8903-E6A8-48DB00128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B7E7-F9A4-CFED-DD17-C46EE5347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B1A4-4BD3-E14B-B5DB-C2489EE8345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27ECC-9562-7099-935C-51ADD0737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DBED9-2CE6-F594-32B8-3439B2D8A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0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jv.muni.cz/en/foreign-students/writing-lab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25D9C-E759-5D43-2B10-538E1C1CC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727" y="2014538"/>
            <a:ext cx="10425112" cy="12382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PMCb1002 - Academic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7CE1C-72FD-9576-0282-19DFFB81A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5371" y="3414712"/>
            <a:ext cx="10029825" cy="92868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Autumn 2023, Class 6 of 6</a:t>
            </a:r>
          </a:p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Editing your work, giving and receiving feedback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FF56AEC-BC53-164A-546C-3AEFC93A6B08}"/>
              </a:ext>
            </a:extLst>
          </p:cNvPr>
          <p:cNvSpPr txBox="1">
            <a:spLocks/>
          </p:cNvSpPr>
          <p:nvPr/>
        </p:nvSpPr>
        <p:spPr>
          <a:xfrm>
            <a:off x="1095371" y="3429000"/>
            <a:ext cx="10029825" cy="130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70BC22-05A5-AEFE-D3C9-0321F2A499F9}"/>
              </a:ext>
            </a:extLst>
          </p:cNvPr>
          <p:cNvSpPr/>
          <p:nvPr/>
        </p:nvSpPr>
        <p:spPr>
          <a:xfrm>
            <a:off x="666746" y="1938338"/>
            <a:ext cx="10887075" cy="26289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ABCF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03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Research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8. Conclusion: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Clearly states the answer to your main research question with a short summary of the research process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Counter-arguments (if available): what are the main objections to your research, and can you defend your thesis from them?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Make recommendations for future work on your thesis or dissertation topic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Show what new knowledge you have contributed to your field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810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How to edit your work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Reread the requirements and make sure you have everything requested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Print it out 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Read it out loud 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Give it time before you go back to it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Make yourself a checklist of necessary items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Use software like Grammarly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Fact check and ensure you have proper citations</a:t>
            </a:r>
          </a:p>
        </p:txBody>
      </p:sp>
    </p:spTree>
    <p:extLst>
      <p:ext uri="{BB962C8B-B14F-4D97-AF65-F5344CB8AC3E}">
        <p14:creationId xmlns:p14="http://schemas.microsoft.com/office/powerpoint/2010/main" val="2437776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checklist with white squares&#10;&#10;Description automatically generated">
            <a:extLst>
              <a:ext uri="{FF2B5EF4-FFF2-40B4-BE49-F238E27FC236}">
                <a16:creationId xmlns:a16="http://schemas.microsoft.com/office/drawing/2014/main" id="{1DB214CA-75CA-5BF1-3001-6703A232DB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294" b="13333"/>
          <a:stretch/>
        </p:blipFill>
        <p:spPr>
          <a:xfrm>
            <a:off x="0" y="7789"/>
            <a:ext cx="5900057" cy="6850211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6027B8D2-FFE1-3F07-402C-B049FFAEA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762000"/>
            <a:ext cx="5780315" cy="5943600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Here are a few ways to strengthen your writing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I often read from the end to the beginning so the paragraphs are stand-alone items</a:t>
            </a:r>
          </a:p>
        </p:txBody>
      </p:sp>
    </p:spTree>
    <p:extLst>
      <p:ext uri="{BB962C8B-B14F-4D97-AF65-F5344CB8AC3E}">
        <p14:creationId xmlns:p14="http://schemas.microsoft.com/office/powerpoint/2010/main" val="453495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Giving Feedback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Be kind and diplomatic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Read through the whole text first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Be as specific as possible with the feedback and offer advice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Comments should be actionable 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Quality &gt; quantity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Proofreading is different from editing 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Share your tips and ideas</a:t>
            </a:r>
          </a:p>
        </p:txBody>
      </p:sp>
    </p:spTree>
    <p:extLst>
      <p:ext uri="{BB962C8B-B14F-4D97-AF65-F5344CB8AC3E}">
        <p14:creationId xmlns:p14="http://schemas.microsoft.com/office/powerpoint/2010/main" val="1199343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Receiving Feedback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You can ask for feedback at any stage of your writing or research and specify on what you want feedback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The person providing feedback means well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The amount of feedback will vary 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You do not have to follow everything the reviewer has suggested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If you do not understand some comments, ask!</a:t>
            </a:r>
          </a:p>
        </p:txBody>
      </p:sp>
    </p:spTree>
    <p:extLst>
      <p:ext uri="{BB962C8B-B14F-4D97-AF65-F5344CB8AC3E}">
        <p14:creationId xmlns:p14="http://schemas.microsoft.com/office/powerpoint/2010/main" val="884044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Receiving Feedback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5288075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Use the feedback for other papers to develop better writing and research techniques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Save a copy of your original work before editing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Feedback, especially before you submit your final work, are much more important than the grade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For this class, once your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final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paper is submitted, you cannot resubmit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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Masaryk University Writing Lab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4259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Research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46329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0. Title, </a:t>
            </a:r>
            <a:r>
              <a:rPr lang="en-US" sz="320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Abstract, and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Keywords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While this belongs at the beginning of a paper, it is done at the end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The title should be catchy and informative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The abstract tells readers everything about your paper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About 5 keywords that represent your paper</a:t>
            </a:r>
          </a:p>
        </p:txBody>
      </p:sp>
    </p:spTree>
    <p:extLst>
      <p:ext uri="{BB962C8B-B14F-4D97-AF65-F5344CB8AC3E}">
        <p14:creationId xmlns:p14="http://schemas.microsoft.com/office/powerpoint/2010/main" val="127691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Research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46329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1. Introduction that contains: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A descriptive preview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A brief exploration of the pre-existing literature/context in which you are embedding your research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A summary of how you will answer your research question and what your findings will tell us about the world in which you are writing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51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Research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2. Theoretical background: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Your papers always need to follow a theoretical framework that connects your research to existing knowledge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It gives you a basis for your hypotheses and choice of research methods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It guides your analyses by suggesting concepts and relationships to explore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910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Research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3. Contextual background: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Describe and give context to the situation that you are analyzing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The short history of the issue you are tackling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The history can be much longer than the period you are analyzing – focus on what you are writing about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641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Research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4. Methodology: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Quantitative or qualitative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Explain the approach you chose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Describe how you collected the data you used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Explain the methods you used to analyze the data you collected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Evaluate and justify the methodological choices you made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This allows readers to check whether your approach is accurate and dependable 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778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Research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5. Analysis: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Once you have conducted your research, you will then have to analyze it to examine its implications and support a defensible claim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Provide the main points, the evidence used to support each, and the credibility of your evidence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Explain potential biases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Describe the implications of the information 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It can be divided into various sub-sections/categories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080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Research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6. Findings: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It can be its own section, or it can be in the analysis or in the conclusion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Findings may be reported in written text, tables, graphs, and other illustrations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Include a contextual analysis of the data by tying it back to the research question(s)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25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Research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2"/>
            <a:ext cx="10425112" cy="4645818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7. Discussion: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Not always necessary on its own. Can be part of the conclusion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This section connects your results to previous research studies, makes explicit connections back to your research question(s) and includes an explanation about how the results might be generalized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Can also include an analysis of any unexpected findings, with a description of the unexpected finding, a brief interpretation as to why you believe it appeared and, if necessary, its possible significance in relation to the overall study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775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32842</TotalTime>
  <Words>801</Words>
  <Application>Microsoft Office PowerPoint</Application>
  <PresentationFormat>Widescreen</PresentationFormat>
  <Paragraphs>101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Office Theme</vt:lpstr>
      <vt:lpstr>PMCb1002 - Academic Writing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PMCb1002 - Academic Writing</dc:title>
  <dc:creator>Catherine Girard</dc:creator>
  <cp:lastModifiedBy>Catherine Girard</cp:lastModifiedBy>
  <cp:revision>158</cp:revision>
  <dcterms:created xsi:type="dcterms:W3CDTF">2023-08-17T19:43:02Z</dcterms:created>
  <dcterms:modified xsi:type="dcterms:W3CDTF">2023-10-23T15:51:42Z</dcterms:modified>
</cp:coreProperties>
</file>