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jpe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Ex1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charts/chartEx2.xml" ContentType="application/vnd.ms-office.chartex+xml"/>
  <Override PartName="/ppt/charts/style4.xml" ContentType="application/vnd.ms-office.chartstyle+xml"/>
  <Override PartName="/ppt/charts/colors4.xml" ContentType="application/vnd.ms-office.chartcolorstyle+xml"/>
  <Override PartName="/ppt/charts/chartEx3.xml" ContentType="application/vnd.ms-office.chartex+xml"/>
  <Override PartName="/ppt/charts/style5.xml" ContentType="application/vnd.ms-office.chartstyle+xml"/>
  <Override PartName="/ppt/charts/colors5.xml" ContentType="application/vnd.ms-office.chartcolorstyle+xml"/>
  <Override PartName="/ppt/charts/chart3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4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5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6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7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8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Ex4.xml" ContentType="application/vnd.ms-office.chartex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  <p:sldId id="274" r:id="rId5"/>
    <p:sldId id="275" r:id="rId6"/>
    <p:sldId id="257" r:id="rId7"/>
    <p:sldId id="261" r:id="rId8"/>
    <p:sldId id="258" r:id="rId9"/>
    <p:sldId id="271" r:id="rId10"/>
    <p:sldId id="270" r:id="rId11"/>
    <p:sldId id="259" r:id="rId12"/>
    <p:sldId id="269" r:id="rId13"/>
    <p:sldId id="260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3da036af9acc1857/Masaryk%20University/Data%20Visualization/Assignments/Assignment%203/data_experimen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vami\Downloads\data_experimen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AppData\Roaming\Microsoft\Excel\titanic%20(version%201).xlsb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AppData\Roaming\Microsoft\Excel\titanic%20(version%201).xlsb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AppData\Roaming\Microsoft\Excel\titanic%20(version%201).xlsb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AppData\Roaming\Microsoft\Excel\titanic%20(version%201).xlsb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AppData\Roaming\Microsoft\Excel\titanic%20(version%201).xlsb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AppData\Roaming\Microsoft\Excel\titanic%20(version%201).xlsb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file:///C:\Users\Wees\Downloads\data_experiment.xlsx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oleObject" Target="file:///C:\Users\evami\Downloads\data_experiment.xlsx" TargetMode="External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oleObject" Target="file:///C:\Users\Elisa%20Hinzmann\AppData\Roaming\Microsoft\Excel\data_experiment(1)%20(version%202).xlsb" TargetMode="External"/></Relationships>
</file>

<file path=ppt/charts/_rels/chartEx4.xml.rels><?xml version="1.0" encoding="UTF-8" standalone="yes"?>
<Relationships xmlns="http://schemas.openxmlformats.org/package/2006/relationships"><Relationship Id="rId3" Type="http://schemas.microsoft.com/office/2011/relationships/chartColorStyle" Target="colors12.xml"/><Relationship Id="rId2" Type="http://schemas.microsoft.com/office/2011/relationships/chartStyle" Target="style12.xml"/><Relationship Id="rId1" Type="http://schemas.openxmlformats.org/officeDocument/2006/relationships/oleObject" Target="file:///C:\Users\petrh\AppData\Roaming\Microsoft\Excel\titanic%20(version%201)%20(version%201).xlsb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/>
              <a:t>Experimental Group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control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1"/>
              <c:pt idx="0">
                <c:v>2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[data_experiment.xlsx]data_experiment!$K$10:$L$10</c:f>
              <c:numCache>
                <c:formatCode>General</c:formatCode>
                <c:ptCount val="1"/>
                <c:pt idx="0">
                  <c:v>999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D0D3-4213-A069-3339FE835046}"/>
            </c:ext>
          </c:extLst>
        </c:ser>
        <c:ser>
          <c:idx val="1"/>
          <c:order val="1"/>
          <c:tx>
            <c:v>legal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1"/>
              <c:pt idx="0">
                <c:v>2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[data_experiment.xlsx]data_experiment!$K$11:$L$11</c:f>
              <c:numCache>
                <c:formatCode>General</c:formatCode>
                <c:ptCount val="1"/>
                <c:pt idx="0">
                  <c:v>977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D0D3-4213-A069-3339FE835046}"/>
            </c:ext>
          </c:extLst>
        </c:ser>
        <c:ser>
          <c:idx val="2"/>
          <c:order val="2"/>
          <c:tx>
            <c:v>moral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1"/>
              <c:pt idx="0">
                <c:v>2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[data_experiment.xlsx]data_experiment!$K$12:$L$12</c:f>
              <c:numCache>
                <c:formatCode>General</c:formatCode>
                <c:ptCount val="1"/>
                <c:pt idx="0">
                  <c:v>953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D0D3-4213-A069-3339FE83504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248711951"/>
        <c:axId val="1122726479"/>
      </c:barChart>
      <c:catAx>
        <c:axId val="1248711951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1122726479"/>
        <c:crosses val="autoZero"/>
        <c:auto val="1"/>
        <c:lblAlgn val="ctr"/>
        <c:lblOffset val="100"/>
        <c:noMultiLvlLbl val="0"/>
      </c:catAx>
      <c:valAx>
        <c:axId val="112272647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487119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Distribution of experimental groups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52F-46C5-B80C-30CFA9D32D2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52F-46C5-B80C-30CFA9D32D2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52F-46C5-B80C-30CFA9D32D24}"/>
              </c:ext>
            </c:extLst>
          </c:dPt>
          <c:dLbls>
            <c:dLbl>
              <c:idx val="0"/>
              <c:layout>
                <c:manualLayout>
                  <c:x val="3.1626640419947505E-2"/>
                  <c:y val="2.271726450860313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52F-46C5-B80C-30CFA9D32D24}"/>
                </c:ext>
              </c:extLst>
            </c:dLbl>
            <c:dLbl>
              <c:idx val="1"/>
              <c:layout>
                <c:manualLayout>
                  <c:x val="5.3795713035870517E-2"/>
                  <c:y val="2.156022163896179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52F-46C5-B80C-30CFA9D32D24}"/>
                </c:ext>
              </c:extLst>
            </c:dLbl>
            <c:dLbl>
              <c:idx val="2"/>
              <c:layout>
                <c:manualLayout>
                  <c:x val="-1.3784120734908136E-2"/>
                  <c:y val="4.424066783318751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52F-46C5-B80C-30CFA9D32D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Sheet2!$C$10:$C$12</c:f>
              <c:strCache>
                <c:ptCount val="3"/>
                <c:pt idx="0">
                  <c:v>Control group</c:v>
                </c:pt>
                <c:pt idx="1">
                  <c:v>Legal group</c:v>
                </c:pt>
                <c:pt idx="2">
                  <c:v>Moral group</c:v>
                </c:pt>
              </c:strCache>
            </c:strRef>
          </c:cat>
          <c:val>
            <c:numRef>
              <c:f>Sheet2!$D$10:$D$12</c:f>
              <c:numCache>
                <c:formatCode>General</c:formatCode>
                <c:ptCount val="3"/>
                <c:pt idx="0">
                  <c:v>998</c:v>
                </c:pt>
                <c:pt idx="1">
                  <c:v>977</c:v>
                </c:pt>
                <c:pt idx="2">
                  <c:v>953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52F-46C5-B80C-30CFA9D32D2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Survival in different passanger classes on Titanic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titanic!$N$1</c:f>
              <c:strCache>
                <c:ptCount val="1"/>
                <c:pt idx="0">
                  <c:v>survived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titanic!$M$2:$M$4</c:f>
              <c:strCache>
                <c:ptCount val="3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</c:strCache>
            </c:strRef>
          </c:cat>
          <c:val>
            <c:numRef>
              <c:f>titanic!$N$2:$N$4</c:f>
              <c:numCache>
                <c:formatCode>General</c:formatCode>
                <c:ptCount val="3"/>
                <c:pt idx="0">
                  <c:v>136</c:v>
                </c:pt>
                <c:pt idx="1">
                  <c:v>87</c:v>
                </c:pt>
                <c:pt idx="2">
                  <c:v>119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D0-479F-AD46-5E6D532898EA}"/>
            </c:ext>
          </c:extLst>
        </c:ser>
        <c:ser>
          <c:idx val="1"/>
          <c:order val="1"/>
          <c:tx>
            <c:strRef>
              <c:f>titanic!$O$1</c:f>
              <c:strCache>
                <c:ptCount val="1"/>
                <c:pt idx="0">
                  <c:v>not survived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titanic!$M$2:$M$4</c:f>
              <c:strCache>
                <c:ptCount val="3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</c:strCache>
            </c:strRef>
          </c:cat>
          <c:val>
            <c:numRef>
              <c:f>titanic!$O$2:$O$4</c:f>
              <c:numCache>
                <c:formatCode>General</c:formatCode>
                <c:ptCount val="3"/>
                <c:pt idx="0">
                  <c:v>80</c:v>
                </c:pt>
                <c:pt idx="1">
                  <c:v>97</c:v>
                </c:pt>
                <c:pt idx="2">
                  <c:v>372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D0-479F-AD46-5E6D532898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23945215"/>
        <c:axId val="1348887119"/>
      </c:barChart>
      <c:catAx>
        <c:axId val="18239452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348887119"/>
        <c:crosses val="autoZero"/>
        <c:auto val="1"/>
        <c:lblAlgn val="ctr"/>
        <c:lblOffset val="100"/>
        <c:noMultiLvlLbl val="0"/>
      </c:catAx>
      <c:valAx>
        <c:axId val="13488871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239452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Survival in different passanger classes on Titanic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titanic!$M$2</c:f>
              <c:strCache>
                <c:ptCount val="1"/>
                <c:pt idx="0">
                  <c:v>1st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titanic!$N$1:$O$1</c:f>
              <c:strCache>
                <c:ptCount val="2"/>
                <c:pt idx="0">
                  <c:v>survived</c:v>
                </c:pt>
                <c:pt idx="1">
                  <c:v>not survived</c:v>
                </c:pt>
              </c:strCache>
            </c:strRef>
          </c:cat>
          <c:val>
            <c:numRef>
              <c:f>titanic!$N$2:$O$2</c:f>
              <c:numCache>
                <c:formatCode>General</c:formatCode>
                <c:ptCount val="2"/>
                <c:pt idx="0">
                  <c:v>136</c:v>
                </c:pt>
                <c:pt idx="1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82-4187-87E7-71CCBE7B809B}"/>
            </c:ext>
          </c:extLst>
        </c:ser>
        <c:ser>
          <c:idx val="1"/>
          <c:order val="1"/>
          <c:tx>
            <c:strRef>
              <c:f>titanic!$M$3</c:f>
              <c:strCache>
                <c:ptCount val="1"/>
                <c:pt idx="0">
                  <c:v>2nd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titanic!$N$1:$O$1</c:f>
              <c:strCache>
                <c:ptCount val="2"/>
                <c:pt idx="0">
                  <c:v>survived</c:v>
                </c:pt>
                <c:pt idx="1">
                  <c:v>not survived</c:v>
                </c:pt>
              </c:strCache>
            </c:strRef>
          </c:cat>
          <c:val>
            <c:numRef>
              <c:f>titanic!$N$3:$O$3</c:f>
              <c:numCache>
                <c:formatCode>General</c:formatCode>
                <c:ptCount val="2"/>
                <c:pt idx="0">
                  <c:v>87</c:v>
                </c:pt>
                <c:pt idx="1">
                  <c:v>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82-4187-87E7-71CCBE7B809B}"/>
            </c:ext>
          </c:extLst>
        </c:ser>
        <c:ser>
          <c:idx val="2"/>
          <c:order val="2"/>
          <c:tx>
            <c:strRef>
              <c:f>titanic!$M$4</c:f>
              <c:strCache>
                <c:ptCount val="1"/>
                <c:pt idx="0">
                  <c:v>3rd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titanic!$N$1:$O$1</c:f>
              <c:strCache>
                <c:ptCount val="2"/>
                <c:pt idx="0">
                  <c:v>survived</c:v>
                </c:pt>
                <c:pt idx="1">
                  <c:v>not survived</c:v>
                </c:pt>
              </c:strCache>
            </c:strRef>
          </c:cat>
          <c:val>
            <c:numRef>
              <c:f>titanic!$N$4:$O$4</c:f>
              <c:numCache>
                <c:formatCode>General</c:formatCode>
                <c:ptCount val="2"/>
                <c:pt idx="0">
                  <c:v>119</c:v>
                </c:pt>
                <c:pt idx="1">
                  <c:v>372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82-4187-87E7-71CCBE7B80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43564319"/>
        <c:axId val="1345550575"/>
      </c:barChart>
      <c:catAx>
        <c:axId val="7435643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345550575"/>
        <c:crosses val="autoZero"/>
        <c:auto val="1"/>
        <c:lblAlgn val="ctr"/>
        <c:lblOffset val="100"/>
        <c:noMultiLvlLbl val="0"/>
      </c:catAx>
      <c:valAx>
        <c:axId val="13455505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435643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400" b="0" i="0" u="none" strike="noStrike" kern="1200" spc="0" baseline="0" dirty="0" err="1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Survival</a:t>
            </a:r>
            <a:r>
              <a:rPr lang="cs-CZ" sz="1400" b="0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 in </a:t>
            </a:r>
            <a:r>
              <a:rPr lang="cs-CZ" sz="1400" b="0" i="0" u="none" strike="noStrike" kern="1200" spc="0" baseline="0" dirty="0" err="1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different</a:t>
            </a:r>
            <a:r>
              <a:rPr lang="cs-CZ" sz="1400" b="0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 </a:t>
            </a:r>
            <a:r>
              <a:rPr lang="cs-CZ" sz="1400" b="0" i="0" u="none" strike="noStrike" kern="1200" spc="0" baseline="0" dirty="0" err="1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passanger</a:t>
            </a:r>
            <a:r>
              <a:rPr lang="cs-CZ" sz="1400" b="0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 </a:t>
            </a:r>
            <a:r>
              <a:rPr lang="cs-CZ" sz="1400" b="0" i="0" u="none" strike="noStrike" kern="1200" spc="0" baseline="0" dirty="0" err="1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classes</a:t>
            </a:r>
            <a:r>
              <a:rPr lang="cs-CZ" sz="1400" b="0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 on Titanic</a:t>
            </a:r>
          </a:p>
        </c:rich>
      </c:tx>
      <c:layout>
        <c:manualLayout>
          <c:xMode val="edge"/>
          <c:yMode val="edge"/>
          <c:x val="0.10803455818022747"/>
          <c:y val="1.38888888888888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titanic!$U$1</c:f>
              <c:strCache>
                <c:ptCount val="1"/>
                <c:pt idx="0">
                  <c:v>survived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titanic!$T$2:$T$4</c:f>
              <c:strCache>
                <c:ptCount val="3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</c:strCache>
            </c:strRef>
          </c:cat>
          <c:val>
            <c:numRef>
              <c:f>titanic!$U$2:$U$4</c:f>
              <c:numCache>
                <c:formatCode>General</c:formatCode>
                <c:ptCount val="3"/>
                <c:pt idx="0">
                  <c:v>62.962962962962962</c:v>
                </c:pt>
                <c:pt idx="1">
                  <c:v>47.282608695652172</c:v>
                </c:pt>
                <c:pt idx="2">
                  <c:v>24.236252545824847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8E-44BD-B6EB-AE99BE77C160}"/>
            </c:ext>
          </c:extLst>
        </c:ser>
        <c:ser>
          <c:idx val="1"/>
          <c:order val="1"/>
          <c:tx>
            <c:strRef>
              <c:f>titanic!$V$1</c:f>
              <c:strCache>
                <c:ptCount val="1"/>
                <c:pt idx="0">
                  <c:v>not survived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titanic!$T$2:$T$4</c:f>
              <c:strCache>
                <c:ptCount val="3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</c:strCache>
            </c:strRef>
          </c:cat>
          <c:val>
            <c:numRef>
              <c:f>titanic!$V$2:$V$4</c:f>
              <c:numCache>
                <c:formatCode>General</c:formatCode>
                <c:ptCount val="3"/>
                <c:pt idx="0">
                  <c:v>37.037037037037038</c:v>
                </c:pt>
                <c:pt idx="1">
                  <c:v>52.717391304347828</c:v>
                </c:pt>
                <c:pt idx="2">
                  <c:v>75.76374745417516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8E-44BD-B6EB-AE99BE77C1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41195455"/>
        <c:axId val="1278428095"/>
      </c:barChart>
      <c:catAx>
        <c:axId val="18411954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78428095"/>
        <c:crosses val="autoZero"/>
        <c:auto val="1"/>
        <c:lblAlgn val="ctr"/>
        <c:lblOffset val="100"/>
        <c:noMultiLvlLbl val="0"/>
      </c:catAx>
      <c:valAx>
        <c:axId val="1278428095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11954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 err="1"/>
              <a:t>Survival</a:t>
            </a:r>
            <a:r>
              <a:rPr lang="cs-CZ" dirty="0"/>
              <a:t> in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passanger</a:t>
            </a:r>
            <a:r>
              <a:rPr lang="cs-CZ" dirty="0"/>
              <a:t> </a:t>
            </a:r>
            <a:r>
              <a:rPr lang="cs-CZ" dirty="0" err="1"/>
              <a:t>classes</a:t>
            </a:r>
            <a:r>
              <a:rPr lang="cs-CZ" dirty="0"/>
              <a:t> on Titanic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titanic!$M$2</c:f>
              <c:strCache>
                <c:ptCount val="1"/>
                <c:pt idx="0">
                  <c:v>1st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titanic!$N$1:$O$1</c:f>
              <c:strCache>
                <c:ptCount val="2"/>
                <c:pt idx="0">
                  <c:v>survived</c:v>
                </c:pt>
                <c:pt idx="1">
                  <c:v>not survived</c:v>
                </c:pt>
              </c:strCache>
            </c:strRef>
          </c:cat>
          <c:val>
            <c:numRef>
              <c:f>titanic!$N$2:$O$2</c:f>
              <c:numCache>
                <c:formatCode>General</c:formatCode>
                <c:ptCount val="2"/>
                <c:pt idx="0">
                  <c:v>136</c:v>
                </c:pt>
                <c:pt idx="1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2A-4923-8771-B23735A4F360}"/>
            </c:ext>
          </c:extLst>
        </c:ser>
        <c:ser>
          <c:idx val="1"/>
          <c:order val="1"/>
          <c:tx>
            <c:strRef>
              <c:f>titanic!$M$3</c:f>
              <c:strCache>
                <c:ptCount val="1"/>
                <c:pt idx="0">
                  <c:v>2nd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titanic!$N$1:$O$1</c:f>
              <c:strCache>
                <c:ptCount val="2"/>
                <c:pt idx="0">
                  <c:v>survived</c:v>
                </c:pt>
                <c:pt idx="1">
                  <c:v>not survived</c:v>
                </c:pt>
              </c:strCache>
            </c:strRef>
          </c:cat>
          <c:val>
            <c:numRef>
              <c:f>titanic!$N$3:$O$3</c:f>
              <c:numCache>
                <c:formatCode>General</c:formatCode>
                <c:ptCount val="2"/>
                <c:pt idx="0">
                  <c:v>87</c:v>
                </c:pt>
                <c:pt idx="1">
                  <c:v>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2A-4923-8771-B23735A4F360}"/>
            </c:ext>
          </c:extLst>
        </c:ser>
        <c:ser>
          <c:idx val="2"/>
          <c:order val="2"/>
          <c:tx>
            <c:strRef>
              <c:f>titanic!$M$4</c:f>
              <c:strCache>
                <c:ptCount val="1"/>
                <c:pt idx="0">
                  <c:v>3rd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titanic!$N$1:$O$1</c:f>
              <c:strCache>
                <c:ptCount val="2"/>
                <c:pt idx="0">
                  <c:v>survived</c:v>
                </c:pt>
                <c:pt idx="1">
                  <c:v>not survived</c:v>
                </c:pt>
              </c:strCache>
            </c:strRef>
          </c:cat>
          <c:val>
            <c:numRef>
              <c:f>titanic!$N$4:$O$4</c:f>
              <c:numCache>
                <c:formatCode>General</c:formatCode>
                <c:ptCount val="2"/>
                <c:pt idx="0">
                  <c:v>119</c:v>
                </c:pt>
                <c:pt idx="1">
                  <c:v>372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92A-4923-8771-B23735A4F3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92805199"/>
        <c:axId val="1833495951"/>
      </c:barChart>
      <c:catAx>
        <c:axId val="16928051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33495951"/>
        <c:crosses val="autoZero"/>
        <c:auto val="1"/>
        <c:lblAlgn val="ctr"/>
        <c:lblOffset val="100"/>
        <c:noMultiLvlLbl val="0"/>
      </c:catAx>
      <c:valAx>
        <c:axId val="18334959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928051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400" b="0" i="0" u="none" strike="noStrike" kern="1200" spc="0" baseline="0" dirty="0" err="1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Survival</a:t>
            </a:r>
            <a:r>
              <a:rPr lang="cs-CZ" sz="1400" b="0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 in </a:t>
            </a:r>
            <a:r>
              <a:rPr lang="cs-CZ" sz="1400" b="0" i="0" u="none" strike="noStrike" kern="1200" spc="0" baseline="0" dirty="0" err="1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different</a:t>
            </a:r>
            <a:r>
              <a:rPr lang="cs-CZ" sz="1400" b="0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 </a:t>
            </a:r>
            <a:r>
              <a:rPr lang="cs-CZ" sz="1400" b="0" i="0" u="none" strike="noStrike" kern="1200" spc="0" baseline="0" dirty="0" err="1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passanger</a:t>
            </a:r>
            <a:r>
              <a:rPr lang="cs-CZ" sz="1400" b="0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 </a:t>
            </a:r>
            <a:r>
              <a:rPr lang="cs-CZ" sz="1400" b="0" i="0" u="none" strike="noStrike" kern="1200" spc="0" baseline="0" dirty="0" err="1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classes</a:t>
            </a:r>
            <a:r>
              <a:rPr lang="cs-CZ" sz="1400" b="0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 on Titanic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titanic!$M$2</c:f>
              <c:strCache>
                <c:ptCount val="1"/>
                <c:pt idx="0">
                  <c:v>1st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titanic!$Q$1:$R$1</c:f>
              <c:strCache>
                <c:ptCount val="2"/>
                <c:pt idx="0">
                  <c:v>survived</c:v>
                </c:pt>
                <c:pt idx="1">
                  <c:v>not survived</c:v>
                </c:pt>
              </c:strCache>
              <c:extLst/>
            </c:strRef>
          </c:cat>
          <c:val>
            <c:numRef>
              <c:f>titanic!$Q$2:$R$2</c:f>
              <c:numCache>
                <c:formatCode>General</c:formatCode>
                <c:ptCount val="2"/>
                <c:pt idx="0">
                  <c:v>39.76608187134503</c:v>
                </c:pt>
                <c:pt idx="1">
                  <c:v>14.571948998178508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2857-4927-AC91-6D0500F2F9EE}"/>
            </c:ext>
          </c:extLst>
        </c:ser>
        <c:ser>
          <c:idx val="1"/>
          <c:order val="1"/>
          <c:tx>
            <c:strRef>
              <c:f>titanic!$M$3</c:f>
              <c:strCache>
                <c:ptCount val="1"/>
                <c:pt idx="0">
                  <c:v>2nd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titanic!$Q$1:$R$1</c:f>
              <c:strCache>
                <c:ptCount val="2"/>
                <c:pt idx="0">
                  <c:v>survived</c:v>
                </c:pt>
                <c:pt idx="1">
                  <c:v>not survived</c:v>
                </c:pt>
              </c:strCache>
              <c:extLst/>
            </c:strRef>
          </c:cat>
          <c:val>
            <c:numRef>
              <c:f>titanic!$Q$3:$R$3</c:f>
              <c:numCache>
                <c:formatCode>General</c:formatCode>
                <c:ptCount val="2"/>
                <c:pt idx="0">
                  <c:v>25.438596491228072</c:v>
                </c:pt>
                <c:pt idx="1">
                  <c:v>17.668488160291439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2857-4927-AC91-6D0500F2F9EE}"/>
            </c:ext>
          </c:extLst>
        </c:ser>
        <c:ser>
          <c:idx val="2"/>
          <c:order val="2"/>
          <c:tx>
            <c:strRef>
              <c:f>titanic!$M$4</c:f>
              <c:strCache>
                <c:ptCount val="1"/>
                <c:pt idx="0">
                  <c:v>3rd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titanic!$Q$1:$R$1</c:f>
              <c:strCache>
                <c:ptCount val="2"/>
                <c:pt idx="0">
                  <c:v>survived</c:v>
                </c:pt>
                <c:pt idx="1">
                  <c:v>not survived</c:v>
                </c:pt>
              </c:strCache>
              <c:extLst/>
            </c:strRef>
          </c:cat>
          <c:val>
            <c:numRef>
              <c:f>titanic!$Q$4:$R$4</c:f>
              <c:numCache>
                <c:formatCode>General</c:formatCode>
                <c:ptCount val="2"/>
                <c:pt idx="0">
                  <c:v>34.795321637426902</c:v>
                </c:pt>
                <c:pt idx="1">
                  <c:v>67.759562841530055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2857-4927-AC91-6D0500F2F9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41207455"/>
        <c:axId val="1678622831"/>
      </c:barChart>
      <c:catAx>
        <c:axId val="18412074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78622831"/>
        <c:crosses val="autoZero"/>
        <c:auto val="1"/>
        <c:lblAlgn val="ctr"/>
        <c:lblOffset val="100"/>
        <c:noMultiLvlLbl val="0"/>
      </c:catAx>
      <c:valAx>
        <c:axId val="16786228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12074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400" b="0" i="0" u="none" strike="noStrike" kern="1200" spc="0" baseline="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Survival</a:t>
            </a:r>
            <a:r>
              <a:rPr lang="cs-CZ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 in </a:t>
            </a:r>
            <a:r>
              <a:rPr lang="cs-CZ" sz="1400" b="0" i="0" u="none" strike="noStrike" kern="1200" spc="0" baseline="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different</a:t>
            </a:r>
            <a:r>
              <a:rPr lang="cs-CZ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cs-CZ" sz="1400" b="0" i="0" u="none" strike="noStrike" kern="1200" spc="0" baseline="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passanger</a:t>
            </a:r>
            <a:r>
              <a:rPr lang="cs-CZ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cs-CZ" sz="1400" b="0" i="0" u="none" strike="noStrike" kern="1200" spc="0" baseline="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classes</a:t>
            </a:r>
            <a:r>
              <a:rPr lang="cs-CZ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 on Titanic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titanic!$N$1</c:f>
              <c:strCache>
                <c:ptCount val="1"/>
                <c:pt idx="0">
                  <c:v>survived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titanic!$M$2:$M$4</c:f>
              <c:strCache>
                <c:ptCount val="3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</c:strCache>
            </c:strRef>
          </c:cat>
          <c:val>
            <c:numRef>
              <c:f>titanic!$N$2:$N$4</c:f>
              <c:numCache>
                <c:formatCode>General</c:formatCode>
                <c:ptCount val="3"/>
                <c:pt idx="0">
                  <c:v>136</c:v>
                </c:pt>
                <c:pt idx="1">
                  <c:v>87</c:v>
                </c:pt>
                <c:pt idx="2">
                  <c:v>119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CC-4CAA-BC0D-0686A9286D69}"/>
            </c:ext>
          </c:extLst>
        </c:ser>
        <c:ser>
          <c:idx val="1"/>
          <c:order val="1"/>
          <c:tx>
            <c:strRef>
              <c:f>titanic!$O$1</c:f>
              <c:strCache>
                <c:ptCount val="1"/>
                <c:pt idx="0">
                  <c:v>not survived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titanic!$M$2:$M$4</c:f>
              <c:strCache>
                <c:ptCount val="3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</c:strCache>
            </c:strRef>
          </c:cat>
          <c:val>
            <c:numRef>
              <c:f>titanic!$O$2:$O$4</c:f>
              <c:numCache>
                <c:formatCode>General</c:formatCode>
                <c:ptCount val="3"/>
                <c:pt idx="0">
                  <c:v>80</c:v>
                </c:pt>
                <c:pt idx="1">
                  <c:v>97</c:v>
                </c:pt>
                <c:pt idx="2">
                  <c:v>372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CC-4CAA-BC0D-0686A9286D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73468447"/>
        <c:axId val="1678624815"/>
      </c:barChart>
      <c:catAx>
        <c:axId val="16734684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78624815"/>
        <c:crosses val="autoZero"/>
        <c:auto val="1"/>
        <c:lblAlgn val="ctr"/>
        <c:lblOffset val="100"/>
        <c:noMultiLvlLbl val="0"/>
      </c:catAx>
      <c:valAx>
        <c:axId val="16786248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734684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data_experiment!$G$2:$G$2930</cx:f>
        <cx:lvl ptCount="2929" formatCode="General">
          <cx:pt idx="0">0</cx:pt>
          <cx:pt idx="1">0</cx:pt>
          <cx:pt idx="2">0</cx:pt>
          <cx:pt idx="3">0</cx:pt>
          <cx:pt idx="4">0</cx:pt>
          <cx:pt idx="5">0</cx:pt>
          <cx:pt idx="6">0</cx:pt>
          <cx:pt idx="7">0</cx:pt>
          <cx:pt idx="8">0</cx:pt>
          <cx:pt idx="9">0</cx:pt>
          <cx:pt idx="10">0</cx:pt>
          <cx:pt idx="11">0</cx:pt>
          <cx:pt idx="12">0</cx:pt>
          <cx:pt idx="13">0</cx:pt>
          <cx:pt idx="14">0</cx:pt>
          <cx:pt idx="15">0</cx:pt>
          <cx:pt idx="16">0</cx:pt>
          <cx:pt idx="17">0</cx:pt>
          <cx:pt idx="18">0</cx:pt>
          <cx:pt idx="19">0</cx:pt>
          <cx:pt idx="20">0</cx:pt>
          <cx:pt idx="21">0</cx:pt>
          <cx:pt idx="22">0</cx:pt>
          <cx:pt idx="23">0</cx:pt>
          <cx:pt idx="24">0</cx:pt>
          <cx:pt idx="25">0</cx:pt>
          <cx:pt idx="26">0</cx:pt>
          <cx:pt idx="27">0</cx:pt>
          <cx:pt idx="28">0</cx:pt>
          <cx:pt idx="29">0</cx:pt>
          <cx:pt idx="30">0</cx:pt>
          <cx:pt idx="31">0</cx:pt>
          <cx:pt idx="32">0</cx:pt>
          <cx:pt idx="33">0</cx:pt>
          <cx:pt idx="34">0</cx:pt>
          <cx:pt idx="35">0</cx:pt>
          <cx:pt idx="36">0</cx:pt>
          <cx:pt idx="37">0</cx:pt>
          <cx:pt idx="38">0</cx:pt>
          <cx:pt idx="39">0</cx:pt>
          <cx:pt idx="40">0</cx:pt>
          <cx:pt idx="41">0</cx:pt>
          <cx:pt idx="42">0</cx:pt>
          <cx:pt idx="43">0</cx:pt>
          <cx:pt idx="44">0</cx:pt>
          <cx:pt idx="45">0</cx:pt>
          <cx:pt idx="46">0</cx:pt>
          <cx:pt idx="47">0</cx:pt>
          <cx:pt idx="48">0</cx:pt>
          <cx:pt idx="49">0</cx:pt>
          <cx:pt idx="50">0</cx:pt>
          <cx:pt idx="51">0</cx:pt>
          <cx:pt idx="52">0</cx:pt>
          <cx:pt idx="53">0</cx:pt>
          <cx:pt idx="54">0</cx:pt>
          <cx:pt idx="55">0</cx:pt>
          <cx:pt idx="56">0</cx:pt>
          <cx:pt idx="57">0</cx:pt>
          <cx:pt idx="58">0</cx:pt>
          <cx:pt idx="59">0</cx:pt>
          <cx:pt idx="60">0</cx:pt>
          <cx:pt idx="61">0</cx:pt>
          <cx:pt idx="62">0</cx:pt>
          <cx:pt idx="63">0</cx:pt>
          <cx:pt idx="64">0</cx:pt>
          <cx:pt idx="65">0</cx:pt>
          <cx:pt idx="66">0</cx:pt>
          <cx:pt idx="67">0</cx:pt>
          <cx:pt idx="68">0</cx:pt>
          <cx:pt idx="69">0</cx:pt>
          <cx:pt idx="70">0</cx:pt>
          <cx:pt idx="71">0</cx:pt>
          <cx:pt idx="72">0</cx:pt>
          <cx:pt idx="73">0</cx:pt>
          <cx:pt idx="74">0</cx:pt>
          <cx:pt idx="75">0</cx:pt>
          <cx:pt idx="76">0</cx:pt>
          <cx:pt idx="77">0</cx:pt>
          <cx:pt idx="78">0</cx:pt>
          <cx:pt idx="79">0</cx:pt>
          <cx:pt idx="80">0</cx:pt>
          <cx:pt idx="81">0</cx:pt>
          <cx:pt idx="82">0</cx:pt>
          <cx:pt idx="83">0</cx:pt>
          <cx:pt idx="84">0</cx:pt>
          <cx:pt idx="85">0</cx:pt>
          <cx:pt idx="86">0</cx:pt>
          <cx:pt idx="87">0</cx:pt>
          <cx:pt idx="88">0</cx:pt>
          <cx:pt idx="89">0</cx:pt>
          <cx:pt idx="90">0</cx:pt>
          <cx:pt idx="91">0</cx:pt>
          <cx:pt idx="92">0</cx:pt>
          <cx:pt idx="93">0</cx:pt>
          <cx:pt idx="94">0</cx:pt>
          <cx:pt idx="95">0</cx:pt>
          <cx:pt idx="96">0</cx:pt>
          <cx:pt idx="97">0</cx:pt>
          <cx:pt idx="98">0</cx:pt>
          <cx:pt idx="99">0</cx:pt>
          <cx:pt idx="100">0</cx:pt>
          <cx:pt idx="101">0</cx:pt>
          <cx:pt idx="102">0</cx:pt>
          <cx:pt idx="103">0</cx:pt>
          <cx:pt idx="104">0</cx:pt>
          <cx:pt idx="105">0</cx:pt>
          <cx:pt idx="106">0</cx:pt>
          <cx:pt idx="107">0</cx:pt>
          <cx:pt idx="108">0</cx:pt>
          <cx:pt idx="109">0</cx:pt>
          <cx:pt idx="110">0</cx:pt>
          <cx:pt idx="111">0</cx:pt>
          <cx:pt idx="112">0</cx:pt>
          <cx:pt idx="113">0</cx:pt>
          <cx:pt idx="114">0</cx:pt>
          <cx:pt idx="115">0</cx:pt>
          <cx:pt idx="116">0</cx:pt>
          <cx:pt idx="117">0</cx:pt>
          <cx:pt idx="118">0</cx:pt>
          <cx:pt idx="119">0</cx:pt>
          <cx:pt idx="120">0</cx:pt>
          <cx:pt idx="121">0</cx:pt>
          <cx:pt idx="122">0</cx:pt>
          <cx:pt idx="123">0</cx:pt>
          <cx:pt idx="124">0</cx:pt>
          <cx:pt idx="125">0</cx:pt>
          <cx:pt idx="126">0</cx:pt>
          <cx:pt idx="127">0</cx:pt>
          <cx:pt idx="128">0</cx:pt>
          <cx:pt idx="129">0</cx:pt>
          <cx:pt idx="130">0</cx:pt>
          <cx:pt idx="131">0</cx:pt>
          <cx:pt idx="132">0</cx:pt>
          <cx:pt idx="133">0</cx:pt>
          <cx:pt idx="134">0</cx:pt>
          <cx:pt idx="135">0</cx:pt>
          <cx:pt idx="136">0</cx:pt>
          <cx:pt idx="137">0</cx:pt>
          <cx:pt idx="138">0</cx:pt>
          <cx:pt idx="139">0</cx:pt>
          <cx:pt idx="140">0</cx:pt>
          <cx:pt idx="141">0</cx:pt>
          <cx:pt idx="142">0</cx:pt>
          <cx:pt idx="143">0</cx:pt>
          <cx:pt idx="144">0</cx:pt>
          <cx:pt idx="145">0</cx:pt>
          <cx:pt idx="146">0</cx:pt>
          <cx:pt idx="147">0</cx:pt>
          <cx:pt idx="148">0</cx:pt>
          <cx:pt idx="149">0</cx:pt>
          <cx:pt idx="150">0</cx:pt>
          <cx:pt idx="151">0</cx:pt>
          <cx:pt idx="152">0</cx:pt>
          <cx:pt idx="153">0</cx:pt>
          <cx:pt idx="154">0</cx:pt>
          <cx:pt idx="155">0</cx:pt>
          <cx:pt idx="156">0</cx:pt>
          <cx:pt idx="157">0</cx:pt>
          <cx:pt idx="158">0</cx:pt>
          <cx:pt idx="159">0</cx:pt>
          <cx:pt idx="160">0</cx:pt>
          <cx:pt idx="161">0</cx:pt>
          <cx:pt idx="162">0</cx:pt>
          <cx:pt idx="163">0</cx:pt>
          <cx:pt idx="164">0</cx:pt>
          <cx:pt idx="165">12</cx:pt>
          <cx:pt idx="166">30</cx:pt>
          <cx:pt idx="167">2</cx:pt>
          <cx:pt idx="168">9</cx:pt>
          <cx:pt idx="169">3</cx:pt>
          <cx:pt idx="170">3</cx:pt>
          <cx:pt idx="171">9</cx:pt>
          <cx:pt idx="172">5</cx:pt>
          <cx:pt idx="173">4</cx:pt>
          <cx:pt idx="174">2</cx:pt>
          <cx:pt idx="175">2</cx:pt>
          <cx:pt idx="176">22</cx:pt>
          <cx:pt idx="177">2</cx:pt>
          <cx:pt idx="178">2</cx:pt>
          <cx:pt idx="179">5</cx:pt>
          <cx:pt idx="180">4</cx:pt>
          <cx:pt idx="181">3</cx:pt>
          <cx:pt idx="182">1</cx:pt>
          <cx:pt idx="183">9</cx:pt>
          <cx:pt idx="184">3</cx:pt>
          <cx:pt idx="185">10</cx:pt>
          <cx:pt idx="186">3</cx:pt>
          <cx:pt idx="187">10</cx:pt>
          <cx:pt idx="188">2</cx:pt>
          <cx:pt idx="189">2</cx:pt>
          <cx:pt idx="190">3</cx:pt>
          <cx:pt idx="191">2</cx:pt>
          <cx:pt idx="192">2</cx:pt>
          <cx:pt idx="193">5</cx:pt>
          <cx:pt idx="194">3</cx:pt>
          <cx:pt idx="195">2</cx:pt>
          <cx:pt idx="196">3</cx:pt>
          <cx:pt idx="197">2</cx:pt>
          <cx:pt idx="198">26</cx:pt>
          <cx:pt idx="199">33</cx:pt>
          <cx:pt idx="200">5</cx:pt>
          <cx:pt idx="201">8</cx:pt>
          <cx:pt idx="202">4</cx:pt>
          <cx:pt idx="203">2</cx:pt>
          <cx:pt idx="204">4</cx:pt>
          <cx:pt idx="205">1</cx:pt>
          <cx:pt idx="206">12</cx:pt>
          <cx:pt idx="207">2</cx:pt>
          <cx:pt idx="208">3</cx:pt>
          <cx:pt idx="209">17</cx:pt>
          <cx:pt idx="210">23</cx:pt>
          <cx:pt idx="211">2</cx:pt>
          <cx:pt idx="212">2</cx:pt>
          <cx:pt idx="213">3</cx:pt>
          <cx:pt idx="214">2</cx:pt>
          <cx:pt idx="215">9</cx:pt>
          <cx:pt idx="216">1</cx:pt>
          <cx:pt idx="217">2</cx:pt>
          <cx:pt idx="218">1</cx:pt>
          <cx:pt idx="219">3</cx:pt>
          <cx:pt idx="220">1</cx:pt>
          <cx:pt idx="221">11</cx:pt>
          <cx:pt idx="222">10</cx:pt>
          <cx:pt idx="223">2</cx:pt>
          <cx:pt idx="224">3</cx:pt>
          <cx:pt idx="225">8</cx:pt>
          <cx:pt idx="226">2</cx:pt>
          <cx:pt idx="227">4</cx:pt>
          <cx:pt idx="228">5</cx:pt>
          <cx:pt idx="229">2</cx:pt>
          <cx:pt idx="230">3</cx:pt>
          <cx:pt idx="231">2</cx:pt>
          <cx:pt idx="232">2</cx:pt>
          <cx:pt idx="233">9</cx:pt>
          <cx:pt idx="234">8</cx:pt>
          <cx:pt idx="235">3</cx:pt>
          <cx:pt idx="236">24</cx:pt>
          <cx:pt idx="237">3</cx:pt>
          <cx:pt idx="238">12</cx:pt>
          <cx:pt idx="239">2</cx:pt>
          <cx:pt idx="240">9</cx:pt>
          <cx:pt idx="241">3</cx:pt>
          <cx:pt idx="242">1</cx:pt>
          <cx:pt idx="243">8</cx:pt>
          <cx:pt idx="244">3</cx:pt>
          <cx:pt idx="245">4</cx:pt>
          <cx:pt idx="246">8</cx:pt>
          <cx:pt idx="247">11</cx:pt>
          <cx:pt idx="248">1</cx:pt>
          <cx:pt idx="249">3</cx:pt>
          <cx:pt idx="250">3</cx:pt>
          <cx:pt idx="251">5</cx:pt>
          <cx:pt idx="252">3</cx:pt>
          <cx:pt idx="253">3</cx:pt>
          <cx:pt idx="254">2</cx:pt>
          <cx:pt idx="255">9</cx:pt>
          <cx:pt idx="256">1</cx:pt>
          <cx:pt idx="257">1</cx:pt>
          <cx:pt idx="258">1</cx:pt>
          <cx:pt idx="259">1</cx:pt>
          <cx:pt idx="260">1</cx:pt>
          <cx:pt idx="261">0</cx:pt>
          <cx:pt idx="262">0</cx:pt>
          <cx:pt idx="263">0</cx:pt>
          <cx:pt idx="264">0</cx:pt>
          <cx:pt idx="265">0</cx:pt>
          <cx:pt idx="266">0</cx:pt>
          <cx:pt idx="267">0</cx:pt>
          <cx:pt idx="268">0</cx:pt>
          <cx:pt idx="269">0</cx:pt>
          <cx:pt idx="270">0</cx:pt>
          <cx:pt idx="271">0</cx:pt>
          <cx:pt idx="272">0</cx:pt>
          <cx:pt idx="273">0</cx:pt>
          <cx:pt idx="274">0</cx:pt>
          <cx:pt idx="275">0</cx:pt>
          <cx:pt idx="276">0</cx:pt>
          <cx:pt idx="277">0</cx:pt>
          <cx:pt idx="278">0</cx:pt>
          <cx:pt idx="279">0</cx:pt>
          <cx:pt idx="280">0</cx:pt>
          <cx:pt idx="281">0</cx:pt>
          <cx:pt idx="282">0</cx:pt>
          <cx:pt idx="283">0</cx:pt>
          <cx:pt idx="284">0</cx:pt>
          <cx:pt idx="285">0</cx:pt>
          <cx:pt idx="286">0</cx:pt>
          <cx:pt idx="287">0</cx:pt>
          <cx:pt idx="288">0</cx:pt>
          <cx:pt idx="289">0</cx:pt>
          <cx:pt idx="290">0</cx:pt>
          <cx:pt idx="291">0</cx:pt>
          <cx:pt idx="292">0</cx:pt>
          <cx:pt idx="293">0</cx:pt>
          <cx:pt idx="294">0</cx:pt>
          <cx:pt idx="295">0</cx:pt>
          <cx:pt idx="296">0</cx:pt>
          <cx:pt idx="297">0</cx:pt>
          <cx:pt idx="298">0</cx:pt>
          <cx:pt idx="299">0</cx:pt>
          <cx:pt idx="300">0</cx:pt>
          <cx:pt idx="301">0</cx:pt>
          <cx:pt idx="302">0</cx:pt>
          <cx:pt idx="303">0</cx:pt>
          <cx:pt idx="304">0</cx:pt>
          <cx:pt idx="305">0</cx:pt>
          <cx:pt idx="306">0</cx:pt>
          <cx:pt idx="307">0</cx:pt>
          <cx:pt idx="308">0</cx:pt>
          <cx:pt idx="309">0</cx:pt>
          <cx:pt idx="310">0</cx:pt>
          <cx:pt idx="311">0</cx:pt>
          <cx:pt idx="312">0</cx:pt>
          <cx:pt idx="313">0</cx:pt>
          <cx:pt idx="314">0</cx:pt>
          <cx:pt idx="315">0</cx:pt>
          <cx:pt idx="316">0</cx:pt>
          <cx:pt idx="317">0</cx:pt>
          <cx:pt idx="318">0</cx:pt>
          <cx:pt idx="319">0</cx:pt>
          <cx:pt idx="320">0</cx:pt>
          <cx:pt idx="321">0</cx:pt>
          <cx:pt idx="322">0</cx:pt>
          <cx:pt idx="323">0</cx:pt>
          <cx:pt idx="324">0</cx:pt>
          <cx:pt idx="325">0</cx:pt>
          <cx:pt idx="326">0</cx:pt>
          <cx:pt idx="327">0</cx:pt>
          <cx:pt idx="328">0</cx:pt>
          <cx:pt idx="329">0</cx:pt>
          <cx:pt idx="330">0</cx:pt>
          <cx:pt idx="331">0</cx:pt>
          <cx:pt idx="332">0</cx:pt>
          <cx:pt idx="333">0</cx:pt>
          <cx:pt idx="334">0</cx:pt>
          <cx:pt idx="335">0</cx:pt>
          <cx:pt idx="336">0</cx:pt>
          <cx:pt idx="337">0</cx:pt>
          <cx:pt idx="338">0</cx:pt>
          <cx:pt idx="339">0</cx:pt>
          <cx:pt idx="340">0</cx:pt>
          <cx:pt idx="341">0</cx:pt>
          <cx:pt idx="342">0</cx:pt>
          <cx:pt idx="343">0</cx:pt>
          <cx:pt idx="344">0</cx:pt>
          <cx:pt idx="345">0</cx:pt>
          <cx:pt idx="346">0</cx:pt>
          <cx:pt idx="347">0</cx:pt>
          <cx:pt idx="348">0</cx:pt>
          <cx:pt idx="349">0</cx:pt>
          <cx:pt idx="350">0</cx:pt>
          <cx:pt idx="351">0</cx:pt>
          <cx:pt idx="352">0</cx:pt>
          <cx:pt idx="353">0</cx:pt>
          <cx:pt idx="354">0</cx:pt>
          <cx:pt idx="355">0</cx:pt>
          <cx:pt idx="356">0</cx:pt>
          <cx:pt idx="357">0</cx:pt>
          <cx:pt idx="358">0</cx:pt>
          <cx:pt idx="359">0</cx:pt>
          <cx:pt idx="360">0</cx:pt>
          <cx:pt idx="361">0</cx:pt>
          <cx:pt idx="362">0</cx:pt>
          <cx:pt idx="363">0</cx:pt>
          <cx:pt idx="364">0</cx:pt>
          <cx:pt idx="365">0</cx:pt>
          <cx:pt idx="366">0</cx:pt>
          <cx:pt idx="367">0</cx:pt>
          <cx:pt idx="368">0</cx:pt>
          <cx:pt idx="369">0</cx:pt>
          <cx:pt idx="370">0</cx:pt>
          <cx:pt idx="371">0</cx:pt>
          <cx:pt idx="372">0</cx:pt>
          <cx:pt idx="373">0</cx:pt>
          <cx:pt idx="374">0</cx:pt>
          <cx:pt idx="375">0</cx:pt>
          <cx:pt idx="376">0</cx:pt>
          <cx:pt idx="377">0</cx:pt>
          <cx:pt idx="378">0</cx:pt>
          <cx:pt idx="379">0</cx:pt>
          <cx:pt idx="380">0</cx:pt>
          <cx:pt idx="381">0</cx:pt>
          <cx:pt idx="382">0</cx:pt>
          <cx:pt idx="383">0</cx:pt>
          <cx:pt idx="384">0</cx:pt>
          <cx:pt idx="385">0</cx:pt>
          <cx:pt idx="386">0</cx:pt>
          <cx:pt idx="387">0</cx:pt>
          <cx:pt idx="388">0</cx:pt>
          <cx:pt idx="389">0</cx:pt>
          <cx:pt idx="390">0</cx:pt>
          <cx:pt idx="391">0</cx:pt>
          <cx:pt idx="392">0</cx:pt>
          <cx:pt idx="393">0</cx:pt>
          <cx:pt idx="394">0</cx:pt>
          <cx:pt idx="395">0</cx:pt>
          <cx:pt idx="396">0</cx:pt>
          <cx:pt idx="397">0</cx:pt>
          <cx:pt idx="398">0</cx:pt>
          <cx:pt idx="399">0</cx:pt>
          <cx:pt idx="400">0</cx:pt>
          <cx:pt idx="401">0</cx:pt>
          <cx:pt idx="402">0</cx:pt>
          <cx:pt idx="403">0</cx:pt>
          <cx:pt idx="404">0</cx:pt>
          <cx:pt idx="405">0</cx:pt>
          <cx:pt idx="406">0</cx:pt>
          <cx:pt idx="407">0</cx:pt>
          <cx:pt idx="408">0</cx:pt>
          <cx:pt idx="409">0</cx:pt>
          <cx:pt idx="410">0</cx:pt>
          <cx:pt idx="411">0</cx:pt>
          <cx:pt idx="412">0</cx:pt>
          <cx:pt idx="413">0</cx:pt>
          <cx:pt idx="414">0</cx:pt>
          <cx:pt idx="415">0</cx:pt>
          <cx:pt idx="416">0</cx:pt>
          <cx:pt idx="417">0</cx:pt>
          <cx:pt idx="418">0</cx:pt>
          <cx:pt idx="419">0</cx:pt>
          <cx:pt idx="420">0</cx:pt>
          <cx:pt idx="421">0</cx:pt>
          <cx:pt idx="422">0</cx:pt>
          <cx:pt idx="423">0</cx:pt>
          <cx:pt idx="424">0</cx:pt>
          <cx:pt idx="425">0</cx:pt>
          <cx:pt idx="426">0</cx:pt>
          <cx:pt idx="427">0</cx:pt>
          <cx:pt idx="428">0</cx:pt>
          <cx:pt idx="429">0</cx:pt>
          <cx:pt idx="430">0</cx:pt>
          <cx:pt idx="431">0</cx:pt>
          <cx:pt idx="432">0</cx:pt>
          <cx:pt idx="433">0</cx:pt>
          <cx:pt idx="434">0</cx:pt>
          <cx:pt idx="435">0</cx:pt>
          <cx:pt idx="436">0</cx:pt>
          <cx:pt idx="437">0</cx:pt>
          <cx:pt idx="438">0</cx:pt>
          <cx:pt idx="439">0</cx:pt>
          <cx:pt idx="440">0</cx:pt>
          <cx:pt idx="441">0</cx:pt>
          <cx:pt idx="442">0</cx:pt>
          <cx:pt idx="443">0</cx:pt>
          <cx:pt idx="444">0</cx:pt>
          <cx:pt idx="445">0</cx:pt>
          <cx:pt idx="446">0</cx:pt>
          <cx:pt idx="447">0</cx:pt>
          <cx:pt idx="448">0</cx:pt>
          <cx:pt idx="449">0</cx:pt>
          <cx:pt idx="450">0</cx:pt>
          <cx:pt idx="451">0</cx:pt>
          <cx:pt idx="452">0</cx:pt>
          <cx:pt idx="453">0</cx:pt>
          <cx:pt idx="454">0</cx:pt>
          <cx:pt idx="455">0</cx:pt>
          <cx:pt idx="456">0</cx:pt>
          <cx:pt idx="457">0</cx:pt>
          <cx:pt idx="458">0</cx:pt>
          <cx:pt idx="459">0</cx:pt>
          <cx:pt idx="460">0</cx:pt>
          <cx:pt idx="461">0</cx:pt>
          <cx:pt idx="462">0</cx:pt>
          <cx:pt idx="463">0</cx:pt>
          <cx:pt idx="464">0</cx:pt>
          <cx:pt idx="465">0</cx:pt>
          <cx:pt idx="466">0</cx:pt>
          <cx:pt idx="467">0</cx:pt>
          <cx:pt idx="468">0</cx:pt>
          <cx:pt idx="469">0</cx:pt>
          <cx:pt idx="470">0</cx:pt>
          <cx:pt idx="471">0</cx:pt>
          <cx:pt idx="472">0</cx:pt>
          <cx:pt idx="473">0</cx:pt>
          <cx:pt idx="474">0</cx:pt>
          <cx:pt idx="475">0</cx:pt>
          <cx:pt idx="476">0</cx:pt>
          <cx:pt idx="477">0</cx:pt>
          <cx:pt idx="478">0</cx:pt>
          <cx:pt idx="479">0</cx:pt>
          <cx:pt idx="480">0</cx:pt>
          <cx:pt idx="481">0</cx:pt>
          <cx:pt idx="482">0</cx:pt>
          <cx:pt idx="483">0</cx:pt>
          <cx:pt idx="484">0</cx:pt>
          <cx:pt idx="485">0</cx:pt>
          <cx:pt idx="486">0</cx:pt>
          <cx:pt idx="487">0</cx:pt>
          <cx:pt idx="488">0</cx:pt>
          <cx:pt idx="489">0</cx:pt>
          <cx:pt idx="490">0</cx:pt>
          <cx:pt idx="491">0</cx:pt>
          <cx:pt idx="492">0</cx:pt>
          <cx:pt idx="493">0</cx:pt>
          <cx:pt idx="494">0</cx:pt>
          <cx:pt idx="495">0</cx:pt>
          <cx:pt idx="496">0</cx:pt>
          <cx:pt idx="497">0</cx:pt>
          <cx:pt idx="498">0</cx:pt>
          <cx:pt idx="499">0</cx:pt>
          <cx:pt idx="500">0</cx:pt>
          <cx:pt idx="501">0</cx:pt>
          <cx:pt idx="502">0</cx:pt>
          <cx:pt idx="503">0</cx:pt>
          <cx:pt idx="504">0</cx:pt>
          <cx:pt idx="505">0</cx:pt>
          <cx:pt idx="506">0</cx:pt>
          <cx:pt idx="507">0</cx:pt>
          <cx:pt idx="508">0</cx:pt>
          <cx:pt idx="509">0</cx:pt>
          <cx:pt idx="510">0</cx:pt>
          <cx:pt idx="511">0</cx:pt>
          <cx:pt idx="512">0</cx:pt>
          <cx:pt idx="513">0</cx:pt>
          <cx:pt idx="514">0</cx:pt>
          <cx:pt idx="515">0</cx:pt>
          <cx:pt idx="516">0</cx:pt>
          <cx:pt idx="517">0</cx:pt>
          <cx:pt idx="518">0</cx:pt>
          <cx:pt idx="519">0</cx:pt>
          <cx:pt idx="520">0</cx:pt>
          <cx:pt idx="521">0</cx:pt>
          <cx:pt idx="522">0</cx:pt>
          <cx:pt idx="523">0</cx:pt>
          <cx:pt idx="524">0</cx:pt>
          <cx:pt idx="525">0</cx:pt>
          <cx:pt idx="526">0</cx:pt>
          <cx:pt idx="527">0</cx:pt>
          <cx:pt idx="528">0</cx:pt>
          <cx:pt idx="529">0</cx:pt>
          <cx:pt idx="530">0</cx:pt>
          <cx:pt idx="531">0</cx:pt>
          <cx:pt idx="532">0</cx:pt>
          <cx:pt idx="533">0</cx:pt>
          <cx:pt idx="534">0</cx:pt>
          <cx:pt idx="535">0</cx:pt>
          <cx:pt idx="536">0</cx:pt>
          <cx:pt idx="537">0</cx:pt>
          <cx:pt idx="538">0</cx:pt>
          <cx:pt idx="539">0</cx:pt>
          <cx:pt idx="540">0</cx:pt>
          <cx:pt idx="541">0</cx:pt>
          <cx:pt idx="542">0</cx:pt>
          <cx:pt idx="543">0</cx:pt>
          <cx:pt idx="544">0</cx:pt>
          <cx:pt idx="545">0</cx:pt>
          <cx:pt idx="546">0</cx:pt>
          <cx:pt idx="547">0</cx:pt>
          <cx:pt idx="548">0</cx:pt>
          <cx:pt idx="549">0</cx:pt>
          <cx:pt idx="550">0</cx:pt>
          <cx:pt idx="551">0</cx:pt>
          <cx:pt idx="552">0</cx:pt>
          <cx:pt idx="553">0</cx:pt>
          <cx:pt idx="554">0</cx:pt>
          <cx:pt idx="555">0</cx:pt>
          <cx:pt idx="556">0</cx:pt>
          <cx:pt idx="557">0</cx:pt>
          <cx:pt idx="558">0</cx:pt>
          <cx:pt idx="559">0</cx:pt>
          <cx:pt idx="560">0</cx:pt>
          <cx:pt idx="561">0</cx:pt>
          <cx:pt idx="562">0</cx:pt>
          <cx:pt idx="563">0</cx:pt>
          <cx:pt idx="564">0</cx:pt>
          <cx:pt idx="565">0</cx:pt>
          <cx:pt idx="566">0</cx:pt>
          <cx:pt idx="567">0</cx:pt>
          <cx:pt idx="568">0</cx:pt>
          <cx:pt idx="569">0</cx:pt>
          <cx:pt idx="570">0</cx:pt>
          <cx:pt idx="571">0</cx:pt>
          <cx:pt idx="572">0</cx:pt>
          <cx:pt idx="573">0</cx:pt>
          <cx:pt idx="574">0</cx:pt>
          <cx:pt idx="575">0</cx:pt>
          <cx:pt idx="576">0</cx:pt>
          <cx:pt idx="577">0</cx:pt>
          <cx:pt idx="578">0</cx:pt>
          <cx:pt idx="579">0</cx:pt>
          <cx:pt idx="580">0</cx:pt>
          <cx:pt idx="581">0</cx:pt>
          <cx:pt idx="582">0</cx:pt>
          <cx:pt idx="583">0</cx:pt>
          <cx:pt idx="584">0</cx:pt>
          <cx:pt idx="585">0</cx:pt>
          <cx:pt idx="586">0</cx:pt>
          <cx:pt idx="587">0</cx:pt>
          <cx:pt idx="588">0</cx:pt>
          <cx:pt idx="589">0</cx:pt>
          <cx:pt idx="590">0</cx:pt>
          <cx:pt idx="591">0</cx:pt>
          <cx:pt idx="592">0</cx:pt>
          <cx:pt idx="593">0</cx:pt>
          <cx:pt idx="594">0</cx:pt>
          <cx:pt idx="595">0</cx:pt>
          <cx:pt idx="596">0</cx:pt>
          <cx:pt idx="597">0</cx:pt>
          <cx:pt idx="598">0</cx:pt>
          <cx:pt idx="599">0</cx:pt>
          <cx:pt idx="600">0</cx:pt>
          <cx:pt idx="601">0</cx:pt>
          <cx:pt idx="602">0</cx:pt>
          <cx:pt idx="603">0</cx:pt>
          <cx:pt idx="604">0</cx:pt>
          <cx:pt idx="605">0</cx:pt>
          <cx:pt idx="606">0</cx:pt>
          <cx:pt idx="607">0</cx:pt>
          <cx:pt idx="608">0</cx:pt>
          <cx:pt idx="609">0</cx:pt>
          <cx:pt idx="610">0</cx:pt>
          <cx:pt idx="611">0</cx:pt>
          <cx:pt idx="612">0</cx:pt>
          <cx:pt idx="613">0</cx:pt>
          <cx:pt idx="614">0</cx:pt>
          <cx:pt idx="615">0</cx:pt>
          <cx:pt idx="616">0</cx:pt>
          <cx:pt idx="617">0</cx:pt>
          <cx:pt idx="618">0</cx:pt>
          <cx:pt idx="619">0</cx:pt>
          <cx:pt idx="620">0</cx:pt>
          <cx:pt idx="621">0</cx:pt>
          <cx:pt idx="622">0</cx:pt>
          <cx:pt idx="623">0</cx:pt>
          <cx:pt idx="624">0</cx:pt>
          <cx:pt idx="625">0</cx:pt>
          <cx:pt idx="626">0</cx:pt>
          <cx:pt idx="627">0</cx:pt>
          <cx:pt idx="628">0</cx:pt>
          <cx:pt idx="629">0</cx:pt>
          <cx:pt idx="630">0</cx:pt>
          <cx:pt idx="631">0</cx:pt>
          <cx:pt idx="632">0</cx:pt>
          <cx:pt idx="633">0</cx:pt>
          <cx:pt idx="634">0</cx:pt>
          <cx:pt idx="635">0</cx:pt>
          <cx:pt idx="636">0</cx:pt>
          <cx:pt idx="637">0</cx:pt>
          <cx:pt idx="638">0</cx:pt>
          <cx:pt idx="639">0</cx:pt>
          <cx:pt idx="640">0</cx:pt>
          <cx:pt idx="641">0</cx:pt>
          <cx:pt idx="642">0</cx:pt>
          <cx:pt idx="643">0</cx:pt>
          <cx:pt idx="644">0</cx:pt>
          <cx:pt idx="645">0</cx:pt>
          <cx:pt idx="646">0</cx:pt>
          <cx:pt idx="647">0</cx:pt>
          <cx:pt idx="648">0</cx:pt>
          <cx:pt idx="649">0</cx:pt>
          <cx:pt idx="650">0</cx:pt>
          <cx:pt idx="651">0</cx:pt>
          <cx:pt idx="652">0</cx:pt>
          <cx:pt idx="653">0</cx:pt>
          <cx:pt idx="654">0</cx:pt>
          <cx:pt idx="655">0</cx:pt>
          <cx:pt idx="656">0</cx:pt>
          <cx:pt idx="657">0</cx:pt>
          <cx:pt idx="658">0</cx:pt>
          <cx:pt idx="659">0</cx:pt>
          <cx:pt idx="660">0</cx:pt>
          <cx:pt idx="661">0</cx:pt>
          <cx:pt idx="662">0</cx:pt>
          <cx:pt idx="663">0</cx:pt>
          <cx:pt idx="664">0</cx:pt>
          <cx:pt idx="665">0</cx:pt>
          <cx:pt idx="666">0</cx:pt>
          <cx:pt idx="667">0</cx:pt>
          <cx:pt idx="668">0</cx:pt>
          <cx:pt idx="669">0</cx:pt>
          <cx:pt idx="670">0</cx:pt>
          <cx:pt idx="671">0</cx:pt>
          <cx:pt idx="672">0</cx:pt>
          <cx:pt idx="673">0</cx:pt>
          <cx:pt idx="674">0</cx:pt>
          <cx:pt idx="675">0</cx:pt>
          <cx:pt idx="676">0</cx:pt>
          <cx:pt idx="677">0</cx:pt>
          <cx:pt idx="678">0</cx:pt>
          <cx:pt idx="679">0</cx:pt>
          <cx:pt idx="680">0</cx:pt>
          <cx:pt idx="681">0</cx:pt>
          <cx:pt idx="682">0</cx:pt>
          <cx:pt idx="683">0</cx:pt>
          <cx:pt idx="684">0</cx:pt>
          <cx:pt idx="685">0</cx:pt>
          <cx:pt idx="686">0</cx:pt>
          <cx:pt idx="687">0</cx:pt>
          <cx:pt idx="688">0</cx:pt>
          <cx:pt idx="689">0</cx:pt>
          <cx:pt idx="690">0</cx:pt>
          <cx:pt idx="691">0</cx:pt>
          <cx:pt idx="692">0</cx:pt>
          <cx:pt idx="693">0</cx:pt>
          <cx:pt idx="694">0</cx:pt>
          <cx:pt idx="695">0</cx:pt>
          <cx:pt idx="696">0</cx:pt>
          <cx:pt idx="697">0</cx:pt>
          <cx:pt idx="698">0</cx:pt>
          <cx:pt idx="699">0</cx:pt>
          <cx:pt idx="700">0</cx:pt>
          <cx:pt idx="701">0</cx:pt>
          <cx:pt idx="702">0</cx:pt>
          <cx:pt idx="703">0</cx:pt>
          <cx:pt idx="704">0</cx:pt>
          <cx:pt idx="705">0</cx:pt>
          <cx:pt idx="706">0</cx:pt>
          <cx:pt idx="707">0</cx:pt>
          <cx:pt idx="708">0</cx:pt>
          <cx:pt idx="709">0</cx:pt>
          <cx:pt idx="710">0</cx:pt>
          <cx:pt idx="711">0</cx:pt>
          <cx:pt idx="712">0</cx:pt>
          <cx:pt idx="713">0</cx:pt>
          <cx:pt idx="714">0</cx:pt>
          <cx:pt idx="715">0</cx:pt>
          <cx:pt idx="716">0</cx:pt>
          <cx:pt idx="717">0</cx:pt>
          <cx:pt idx="718">0</cx:pt>
          <cx:pt idx="719">0</cx:pt>
          <cx:pt idx="720">0</cx:pt>
          <cx:pt idx="721">0</cx:pt>
          <cx:pt idx="722">0</cx:pt>
          <cx:pt idx="723">0</cx:pt>
          <cx:pt idx="724">0</cx:pt>
          <cx:pt idx="725">0</cx:pt>
          <cx:pt idx="726">0</cx:pt>
          <cx:pt idx="727">0</cx:pt>
          <cx:pt idx="728">0</cx:pt>
          <cx:pt idx="729">0</cx:pt>
          <cx:pt idx="730">0</cx:pt>
          <cx:pt idx="731">0</cx:pt>
          <cx:pt idx="732">0</cx:pt>
          <cx:pt idx="733">0</cx:pt>
          <cx:pt idx="734">0</cx:pt>
          <cx:pt idx="735">0</cx:pt>
          <cx:pt idx="736">0</cx:pt>
          <cx:pt idx="737">0</cx:pt>
          <cx:pt idx="738">0</cx:pt>
          <cx:pt idx="739">0</cx:pt>
          <cx:pt idx="740">0</cx:pt>
          <cx:pt idx="741">0</cx:pt>
          <cx:pt idx="742">0</cx:pt>
          <cx:pt idx="743">0</cx:pt>
          <cx:pt idx="744">0</cx:pt>
          <cx:pt idx="745">0</cx:pt>
          <cx:pt idx="746">0</cx:pt>
          <cx:pt idx="747">0</cx:pt>
          <cx:pt idx="748">0</cx:pt>
          <cx:pt idx="749">4</cx:pt>
          <cx:pt idx="750">1</cx:pt>
          <cx:pt idx="751">10</cx:pt>
          <cx:pt idx="752">3</cx:pt>
          <cx:pt idx="753">4</cx:pt>
          <cx:pt idx="754">1</cx:pt>
          <cx:pt idx="755">2</cx:pt>
          <cx:pt idx="756">1</cx:pt>
          <cx:pt idx="757">10</cx:pt>
          <cx:pt idx="758">11</cx:pt>
          <cx:pt idx="759">11</cx:pt>
          <cx:pt idx="760">9</cx:pt>
          <cx:pt idx="761">10</cx:pt>
          <cx:pt idx="762">9</cx:pt>
          <cx:pt idx="763">2</cx:pt>
          <cx:pt idx="764">2</cx:pt>
          <cx:pt idx="765">8</cx:pt>
          <cx:pt idx="766">8</cx:pt>
          <cx:pt idx="767">2</cx:pt>
          <cx:pt idx="768">2</cx:pt>
          <cx:pt idx="769">25</cx:pt>
          <cx:pt idx="770">4</cx:pt>
          <cx:pt idx="771">1</cx:pt>
          <cx:pt idx="772">1</cx:pt>
          <cx:pt idx="773">8</cx:pt>
          <cx:pt idx="774">11</cx:pt>
          <cx:pt idx="775">15</cx:pt>
          <cx:pt idx="776">3</cx:pt>
          <cx:pt idx="777">3</cx:pt>
          <cx:pt idx="778">2</cx:pt>
          <cx:pt idx="779">4</cx:pt>
          <cx:pt idx="780">11</cx:pt>
          <cx:pt idx="781">2</cx:pt>
          <cx:pt idx="782">10</cx:pt>
          <cx:pt idx="783">2</cx:pt>
          <cx:pt idx="784">2</cx:pt>
          <cx:pt idx="785">2</cx:pt>
          <cx:pt idx="786">2</cx:pt>
          <cx:pt idx="787">3</cx:pt>
          <cx:pt idx="788">12</cx:pt>
          <cx:pt idx="789">2</cx:pt>
          <cx:pt idx="790">3</cx:pt>
          <cx:pt idx="791">3</cx:pt>
          <cx:pt idx="792">3</cx:pt>
          <cx:pt idx="793">10</cx:pt>
          <cx:pt idx="794">2</cx:pt>
          <cx:pt idx="795">8</cx:pt>
          <cx:pt idx="796">5</cx:pt>
          <cx:pt idx="797">22</cx:pt>
          <cx:pt idx="798">8</cx:pt>
          <cx:pt idx="799">4</cx:pt>
          <cx:pt idx="800">4</cx:pt>
          <cx:pt idx="801">1</cx:pt>
          <cx:pt idx="802">10</cx:pt>
          <cx:pt idx="803">8</cx:pt>
          <cx:pt idx="804">5</cx:pt>
          <cx:pt idx="805">9</cx:pt>
          <cx:pt idx="806">5</cx:pt>
          <cx:pt idx="807">2</cx:pt>
          <cx:pt idx="808">8</cx:pt>
          <cx:pt idx="809">2</cx:pt>
          <cx:pt idx="810">4</cx:pt>
          <cx:pt idx="811">4</cx:pt>
          <cx:pt idx="812">16</cx:pt>
          <cx:pt idx="813">3</cx:pt>
          <cx:pt idx="814">5</cx:pt>
          <cx:pt idx="815">2</cx:pt>
          <cx:pt idx="816">3</cx:pt>
          <cx:pt idx="817">3</cx:pt>
          <cx:pt idx="818">9</cx:pt>
          <cx:pt idx="819">5</cx:pt>
          <cx:pt idx="820">5</cx:pt>
          <cx:pt idx="821">8</cx:pt>
          <cx:pt idx="822">3</cx:pt>
          <cx:pt idx="823">23</cx:pt>
          <cx:pt idx="824">9</cx:pt>
          <cx:pt idx="825">4</cx:pt>
          <cx:pt idx="826">3</cx:pt>
          <cx:pt idx="827">2</cx:pt>
          <cx:pt idx="828">15</cx:pt>
          <cx:pt idx="829">4</cx:pt>
          <cx:pt idx="830">8</cx:pt>
          <cx:pt idx="831">17</cx:pt>
          <cx:pt idx="832">4</cx:pt>
          <cx:pt idx="833">4</cx:pt>
          <cx:pt idx="834">3</cx:pt>
          <cx:pt idx="835">2</cx:pt>
          <cx:pt idx="836">4</cx:pt>
          <cx:pt idx="837">3</cx:pt>
          <cx:pt idx="838">2</cx:pt>
          <cx:pt idx="839">15</cx:pt>
          <cx:pt idx="840">16</cx:pt>
          <cx:pt idx="841">5</cx:pt>
          <cx:pt idx="842">2</cx:pt>
          <cx:pt idx="843">2</cx:pt>
          <cx:pt idx="844">2</cx:pt>
          <cx:pt idx="845">2</cx:pt>
          <cx:pt idx="846">5</cx:pt>
          <cx:pt idx="847">3</cx:pt>
          <cx:pt idx="848">1</cx:pt>
          <cx:pt idx="849">3</cx:pt>
          <cx:pt idx="850">2</cx:pt>
          <cx:pt idx="851">9</cx:pt>
          <cx:pt idx="852">2</cx:pt>
          <cx:pt idx="853">22</cx:pt>
          <cx:pt idx="854">24</cx:pt>
          <cx:pt idx="855">4</cx:pt>
          <cx:pt idx="856">16</cx:pt>
          <cx:pt idx="857">4</cx:pt>
          <cx:pt idx="858">11</cx:pt>
          <cx:pt idx="859">2</cx:pt>
          <cx:pt idx="860">8</cx:pt>
          <cx:pt idx="861">2</cx:pt>
          <cx:pt idx="862">2</cx:pt>
          <cx:pt idx="863">3</cx:pt>
          <cx:pt idx="864">2</cx:pt>
          <cx:pt idx="865">2</cx:pt>
          <cx:pt idx="866">3</cx:pt>
          <cx:pt idx="867">3</cx:pt>
          <cx:pt idx="868">2</cx:pt>
          <cx:pt idx="869">3</cx:pt>
          <cx:pt idx="870">8</cx:pt>
          <cx:pt idx="871">2</cx:pt>
          <cx:pt idx="872">2</cx:pt>
          <cx:pt idx="873">22</cx:pt>
          <cx:pt idx="874">3</cx:pt>
          <cx:pt idx="875">5</cx:pt>
          <cx:pt idx="876">8</cx:pt>
          <cx:pt idx="877">4</cx:pt>
          <cx:pt idx="878">8</cx:pt>
          <cx:pt idx="879">2</cx:pt>
          <cx:pt idx="880">10</cx:pt>
          <cx:pt idx="881">3</cx:pt>
          <cx:pt idx="882">4</cx:pt>
          <cx:pt idx="883">2</cx:pt>
          <cx:pt idx="884">2</cx:pt>
          <cx:pt idx="885">3</cx:pt>
          <cx:pt idx="886">1</cx:pt>
          <cx:pt idx="887">2</cx:pt>
          <cx:pt idx="888">16</cx:pt>
          <cx:pt idx="889">2</cx:pt>
          <cx:pt idx="890">2</cx:pt>
          <cx:pt idx="891">2</cx:pt>
          <cx:pt idx="892">8</cx:pt>
          <cx:pt idx="893">3</cx:pt>
          <cx:pt idx="894">29</cx:pt>
          <cx:pt idx="895">3</cx:pt>
          <cx:pt idx="896">3</cx:pt>
          <cx:pt idx="897">2</cx:pt>
          <cx:pt idx="898">1</cx:pt>
          <cx:pt idx="899">4</cx:pt>
          <cx:pt idx="900">10</cx:pt>
          <cx:pt idx="901">4</cx:pt>
          <cx:pt idx="902">3</cx:pt>
          <cx:pt idx="903">9</cx:pt>
          <cx:pt idx="904">2</cx:pt>
          <cx:pt idx="905">2</cx:pt>
          <cx:pt idx="906">5</cx:pt>
          <cx:pt idx="907">4</cx:pt>
          <cx:pt idx="908">4</cx:pt>
          <cx:pt idx="909">4</cx:pt>
          <cx:pt idx="910">3</cx:pt>
          <cx:pt idx="911">5</cx:pt>
          <cx:pt idx="912">25</cx:pt>
          <cx:pt idx="913">4</cx:pt>
          <cx:pt idx="914">3</cx:pt>
          <cx:pt idx="915">2</cx:pt>
          <cx:pt idx="916">4</cx:pt>
          <cx:pt idx="917">2</cx:pt>
          <cx:pt idx="918">5</cx:pt>
          <cx:pt idx="919">2</cx:pt>
          <cx:pt idx="920">5</cx:pt>
          <cx:pt idx="921">16</cx:pt>
          <cx:pt idx="922">1</cx:pt>
          <cx:pt idx="923">9</cx:pt>
          <cx:pt idx="924">9</cx:pt>
          <cx:pt idx="925">2</cx:pt>
          <cx:pt idx="926">4</cx:pt>
          <cx:pt idx="927">11</cx:pt>
          <cx:pt idx="928">8</cx:pt>
          <cx:pt idx="929">2</cx:pt>
          <cx:pt idx="930">3</cx:pt>
          <cx:pt idx="931">1</cx:pt>
          <cx:pt idx="932">3</cx:pt>
          <cx:pt idx="933">9</cx:pt>
          <cx:pt idx="934">1</cx:pt>
          <cx:pt idx="935">2</cx:pt>
          <cx:pt idx="936">3</cx:pt>
          <cx:pt idx="937">1</cx:pt>
          <cx:pt idx="938">1</cx:pt>
          <cx:pt idx="939">1</cx:pt>
          <cx:pt idx="940">1</cx:pt>
          <cx:pt idx="941">1</cx:pt>
          <cx:pt idx="942">1</cx:pt>
          <cx:pt idx="943">1</cx:pt>
          <cx:pt idx="944">1</cx:pt>
          <cx:pt idx="945">1</cx:pt>
          <cx:pt idx="946">1</cx:pt>
          <cx:pt idx="947">1</cx:pt>
          <cx:pt idx="948">1</cx:pt>
          <cx:pt idx="949">1</cx:pt>
          <cx:pt idx="950">1</cx:pt>
          <cx:pt idx="951">1</cx:pt>
          <cx:pt idx="952">1</cx:pt>
          <cx:pt idx="953">1</cx:pt>
          <cx:pt idx="954">1</cx:pt>
          <cx:pt idx="955">1</cx:pt>
          <cx:pt idx="956">1</cx:pt>
          <cx:pt idx="957">1</cx:pt>
          <cx:pt idx="958">1</cx:pt>
          <cx:pt idx="959">1</cx:pt>
          <cx:pt idx="960">1</cx:pt>
          <cx:pt idx="961">1</cx:pt>
          <cx:pt idx="962">1</cx:pt>
          <cx:pt idx="963">1</cx:pt>
          <cx:pt idx="964">1</cx:pt>
          <cx:pt idx="965">1</cx:pt>
          <cx:pt idx="966">1</cx:pt>
          <cx:pt idx="967">0</cx:pt>
          <cx:pt idx="968">0</cx:pt>
          <cx:pt idx="969">0</cx:pt>
          <cx:pt idx="970">0</cx:pt>
          <cx:pt idx="971">0</cx:pt>
          <cx:pt idx="972">0</cx:pt>
          <cx:pt idx="973">0</cx:pt>
          <cx:pt idx="974">0</cx:pt>
          <cx:pt idx="975">0</cx:pt>
          <cx:pt idx="976">0</cx:pt>
          <cx:pt idx="977">0</cx:pt>
          <cx:pt idx="978">0</cx:pt>
          <cx:pt idx="979">0</cx:pt>
          <cx:pt idx="980">0</cx:pt>
          <cx:pt idx="981">0</cx:pt>
          <cx:pt idx="982">0</cx:pt>
          <cx:pt idx="983">0</cx:pt>
          <cx:pt idx="984">0</cx:pt>
          <cx:pt idx="985">0</cx:pt>
          <cx:pt idx="986">0</cx:pt>
          <cx:pt idx="987">0</cx:pt>
          <cx:pt idx="988">0</cx:pt>
          <cx:pt idx="989">0</cx:pt>
          <cx:pt idx="990">0</cx:pt>
          <cx:pt idx="991">0</cx:pt>
          <cx:pt idx="992">0</cx:pt>
          <cx:pt idx="993">0</cx:pt>
          <cx:pt idx="994">0</cx:pt>
          <cx:pt idx="995">0</cx:pt>
          <cx:pt idx="996">0</cx:pt>
          <cx:pt idx="997">0</cx:pt>
          <cx:pt idx="998">0</cx:pt>
          <cx:pt idx="999">0</cx:pt>
          <cx:pt idx="1000">0</cx:pt>
          <cx:pt idx="1001">0</cx:pt>
          <cx:pt idx="1002">0</cx:pt>
          <cx:pt idx="1003">0</cx:pt>
          <cx:pt idx="1004">0</cx:pt>
          <cx:pt idx="1005">0</cx:pt>
          <cx:pt idx="1006">0</cx:pt>
          <cx:pt idx="1007">0</cx:pt>
          <cx:pt idx="1008">0</cx:pt>
          <cx:pt idx="1009">0</cx:pt>
          <cx:pt idx="1010">0</cx:pt>
          <cx:pt idx="1011">0</cx:pt>
          <cx:pt idx="1012">0</cx:pt>
          <cx:pt idx="1013">0</cx:pt>
          <cx:pt idx="1014">0</cx:pt>
          <cx:pt idx="1015">0</cx:pt>
          <cx:pt idx="1016">0</cx:pt>
          <cx:pt idx="1017">0</cx:pt>
          <cx:pt idx="1018">0</cx:pt>
          <cx:pt idx="1019">0</cx:pt>
          <cx:pt idx="1020">0</cx:pt>
          <cx:pt idx="1021">0</cx:pt>
          <cx:pt idx="1022">0</cx:pt>
          <cx:pt idx="1023">0</cx:pt>
          <cx:pt idx="1024">0</cx:pt>
          <cx:pt idx="1025">0</cx:pt>
          <cx:pt idx="1026">0</cx:pt>
          <cx:pt idx="1027">0</cx:pt>
          <cx:pt idx="1028">0</cx:pt>
          <cx:pt idx="1029">0</cx:pt>
          <cx:pt idx="1030">0</cx:pt>
          <cx:pt idx="1031">0</cx:pt>
          <cx:pt idx="1032">0</cx:pt>
          <cx:pt idx="1033">0</cx:pt>
          <cx:pt idx="1034">0</cx:pt>
          <cx:pt idx="1035">0</cx:pt>
          <cx:pt idx="1036">0</cx:pt>
          <cx:pt idx="1037">0</cx:pt>
          <cx:pt idx="1038">0</cx:pt>
          <cx:pt idx="1039">0</cx:pt>
          <cx:pt idx="1040">0</cx:pt>
          <cx:pt idx="1041">0</cx:pt>
          <cx:pt idx="1042">0</cx:pt>
          <cx:pt idx="1043">0</cx:pt>
          <cx:pt idx="1044">0</cx:pt>
          <cx:pt idx="1045">0</cx:pt>
          <cx:pt idx="1046">0</cx:pt>
          <cx:pt idx="1047">0</cx:pt>
          <cx:pt idx="1048">0</cx:pt>
          <cx:pt idx="1049">0</cx:pt>
          <cx:pt idx="1050">0</cx:pt>
          <cx:pt idx="1051">0</cx:pt>
          <cx:pt idx="1052">0</cx:pt>
          <cx:pt idx="1053">0</cx:pt>
          <cx:pt idx="1054">0</cx:pt>
          <cx:pt idx="1055">0</cx:pt>
          <cx:pt idx="1056">0</cx:pt>
          <cx:pt idx="1057">0</cx:pt>
          <cx:pt idx="1058">0</cx:pt>
          <cx:pt idx="1059">0</cx:pt>
          <cx:pt idx="1060">0</cx:pt>
          <cx:pt idx="1061">0</cx:pt>
          <cx:pt idx="1062">0</cx:pt>
          <cx:pt idx="1063">0</cx:pt>
          <cx:pt idx="1064">0</cx:pt>
          <cx:pt idx="1065">0</cx:pt>
          <cx:pt idx="1066">0</cx:pt>
          <cx:pt idx="1067">0</cx:pt>
          <cx:pt idx="1068">0</cx:pt>
          <cx:pt idx="1069">0</cx:pt>
          <cx:pt idx="1070">0</cx:pt>
          <cx:pt idx="1071">0</cx:pt>
          <cx:pt idx="1072">0</cx:pt>
          <cx:pt idx="1073">0</cx:pt>
          <cx:pt idx="1074">0</cx:pt>
          <cx:pt idx="1075">0</cx:pt>
          <cx:pt idx="1076">0</cx:pt>
          <cx:pt idx="1077">0</cx:pt>
          <cx:pt idx="1078">0</cx:pt>
          <cx:pt idx="1079">0</cx:pt>
          <cx:pt idx="1080">0</cx:pt>
          <cx:pt idx="1081">0</cx:pt>
          <cx:pt idx="1082">0</cx:pt>
          <cx:pt idx="1083">0</cx:pt>
          <cx:pt idx="1084">0</cx:pt>
          <cx:pt idx="1085">0</cx:pt>
          <cx:pt idx="1086">0</cx:pt>
          <cx:pt idx="1087">0</cx:pt>
          <cx:pt idx="1088">0</cx:pt>
          <cx:pt idx="1089">0</cx:pt>
          <cx:pt idx="1090">0</cx:pt>
          <cx:pt idx="1091">0</cx:pt>
          <cx:pt idx="1092">0</cx:pt>
          <cx:pt idx="1093">0</cx:pt>
          <cx:pt idx="1094">0</cx:pt>
          <cx:pt idx="1095">0</cx:pt>
          <cx:pt idx="1096">0</cx:pt>
          <cx:pt idx="1097">0</cx:pt>
          <cx:pt idx="1098">0</cx:pt>
          <cx:pt idx="1099">0</cx:pt>
          <cx:pt idx="1100">0</cx:pt>
          <cx:pt idx="1101">0</cx:pt>
          <cx:pt idx="1102">0</cx:pt>
          <cx:pt idx="1103">0</cx:pt>
          <cx:pt idx="1104">0</cx:pt>
          <cx:pt idx="1105">0</cx:pt>
          <cx:pt idx="1106">0</cx:pt>
          <cx:pt idx="1107">0</cx:pt>
          <cx:pt idx="1108">0</cx:pt>
          <cx:pt idx="1109">0</cx:pt>
          <cx:pt idx="1110">0</cx:pt>
          <cx:pt idx="1111">0</cx:pt>
          <cx:pt idx="1112">0</cx:pt>
          <cx:pt idx="1113">0</cx:pt>
          <cx:pt idx="1114">0</cx:pt>
          <cx:pt idx="1115">0</cx:pt>
          <cx:pt idx="1116">0</cx:pt>
          <cx:pt idx="1117">0</cx:pt>
          <cx:pt idx="1118">0</cx:pt>
          <cx:pt idx="1119">0</cx:pt>
          <cx:pt idx="1120">0</cx:pt>
          <cx:pt idx="1121">0</cx:pt>
          <cx:pt idx="1122">0</cx:pt>
          <cx:pt idx="1123">0</cx:pt>
          <cx:pt idx="1124">0</cx:pt>
          <cx:pt idx="1125">0</cx:pt>
          <cx:pt idx="1126">0</cx:pt>
          <cx:pt idx="1127">0</cx:pt>
          <cx:pt idx="1128">0</cx:pt>
          <cx:pt idx="1129">0</cx:pt>
          <cx:pt idx="1130">0</cx:pt>
          <cx:pt idx="1131">0</cx:pt>
          <cx:pt idx="1132">0</cx:pt>
          <cx:pt idx="1133">0</cx:pt>
          <cx:pt idx="1134">0</cx:pt>
          <cx:pt idx="1135">0</cx:pt>
          <cx:pt idx="1136">0</cx:pt>
          <cx:pt idx="1137">0</cx:pt>
          <cx:pt idx="1138">0</cx:pt>
          <cx:pt idx="1139">0</cx:pt>
          <cx:pt idx="1140">0</cx:pt>
          <cx:pt idx="1141">0</cx:pt>
          <cx:pt idx="1142">0</cx:pt>
          <cx:pt idx="1143">0</cx:pt>
          <cx:pt idx="1144">0</cx:pt>
          <cx:pt idx="1145">0</cx:pt>
          <cx:pt idx="1146">0</cx:pt>
          <cx:pt idx="1147">0</cx:pt>
          <cx:pt idx="1148">0</cx:pt>
          <cx:pt idx="1149">0</cx:pt>
          <cx:pt idx="1150">0</cx:pt>
          <cx:pt idx="1151">0</cx:pt>
          <cx:pt idx="1152">0</cx:pt>
          <cx:pt idx="1153">0</cx:pt>
          <cx:pt idx="1154">0</cx:pt>
          <cx:pt idx="1155">0</cx:pt>
          <cx:pt idx="1156">0</cx:pt>
          <cx:pt idx="1157">0</cx:pt>
          <cx:pt idx="1158">0</cx:pt>
          <cx:pt idx="1159">0</cx:pt>
          <cx:pt idx="1160">0</cx:pt>
          <cx:pt idx="1161">0</cx:pt>
          <cx:pt idx="1162">0</cx:pt>
          <cx:pt idx="1163">0</cx:pt>
          <cx:pt idx="1164">0</cx:pt>
          <cx:pt idx="1165">0</cx:pt>
          <cx:pt idx="1166">0</cx:pt>
          <cx:pt idx="1167">0</cx:pt>
          <cx:pt idx="1168">0</cx:pt>
          <cx:pt idx="1169">0</cx:pt>
          <cx:pt idx="1170">0</cx:pt>
          <cx:pt idx="1171">0</cx:pt>
          <cx:pt idx="1172">0</cx:pt>
          <cx:pt idx="1173">0</cx:pt>
          <cx:pt idx="1174">0</cx:pt>
          <cx:pt idx="1175">0</cx:pt>
          <cx:pt idx="1176">0</cx:pt>
          <cx:pt idx="1177">0</cx:pt>
          <cx:pt idx="1178">0</cx:pt>
          <cx:pt idx="1179">0</cx:pt>
          <cx:pt idx="1180">0</cx:pt>
          <cx:pt idx="1181">0</cx:pt>
          <cx:pt idx="1182">0</cx:pt>
          <cx:pt idx="1183">0</cx:pt>
          <cx:pt idx="1184">0</cx:pt>
          <cx:pt idx="1185">0</cx:pt>
          <cx:pt idx="1186">0</cx:pt>
          <cx:pt idx="1187">0</cx:pt>
          <cx:pt idx="1188">0</cx:pt>
          <cx:pt idx="1189">0</cx:pt>
          <cx:pt idx="1190">0</cx:pt>
          <cx:pt idx="1191">0</cx:pt>
          <cx:pt idx="1192">0</cx:pt>
          <cx:pt idx="1193">0</cx:pt>
          <cx:pt idx="1194">0</cx:pt>
          <cx:pt idx="1195">0</cx:pt>
          <cx:pt idx="1196">0</cx:pt>
          <cx:pt idx="1197">0</cx:pt>
          <cx:pt idx="1198">0</cx:pt>
          <cx:pt idx="1199">0</cx:pt>
          <cx:pt idx="1200">0</cx:pt>
          <cx:pt idx="1201">0</cx:pt>
          <cx:pt idx="1202">0</cx:pt>
          <cx:pt idx="1203">0</cx:pt>
          <cx:pt idx="1204">0</cx:pt>
          <cx:pt idx="1205">0</cx:pt>
          <cx:pt idx="1206">0</cx:pt>
          <cx:pt idx="1207">0</cx:pt>
          <cx:pt idx="1208">0</cx:pt>
          <cx:pt idx="1209">0</cx:pt>
          <cx:pt idx="1210">0</cx:pt>
          <cx:pt idx="1211">0</cx:pt>
          <cx:pt idx="1212">0</cx:pt>
          <cx:pt idx="1213">0</cx:pt>
          <cx:pt idx="1214">0</cx:pt>
          <cx:pt idx="1215">0</cx:pt>
          <cx:pt idx="1216">0</cx:pt>
          <cx:pt idx="1217">0</cx:pt>
          <cx:pt idx="1218">0</cx:pt>
          <cx:pt idx="1219">0</cx:pt>
          <cx:pt idx="1220">0</cx:pt>
          <cx:pt idx="1221">0</cx:pt>
          <cx:pt idx="1222">0</cx:pt>
          <cx:pt idx="1223">0</cx:pt>
          <cx:pt idx="1224">0</cx:pt>
          <cx:pt idx="1225">0</cx:pt>
          <cx:pt idx="1226">0</cx:pt>
          <cx:pt idx="1227">0</cx:pt>
          <cx:pt idx="1228">0</cx:pt>
          <cx:pt idx="1229">0</cx:pt>
          <cx:pt idx="1230">0</cx:pt>
          <cx:pt idx="1231">0</cx:pt>
          <cx:pt idx="1232">0</cx:pt>
          <cx:pt idx="1233">0</cx:pt>
          <cx:pt idx="1234">0</cx:pt>
          <cx:pt idx="1235">0</cx:pt>
          <cx:pt idx="1236">0</cx:pt>
          <cx:pt idx="1237">0</cx:pt>
          <cx:pt idx="1238">0</cx:pt>
          <cx:pt idx="1239">0</cx:pt>
          <cx:pt idx="1240">0</cx:pt>
          <cx:pt idx="1241">0</cx:pt>
          <cx:pt idx="1242">0</cx:pt>
          <cx:pt idx="1243">0</cx:pt>
          <cx:pt idx="1244">0</cx:pt>
          <cx:pt idx="1245">0</cx:pt>
          <cx:pt idx="1246">0</cx:pt>
          <cx:pt idx="1247">0</cx:pt>
          <cx:pt idx="1248">0</cx:pt>
          <cx:pt idx="1249">0</cx:pt>
          <cx:pt idx="1250">0</cx:pt>
          <cx:pt idx="1251">0</cx:pt>
          <cx:pt idx="1252">0</cx:pt>
          <cx:pt idx="1253">0</cx:pt>
          <cx:pt idx="1254">0</cx:pt>
          <cx:pt idx="1255">0</cx:pt>
          <cx:pt idx="1256">0</cx:pt>
          <cx:pt idx="1257">0</cx:pt>
          <cx:pt idx="1258">0</cx:pt>
          <cx:pt idx="1259">0</cx:pt>
          <cx:pt idx="1260">0</cx:pt>
          <cx:pt idx="1261">0</cx:pt>
          <cx:pt idx="1262">0</cx:pt>
          <cx:pt idx="1263">0</cx:pt>
          <cx:pt idx="1264">0</cx:pt>
          <cx:pt idx="1265">0</cx:pt>
          <cx:pt idx="1266">0</cx:pt>
          <cx:pt idx="1267">0</cx:pt>
          <cx:pt idx="1268">0</cx:pt>
          <cx:pt idx="1269">0</cx:pt>
          <cx:pt idx="1270">0</cx:pt>
          <cx:pt idx="1271">0</cx:pt>
          <cx:pt idx="1272">0</cx:pt>
          <cx:pt idx="1273">0</cx:pt>
          <cx:pt idx="1274">0</cx:pt>
          <cx:pt idx="1275">0</cx:pt>
          <cx:pt idx="1276">0</cx:pt>
          <cx:pt idx="1277">0</cx:pt>
          <cx:pt idx="1278">0</cx:pt>
          <cx:pt idx="1279">0</cx:pt>
          <cx:pt idx="1280">0</cx:pt>
          <cx:pt idx="1281">0</cx:pt>
          <cx:pt idx="1282">0</cx:pt>
          <cx:pt idx="1283">0</cx:pt>
          <cx:pt idx="1284">0</cx:pt>
          <cx:pt idx="1285">0</cx:pt>
          <cx:pt idx="1286">0</cx:pt>
          <cx:pt idx="1287">0</cx:pt>
          <cx:pt idx="1288">0</cx:pt>
          <cx:pt idx="1289">0</cx:pt>
          <cx:pt idx="1290">0</cx:pt>
          <cx:pt idx="1291">0</cx:pt>
          <cx:pt idx="1292">0</cx:pt>
          <cx:pt idx="1293">0</cx:pt>
          <cx:pt idx="1294">0</cx:pt>
          <cx:pt idx="1295">0</cx:pt>
          <cx:pt idx="1296">0</cx:pt>
          <cx:pt idx="1297">0</cx:pt>
          <cx:pt idx="1298">0</cx:pt>
          <cx:pt idx="1299">0</cx:pt>
          <cx:pt idx="1300">0</cx:pt>
          <cx:pt idx="1301">0</cx:pt>
          <cx:pt idx="1302">0</cx:pt>
          <cx:pt idx="1303">0</cx:pt>
          <cx:pt idx="1304">0</cx:pt>
          <cx:pt idx="1305">0</cx:pt>
          <cx:pt idx="1306">0</cx:pt>
          <cx:pt idx="1307">0</cx:pt>
          <cx:pt idx="1308">0</cx:pt>
          <cx:pt idx="1309">0</cx:pt>
          <cx:pt idx="1310">0</cx:pt>
          <cx:pt idx="1311">0</cx:pt>
          <cx:pt idx="1312">0</cx:pt>
          <cx:pt idx="1313">0</cx:pt>
          <cx:pt idx="1314">0</cx:pt>
          <cx:pt idx="1315">0</cx:pt>
          <cx:pt idx="1316">0</cx:pt>
          <cx:pt idx="1317">0</cx:pt>
          <cx:pt idx="1318">0</cx:pt>
          <cx:pt idx="1319">0</cx:pt>
          <cx:pt idx="1320">0</cx:pt>
          <cx:pt idx="1321">0</cx:pt>
          <cx:pt idx="1322">0</cx:pt>
          <cx:pt idx="1323">0</cx:pt>
          <cx:pt idx="1324">0</cx:pt>
          <cx:pt idx="1325">0</cx:pt>
          <cx:pt idx="1326">0</cx:pt>
          <cx:pt idx="1327">0</cx:pt>
          <cx:pt idx="1328">0</cx:pt>
          <cx:pt idx="1329">0</cx:pt>
          <cx:pt idx="1330">0</cx:pt>
          <cx:pt idx="1331">0</cx:pt>
          <cx:pt idx="1332">0</cx:pt>
          <cx:pt idx="1333">0</cx:pt>
          <cx:pt idx="1334">0</cx:pt>
          <cx:pt idx="1335">0</cx:pt>
          <cx:pt idx="1336">0</cx:pt>
          <cx:pt idx="1337">0</cx:pt>
          <cx:pt idx="1338">0</cx:pt>
          <cx:pt idx="1339">0</cx:pt>
          <cx:pt idx="1340">0</cx:pt>
          <cx:pt idx="1341">0</cx:pt>
          <cx:pt idx="1342">0</cx:pt>
          <cx:pt idx="1343">0</cx:pt>
          <cx:pt idx="1344">0</cx:pt>
          <cx:pt idx="1345">0</cx:pt>
          <cx:pt idx="1346">0</cx:pt>
          <cx:pt idx="1347">0</cx:pt>
          <cx:pt idx="1348">0</cx:pt>
          <cx:pt idx="1349">0</cx:pt>
          <cx:pt idx="1350">0</cx:pt>
          <cx:pt idx="1351">0</cx:pt>
          <cx:pt idx="1352">0</cx:pt>
          <cx:pt idx="1353">0</cx:pt>
          <cx:pt idx="1354">0</cx:pt>
          <cx:pt idx="1355">0</cx:pt>
          <cx:pt idx="1356">0</cx:pt>
          <cx:pt idx="1357">0</cx:pt>
          <cx:pt idx="1358">0</cx:pt>
          <cx:pt idx="1359">0</cx:pt>
          <cx:pt idx="1360">0</cx:pt>
          <cx:pt idx="1361">0</cx:pt>
          <cx:pt idx="1362">0</cx:pt>
          <cx:pt idx="1363">0</cx:pt>
          <cx:pt idx="1364">0</cx:pt>
          <cx:pt idx="1365">0</cx:pt>
          <cx:pt idx="1366">0</cx:pt>
          <cx:pt idx="1367">0</cx:pt>
          <cx:pt idx="1368">0</cx:pt>
          <cx:pt idx="1369">0</cx:pt>
          <cx:pt idx="1370">0</cx:pt>
          <cx:pt idx="1371">0</cx:pt>
          <cx:pt idx="1372">0</cx:pt>
          <cx:pt idx="1373">0</cx:pt>
          <cx:pt idx="1374">0</cx:pt>
          <cx:pt idx="1375">0</cx:pt>
          <cx:pt idx="1376">0</cx:pt>
          <cx:pt idx="1377">0</cx:pt>
          <cx:pt idx="1378">0</cx:pt>
          <cx:pt idx="1379">0</cx:pt>
          <cx:pt idx="1380">0</cx:pt>
          <cx:pt idx="1381">0</cx:pt>
          <cx:pt idx="1382">0</cx:pt>
          <cx:pt idx="1383">0</cx:pt>
          <cx:pt idx="1384">0</cx:pt>
          <cx:pt idx="1385">0</cx:pt>
          <cx:pt idx="1386">0</cx:pt>
          <cx:pt idx="1387">0</cx:pt>
          <cx:pt idx="1388">0</cx:pt>
          <cx:pt idx="1389">0</cx:pt>
          <cx:pt idx="1390">0</cx:pt>
          <cx:pt idx="1391">0</cx:pt>
          <cx:pt idx="1392">0</cx:pt>
          <cx:pt idx="1393">0</cx:pt>
          <cx:pt idx="1394">0</cx:pt>
          <cx:pt idx="1395">0</cx:pt>
          <cx:pt idx="1396">0</cx:pt>
          <cx:pt idx="1397">0</cx:pt>
          <cx:pt idx="1398">0</cx:pt>
          <cx:pt idx="1399">0</cx:pt>
          <cx:pt idx="1400">0</cx:pt>
          <cx:pt idx="1401">0</cx:pt>
          <cx:pt idx="1402">0</cx:pt>
          <cx:pt idx="1403">0</cx:pt>
          <cx:pt idx="1404">0</cx:pt>
          <cx:pt idx="1405">0</cx:pt>
          <cx:pt idx="1406">0</cx:pt>
          <cx:pt idx="1407">0</cx:pt>
          <cx:pt idx="1408">0</cx:pt>
          <cx:pt idx="1409">0</cx:pt>
          <cx:pt idx="1410">0</cx:pt>
          <cx:pt idx="1411">0</cx:pt>
          <cx:pt idx="1412">0</cx:pt>
          <cx:pt idx="1413">0</cx:pt>
          <cx:pt idx="1414">0</cx:pt>
          <cx:pt idx="1415">0</cx:pt>
          <cx:pt idx="1416">0</cx:pt>
          <cx:pt idx="1417">0</cx:pt>
          <cx:pt idx="1418">0</cx:pt>
          <cx:pt idx="1419">0</cx:pt>
          <cx:pt idx="1420">0</cx:pt>
          <cx:pt idx="1421">0</cx:pt>
          <cx:pt idx="1422">0</cx:pt>
          <cx:pt idx="1423">0</cx:pt>
          <cx:pt idx="1424">0</cx:pt>
          <cx:pt idx="1425">0</cx:pt>
          <cx:pt idx="1426">0</cx:pt>
          <cx:pt idx="1427">0</cx:pt>
          <cx:pt idx="1428">0</cx:pt>
          <cx:pt idx="1429">0</cx:pt>
          <cx:pt idx="1430">0</cx:pt>
          <cx:pt idx="1431">0</cx:pt>
          <cx:pt idx="1432">0</cx:pt>
          <cx:pt idx="1433">0</cx:pt>
          <cx:pt idx="1434">0</cx:pt>
          <cx:pt idx="1435">0</cx:pt>
          <cx:pt idx="1436">0</cx:pt>
          <cx:pt idx="1437">0</cx:pt>
          <cx:pt idx="1438">0</cx:pt>
          <cx:pt idx="1439">0</cx:pt>
          <cx:pt idx="1440">0</cx:pt>
          <cx:pt idx="1441">0</cx:pt>
          <cx:pt idx="1442">0</cx:pt>
          <cx:pt idx="1443">0</cx:pt>
          <cx:pt idx="1444">0</cx:pt>
          <cx:pt idx="1445">0</cx:pt>
          <cx:pt idx="1446">0</cx:pt>
          <cx:pt idx="1447">0</cx:pt>
          <cx:pt idx="1448">0</cx:pt>
          <cx:pt idx="1449">0</cx:pt>
          <cx:pt idx="1450">0</cx:pt>
          <cx:pt idx="1451">0</cx:pt>
          <cx:pt idx="1452">0</cx:pt>
          <cx:pt idx="1453">0</cx:pt>
          <cx:pt idx="1454">0</cx:pt>
          <cx:pt idx="1455">0</cx:pt>
          <cx:pt idx="1456">0</cx:pt>
          <cx:pt idx="1457">0</cx:pt>
          <cx:pt idx="1458">0</cx:pt>
          <cx:pt idx="1459">0</cx:pt>
          <cx:pt idx="1460">0</cx:pt>
          <cx:pt idx="1461">0</cx:pt>
          <cx:pt idx="1462">0</cx:pt>
          <cx:pt idx="1463">0</cx:pt>
          <cx:pt idx="1464">0</cx:pt>
          <cx:pt idx="1465">0</cx:pt>
          <cx:pt idx="1466">0</cx:pt>
          <cx:pt idx="1467">0</cx:pt>
          <cx:pt idx="1468">0</cx:pt>
          <cx:pt idx="1469">0</cx:pt>
          <cx:pt idx="1470">0</cx:pt>
          <cx:pt idx="1471">0</cx:pt>
          <cx:pt idx="1472">0</cx:pt>
          <cx:pt idx="1473">0</cx:pt>
          <cx:pt idx="1474">0</cx:pt>
          <cx:pt idx="1475">0</cx:pt>
          <cx:pt idx="1476">0</cx:pt>
          <cx:pt idx="1477">0</cx:pt>
          <cx:pt idx="1478">0</cx:pt>
          <cx:pt idx="1479">0</cx:pt>
          <cx:pt idx="1480">0</cx:pt>
          <cx:pt idx="1481">0</cx:pt>
          <cx:pt idx="1482">0</cx:pt>
          <cx:pt idx="1483">0</cx:pt>
          <cx:pt idx="1484">0</cx:pt>
          <cx:pt idx="1485">0</cx:pt>
          <cx:pt idx="1486">0</cx:pt>
          <cx:pt idx="1487">0</cx:pt>
          <cx:pt idx="1488">0</cx:pt>
          <cx:pt idx="1489">0</cx:pt>
          <cx:pt idx="1490">0</cx:pt>
          <cx:pt idx="1491">0</cx:pt>
          <cx:pt idx="1492">0</cx:pt>
          <cx:pt idx="1493">0</cx:pt>
          <cx:pt idx="1494">0</cx:pt>
          <cx:pt idx="1495">0</cx:pt>
          <cx:pt idx="1496">0</cx:pt>
          <cx:pt idx="1497">0</cx:pt>
          <cx:pt idx="1498">0</cx:pt>
          <cx:pt idx="1499">0</cx:pt>
          <cx:pt idx="1500">0</cx:pt>
          <cx:pt idx="1501">0</cx:pt>
          <cx:pt idx="1502">0</cx:pt>
          <cx:pt idx="1503">0</cx:pt>
          <cx:pt idx="1504">0</cx:pt>
          <cx:pt idx="1505">0</cx:pt>
          <cx:pt idx="1506">0</cx:pt>
          <cx:pt idx="1507">0</cx:pt>
          <cx:pt idx="1508">0</cx:pt>
          <cx:pt idx="1509">0</cx:pt>
          <cx:pt idx="1510">0</cx:pt>
          <cx:pt idx="1511">0</cx:pt>
          <cx:pt idx="1512">0</cx:pt>
          <cx:pt idx="1513">0</cx:pt>
          <cx:pt idx="1514">0</cx:pt>
          <cx:pt idx="1515">0</cx:pt>
          <cx:pt idx="1516">0</cx:pt>
          <cx:pt idx="1517">0</cx:pt>
          <cx:pt idx="1518">0</cx:pt>
          <cx:pt idx="1519">0</cx:pt>
          <cx:pt idx="1520">0</cx:pt>
          <cx:pt idx="1521">0</cx:pt>
          <cx:pt idx="1522">0</cx:pt>
          <cx:pt idx="1523">0</cx:pt>
          <cx:pt idx="1524">0</cx:pt>
          <cx:pt idx="1525">0</cx:pt>
          <cx:pt idx="1526">0</cx:pt>
          <cx:pt idx="1527">0</cx:pt>
          <cx:pt idx="1528">0</cx:pt>
          <cx:pt idx="1529">0</cx:pt>
          <cx:pt idx="1530">0</cx:pt>
          <cx:pt idx="1531">0</cx:pt>
          <cx:pt idx="1532">0</cx:pt>
          <cx:pt idx="1533">0</cx:pt>
          <cx:pt idx="1534">0</cx:pt>
          <cx:pt idx="1535">0</cx:pt>
          <cx:pt idx="1536">0</cx:pt>
          <cx:pt idx="1537">0</cx:pt>
          <cx:pt idx="1538">0</cx:pt>
          <cx:pt idx="1539">0</cx:pt>
          <cx:pt idx="1540">0</cx:pt>
          <cx:pt idx="1541">0</cx:pt>
          <cx:pt idx="1542">0</cx:pt>
          <cx:pt idx="1543">0</cx:pt>
          <cx:pt idx="1544">0</cx:pt>
          <cx:pt idx="1545">0</cx:pt>
          <cx:pt idx="1546">0</cx:pt>
          <cx:pt idx="1547">0</cx:pt>
          <cx:pt idx="1548">0</cx:pt>
          <cx:pt idx="1549">0</cx:pt>
          <cx:pt idx="1550">0</cx:pt>
          <cx:pt idx="1551">0</cx:pt>
          <cx:pt idx="1552">0</cx:pt>
          <cx:pt idx="1553">0</cx:pt>
          <cx:pt idx="1554">0</cx:pt>
          <cx:pt idx="1555">0</cx:pt>
          <cx:pt idx="1556">0</cx:pt>
          <cx:pt idx="1557">0</cx:pt>
          <cx:pt idx="1558">0</cx:pt>
          <cx:pt idx="1559">0</cx:pt>
          <cx:pt idx="1560">0</cx:pt>
          <cx:pt idx="1561">0</cx:pt>
          <cx:pt idx="1562">0</cx:pt>
          <cx:pt idx="1563">0</cx:pt>
          <cx:pt idx="1564">0</cx:pt>
          <cx:pt idx="1565">0</cx:pt>
          <cx:pt idx="1566">0</cx:pt>
          <cx:pt idx="1567">0</cx:pt>
          <cx:pt idx="1568">0</cx:pt>
          <cx:pt idx="1569">0</cx:pt>
          <cx:pt idx="1570">0</cx:pt>
          <cx:pt idx="1571">0</cx:pt>
          <cx:pt idx="1572">0</cx:pt>
          <cx:pt idx="1573">0</cx:pt>
          <cx:pt idx="1574">0</cx:pt>
          <cx:pt idx="1575">0</cx:pt>
          <cx:pt idx="1576">0</cx:pt>
          <cx:pt idx="1577">0</cx:pt>
          <cx:pt idx="1578">0</cx:pt>
          <cx:pt idx="1579">0</cx:pt>
          <cx:pt idx="1580">0</cx:pt>
          <cx:pt idx="1581">0</cx:pt>
          <cx:pt idx="1582">0</cx:pt>
          <cx:pt idx="1583">0</cx:pt>
          <cx:pt idx="1584">0</cx:pt>
          <cx:pt idx="1585">0</cx:pt>
          <cx:pt idx="1586">0</cx:pt>
          <cx:pt idx="1587">0</cx:pt>
          <cx:pt idx="1588">0</cx:pt>
          <cx:pt idx="1589">0</cx:pt>
          <cx:pt idx="1590">0</cx:pt>
          <cx:pt idx="1591">0</cx:pt>
          <cx:pt idx="1592">0</cx:pt>
          <cx:pt idx="1593">0</cx:pt>
          <cx:pt idx="1594">0</cx:pt>
          <cx:pt idx="1595">0</cx:pt>
          <cx:pt idx="1596">0</cx:pt>
          <cx:pt idx="1597">0</cx:pt>
          <cx:pt idx="1598">0</cx:pt>
          <cx:pt idx="1599">0</cx:pt>
          <cx:pt idx="1600">0</cx:pt>
          <cx:pt idx="1601">0</cx:pt>
          <cx:pt idx="1602">0</cx:pt>
          <cx:pt idx="1603">0</cx:pt>
          <cx:pt idx="1604">0</cx:pt>
          <cx:pt idx="1605">0</cx:pt>
          <cx:pt idx="1606">0</cx:pt>
          <cx:pt idx="1607">0</cx:pt>
          <cx:pt idx="1608">0</cx:pt>
          <cx:pt idx="1609">0</cx:pt>
          <cx:pt idx="1610">0</cx:pt>
          <cx:pt idx="1611">0</cx:pt>
          <cx:pt idx="1612">0</cx:pt>
          <cx:pt idx="1613">0</cx:pt>
          <cx:pt idx="1614">0</cx:pt>
          <cx:pt idx="1615">0</cx:pt>
          <cx:pt idx="1616">0</cx:pt>
          <cx:pt idx="1617">0</cx:pt>
          <cx:pt idx="1618">0</cx:pt>
          <cx:pt idx="1619">0</cx:pt>
          <cx:pt idx="1620">0</cx:pt>
          <cx:pt idx="1621">0</cx:pt>
          <cx:pt idx="1622">0</cx:pt>
          <cx:pt idx="1623">0</cx:pt>
          <cx:pt idx="1624">0</cx:pt>
          <cx:pt idx="1625">0</cx:pt>
          <cx:pt idx="1626">0</cx:pt>
          <cx:pt idx="1627">0</cx:pt>
          <cx:pt idx="1628">0</cx:pt>
          <cx:pt idx="1629">0</cx:pt>
          <cx:pt idx="1630">0</cx:pt>
          <cx:pt idx="1631">0</cx:pt>
          <cx:pt idx="1632">0</cx:pt>
          <cx:pt idx="1633">0</cx:pt>
          <cx:pt idx="1634">0</cx:pt>
          <cx:pt idx="1635">0</cx:pt>
          <cx:pt idx="1636">0</cx:pt>
          <cx:pt idx="1637">0</cx:pt>
          <cx:pt idx="1638">0</cx:pt>
          <cx:pt idx="1639">0</cx:pt>
          <cx:pt idx="1640">0</cx:pt>
          <cx:pt idx="1641">0</cx:pt>
          <cx:pt idx="1642">0</cx:pt>
          <cx:pt idx="1643">0</cx:pt>
          <cx:pt idx="1644">0</cx:pt>
          <cx:pt idx="1645">0</cx:pt>
          <cx:pt idx="1646">0</cx:pt>
          <cx:pt idx="1647">0</cx:pt>
          <cx:pt idx="1648">0</cx:pt>
          <cx:pt idx="1649">0</cx:pt>
          <cx:pt idx="1650">0</cx:pt>
          <cx:pt idx="1651">0</cx:pt>
          <cx:pt idx="1652">0</cx:pt>
          <cx:pt idx="1653">0</cx:pt>
          <cx:pt idx="1654">0</cx:pt>
          <cx:pt idx="1655">10</cx:pt>
          <cx:pt idx="1656">5</cx:pt>
          <cx:pt idx="1657">8</cx:pt>
          <cx:pt idx="1658">2</cx:pt>
          <cx:pt idx="1659">9</cx:pt>
          <cx:pt idx="1660">1</cx:pt>
          <cx:pt idx="1661">3</cx:pt>
          <cx:pt idx="1662">4</cx:pt>
          <cx:pt idx="1663">11</cx:pt>
          <cx:pt idx="1664">17</cx:pt>
          <cx:pt idx="1665">12</cx:pt>
          <cx:pt idx="1666">3</cx:pt>
          <cx:pt idx="1667">9</cx:pt>
          <cx:pt idx="1668">15</cx:pt>
          <cx:pt idx="1669">10</cx:pt>
          <cx:pt idx="1670">9</cx:pt>
          <cx:pt idx="1671">8</cx:pt>
          <cx:pt idx="1672">10</cx:pt>
          <cx:pt idx="1673">9</cx:pt>
          <cx:pt idx="1674">8</cx:pt>
          <cx:pt idx="1675">12</cx:pt>
          <cx:pt idx="1676">2</cx:pt>
          <cx:pt idx="1677">3</cx:pt>
          <cx:pt idx="1678">3</cx:pt>
          <cx:pt idx="1679">11</cx:pt>
          <cx:pt idx="1680">9</cx:pt>
          <cx:pt idx="1681">4</cx:pt>
          <cx:pt idx="1682">9</cx:pt>
          <cx:pt idx="1683">10</cx:pt>
          <cx:pt idx="1684">4</cx:pt>
          <cx:pt idx="1685">8</cx:pt>
          <cx:pt idx="1686">9</cx:pt>
          <cx:pt idx="1687">9</cx:pt>
          <cx:pt idx="1688">4</cx:pt>
          <cx:pt idx="1689">11</cx:pt>
          <cx:pt idx="1690">10</cx:pt>
          <cx:pt idx="1691">2</cx:pt>
          <cx:pt idx="1692">9</cx:pt>
          <cx:pt idx="1693">3</cx:pt>
          <cx:pt idx="1694">2</cx:pt>
          <cx:pt idx="1695">3</cx:pt>
          <cx:pt idx="1696">1</cx:pt>
          <cx:pt idx="1697">1</cx:pt>
          <cx:pt idx="1698">8</cx:pt>
          <cx:pt idx="1699">4</cx:pt>
          <cx:pt idx="1700">4</cx:pt>
          <cx:pt idx="1701">1</cx:pt>
          <cx:pt idx="1702">32</cx:pt>
          <cx:pt idx="1703">3</cx:pt>
          <cx:pt idx="1704">23</cx:pt>
          <cx:pt idx="1705">12</cx:pt>
          <cx:pt idx="1706">1</cx:pt>
          <cx:pt idx="1707">4</cx:pt>
          <cx:pt idx="1708">12</cx:pt>
          <cx:pt idx="1709">2</cx:pt>
          <cx:pt idx="1710">12</cx:pt>
          <cx:pt idx="1711">1</cx:pt>
          <cx:pt idx="1712">3</cx:pt>
          <cx:pt idx="1713">5</cx:pt>
          <cx:pt idx="1714">1</cx:pt>
          <cx:pt idx="1715">2</cx:pt>
          <cx:pt idx="1716">5</cx:pt>
          <cx:pt idx="1717">2</cx:pt>
          <cx:pt idx="1718">5</cx:pt>
          <cx:pt idx="1719">5</cx:pt>
          <cx:pt idx="1720">2</cx:pt>
          <cx:pt idx="1721">3</cx:pt>
          <cx:pt idx="1722">3</cx:pt>
          <cx:pt idx="1723">2</cx:pt>
          <cx:pt idx="1724">2</cx:pt>
          <cx:pt idx="1725">5</cx:pt>
          <cx:pt idx="1726">12</cx:pt>
          <cx:pt idx="1727">2</cx:pt>
          <cx:pt idx="1728">10</cx:pt>
          <cx:pt idx="1729">3</cx:pt>
          <cx:pt idx="1730">3</cx:pt>
          <cx:pt idx="1731">9</cx:pt>
          <cx:pt idx="1732">8</cx:pt>
          <cx:pt idx="1733">16</cx:pt>
          <cx:pt idx="1734">5</cx:pt>
          <cx:pt idx="1735">3</cx:pt>
          <cx:pt idx="1736">3</cx:pt>
          <cx:pt idx="1737">11</cx:pt>
          <cx:pt idx="1738">1</cx:pt>
          <cx:pt idx="1739">23</cx:pt>
          <cx:pt idx="1740">1</cx:pt>
          <cx:pt idx="1741">4</cx:pt>
          <cx:pt idx="1742">3</cx:pt>
          <cx:pt idx="1743">4</cx:pt>
          <cx:pt idx="1744">3</cx:pt>
          <cx:pt idx="1745">3</cx:pt>
          <cx:pt idx="1746">4</cx:pt>
          <cx:pt idx="1747">2</cx:pt>
          <cx:pt idx="1748">5</cx:pt>
          <cx:pt idx="1749">2</cx:pt>
          <cx:pt idx="1750">2</cx:pt>
          <cx:pt idx="1751">4</cx:pt>
          <cx:pt idx="1752">11</cx:pt>
          <cx:pt idx="1753">8</cx:pt>
          <cx:pt idx="1754">8</cx:pt>
          <cx:pt idx="1755">2</cx:pt>
          <cx:pt idx="1756">3</cx:pt>
          <cx:pt idx="1757">2</cx:pt>
          <cx:pt idx="1758">5</cx:pt>
          <cx:pt idx="1759">3</cx:pt>
          <cx:pt idx="1760">5</cx:pt>
          <cx:pt idx="1761">2</cx:pt>
          <cx:pt idx="1762">3</cx:pt>
          <cx:pt idx="1763">2</cx:pt>
          <cx:pt idx="1764">25</cx:pt>
          <cx:pt idx="1765">1</cx:pt>
          <cx:pt idx="1766">9</cx:pt>
          <cx:pt idx="1767">8</cx:pt>
          <cx:pt idx="1768">5</cx:pt>
          <cx:pt idx="1769">3</cx:pt>
          <cx:pt idx="1770">2</cx:pt>
          <cx:pt idx="1771">5</cx:pt>
          <cx:pt idx="1772">3</cx:pt>
          <cx:pt idx="1773">4</cx:pt>
          <cx:pt idx="1774">3</cx:pt>
          <cx:pt idx="1775">5</cx:pt>
          <cx:pt idx="1776">1</cx:pt>
          <cx:pt idx="1777">5</cx:pt>
          <cx:pt idx="1778">3</cx:pt>
          <cx:pt idx="1779">3</cx:pt>
          <cx:pt idx="1780">5</cx:pt>
          <cx:pt idx="1781">4</cx:pt>
          <cx:pt idx="1782">3</cx:pt>
          <cx:pt idx="1783">8</cx:pt>
          <cx:pt idx="1784">2</cx:pt>
          <cx:pt idx="1785">2</cx:pt>
          <cx:pt idx="1786">5</cx:pt>
          <cx:pt idx="1787">1</cx:pt>
          <cx:pt idx="1788">1</cx:pt>
          <cx:pt idx="1789">10</cx:pt>
          <cx:pt idx="1790">8</cx:pt>
          <cx:pt idx="1791">2</cx:pt>
          <cx:pt idx="1792">2</cx:pt>
          <cx:pt idx="1793">9</cx:pt>
          <cx:pt idx="1794">8</cx:pt>
          <cx:pt idx="1795">3</cx:pt>
          <cx:pt idx="1796">4</cx:pt>
          <cx:pt idx="1797">3</cx:pt>
          <cx:pt idx="1798">9</cx:pt>
          <cx:pt idx="1799">8</cx:pt>
          <cx:pt idx="1800">17</cx:pt>
          <cx:pt idx="1801">10</cx:pt>
          <cx:pt idx="1802">2</cx:pt>
          <cx:pt idx="1803">3</cx:pt>
          <cx:pt idx="1804">3</cx:pt>
          <cx:pt idx="1805">2</cx:pt>
          <cx:pt idx="1806">3</cx:pt>
          <cx:pt idx="1807">4</cx:pt>
          <cx:pt idx="1808">3</cx:pt>
          <cx:pt idx="1809">3</cx:pt>
          <cx:pt idx="1810">4</cx:pt>
          <cx:pt idx="1811">16</cx:pt>
          <cx:pt idx="1812">4</cx:pt>
          <cx:pt idx="1813">2</cx:pt>
          <cx:pt idx="1814">8</cx:pt>
          <cx:pt idx="1815">5</cx:pt>
          <cx:pt idx="1816">12</cx:pt>
          <cx:pt idx="1817">22</cx:pt>
          <cx:pt idx="1818">5</cx:pt>
          <cx:pt idx="1819">2</cx:pt>
          <cx:pt idx="1820">3</cx:pt>
          <cx:pt idx="1821">3</cx:pt>
          <cx:pt idx="1822">3</cx:pt>
          <cx:pt idx="1823">2</cx:pt>
          <cx:pt idx="1824">5</cx:pt>
          <cx:pt idx="1825">8</cx:pt>
          <cx:pt idx="1826">2</cx:pt>
          <cx:pt idx="1827">3</cx:pt>
          <cx:pt idx="1828">9</cx:pt>
          <cx:pt idx="1829">2</cx:pt>
          <cx:pt idx="1830">2</cx:pt>
          <cx:pt idx="1831">2</cx:pt>
          <cx:pt idx="1832">2</cx:pt>
          <cx:pt idx="1833">2</cx:pt>
          <cx:pt idx="1834">2</cx:pt>
          <cx:pt idx="1835">5</cx:pt>
          <cx:pt idx="1836">2</cx:pt>
          <cx:pt idx="1837">2</cx:pt>
          <cx:pt idx="1838">2</cx:pt>
          <cx:pt idx="1839">5</cx:pt>
          <cx:pt idx="1840">2</cx:pt>
          <cx:pt idx="1841">15</cx:pt>
          <cx:pt idx="1842">3</cx:pt>
          <cx:pt idx="1843">2</cx:pt>
          <cx:pt idx="1844">2</cx:pt>
          <cx:pt idx="1845">10</cx:pt>
          <cx:pt idx="1846">3</cx:pt>
          <cx:pt idx="1847">3</cx:pt>
          <cx:pt idx="1848">3</cx:pt>
          <cx:pt idx="1849">3</cx:pt>
          <cx:pt idx="1850">16</cx:pt>
          <cx:pt idx="1851">5</cx:pt>
          <cx:pt idx="1852">2</cx:pt>
          <cx:pt idx="1853">5</cx:pt>
          <cx:pt idx="1854">3</cx:pt>
          <cx:pt idx="1855">15</cx:pt>
          <cx:pt idx="1856">2</cx:pt>
          <cx:pt idx="1857">3</cx:pt>
          <cx:pt idx="1858">2</cx:pt>
          <cx:pt idx="1859">2</cx:pt>
          <cx:pt idx="1860">2</cx:pt>
          <cx:pt idx="1861">3</cx:pt>
          <cx:pt idx="1862">3</cx:pt>
          <cx:pt idx="1863">9</cx:pt>
          <cx:pt idx="1864">9</cx:pt>
          <cx:pt idx="1865">5</cx:pt>
          <cx:pt idx="1866">4</cx:pt>
          <cx:pt idx="1867">5</cx:pt>
          <cx:pt idx="1868">10</cx:pt>
          <cx:pt idx="1869">2</cx:pt>
          <cx:pt idx="1870">9</cx:pt>
          <cx:pt idx="1871">2</cx:pt>
          <cx:pt idx="1872">3</cx:pt>
          <cx:pt idx="1873">10</cx:pt>
          <cx:pt idx="1874">3</cx:pt>
          <cx:pt idx="1875">3</cx:pt>
          <cx:pt idx="1876">10</cx:pt>
          <cx:pt idx="1877">9</cx:pt>
          <cx:pt idx="1878">2</cx:pt>
          <cx:pt idx="1879">2</cx:pt>
          <cx:pt idx="1880">5</cx:pt>
          <cx:pt idx="1881">4</cx:pt>
          <cx:pt idx="1882">5</cx:pt>
          <cx:pt idx="1883">2</cx:pt>
          <cx:pt idx="1884">2</cx:pt>
          <cx:pt idx="1885">5</cx:pt>
          <cx:pt idx="1886">2</cx:pt>
          <cx:pt idx="1887">4</cx:pt>
          <cx:pt idx="1888">3</cx:pt>
          <cx:pt idx="1889">2</cx:pt>
          <cx:pt idx="1890">2</cx:pt>
          <cx:pt idx="1891">11</cx:pt>
          <cx:pt idx="1892">1</cx:pt>
          <cx:pt idx="1893">3</cx:pt>
          <cx:pt idx="1894">10</cx:pt>
          <cx:pt idx="1895">5</cx:pt>
          <cx:pt idx="1896">2</cx:pt>
          <cx:pt idx="1897">4</cx:pt>
          <cx:pt idx="1898">11</cx:pt>
          <cx:pt idx="1899">3</cx:pt>
          <cx:pt idx="1900">3</cx:pt>
          <cx:pt idx="1901">4</cx:pt>
          <cx:pt idx="1902">5</cx:pt>
          <cx:pt idx="1903">3</cx:pt>
          <cx:pt idx="1904">3</cx:pt>
          <cx:pt idx="1905">1</cx:pt>
          <cx:pt idx="1906">2</cx:pt>
          <cx:pt idx="1907">4</cx:pt>
          <cx:pt idx="1908">2</cx:pt>
          <cx:pt idx="1909">34</cx:pt>
          <cx:pt idx="1910">5</cx:pt>
          <cx:pt idx="1911">3</cx:pt>
          <cx:pt idx="1912">3</cx:pt>
          <cx:pt idx="1913">5</cx:pt>
          <cx:pt idx="1914">4</cx:pt>
          <cx:pt idx="1915">8</cx:pt>
          <cx:pt idx="1916">3</cx:pt>
          <cx:pt idx="1917">2</cx:pt>
          <cx:pt idx="1918">9</cx:pt>
          <cx:pt idx="1919">3</cx:pt>
          <cx:pt idx="1920">2</cx:pt>
          <cx:pt idx="1921">3</cx:pt>
          <cx:pt idx="1922">3</cx:pt>
          <cx:pt idx="1923">23</cx:pt>
          <cx:pt idx="1924">2</cx:pt>
          <cx:pt idx="1925">2</cx:pt>
          <cx:pt idx="1926">2</cx:pt>
          <cx:pt idx="1927">16</cx:pt>
          <cx:pt idx="1928">5</cx:pt>
          <cx:pt idx="1929">9</cx:pt>
          <cx:pt idx="1930">9</cx:pt>
          <cx:pt idx="1931">11</cx:pt>
          <cx:pt idx="1932">3</cx:pt>
          <cx:pt idx="1933">2</cx:pt>
          <cx:pt idx="1934">9</cx:pt>
          <cx:pt idx="1935">2</cx:pt>
          <cx:pt idx="1936">23</cx:pt>
          <cx:pt idx="1937">2</cx:pt>
          <cx:pt idx="1938">8</cx:pt>
          <cx:pt idx="1939">3</cx:pt>
          <cx:pt idx="1940">3</cx:pt>
          <cx:pt idx="1941">4</cx:pt>
          <cx:pt idx="1942">1</cx:pt>
          <cx:pt idx="1943">12</cx:pt>
          <cx:pt idx="1944">1</cx:pt>
          <cx:pt idx="1945">8</cx:pt>
          <cx:pt idx="1946">9</cx:pt>
          <cx:pt idx="1947">3</cx:pt>
          <cx:pt idx="1948">22</cx:pt>
          <cx:pt idx="1949">4</cx:pt>
          <cx:pt idx="1950">2</cx:pt>
          <cx:pt idx="1951">4</cx:pt>
          <cx:pt idx="1952">2</cx:pt>
          <cx:pt idx="1953">8</cx:pt>
          <cx:pt idx="1954">1</cx:pt>
          <cx:pt idx="1955">2</cx:pt>
          <cx:pt idx="1956">8</cx:pt>
          <cx:pt idx="1957">12</cx:pt>
          <cx:pt idx="1958">4</cx:pt>
          <cx:pt idx="1959">15</cx:pt>
          <cx:pt idx="1960">4</cx:pt>
          <cx:pt idx="1961">5</cx:pt>
          <cx:pt idx="1962">8</cx:pt>
          <cx:pt idx="1963">1</cx:pt>
          <cx:pt idx="1964">3</cx:pt>
          <cx:pt idx="1965">4</cx:pt>
          <cx:pt idx="1966">3</cx:pt>
          <cx:pt idx="1967">3</cx:pt>
          <cx:pt idx="1968">8</cx:pt>
          <cx:pt idx="1969">5</cx:pt>
          <cx:pt idx="1970">3</cx:pt>
          <cx:pt idx="1971">3</cx:pt>
          <cx:pt idx="1972">11</cx:pt>
          <cx:pt idx="1973">2</cx:pt>
          <cx:pt idx="1974">2</cx:pt>
          <cx:pt idx="1975">2</cx:pt>
          <cx:pt idx="1976">3</cx:pt>
          <cx:pt idx="1977">2</cx:pt>
          <cx:pt idx="1978">9</cx:pt>
          <cx:pt idx="1979">8</cx:pt>
          <cx:pt idx="1980">2</cx:pt>
          <cx:pt idx="1981">9</cx:pt>
          <cx:pt idx="1982">8</cx:pt>
          <cx:pt idx="1983">5</cx:pt>
          <cx:pt idx="1984">2</cx:pt>
          <cx:pt idx="1985">2</cx:pt>
          <cx:pt idx="1986">2</cx:pt>
          <cx:pt idx="1987">2</cx:pt>
          <cx:pt idx="1988">3</cx:pt>
          <cx:pt idx="1989">10</cx:pt>
          <cx:pt idx="1990">2</cx:pt>
          <cx:pt idx="1991">8</cx:pt>
          <cx:pt idx="1992">5</cx:pt>
          <cx:pt idx="1993">2</cx:pt>
          <cx:pt idx="1994">5</cx:pt>
          <cx:pt idx="1995">2</cx:pt>
          <cx:pt idx="1996">3</cx:pt>
          <cx:pt idx="1997">2</cx:pt>
          <cx:pt idx="1998">3</cx:pt>
          <cx:pt idx="1999">4</cx:pt>
          <cx:pt idx="2000">4</cx:pt>
          <cx:pt idx="2001">12</cx:pt>
          <cx:pt idx="2002">10</cx:pt>
          <cx:pt idx="2003">9</cx:pt>
          <cx:pt idx="2004">2</cx:pt>
          <cx:pt idx="2005">9</cx:pt>
          <cx:pt idx="2006">4</cx:pt>
          <cx:pt idx="2007">2</cx:pt>
          <cx:pt idx="2008">3</cx:pt>
          <cx:pt idx="2009">3</cx:pt>
          <cx:pt idx="2010">3</cx:pt>
          <cx:pt idx="2011">3</cx:pt>
          <cx:pt idx="2012">10</cx:pt>
          <cx:pt idx="2013">4</cx:pt>
          <cx:pt idx="2014">10</cx:pt>
          <cx:pt idx="2015">4</cx:pt>
          <cx:pt idx="2016">4</cx:pt>
          <cx:pt idx="2017">9</cx:pt>
          <cx:pt idx="2018">8</cx:pt>
          <cx:pt idx="2019">18</cx:pt>
          <cx:pt idx="2020">2</cx:pt>
          <cx:pt idx="2021">12</cx:pt>
          <cx:pt idx="2022">9</cx:pt>
          <cx:pt idx="2023">5</cx:pt>
          <cx:pt idx="2024">5</cx:pt>
          <cx:pt idx="2025">5</cx:pt>
          <cx:pt idx="2026">2</cx:pt>
          <cx:pt idx="2027">10</cx:pt>
          <cx:pt idx="2028">3</cx:pt>
          <cx:pt idx="2029">8</cx:pt>
          <cx:pt idx="2030">8</cx:pt>
          <cx:pt idx="2031">2</cx:pt>
          <cx:pt idx="2032">5</cx:pt>
          <cx:pt idx="2033">3</cx:pt>
          <cx:pt idx="2034">3</cx:pt>
          <cx:pt idx="2035">3</cx:pt>
          <cx:pt idx="2036">2</cx:pt>
          <cx:pt idx="2037">1</cx:pt>
          <cx:pt idx="2038">3</cx:pt>
          <cx:pt idx="2039">9</cx:pt>
          <cx:pt idx="2040">2</cx:pt>
          <cx:pt idx="2041">1</cx:pt>
          <cx:pt idx="2042">2</cx:pt>
          <cx:pt idx="2043">3</cx:pt>
          <cx:pt idx="2044">3</cx:pt>
          <cx:pt idx="2045">2</cx:pt>
          <cx:pt idx="2046">1</cx:pt>
          <cx:pt idx="2047">1</cx:pt>
          <cx:pt idx="2048">1</cx:pt>
          <cx:pt idx="2049">1</cx:pt>
          <cx:pt idx="2050">1</cx:pt>
          <cx:pt idx="2051">1</cx:pt>
          <cx:pt idx="2052">1</cx:pt>
          <cx:pt idx="2053">1</cx:pt>
          <cx:pt idx="2054">1</cx:pt>
          <cx:pt idx="2055">1</cx:pt>
          <cx:pt idx="2056">1</cx:pt>
          <cx:pt idx="2057">1</cx:pt>
          <cx:pt idx="2058">1</cx:pt>
          <cx:pt idx="2059">1</cx:pt>
          <cx:pt idx="2060">1</cx:pt>
          <cx:pt idx="2061">1</cx:pt>
          <cx:pt idx="2062">1</cx:pt>
          <cx:pt idx="2063">1</cx:pt>
          <cx:pt idx="2064">1</cx:pt>
          <cx:pt idx="2065">1</cx:pt>
          <cx:pt idx="2066">1</cx:pt>
          <cx:pt idx="2067">1</cx:pt>
          <cx:pt idx="2068">1</cx:pt>
          <cx:pt idx="2069">1</cx:pt>
          <cx:pt idx="2070">1</cx:pt>
          <cx:pt idx="2071">1</cx:pt>
          <cx:pt idx="2072">1</cx:pt>
          <cx:pt idx="2073">1</cx:pt>
          <cx:pt idx="2074">1</cx:pt>
          <cx:pt idx="2075">1</cx:pt>
          <cx:pt idx="2076">1</cx:pt>
          <cx:pt idx="2077">1</cx:pt>
          <cx:pt idx="2078">1</cx:pt>
          <cx:pt idx="2079">1</cx:pt>
          <cx:pt idx="2080">1</cx:pt>
          <cx:pt idx="2081">0</cx:pt>
          <cx:pt idx="2082">0</cx:pt>
          <cx:pt idx="2083">0</cx:pt>
          <cx:pt idx="2084">0</cx:pt>
          <cx:pt idx="2085">0</cx:pt>
          <cx:pt idx="2086">0</cx:pt>
          <cx:pt idx="2087">0</cx:pt>
          <cx:pt idx="2088">0</cx:pt>
          <cx:pt idx="2089">0</cx:pt>
          <cx:pt idx="2090">0</cx:pt>
          <cx:pt idx="2091">0</cx:pt>
          <cx:pt idx="2092">0</cx:pt>
          <cx:pt idx="2093">0</cx:pt>
          <cx:pt idx="2094">0</cx:pt>
          <cx:pt idx="2095">0</cx:pt>
          <cx:pt idx="2096">0</cx:pt>
          <cx:pt idx="2097">0</cx:pt>
          <cx:pt idx="2098">0</cx:pt>
          <cx:pt idx="2099">0</cx:pt>
          <cx:pt idx="2100">0</cx:pt>
          <cx:pt idx="2101">0</cx:pt>
          <cx:pt idx="2102">0</cx:pt>
          <cx:pt idx="2103">0</cx:pt>
          <cx:pt idx="2104">0</cx:pt>
          <cx:pt idx="2105">0</cx:pt>
          <cx:pt idx="2106">0</cx:pt>
          <cx:pt idx="2107">0</cx:pt>
          <cx:pt idx="2108">0</cx:pt>
          <cx:pt idx="2109">0</cx:pt>
          <cx:pt idx="2110">0</cx:pt>
          <cx:pt idx="2111">0</cx:pt>
          <cx:pt idx="2112">0</cx:pt>
          <cx:pt idx="2113">0</cx:pt>
          <cx:pt idx="2114">0</cx:pt>
          <cx:pt idx="2115">0</cx:pt>
          <cx:pt idx="2116">0</cx:pt>
          <cx:pt idx="2117">0</cx:pt>
          <cx:pt idx="2118">0</cx:pt>
          <cx:pt idx="2119">0</cx:pt>
          <cx:pt idx="2120">0</cx:pt>
          <cx:pt idx="2121">0</cx:pt>
          <cx:pt idx="2122">0</cx:pt>
          <cx:pt idx="2123">0</cx:pt>
          <cx:pt idx="2124">0</cx:pt>
          <cx:pt idx="2125">0</cx:pt>
          <cx:pt idx="2126">0</cx:pt>
          <cx:pt idx="2127">0</cx:pt>
          <cx:pt idx="2128">0</cx:pt>
          <cx:pt idx="2129">0</cx:pt>
          <cx:pt idx="2130">0</cx:pt>
          <cx:pt idx="2131">0</cx:pt>
          <cx:pt idx="2132">0</cx:pt>
          <cx:pt idx="2133">0</cx:pt>
          <cx:pt idx="2134">0</cx:pt>
          <cx:pt idx="2135">0</cx:pt>
          <cx:pt idx="2136">0</cx:pt>
          <cx:pt idx="2137">0</cx:pt>
          <cx:pt idx="2138">0</cx:pt>
          <cx:pt idx="2139">0</cx:pt>
          <cx:pt idx="2140">0</cx:pt>
          <cx:pt idx="2141">0</cx:pt>
          <cx:pt idx="2142">0</cx:pt>
          <cx:pt idx="2143">0</cx:pt>
          <cx:pt idx="2144">0</cx:pt>
          <cx:pt idx="2145">0</cx:pt>
          <cx:pt idx="2146">0</cx:pt>
          <cx:pt idx="2147">0</cx:pt>
          <cx:pt idx="2148">0</cx:pt>
          <cx:pt idx="2149">0</cx:pt>
          <cx:pt idx="2150">0</cx:pt>
          <cx:pt idx="2151">0</cx:pt>
          <cx:pt idx="2152">0</cx:pt>
          <cx:pt idx="2153">0</cx:pt>
          <cx:pt idx="2154">0</cx:pt>
          <cx:pt idx="2155">0</cx:pt>
          <cx:pt idx="2156">0</cx:pt>
          <cx:pt idx="2157">0</cx:pt>
          <cx:pt idx="2158">0</cx:pt>
          <cx:pt idx="2159">0</cx:pt>
          <cx:pt idx="2160">0</cx:pt>
          <cx:pt idx="2161">0</cx:pt>
          <cx:pt idx="2162">0</cx:pt>
          <cx:pt idx="2163">0</cx:pt>
          <cx:pt idx="2164">0</cx:pt>
          <cx:pt idx="2165">0</cx:pt>
          <cx:pt idx="2166">0</cx:pt>
          <cx:pt idx="2167">0</cx:pt>
          <cx:pt idx="2168">0</cx:pt>
          <cx:pt idx="2169">0</cx:pt>
          <cx:pt idx="2170">0</cx:pt>
          <cx:pt idx="2171">0</cx:pt>
          <cx:pt idx="2172">0</cx:pt>
          <cx:pt idx="2173">0</cx:pt>
          <cx:pt idx="2174">0</cx:pt>
          <cx:pt idx="2175">0</cx:pt>
          <cx:pt idx="2176">0</cx:pt>
          <cx:pt idx="2177">0</cx:pt>
          <cx:pt idx="2178">0</cx:pt>
          <cx:pt idx="2179">0</cx:pt>
          <cx:pt idx="2180">0</cx:pt>
          <cx:pt idx="2181">0</cx:pt>
          <cx:pt idx="2182">0</cx:pt>
          <cx:pt idx="2183">0</cx:pt>
          <cx:pt idx="2184">0</cx:pt>
          <cx:pt idx="2185">0</cx:pt>
          <cx:pt idx="2186">0</cx:pt>
          <cx:pt idx="2187">0</cx:pt>
          <cx:pt idx="2188">0</cx:pt>
          <cx:pt idx="2189">0</cx:pt>
          <cx:pt idx="2190">0</cx:pt>
          <cx:pt idx="2191">0</cx:pt>
          <cx:pt idx="2192">0</cx:pt>
          <cx:pt idx="2193">0</cx:pt>
          <cx:pt idx="2194">0</cx:pt>
          <cx:pt idx="2195">0</cx:pt>
          <cx:pt idx="2196">0</cx:pt>
          <cx:pt idx="2197">0</cx:pt>
          <cx:pt idx="2198">0</cx:pt>
          <cx:pt idx="2199">0</cx:pt>
          <cx:pt idx="2200">0</cx:pt>
          <cx:pt idx="2201">0</cx:pt>
          <cx:pt idx="2202">0</cx:pt>
          <cx:pt idx="2203">0</cx:pt>
          <cx:pt idx="2204">0</cx:pt>
          <cx:pt idx="2205">0</cx:pt>
          <cx:pt idx="2206">0</cx:pt>
          <cx:pt idx="2207">0</cx:pt>
          <cx:pt idx="2208">0</cx:pt>
          <cx:pt idx="2209">0</cx:pt>
          <cx:pt idx="2210">0</cx:pt>
          <cx:pt idx="2211">0</cx:pt>
          <cx:pt idx="2212">0</cx:pt>
          <cx:pt idx="2213">0</cx:pt>
          <cx:pt idx="2214">0</cx:pt>
          <cx:pt idx="2215">0</cx:pt>
          <cx:pt idx="2216">0</cx:pt>
          <cx:pt idx="2217">0</cx:pt>
          <cx:pt idx="2218">0</cx:pt>
          <cx:pt idx="2219">0</cx:pt>
          <cx:pt idx="2220">0</cx:pt>
          <cx:pt idx="2221">0</cx:pt>
          <cx:pt idx="2222">0</cx:pt>
          <cx:pt idx="2223">0</cx:pt>
          <cx:pt idx="2224">0</cx:pt>
          <cx:pt idx="2225">0</cx:pt>
          <cx:pt idx="2226">0</cx:pt>
          <cx:pt idx="2227">0</cx:pt>
          <cx:pt idx="2228">0</cx:pt>
          <cx:pt idx="2229">0</cx:pt>
          <cx:pt idx="2230">0</cx:pt>
          <cx:pt idx="2231">0</cx:pt>
          <cx:pt idx="2232">0</cx:pt>
          <cx:pt idx="2233">0</cx:pt>
          <cx:pt idx="2234">0</cx:pt>
          <cx:pt idx="2235">0</cx:pt>
          <cx:pt idx="2236">0</cx:pt>
          <cx:pt idx="2237">0</cx:pt>
          <cx:pt idx="2238">0</cx:pt>
          <cx:pt idx="2239">0</cx:pt>
          <cx:pt idx="2240">0</cx:pt>
          <cx:pt idx="2241">0</cx:pt>
          <cx:pt idx="2242">0</cx:pt>
          <cx:pt idx="2243">0</cx:pt>
          <cx:pt idx="2244">0</cx:pt>
          <cx:pt idx="2245">0</cx:pt>
          <cx:pt idx="2246">0</cx:pt>
          <cx:pt idx="2247">0</cx:pt>
          <cx:pt idx="2248">0</cx:pt>
          <cx:pt idx="2249">0</cx:pt>
          <cx:pt idx="2250">0</cx:pt>
          <cx:pt idx="2251">0</cx:pt>
          <cx:pt idx="2252">0</cx:pt>
          <cx:pt idx="2253">0</cx:pt>
          <cx:pt idx="2254">0</cx:pt>
          <cx:pt idx="2255">0</cx:pt>
          <cx:pt idx="2256">0</cx:pt>
          <cx:pt idx="2257">0</cx:pt>
          <cx:pt idx="2258">0</cx:pt>
          <cx:pt idx="2259">0</cx:pt>
          <cx:pt idx="2260">0</cx:pt>
          <cx:pt idx="2261">0</cx:pt>
          <cx:pt idx="2262">0</cx:pt>
          <cx:pt idx="2263">0</cx:pt>
          <cx:pt idx="2264">0</cx:pt>
          <cx:pt idx="2265">0</cx:pt>
          <cx:pt idx="2266">0</cx:pt>
          <cx:pt idx="2267">0</cx:pt>
          <cx:pt idx="2268">0</cx:pt>
          <cx:pt idx="2269">0</cx:pt>
          <cx:pt idx="2270">0</cx:pt>
          <cx:pt idx="2271">0</cx:pt>
          <cx:pt idx="2272">0</cx:pt>
          <cx:pt idx="2273">0</cx:pt>
          <cx:pt idx="2274">0</cx:pt>
          <cx:pt idx="2275">0</cx:pt>
          <cx:pt idx="2276">0</cx:pt>
          <cx:pt idx="2277">0</cx:pt>
          <cx:pt idx="2278">0</cx:pt>
          <cx:pt idx="2279">0</cx:pt>
          <cx:pt idx="2280">0</cx:pt>
          <cx:pt idx="2281">0</cx:pt>
          <cx:pt idx="2282">0</cx:pt>
          <cx:pt idx="2283">0</cx:pt>
          <cx:pt idx="2284">0</cx:pt>
          <cx:pt idx="2285">0</cx:pt>
          <cx:pt idx="2286">0</cx:pt>
          <cx:pt idx="2287">0</cx:pt>
          <cx:pt idx="2288">0</cx:pt>
          <cx:pt idx="2289">0</cx:pt>
          <cx:pt idx="2290">0</cx:pt>
          <cx:pt idx="2291">0</cx:pt>
          <cx:pt idx="2292">0</cx:pt>
          <cx:pt idx="2293">0</cx:pt>
          <cx:pt idx="2294">0</cx:pt>
          <cx:pt idx="2295">0</cx:pt>
          <cx:pt idx="2296">0</cx:pt>
          <cx:pt idx="2297">0</cx:pt>
          <cx:pt idx="2298">0</cx:pt>
          <cx:pt idx="2299">0</cx:pt>
          <cx:pt idx="2300">0</cx:pt>
          <cx:pt idx="2301">0</cx:pt>
          <cx:pt idx="2302">0</cx:pt>
          <cx:pt idx="2303">0</cx:pt>
          <cx:pt idx="2304">0</cx:pt>
          <cx:pt idx="2305">0</cx:pt>
          <cx:pt idx="2306">0</cx:pt>
          <cx:pt idx="2307">0</cx:pt>
          <cx:pt idx="2308">0</cx:pt>
          <cx:pt idx="2309">0</cx:pt>
          <cx:pt idx="2310">0</cx:pt>
          <cx:pt idx="2311">0</cx:pt>
          <cx:pt idx="2312">0</cx:pt>
          <cx:pt idx="2313">0</cx:pt>
          <cx:pt idx="2314">0</cx:pt>
          <cx:pt idx="2315">0</cx:pt>
          <cx:pt idx="2316">0</cx:pt>
          <cx:pt idx="2317">0</cx:pt>
          <cx:pt idx="2318">0</cx:pt>
          <cx:pt idx="2319">0</cx:pt>
          <cx:pt idx="2320">0</cx:pt>
          <cx:pt idx="2321">0</cx:pt>
          <cx:pt idx="2322">0</cx:pt>
          <cx:pt idx="2323">0</cx:pt>
          <cx:pt idx="2324">0</cx:pt>
          <cx:pt idx="2325">0</cx:pt>
          <cx:pt idx="2326">0</cx:pt>
          <cx:pt idx="2327">0</cx:pt>
          <cx:pt idx="2328">0</cx:pt>
          <cx:pt idx="2329">0</cx:pt>
          <cx:pt idx="2330">0</cx:pt>
          <cx:pt idx="2331">0</cx:pt>
          <cx:pt idx="2332">0</cx:pt>
          <cx:pt idx="2333">0</cx:pt>
          <cx:pt idx="2334">0</cx:pt>
          <cx:pt idx="2335">0</cx:pt>
          <cx:pt idx="2336">0</cx:pt>
          <cx:pt idx="2337">0</cx:pt>
          <cx:pt idx="2338">0</cx:pt>
          <cx:pt idx="2339">0</cx:pt>
          <cx:pt idx="2340">0</cx:pt>
          <cx:pt idx="2341">0</cx:pt>
          <cx:pt idx="2342">0</cx:pt>
          <cx:pt idx="2343">0</cx:pt>
          <cx:pt idx="2344">0</cx:pt>
          <cx:pt idx="2345">0</cx:pt>
          <cx:pt idx="2346">0</cx:pt>
          <cx:pt idx="2347">0</cx:pt>
          <cx:pt idx="2348">0</cx:pt>
          <cx:pt idx="2349">0</cx:pt>
          <cx:pt idx="2350">0</cx:pt>
          <cx:pt idx="2351">0</cx:pt>
          <cx:pt idx="2352">0</cx:pt>
          <cx:pt idx="2353">0</cx:pt>
          <cx:pt idx="2354">0</cx:pt>
          <cx:pt idx="2355">0</cx:pt>
          <cx:pt idx="2356">0</cx:pt>
          <cx:pt idx="2357">0</cx:pt>
          <cx:pt idx="2358">0</cx:pt>
          <cx:pt idx="2359">0</cx:pt>
          <cx:pt idx="2360">0</cx:pt>
          <cx:pt idx="2361">0</cx:pt>
          <cx:pt idx="2362">0</cx:pt>
          <cx:pt idx="2363">0</cx:pt>
          <cx:pt idx="2364">0</cx:pt>
          <cx:pt idx="2365">0</cx:pt>
          <cx:pt idx="2366">0</cx:pt>
          <cx:pt idx="2367">0</cx:pt>
          <cx:pt idx="2368">0</cx:pt>
          <cx:pt idx="2369">0</cx:pt>
          <cx:pt idx="2370">0</cx:pt>
          <cx:pt idx="2371">0</cx:pt>
          <cx:pt idx="2372">0</cx:pt>
          <cx:pt idx="2373">0</cx:pt>
          <cx:pt idx="2374">0</cx:pt>
          <cx:pt idx="2375">0</cx:pt>
          <cx:pt idx="2376">0</cx:pt>
          <cx:pt idx="2377">0</cx:pt>
          <cx:pt idx="2378">0</cx:pt>
          <cx:pt idx="2379">0</cx:pt>
          <cx:pt idx="2380">0</cx:pt>
          <cx:pt idx="2381">0</cx:pt>
          <cx:pt idx="2382">0</cx:pt>
          <cx:pt idx="2383">0</cx:pt>
          <cx:pt idx="2384">0</cx:pt>
          <cx:pt idx="2385">0</cx:pt>
          <cx:pt idx="2386">0</cx:pt>
          <cx:pt idx="2387">0</cx:pt>
          <cx:pt idx="2388">0</cx:pt>
          <cx:pt idx="2389">0</cx:pt>
          <cx:pt idx="2390">0</cx:pt>
          <cx:pt idx="2391">0</cx:pt>
          <cx:pt idx="2392">0</cx:pt>
          <cx:pt idx="2393">0</cx:pt>
          <cx:pt idx="2394">0</cx:pt>
          <cx:pt idx="2395">0</cx:pt>
          <cx:pt idx="2396">0</cx:pt>
          <cx:pt idx="2397">0</cx:pt>
          <cx:pt idx="2398">0</cx:pt>
          <cx:pt idx="2399">0</cx:pt>
          <cx:pt idx="2400">0</cx:pt>
          <cx:pt idx="2401">0</cx:pt>
          <cx:pt idx="2402">0</cx:pt>
          <cx:pt idx="2403">0</cx:pt>
          <cx:pt idx="2404">0</cx:pt>
          <cx:pt idx="2405">0</cx:pt>
          <cx:pt idx="2406">0</cx:pt>
          <cx:pt idx="2407">0</cx:pt>
          <cx:pt idx="2408">0</cx:pt>
          <cx:pt idx="2409">0</cx:pt>
          <cx:pt idx="2410">0</cx:pt>
          <cx:pt idx="2411">0</cx:pt>
          <cx:pt idx="2412">0</cx:pt>
          <cx:pt idx="2413">0</cx:pt>
          <cx:pt idx="2414">0</cx:pt>
          <cx:pt idx="2415">0</cx:pt>
          <cx:pt idx="2416">0</cx:pt>
          <cx:pt idx="2417">0</cx:pt>
          <cx:pt idx="2418">0</cx:pt>
          <cx:pt idx="2419">0</cx:pt>
          <cx:pt idx="2420">0</cx:pt>
          <cx:pt idx="2421">0</cx:pt>
          <cx:pt idx="2422">0</cx:pt>
          <cx:pt idx="2423">0</cx:pt>
          <cx:pt idx="2424">0</cx:pt>
          <cx:pt idx="2425">0</cx:pt>
          <cx:pt idx="2426">0</cx:pt>
          <cx:pt idx="2427">0</cx:pt>
          <cx:pt idx="2428">0</cx:pt>
          <cx:pt idx="2429">0</cx:pt>
          <cx:pt idx="2430">0</cx:pt>
          <cx:pt idx="2431">0</cx:pt>
          <cx:pt idx="2432">0</cx:pt>
          <cx:pt idx="2433">0</cx:pt>
          <cx:pt idx="2434">0</cx:pt>
          <cx:pt idx="2435">0</cx:pt>
          <cx:pt idx="2436">0</cx:pt>
          <cx:pt idx="2437">0</cx:pt>
          <cx:pt idx="2438">0</cx:pt>
          <cx:pt idx="2439">0</cx:pt>
          <cx:pt idx="2440">0</cx:pt>
          <cx:pt idx="2441">0</cx:pt>
          <cx:pt idx="2442">0</cx:pt>
          <cx:pt idx="2443">0</cx:pt>
          <cx:pt idx="2444">0</cx:pt>
          <cx:pt idx="2445">0</cx:pt>
          <cx:pt idx="2446">0</cx:pt>
          <cx:pt idx="2447">0</cx:pt>
          <cx:pt idx="2448">0</cx:pt>
          <cx:pt idx="2449">0</cx:pt>
          <cx:pt idx="2450">0</cx:pt>
          <cx:pt idx="2451">0</cx:pt>
          <cx:pt idx="2452">0</cx:pt>
          <cx:pt idx="2453">0</cx:pt>
          <cx:pt idx="2454">0</cx:pt>
          <cx:pt idx="2455">0</cx:pt>
          <cx:pt idx="2456">0</cx:pt>
          <cx:pt idx="2457">0</cx:pt>
          <cx:pt idx="2458">0</cx:pt>
          <cx:pt idx="2459">0</cx:pt>
          <cx:pt idx="2460">0</cx:pt>
          <cx:pt idx="2461">0</cx:pt>
          <cx:pt idx="2462">0</cx:pt>
          <cx:pt idx="2463">0</cx:pt>
          <cx:pt idx="2464">0</cx:pt>
          <cx:pt idx="2465">0</cx:pt>
          <cx:pt idx="2466">0</cx:pt>
          <cx:pt idx="2467">0</cx:pt>
          <cx:pt idx="2468">0</cx:pt>
          <cx:pt idx="2469">0</cx:pt>
          <cx:pt idx="2470">0</cx:pt>
          <cx:pt idx="2471">0</cx:pt>
          <cx:pt idx="2472">0</cx:pt>
          <cx:pt idx="2473">0</cx:pt>
          <cx:pt idx="2474">0</cx:pt>
          <cx:pt idx="2475">0</cx:pt>
          <cx:pt idx="2476">0</cx:pt>
          <cx:pt idx="2477">0</cx:pt>
          <cx:pt idx="2478">0</cx:pt>
          <cx:pt idx="2479">0</cx:pt>
          <cx:pt idx="2480">0</cx:pt>
          <cx:pt idx="2481">0</cx:pt>
          <cx:pt idx="2482">0</cx:pt>
          <cx:pt idx="2483">0</cx:pt>
          <cx:pt idx="2484">0</cx:pt>
          <cx:pt idx="2485">0</cx:pt>
          <cx:pt idx="2486">0</cx:pt>
          <cx:pt idx="2487">0</cx:pt>
          <cx:pt idx="2488">0</cx:pt>
          <cx:pt idx="2489">0</cx:pt>
          <cx:pt idx="2490">0</cx:pt>
          <cx:pt idx="2491">0</cx:pt>
          <cx:pt idx="2492">0</cx:pt>
          <cx:pt idx="2493">0</cx:pt>
          <cx:pt idx="2494">0</cx:pt>
          <cx:pt idx="2495">0</cx:pt>
          <cx:pt idx="2496">0</cx:pt>
          <cx:pt idx="2497">0</cx:pt>
          <cx:pt idx="2498">0</cx:pt>
          <cx:pt idx="2499">0</cx:pt>
          <cx:pt idx="2500">0</cx:pt>
          <cx:pt idx="2501">0</cx:pt>
          <cx:pt idx="2502">0</cx:pt>
          <cx:pt idx="2503">0</cx:pt>
          <cx:pt idx="2504">0</cx:pt>
          <cx:pt idx="2505">0</cx:pt>
          <cx:pt idx="2506">0</cx:pt>
          <cx:pt idx="2507">0</cx:pt>
          <cx:pt idx="2508">0</cx:pt>
          <cx:pt idx="2509">0</cx:pt>
          <cx:pt idx="2510">0</cx:pt>
          <cx:pt idx="2511">0</cx:pt>
          <cx:pt idx="2512">0</cx:pt>
          <cx:pt idx="2513">0</cx:pt>
          <cx:pt idx="2514">0</cx:pt>
          <cx:pt idx="2515">0</cx:pt>
          <cx:pt idx="2516">0</cx:pt>
          <cx:pt idx="2517">0</cx:pt>
          <cx:pt idx="2518">0</cx:pt>
          <cx:pt idx="2519">0</cx:pt>
          <cx:pt idx="2520">0</cx:pt>
          <cx:pt idx="2521">0</cx:pt>
          <cx:pt idx="2522">0</cx:pt>
          <cx:pt idx="2523">0</cx:pt>
          <cx:pt idx="2524">0</cx:pt>
          <cx:pt idx="2525">0</cx:pt>
          <cx:pt idx="2526">0</cx:pt>
          <cx:pt idx="2527">0</cx:pt>
          <cx:pt idx="2528">0</cx:pt>
          <cx:pt idx="2529">0</cx:pt>
          <cx:pt idx="2530">0</cx:pt>
          <cx:pt idx="2531">0</cx:pt>
          <cx:pt idx="2532">0</cx:pt>
          <cx:pt idx="2533">0</cx:pt>
          <cx:pt idx="2534">0</cx:pt>
          <cx:pt idx="2535">0</cx:pt>
          <cx:pt idx="2536">0</cx:pt>
          <cx:pt idx="2537">0</cx:pt>
          <cx:pt idx="2538">0</cx:pt>
          <cx:pt idx="2539">0</cx:pt>
          <cx:pt idx="2540">0</cx:pt>
          <cx:pt idx="2541">0</cx:pt>
          <cx:pt idx="2542">0</cx:pt>
          <cx:pt idx="2543">0</cx:pt>
          <cx:pt idx="2544">0</cx:pt>
          <cx:pt idx="2545">0</cx:pt>
          <cx:pt idx="2546">0</cx:pt>
          <cx:pt idx="2547">0</cx:pt>
          <cx:pt idx="2548">0</cx:pt>
          <cx:pt idx="2549">0</cx:pt>
          <cx:pt idx="2550">0</cx:pt>
          <cx:pt idx="2551">0</cx:pt>
          <cx:pt idx="2552">0</cx:pt>
          <cx:pt idx="2553">0</cx:pt>
          <cx:pt idx="2554">0</cx:pt>
          <cx:pt idx="2555">0</cx:pt>
          <cx:pt idx="2556">0</cx:pt>
          <cx:pt idx="2557">0</cx:pt>
          <cx:pt idx="2558">0</cx:pt>
          <cx:pt idx="2559">0</cx:pt>
          <cx:pt idx="2560">0</cx:pt>
          <cx:pt idx="2561">0</cx:pt>
          <cx:pt idx="2562">0</cx:pt>
          <cx:pt idx="2563">0</cx:pt>
          <cx:pt idx="2564">0</cx:pt>
          <cx:pt idx="2565">0</cx:pt>
          <cx:pt idx="2566">0</cx:pt>
          <cx:pt idx="2567">0</cx:pt>
          <cx:pt idx="2568">0</cx:pt>
          <cx:pt idx="2569">0</cx:pt>
          <cx:pt idx="2570">0</cx:pt>
          <cx:pt idx="2571">0</cx:pt>
          <cx:pt idx="2572">0</cx:pt>
          <cx:pt idx="2573">0</cx:pt>
          <cx:pt idx="2574">0</cx:pt>
          <cx:pt idx="2575">0</cx:pt>
          <cx:pt idx="2576">0</cx:pt>
          <cx:pt idx="2577">0</cx:pt>
          <cx:pt idx="2578">0</cx:pt>
          <cx:pt idx="2579">0</cx:pt>
          <cx:pt idx="2580">0</cx:pt>
          <cx:pt idx="2581">0</cx:pt>
          <cx:pt idx="2582">0</cx:pt>
          <cx:pt idx="2583">0</cx:pt>
          <cx:pt idx="2584">0</cx:pt>
          <cx:pt idx="2585">0</cx:pt>
          <cx:pt idx="2586">0</cx:pt>
          <cx:pt idx="2587">0</cx:pt>
          <cx:pt idx="2588">0</cx:pt>
          <cx:pt idx="2589">0</cx:pt>
          <cx:pt idx="2590">0</cx:pt>
          <cx:pt idx="2591">0</cx:pt>
          <cx:pt idx="2592">0</cx:pt>
          <cx:pt idx="2593">0</cx:pt>
          <cx:pt idx="2594">0</cx:pt>
          <cx:pt idx="2595">0</cx:pt>
          <cx:pt idx="2596">0</cx:pt>
          <cx:pt idx="2597">0</cx:pt>
          <cx:pt idx="2598">0</cx:pt>
          <cx:pt idx="2599">0</cx:pt>
          <cx:pt idx="2600">0</cx:pt>
          <cx:pt idx="2601">0</cx:pt>
          <cx:pt idx="2602">0</cx:pt>
          <cx:pt idx="2603">0</cx:pt>
          <cx:pt idx="2604">0</cx:pt>
          <cx:pt idx="2605">0</cx:pt>
          <cx:pt idx="2606">0</cx:pt>
          <cx:pt idx="2607">0</cx:pt>
          <cx:pt idx="2608">0</cx:pt>
          <cx:pt idx="2609">0</cx:pt>
          <cx:pt idx="2610">0</cx:pt>
          <cx:pt idx="2611">0</cx:pt>
          <cx:pt idx="2612">0</cx:pt>
          <cx:pt idx="2613">0</cx:pt>
          <cx:pt idx="2614">0</cx:pt>
          <cx:pt idx="2615">0</cx:pt>
          <cx:pt idx="2616">0</cx:pt>
          <cx:pt idx="2617">0</cx:pt>
          <cx:pt idx="2618">0</cx:pt>
          <cx:pt idx="2619">0</cx:pt>
          <cx:pt idx="2620">0</cx:pt>
          <cx:pt idx="2621">0</cx:pt>
          <cx:pt idx="2622">0</cx:pt>
          <cx:pt idx="2623">0</cx:pt>
          <cx:pt idx="2624">0</cx:pt>
          <cx:pt idx="2625">0</cx:pt>
          <cx:pt idx="2626">0</cx:pt>
          <cx:pt idx="2627">0</cx:pt>
          <cx:pt idx="2628">0</cx:pt>
          <cx:pt idx="2629">0</cx:pt>
          <cx:pt idx="2630">0</cx:pt>
          <cx:pt idx="2631">0</cx:pt>
          <cx:pt idx="2632">0</cx:pt>
          <cx:pt idx="2633">0</cx:pt>
          <cx:pt idx="2634">0</cx:pt>
          <cx:pt idx="2635">0</cx:pt>
          <cx:pt idx="2636">0</cx:pt>
          <cx:pt idx="2637">0</cx:pt>
          <cx:pt idx="2638">0</cx:pt>
          <cx:pt idx="2639">0</cx:pt>
          <cx:pt idx="2640">0</cx:pt>
          <cx:pt idx="2641">0</cx:pt>
          <cx:pt idx="2642">0</cx:pt>
          <cx:pt idx="2643">0</cx:pt>
          <cx:pt idx="2644">0</cx:pt>
          <cx:pt idx="2645">0</cx:pt>
          <cx:pt idx="2646">0</cx:pt>
          <cx:pt idx="2647">0</cx:pt>
          <cx:pt idx="2648">0</cx:pt>
          <cx:pt idx="2649">0</cx:pt>
          <cx:pt idx="2650">0</cx:pt>
          <cx:pt idx="2651">0</cx:pt>
          <cx:pt idx="2652">0</cx:pt>
          <cx:pt idx="2653">0</cx:pt>
          <cx:pt idx="2654">0</cx:pt>
          <cx:pt idx="2655">0</cx:pt>
          <cx:pt idx="2656">0</cx:pt>
          <cx:pt idx="2657">0</cx:pt>
          <cx:pt idx="2658">0</cx:pt>
          <cx:pt idx="2659">0</cx:pt>
          <cx:pt idx="2660">0</cx:pt>
          <cx:pt idx="2661">0</cx:pt>
          <cx:pt idx="2662">0</cx:pt>
          <cx:pt idx="2663">0</cx:pt>
          <cx:pt idx="2664">0</cx:pt>
          <cx:pt idx="2665">0</cx:pt>
          <cx:pt idx="2666">0</cx:pt>
          <cx:pt idx="2667">0</cx:pt>
          <cx:pt idx="2668">0</cx:pt>
          <cx:pt idx="2669">0</cx:pt>
          <cx:pt idx="2670">0</cx:pt>
          <cx:pt idx="2671">0</cx:pt>
          <cx:pt idx="2672">0</cx:pt>
          <cx:pt idx="2673">0</cx:pt>
          <cx:pt idx="2674">0</cx:pt>
          <cx:pt idx="2675">0</cx:pt>
          <cx:pt idx="2676">0</cx:pt>
          <cx:pt idx="2677">0</cx:pt>
          <cx:pt idx="2678">0</cx:pt>
          <cx:pt idx="2679">0</cx:pt>
          <cx:pt idx="2680">0</cx:pt>
          <cx:pt idx="2681">0</cx:pt>
          <cx:pt idx="2682">0</cx:pt>
          <cx:pt idx="2683">0</cx:pt>
          <cx:pt idx="2684">0</cx:pt>
          <cx:pt idx="2685">0</cx:pt>
          <cx:pt idx="2686">0</cx:pt>
          <cx:pt idx="2687">0</cx:pt>
          <cx:pt idx="2688">0</cx:pt>
          <cx:pt idx="2689">0</cx:pt>
          <cx:pt idx="2690">0</cx:pt>
          <cx:pt idx="2691">0</cx:pt>
          <cx:pt idx="2692">0</cx:pt>
          <cx:pt idx="2693">0</cx:pt>
          <cx:pt idx="2694">0</cx:pt>
          <cx:pt idx="2695">0</cx:pt>
          <cx:pt idx="2696">0</cx:pt>
          <cx:pt idx="2697">0</cx:pt>
          <cx:pt idx="2698">0</cx:pt>
          <cx:pt idx="2699">0</cx:pt>
          <cx:pt idx="2700">0</cx:pt>
          <cx:pt idx="2701">0</cx:pt>
          <cx:pt idx="2702">0</cx:pt>
          <cx:pt idx="2703">0</cx:pt>
          <cx:pt idx="2704">0</cx:pt>
          <cx:pt idx="2705">0</cx:pt>
          <cx:pt idx="2706">0</cx:pt>
          <cx:pt idx="2707">3</cx:pt>
          <cx:pt idx="2708">2</cx:pt>
          <cx:pt idx="2709">1</cx:pt>
          <cx:pt idx="2710">8</cx:pt>
          <cx:pt idx="2711">9</cx:pt>
          <cx:pt idx="2712">11</cx:pt>
          <cx:pt idx="2713">12</cx:pt>
          <cx:pt idx="2714">11</cx:pt>
          <cx:pt idx="2715">3</cx:pt>
          <cx:pt idx="2716">1</cx:pt>
          <cx:pt idx="2717">4</cx:pt>
          <cx:pt idx="2718">2</cx:pt>
          <cx:pt idx="2719">10</cx:pt>
          <cx:pt idx="2720">2</cx:pt>
          <cx:pt idx="2721">5</cx:pt>
          <cx:pt idx="2722">2</cx:pt>
          <cx:pt idx="2723">17</cx:pt>
          <cx:pt idx="2724">10</cx:pt>
          <cx:pt idx="2725">4</cx:pt>
          <cx:pt idx="2726">2</cx:pt>
          <cx:pt idx="2727">2</cx:pt>
          <cx:pt idx="2728">12</cx:pt>
          <cx:pt idx="2729">2</cx:pt>
          <cx:pt idx="2730">4</cx:pt>
          <cx:pt idx="2731">3</cx:pt>
          <cx:pt idx="2732">11</cx:pt>
          <cx:pt idx="2733">8</cx:pt>
          <cx:pt idx="2734">6</cx:pt>
          <cx:pt idx="2735">2</cx:pt>
          <cx:pt idx="2736">12</cx:pt>
          <cx:pt idx="2737">1</cx:pt>
          <cx:pt idx="2738">9</cx:pt>
          <cx:pt idx="2739">8</cx:pt>
          <cx:pt idx="2740">1</cx:pt>
          <cx:pt idx="2741">4</cx:pt>
          <cx:pt idx="2742">2</cx:pt>
          <cx:pt idx="2743">2</cx:pt>
          <cx:pt idx="2744">11</cx:pt>
          <cx:pt idx="2745">4</cx:pt>
          <cx:pt idx="2746">3</cx:pt>
          <cx:pt idx="2747">8</cx:pt>
          <cx:pt idx="2748">3</cx:pt>
          <cx:pt idx="2749">5</cx:pt>
          <cx:pt idx="2750">9</cx:pt>
          <cx:pt idx="2751">9</cx:pt>
          <cx:pt idx="2752">3</cx:pt>
          <cx:pt idx="2753">10</cx:pt>
          <cx:pt idx="2754">2</cx:pt>
          <cx:pt idx="2755">5</cx:pt>
          <cx:pt idx="2756">2</cx:pt>
          <cx:pt idx="2757">4</cx:pt>
          <cx:pt idx="2758">1</cx:pt>
          <cx:pt idx="2759">4</cx:pt>
          <cx:pt idx="2760">4</cx:pt>
          <cx:pt idx="2761">5</cx:pt>
          <cx:pt idx="2762">1</cx:pt>
          <cx:pt idx="2763">5</cx:pt>
          <cx:pt idx="2764">5</cx:pt>
          <cx:pt idx="2765">5</cx:pt>
          <cx:pt idx="2766">18</cx:pt>
          <cx:pt idx="2767">4</cx:pt>
          <cx:pt idx="2768">11</cx:pt>
          <cx:pt idx="2769">11</cx:pt>
          <cx:pt idx="2770">19</cx:pt>
          <cx:pt idx="2771">24</cx:pt>
          <cx:pt idx="2772">5</cx:pt>
          <cx:pt idx="2773">5</cx:pt>
          <cx:pt idx="2774">19</cx:pt>
          <cx:pt idx="2775">1</cx:pt>
          <cx:pt idx="2776">2</cx:pt>
          <cx:pt idx="2777">2</cx:pt>
          <cx:pt idx="2778">1</cx:pt>
          <cx:pt idx="2779">5</cx:pt>
          <cx:pt idx="2780">1</cx:pt>
          <cx:pt idx="2781">5</cx:pt>
          <cx:pt idx="2782">4</cx:pt>
          <cx:pt idx="2783">8</cx:pt>
          <cx:pt idx="2784">2</cx:pt>
          <cx:pt idx="2785">2</cx:pt>
          <cx:pt idx="2786">1</cx:pt>
          <cx:pt idx="2787">2</cx:pt>
          <cx:pt idx="2788">2</cx:pt>
          <cx:pt idx="2789">3</cx:pt>
          <cx:pt idx="2790">8</cx:pt>
          <cx:pt idx="2791">9</cx:pt>
          <cx:pt idx="2792">1</cx:pt>
          <cx:pt idx="2793">3</cx:pt>
          <cx:pt idx="2794">1</cx:pt>
          <cx:pt idx="2795">22</cx:pt>
          <cx:pt idx="2796">3</cx:pt>
          <cx:pt idx="2797">3</cx:pt>
          <cx:pt idx="2798">4</cx:pt>
          <cx:pt idx="2799">4</cx:pt>
          <cx:pt idx="2800">2</cx:pt>
          <cx:pt idx="2801">2</cx:pt>
          <cx:pt idx="2802">17</cx:pt>
          <cx:pt idx="2803">2</cx:pt>
          <cx:pt idx="2804">17</cx:pt>
          <cx:pt idx="2805">4</cx:pt>
          <cx:pt idx="2806">10</cx:pt>
          <cx:pt idx="2807">4</cx:pt>
          <cx:pt idx="2808">4</cx:pt>
          <cx:pt idx="2809">3</cx:pt>
          <cx:pt idx="2810">4</cx:pt>
          <cx:pt idx="2811">3</cx:pt>
          <cx:pt idx="2812">3</cx:pt>
          <cx:pt idx="2813">5</cx:pt>
          <cx:pt idx="2814">2</cx:pt>
          <cx:pt idx="2815">4</cx:pt>
          <cx:pt idx="2816">9</cx:pt>
          <cx:pt idx="2817">18</cx:pt>
          <cx:pt idx="2818">2</cx:pt>
          <cx:pt idx="2819">3</cx:pt>
          <cx:pt idx="2820">15</cx:pt>
          <cx:pt idx="2821">1</cx:pt>
          <cx:pt idx="2822">2</cx:pt>
          <cx:pt idx="2823">3</cx:pt>
          <cx:pt idx="2824">2</cx:pt>
          <cx:pt idx="2825">2</cx:pt>
          <cx:pt idx="2826">3</cx:pt>
          <cx:pt idx="2827">3</cx:pt>
          <cx:pt idx="2828">2</cx:pt>
          <cx:pt idx="2829">3</cx:pt>
          <cx:pt idx="2830">4</cx:pt>
          <cx:pt idx="2831">19</cx:pt>
          <cx:pt idx="2832">8</cx:pt>
          <cx:pt idx="2833">2</cx:pt>
          <cx:pt idx="2834">3</cx:pt>
          <cx:pt idx="2835">1</cx:pt>
          <cx:pt idx="2836">3</cx:pt>
          <cx:pt idx="2837">2</cx:pt>
          <cx:pt idx="2838">9</cx:pt>
          <cx:pt idx="2839">2</cx:pt>
          <cx:pt idx="2840">10</cx:pt>
          <cx:pt idx="2841">11</cx:pt>
          <cx:pt idx="2842">17</cx:pt>
          <cx:pt idx="2843">2</cx:pt>
          <cx:pt idx="2844">2</cx:pt>
          <cx:pt idx="2845">4</cx:pt>
          <cx:pt idx="2846">16</cx:pt>
          <cx:pt idx="2847">3</cx:pt>
          <cx:pt idx="2848">8</cx:pt>
          <cx:pt idx="2849">2</cx:pt>
          <cx:pt idx="2850">2</cx:pt>
          <cx:pt idx="2851">3</cx:pt>
          <cx:pt idx="2852">5</cx:pt>
          <cx:pt idx="2853">3</cx:pt>
          <cx:pt idx="2854">2</cx:pt>
          <cx:pt idx="2855">3</cx:pt>
          <cx:pt idx="2856">2</cx:pt>
          <cx:pt idx="2857">5</cx:pt>
          <cx:pt idx="2858">2</cx:pt>
          <cx:pt idx="2859">5</cx:pt>
          <cx:pt idx="2860">3</cx:pt>
          <cx:pt idx="2861">8</cx:pt>
          <cx:pt idx="2862">4</cx:pt>
          <cx:pt idx="2863">8</cx:pt>
          <cx:pt idx="2864">3</cx:pt>
          <cx:pt idx="2865">2</cx:pt>
          <cx:pt idx="2866">2</cx:pt>
          <cx:pt idx="2867">10</cx:pt>
          <cx:pt idx="2868">29</cx:pt>
          <cx:pt idx="2869">10</cx:pt>
          <cx:pt idx="2870">2</cx:pt>
          <cx:pt idx="2871">3</cx:pt>
          <cx:pt idx="2872">2</cx:pt>
          <cx:pt idx="2873">2</cx:pt>
          <cx:pt idx="2874">4</cx:pt>
          <cx:pt idx="2875">2</cx:pt>
          <cx:pt idx="2876">5</cx:pt>
          <cx:pt idx="2877">2</cx:pt>
          <cx:pt idx="2878">2</cx:pt>
          <cx:pt idx="2879">3</cx:pt>
          <cx:pt idx="2880">2</cx:pt>
          <cx:pt idx="2881">8</cx:pt>
          <cx:pt idx="2882">2</cx:pt>
          <cx:pt idx="2883">9</cx:pt>
          <cx:pt idx="2884">4</cx:pt>
          <cx:pt idx="2885">3</cx:pt>
          <cx:pt idx="2886">2</cx:pt>
          <cx:pt idx="2887">3</cx:pt>
          <cx:pt idx="2888">3</cx:pt>
          <cx:pt idx="2889">1</cx:pt>
          <cx:pt idx="2890">12</cx:pt>
          <cx:pt idx="2891">1</cx:pt>
          <cx:pt idx="2892">24</cx:pt>
          <cx:pt idx="2893">1</cx:pt>
          <cx:pt idx="2894">2</cx:pt>
          <cx:pt idx="2895">8</cx:pt>
          <cx:pt idx="2896">1</cx:pt>
          <cx:pt idx="2897">1</cx:pt>
          <cx:pt idx="2898">1</cx:pt>
          <cx:pt idx="2899">1</cx:pt>
          <cx:pt idx="2900">1</cx:pt>
          <cx:pt idx="2901">1</cx:pt>
          <cx:pt idx="2902">1</cx:pt>
          <cx:pt idx="2903">1</cx:pt>
          <cx:pt idx="2904">1</cx:pt>
          <cx:pt idx="2905">1</cx:pt>
          <cx:pt idx="2906">1</cx:pt>
          <cx:pt idx="2907">1</cx:pt>
          <cx:pt idx="2908">1</cx:pt>
          <cx:pt idx="2909">1</cx:pt>
          <cx:pt idx="2910">1</cx:pt>
          <cx:pt idx="2911">1</cx:pt>
          <cx:pt idx="2912">1</cx:pt>
          <cx:pt idx="2913">1</cx:pt>
          <cx:pt idx="2914">1</cx:pt>
          <cx:pt idx="2915">1</cx:pt>
          <cx:pt idx="2916">1</cx:pt>
          <cx:pt idx="2917">1</cx:pt>
          <cx:pt idx="2918">1</cx:pt>
          <cx:pt idx="2919">1</cx:pt>
          <cx:pt idx="2920">1</cx:pt>
          <cx:pt idx="2921">1</cx:pt>
          <cx:pt idx="2922">1</cx:pt>
          <cx:pt idx="2923">1</cx:pt>
          <cx:pt idx="2924">1</cx:pt>
          <cx:pt idx="2925">1</cx:pt>
          <cx:pt idx="2926">1</cx:pt>
          <cx:pt idx="2927">1</cx:pt>
          <cx:pt idx="2928">1</cx:pt>
        </cx:lvl>
      </cx:numDim>
    </cx:data>
  </cx:chartData>
  <cx:chart>
    <cx:title pos="t" align="ctr" overlay="0">
      <cx:tx>
        <cx:txData>
          <cx:v>How many days have last between sending of mail and receiving the answer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r>
            <a:rPr lang="en-US" sz="1400" b="0" i="0" u="none" strike="noStrike" baseline="0">
              <a:solidFill>
                <a:sysClr val="windowText" lastClr="000000">
                  <a:lumMod val="65000"/>
                  <a:lumOff val="35000"/>
                </a:sysClr>
              </a:solidFill>
              <a:latin typeface="Calibri" panose="020F0502020204030204"/>
            </a:rPr>
            <a:t>How many days have last between sending of mail and receiving the answer</a:t>
          </a:r>
        </a:p>
      </cx:txPr>
    </cx:title>
    <cx:plotArea>
      <cx:plotAreaRegion>
        <cx:series layoutId="clusteredColumn" uniqueId="{9B2A7BCF-3B8E-4F3D-ADDC-D9614FC1640F}">
          <cx:tx>
            <cx:txData>
              <cx:f>data_experiment!$G$1</cx:f>
              <cx:v>days</cx:v>
            </cx:txData>
          </cx:tx>
          <cx:dataId val="0"/>
          <cx:layoutPr>
            <cx:binning intervalClosed="r" overflow="auto"/>
          </cx:layoutPr>
        </cx:series>
      </cx:plotAreaRegion>
      <cx:axis id="0">
        <cx:catScaling gapWidth="0"/>
        <cx:title>
          <cx:tx>
            <cx:txData>
              <cx:v>Days</cx:v>
            </cx:txData>
          </cx:tx>
          <cx:txPr>
            <a:bodyPr spcFirstLastPara="1" vertOverflow="ellipsis" horzOverflow="overflow" wrap="square" lIns="0" tIns="0" rIns="0" bIns="0" anchor="ctr" anchorCtr="1"/>
            <a:lstStyle/>
            <a:p>
              <a:pPr algn="ctr" rtl="0">
                <a:defRPr/>
              </a:pPr>
              <a:r>
                <a:rPr lang="en-US" sz="900" b="0" i="0" u="none" strike="noStrike" baseline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Calibri" panose="020F0502020204030204"/>
                </a:rPr>
                <a:t>Days</a:t>
              </a:r>
            </a:p>
          </cx:txPr>
        </cx:title>
        <cx:tickLabels/>
      </cx:axis>
      <cx:axis id="1">
        <cx:valScaling max="2100" min="10"/>
        <cx:title>
          <cx:tx>
            <cx:txData>
              <cx:v>Number of People</cx:v>
            </cx:txData>
          </cx:tx>
          <cx:txPr>
            <a:bodyPr spcFirstLastPara="1" vertOverflow="ellipsis" horzOverflow="overflow" wrap="square" lIns="0" tIns="0" rIns="0" bIns="0" anchor="ctr" anchorCtr="1"/>
            <a:lstStyle/>
            <a:p>
              <a:pPr algn="ctr" rtl="0">
                <a:defRPr/>
              </a:pPr>
              <a:r>
                <a:rPr lang="en-US" sz="900" b="0" i="0" u="none" strike="noStrike" baseline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Calibri" panose="020F0502020204030204"/>
                </a:rPr>
                <a:t>Number of People</a:t>
              </a:r>
            </a:p>
          </cx:txPr>
        </cx:title>
        <cx:majorGridlines/>
        <cx:tickLabels/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data_experiment!$G$2:$G$2930</cx:f>
        <cx:lvl ptCount="2929" formatCode="General">
          <cx:pt idx="0">0</cx:pt>
          <cx:pt idx="1">0</cx:pt>
          <cx:pt idx="2">0</cx:pt>
          <cx:pt idx="3">0</cx:pt>
          <cx:pt idx="4">0</cx:pt>
          <cx:pt idx="5">0</cx:pt>
          <cx:pt idx="6">0</cx:pt>
          <cx:pt idx="7">0</cx:pt>
          <cx:pt idx="8">0</cx:pt>
          <cx:pt idx="9">0</cx:pt>
          <cx:pt idx="10">0</cx:pt>
          <cx:pt idx="11">0</cx:pt>
          <cx:pt idx="12">0</cx:pt>
          <cx:pt idx="13">0</cx:pt>
          <cx:pt idx="14">0</cx:pt>
          <cx:pt idx="15">0</cx:pt>
          <cx:pt idx="16">0</cx:pt>
          <cx:pt idx="17">0</cx:pt>
          <cx:pt idx="18">0</cx:pt>
          <cx:pt idx="19">0</cx:pt>
          <cx:pt idx="20">0</cx:pt>
          <cx:pt idx="21">0</cx:pt>
          <cx:pt idx="22">0</cx:pt>
          <cx:pt idx="23">0</cx:pt>
          <cx:pt idx="24">0</cx:pt>
          <cx:pt idx="25">0</cx:pt>
          <cx:pt idx="26">0</cx:pt>
          <cx:pt idx="27">0</cx:pt>
          <cx:pt idx="28">0</cx:pt>
          <cx:pt idx="29">0</cx:pt>
          <cx:pt idx="30">0</cx:pt>
          <cx:pt idx="31">0</cx:pt>
          <cx:pt idx="32">0</cx:pt>
          <cx:pt idx="33">0</cx:pt>
          <cx:pt idx="34">0</cx:pt>
          <cx:pt idx="35">0</cx:pt>
          <cx:pt idx="36">0</cx:pt>
          <cx:pt idx="37">0</cx:pt>
          <cx:pt idx="38">0</cx:pt>
          <cx:pt idx="39">0</cx:pt>
          <cx:pt idx="40">0</cx:pt>
          <cx:pt idx="41">0</cx:pt>
          <cx:pt idx="42">0</cx:pt>
          <cx:pt idx="43">0</cx:pt>
          <cx:pt idx="44">0</cx:pt>
          <cx:pt idx="45">0</cx:pt>
          <cx:pt idx="46">0</cx:pt>
          <cx:pt idx="47">0</cx:pt>
          <cx:pt idx="48">0</cx:pt>
          <cx:pt idx="49">0</cx:pt>
          <cx:pt idx="50">0</cx:pt>
          <cx:pt idx="51">0</cx:pt>
          <cx:pt idx="52">0</cx:pt>
          <cx:pt idx="53">0</cx:pt>
          <cx:pt idx="54">0</cx:pt>
          <cx:pt idx="55">0</cx:pt>
          <cx:pt idx="56">0</cx:pt>
          <cx:pt idx="57">0</cx:pt>
          <cx:pt idx="58">0</cx:pt>
          <cx:pt idx="59">0</cx:pt>
          <cx:pt idx="60">0</cx:pt>
          <cx:pt idx="61">0</cx:pt>
          <cx:pt idx="62">0</cx:pt>
          <cx:pt idx="63">0</cx:pt>
          <cx:pt idx="64">0</cx:pt>
          <cx:pt idx="65">0</cx:pt>
          <cx:pt idx="66">0</cx:pt>
          <cx:pt idx="67">0</cx:pt>
          <cx:pt idx="68">0</cx:pt>
          <cx:pt idx="69">0</cx:pt>
          <cx:pt idx="70">0</cx:pt>
          <cx:pt idx="71">0</cx:pt>
          <cx:pt idx="72">0</cx:pt>
          <cx:pt idx="73">0</cx:pt>
          <cx:pt idx="74">0</cx:pt>
          <cx:pt idx="75">0</cx:pt>
          <cx:pt idx="76">0</cx:pt>
          <cx:pt idx="77">0</cx:pt>
          <cx:pt idx="78">0</cx:pt>
          <cx:pt idx="79">0</cx:pt>
          <cx:pt idx="80">0</cx:pt>
          <cx:pt idx="81">0</cx:pt>
          <cx:pt idx="82">0</cx:pt>
          <cx:pt idx="83">0</cx:pt>
          <cx:pt idx="84">0</cx:pt>
          <cx:pt idx="85">0</cx:pt>
          <cx:pt idx="86">0</cx:pt>
          <cx:pt idx="87">0</cx:pt>
          <cx:pt idx="88">0</cx:pt>
          <cx:pt idx="89">0</cx:pt>
          <cx:pt idx="90">0</cx:pt>
          <cx:pt idx="91">0</cx:pt>
          <cx:pt idx="92">0</cx:pt>
          <cx:pt idx="93">0</cx:pt>
          <cx:pt idx="94">0</cx:pt>
          <cx:pt idx="95">0</cx:pt>
          <cx:pt idx="96">0</cx:pt>
          <cx:pt idx="97">0</cx:pt>
          <cx:pt idx="98">0</cx:pt>
          <cx:pt idx="99">0</cx:pt>
          <cx:pt idx="100">0</cx:pt>
          <cx:pt idx="101">0</cx:pt>
          <cx:pt idx="102">0</cx:pt>
          <cx:pt idx="103">0</cx:pt>
          <cx:pt idx="104">0</cx:pt>
          <cx:pt idx="105">0</cx:pt>
          <cx:pt idx="106">0</cx:pt>
          <cx:pt idx="107">0</cx:pt>
          <cx:pt idx="108">0</cx:pt>
          <cx:pt idx="109">0</cx:pt>
          <cx:pt idx="110">0</cx:pt>
          <cx:pt idx="111">0</cx:pt>
          <cx:pt idx="112">0</cx:pt>
          <cx:pt idx="113">0</cx:pt>
          <cx:pt idx="114">0</cx:pt>
          <cx:pt idx="115">0</cx:pt>
          <cx:pt idx="116">0</cx:pt>
          <cx:pt idx="117">0</cx:pt>
          <cx:pt idx="118">0</cx:pt>
          <cx:pt idx="119">0</cx:pt>
          <cx:pt idx="120">0</cx:pt>
          <cx:pt idx="121">0</cx:pt>
          <cx:pt idx="122">0</cx:pt>
          <cx:pt idx="123">0</cx:pt>
          <cx:pt idx="124">0</cx:pt>
          <cx:pt idx="125">0</cx:pt>
          <cx:pt idx="126">0</cx:pt>
          <cx:pt idx="127">0</cx:pt>
          <cx:pt idx="128">0</cx:pt>
          <cx:pt idx="129">0</cx:pt>
          <cx:pt idx="130">0</cx:pt>
          <cx:pt idx="131">0</cx:pt>
          <cx:pt idx="132">0</cx:pt>
          <cx:pt idx="133">0</cx:pt>
          <cx:pt idx="134">0</cx:pt>
          <cx:pt idx="135">0</cx:pt>
          <cx:pt idx="136">0</cx:pt>
          <cx:pt idx="137">0</cx:pt>
          <cx:pt idx="138">0</cx:pt>
          <cx:pt idx="139">0</cx:pt>
          <cx:pt idx="140">0</cx:pt>
          <cx:pt idx="141">0</cx:pt>
          <cx:pt idx="142">0</cx:pt>
          <cx:pt idx="143">0</cx:pt>
          <cx:pt idx="144">0</cx:pt>
          <cx:pt idx="145">0</cx:pt>
          <cx:pt idx="146">0</cx:pt>
          <cx:pt idx="147">0</cx:pt>
          <cx:pt idx="148">0</cx:pt>
          <cx:pt idx="149">0</cx:pt>
          <cx:pt idx="150">0</cx:pt>
          <cx:pt idx="151">0</cx:pt>
          <cx:pt idx="152">0</cx:pt>
          <cx:pt idx="153">0</cx:pt>
          <cx:pt idx="154">0</cx:pt>
          <cx:pt idx="155">0</cx:pt>
          <cx:pt idx="156">0</cx:pt>
          <cx:pt idx="157">0</cx:pt>
          <cx:pt idx="158">0</cx:pt>
          <cx:pt idx="159">0</cx:pt>
          <cx:pt idx="160">0</cx:pt>
          <cx:pt idx="161">0</cx:pt>
          <cx:pt idx="162">0</cx:pt>
          <cx:pt idx="163">0</cx:pt>
          <cx:pt idx="164">0</cx:pt>
          <cx:pt idx="165">12</cx:pt>
          <cx:pt idx="166">30</cx:pt>
          <cx:pt idx="167">2</cx:pt>
          <cx:pt idx="168">9</cx:pt>
          <cx:pt idx="169">3</cx:pt>
          <cx:pt idx="170">3</cx:pt>
          <cx:pt idx="171">9</cx:pt>
          <cx:pt idx="172">5</cx:pt>
          <cx:pt idx="173">4</cx:pt>
          <cx:pt idx="174">2</cx:pt>
          <cx:pt idx="175">2</cx:pt>
          <cx:pt idx="176">22</cx:pt>
          <cx:pt idx="177">2</cx:pt>
          <cx:pt idx="178">2</cx:pt>
          <cx:pt idx="179">5</cx:pt>
          <cx:pt idx="180">4</cx:pt>
          <cx:pt idx="181">3</cx:pt>
          <cx:pt idx="182">1</cx:pt>
          <cx:pt idx="183">9</cx:pt>
          <cx:pt idx="184">3</cx:pt>
          <cx:pt idx="185">10</cx:pt>
          <cx:pt idx="186">3</cx:pt>
          <cx:pt idx="187">10</cx:pt>
          <cx:pt idx="188">2</cx:pt>
          <cx:pt idx="189">2</cx:pt>
          <cx:pt idx="190">3</cx:pt>
          <cx:pt idx="191">2</cx:pt>
          <cx:pt idx="192">2</cx:pt>
          <cx:pt idx="193">5</cx:pt>
          <cx:pt idx="194">3</cx:pt>
          <cx:pt idx="195">2</cx:pt>
          <cx:pt idx="196">3</cx:pt>
          <cx:pt idx="197">2</cx:pt>
          <cx:pt idx="198">26</cx:pt>
          <cx:pt idx="199">33</cx:pt>
          <cx:pt idx="200">5</cx:pt>
          <cx:pt idx="201">8</cx:pt>
          <cx:pt idx="202">4</cx:pt>
          <cx:pt idx="203">2</cx:pt>
          <cx:pt idx="204">4</cx:pt>
          <cx:pt idx="205">1</cx:pt>
          <cx:pt idx="206">12</cx:pt>
          <cx:pt idx="207">2</cx:pt>
          <cx:pt idx="208">3</cx:pt>
          <cx:pt idx="209">17</cx:pt>
          <cx:pt idx="210">23</cx:pt>
          <cx:pt idx="211">2</cx:pt>
          <cx:pt idx="212">2</cx:pt>
          <cx:pt idx="213">3</cx:pt>
          <cx:pt idx="214">2</cx:pt>
          <cx:pt idx="215">9</cx:pt>
          <cx:pt idx="216">1</cx:pt>
          <cx:pt idx="217">2</cx:pt>
          <cx:pt idx="218">1</cx:pt>
          <cx:pt idx="219">3</cx:pt>
          <cx:pt idx="220">1</cx:pt>
          <cx:pt idx="221">11</cx:pt>
          <cx:pt idx="222">10</cx:pt>
          <cx:pt idx="223">2</cx:pt>
          <cx:pt idx="224">3</cx:pt>
          <cx:pt idx="225">8</cx:pt>
          <cx:pt idx="226">2</cx:pt>
          <cx:pt idx="227">4</cx:pt>
          <cx:pt idx="228">5</cx:pt>
          <cx:pt idx="229">2</cx:pt>
          <cx:pt idx="230">3</cx:pt>
          <cx:pt idx="231">2</cx:pt>
          <cx:pt idx="232">2</cx:pt>
          <cx:pt idx="233">9</cx:pt>
          <cx:pt idx="234">8</cx:pt>
          <cx:pt idx="235">3</cx:pt>
          <cx:pt idx="236">24</cx:pt>
          <cx:pt idx="237">3</cx:pt>
          <cx:pt idx="238">12</cx:pt>
          <cx:pt idx="239">2</cx:pt>
          <cx:pt idx="240">9</cx:pt>
          <cx:pt idx="241">3</cx:pt>
          <cx:pt idx="242">1</cx:pt>
          <cx:pt idx="243">8</cx:pt>
          <cx:pt idx="244">3</cx:pt>
          <cx:pt idx="245">4</cx:pt>
          <cx:pt idx="246">8</cx:pt>
          <cx:pt idx="247">11</cx:pt>
          <cx:pt idx="248">1</cx:pt>
          <cx:pt idx="249">3</cx:pt>
          <cx:pt idx="250">3</cx:pt>
          <cx:pt idx="251">5</cx:pt>
          <cx:pt idx="252">3</cx:pt>
          <cx:pt idx="253">3</cx:pt>
          <cx:pt idx="254">2</cx:pt>
          <cx:pt idx="255">9</cx:pt>
          <cx:pt idx="256">1</cx:pt>
          <cx:pt idx="257">1</cx:pt>
          <cx:pt idx="258">1</cx:pt>
          <cx:pt idx="259">1</cx:pt>
          <cx:pt idx="260">1</cx:pt>
          <cx:pt idx="261">0</cx:pt>
          <cx:pt idx="262">0</cx:pt>
          <cx:pt idx="263">0</cx:pt>
          <cx:pt idx="264">0</cx:pt>
          <cx:pt idx="265">0</cx:pt>
          <cx:pt idx="266">0</cx:pt>
          <cx:pt idx="267">0</cx:pt>
          <cx:pt idx="268">0</cx:pt>
          <cx:pt idx="269">0</cx:pt>
          <cx:pt idx="270">0</cx:pt>
          <cx:pt idx="271">0</cx:pt>
          <cx:pt idx="272">0</cx:pt>
          <cx:pt idx="273">0</cx:pt>
          <cx:pt idx="274">0</cx:pt>
          <cx:pt idx="275">0</cx:pt>
          <cx:pt idx="276">0</cx:pt>
          <cx:pt idx="277">0</cx:pt>
          <cx:pt idx="278">0</cx:pt>
          <cx:pt idx="279">0</cx:pt>
          <cx:pt idx="280">0</cx:pt>
          <cx:pt idx="281">0</cx:pt>
          <cx:pt idx="282">0</cx:pt>
          <cx:pt idx="283">0</cx:pt>
          <cx:pt idx="284">0</cx:pt>
          <cx:pt idx="285">0</cx:pt>
          <cx:pt idx="286">0</cx:pt>
          <cx:pt idx="287">0</cx:pt>
          <cx:pt idx="288">0</cx:pt>
          <cx:pt idx="289">0</cx:pt>
          <cx:pt idx="290">0</cx:pt>
          <cx:pt idx="291">0</cx:pt>
          <cx:pt idx="292">0</cx:pt>
          <cx:pt idx="293">0</cx:pt>
          <cx:pt idx="294">0</cx:pt>
          <cx:pt idx="295">0</cx:pt>
          <cx:pt idx="296">0</cx:pt>
          <cx:pt idx="297">0</cx:pt>
          <cx:pt idx="298">0</cx:pt>
          <cx:pt idx="299">0</cx:pt>
          <cx:pt idx="300">0</cx:pt>
          <cx:pt idx="301">0</cx:pt>
          <cx:pt idx="302">0</cx:pt>
          <cx:pt idx="303">0</cx:pt>
          <cx:pt idx="304">0</cx:pt>
          <cx:pt idx="305">0</cx:pt>
          <cx:pt idx="306">0</cx:pt>
          <cx:pt idx="307">0</cx:pt>
          <cx:pt idx="308">0</cx:pt>
          <cx:pt idx="309">0</cx:pt>
          <cx:pt idx="310">0</cx:pt>
          <cx:pt idx="311">0</cx:pt>
          <cx:pt idx="312">0</cx:pt>
          <cx:pt idx="313">0</cx:pt>
          <cx:pt idx="314">0</cx:pt>
          <cx:pt idx="315">0</cx:pt>
          <cx:pt idx="316">0</cx:pt>
          <cx:pt idx="317">0</cx:pt>
          <cx:pt idx="318">0</cx:pt>
          <cx:pt idx="319">0</cx:pt>
          <cx:pt idx="320">0</cx:pt>
          <cx:pt idx="321">0</cx:pt>
          <cx:pt idx="322">0</cx:pt>
          <cx:pt idx="323">0</cx:pt>
          <cx:pt idx="324">0</cx:pt>
          <cx:pt idx="325">0</cx:pt>
          <cx:pt idx="326">0</cx:pt>
          <cx:pt idx="327">0</cx:pt>
          <cx:pt idx="328">0</cx:pt>
          <cx:pt idx="329">0</cx:pt>
          <cx:pt idx="330">0</cx:pt>
          <cx:pt idx="331">0</cx:pt>
          <cx:pt idx="332">0</cx:pt>
          <cx:pt idx="333">0</cx:pt>
          <cx:pt idx="334">0</cx:pt>
          <cx:pt idx="335">0</cx:pt>
          <cx:pt idx="336">0</cx:pt>
          <cx:pt idx="337">0</cx:pt>
          <cx:pt idx="338">0</cx:pt>
          <cx:pt idx="339">0</cx:pt>
          <cx:pt idx="340">0</cx:pt>
          <cx:pt idx="341">0</cx:pt>
          <cx:pt idx="342">0</cx:pt>
          <cx:pt idx="343">0</cx:pt>
          <cx:pt idx="344">0</cx:pt>
          <cx:pt idx="345">0</cx:pt>
          <cx:pt idx="346">0</cx:pt>
          <cx:pt idx="347">0</cx:pt>
          <cx:pt idx="348">0</cx:pt>
          <cx:pt idx="349">0</cx:pt>
          <cx:pt idx="350">0</cx:pt>
          <cx:pt idx="351">0</cx:pt>
          <cx:pt idx="352">0</cx:pt>
          <cx:pt idx="353">0</cx:pt>
          <cx:pt idx="354">0</cx:pt>
          <cx:pt idx="355">0</cx:pt>
          <cx:pt idx="356">0</cx:pt>
          <cx:pt idx="357">0</cx:pt>
          <cx:pt idx="358">0</cx:pt>
          <cx:pt idx="359">0</cx:pt>
          <cx:pt idx="360">0</cx:pt>
          <cx:pt idx="361">0</cx:pt>
          <cx:pt idx="362">0</cx:pt>
          <cx:pt idx="363">0</cx:pt>
          <cx:pt idx="364">0</cx:pt>
          <cx:pt idx="365">0</cx:pt>
          <cx:pt idx="366">0</cx:pt>
          <cx:pt idx="367">0</cx:pt>
          <cx:pt idx="368">0</cx:pt>
          <cx:pt idx="369">0</cx:pt>
          <cx:pt idx="370">0</cx:pt>
          <cx:pt idx="371">0</cx:pt>
          <cx:pt idx="372">0</cx:pt>
          <cx:pt idx="373">0</cx:pt>
          <cx:pt idx="374">0</cx:pt>
          <cx:pt idx="375">0</cx:pt>
          <cx:pt idx="376">0</cx:pt>
          <cx:pt idx="377">0</cx:pt>
          <cx:pt idx="378">0</cx:pt>
          <cx:pt idx="379">0</cx:pt>
          <cx:pt idx="380">0</cx:pt>
          <cx:pt idx="381">0</cx:pt>
          <cx:pt idx="382">0</cx:pt>
          <cx:pt idx="383">0</cx:pt>
          <cx:pt idx="384">0</cx:pt>
          <cx:pt idx="385">0</cx:pt>
          <cx:pt idx="386">0</cx:pt>
          <cx:pt idx="387">0</cx:pt>
          <cx:pt idx="388">0</cx:pt>
          <cx:pt idx="389">0</cx:pt>
          <cx:pt idx="390">0</cx:pt>
          <cx:pt idx="391">0</cx:pt>
          <cx:pt idx="392">0</cx:pt>
          <cx:pt idx="393">0</cx:pt>
          <cx:pt idx="394">0</cx:pt>
          <cx:pt idx="395">0</cx:pt>
          <cx:pt idx="396">0</cx:pt>
          <cx:pt idx="397">0</cx:pt>
          <cx:pt idx="398">0</cx:pt>
          <cx:pt idx="399">0</cx:pt>
          <cx:pt idx="400">0</cx:pt>
          <cx:pt idx="401">0</cx:pt>
          <cx:pt idx="402">0</cx:pt>
          <cx:pt idx="403">0</cx:pt>
          <cx:pt idx="404">0</cx:pt>
          <cx:pt idx="405">0</cx:pt>
          <cx:pt idx="406">0</cx:pt>
          <cx:pt idx="407">0</cx:pt>
          <cx:pt idx="408">0</cx:pt>
          <cx:pt idx="409">0</cx:pt>
          <cx:pt idx="410">0</cx:pt>
          <cx:pt idx="411">0</cx:pt>
          <cx:pt idx="412">0</cx:pt>
          <cx:pt idx="413">0</cx:pt>
          <cx:pt idx="414">0</cx:pt>
          <cx:pt idx="415">0</cx:pt>
          <cx:pt idx="416">0</cx:pt>
          <cx:pt idx="417">0</cx:pt>
          <cx:pt idx="418">0</cx:pt>
          <cx:pt idx="419">0</cx:pt>
          <cx:pt idx="420">0</cx:pt>
          <cx:pt idx="421">0</cx:pt>
          <cx:pt idx="422">0</cx:pt>
          <cx:pt idx="423">0</cx:pt>
          <cx:pt idx="424">0</cx:pt>
          <cx:pt idx="425">0</cx:pt>
          <cx:pt idx="426">0</cx:pt>
          <cx:pt idx="427">0</cx:pt>
          <cx:pt idx="428">0</cx:pt>
          <cx:pt idx="429">0</cx:pt>
          <cx:pt idx="430">0</cx:pt>
          <cx:pt idx="431">0</cx:pt>
          <cx:pt idx="432">0</cx:pt>
          <cx:pt idx="433">0</cx:pt>
          <cx:pt idx="434">0</cx:pt>
          <cx:pt idx="435">0</cx:pt>
          <cx:pt idx="436">0</cx:pt>
          <cx:pt idx="437">0</cx:pt>
          <cx:pt idx="438">0</cx:pt>
          <cx:pt idx="439">0</cx:pt>
          <cx:pt idx="440">0</cx:pt>
          <cx:pt idx="441">0</cx:pt>
          <cx:pt idx="442">0</cx:pt>
          <cx:pt idx="443">0</cx:pt>
          <cx:pt idx="444">0</cx:pt>
          <cx:pt idx="445">0</cx:pt>
          <cx:pt idx="446">0</cx:pt>
          <cx:pt idx="447">0</cx:pt>
          <cx:pt idx="448">0</cx:pt>
          <cx:pt idx="449">0</cx:pt>
          <cx:pt idx="450">0</cx:pt>
          <cx:pt idx="451">0</cx:pt>
          <cx:pt idx="452">0</cx:pt>
          <cx:pt idx="453">0</cx:pt>
          <cx:pt idx="454">0</cx:pt>
          <cx:pt idx="455">0</cx:pt>
          <cx:pt idx="456">0</cx:pt>
          <cx:pt idx="457">0</cx:pt>
          <cx:pt idx="458">0</cx:pt>
          <cx:pt idx="459">0</cx:pt>
          <cx:pt idx="460">0</cx:pt>
          <cx:pt idx="461">0</cx:pt>
          <cx:pt idx="462">0</cx:pt>
          <cx:pt idx="463">0</cx:pt>
          <cx:pt idx="464">0</cx:pt>
          <cx:pt idx="465">0</cx:pt>
          <cx:pt idx="466">0</cx:pt>
          <cx:pt idx="467">0</cx:pt>
          <cx:pt idx="468">0</cx:pt>
          <cx:pt idx="469">0</cx:pt>
          <cx:pt idx="470">0</cx:pt>
          <cx:pt idx="471">0</cx:pt>
          <cx:pt idx="472">0</cx:pt>
          <cx:pt idx="473">0</cx:pt>
          <cx:pt idx="474">0</cx:pt>
          <cx:pt idx="475">0</cx:pt>
          <cx:pt idx="476">0</cx:pt>
          <cx:pt idx="477">0</cx:pt>
          <cx:pt idx="478">0</cx:pt>
          <cx:pt idx="479">0</cx:pt>
          <cx:pt idx="480">0</cx:pt>
          <cx:pt idx="481">0</cx:pt>
          <cx:pt idx="482">0</cx:pt>
          <cx:pt idx="483">0</cx:pt>
          <cx:pt idx="484">0</cx:pt>
          <cx:pt idx="485">0</cx:pt>
          <cx:pt idx="486">0</cx:pt>
          <cx:pt idx="487">0</cx:pt>
          <cx:pt idx="488">0</cx:pt>
          <cx:pt idx="489">0</cx:pt>
          <cx:pt idx="490">0</cx:pt>
          <cx:pt idx="491">0</cx:pt>
          <cx:pt idx="492">0</cx:pt>
          <cx:pt idx="493">0</cx:pt>
          <cx:pt idx="494">0</cx:pt>
          <cx:pt idx="495">0</cx:pt>
          <cx:pt idx="496">0</cx:pt>
          <cx:pt idx="497">0</cx:pt>
          <cx:pt idx="498">0</cx:pt>
          <cx:pt idx="499">0</cx:pt>
          <cx:pt idx="500">0</cx:pt>
          <cx:pt idx="501">0</cx:pt>
          <cx:pt idx="502">0</cx:pt>
          <cx:pt idx="503">0</cx:pt>
          <cx:pt idx="504">0</cx:pt>
          <cx:pt idx="505">0</cx:pt>
          <cx:pt idx="506">0</cx:pt>
          <cx:pt idx="507">0</cx:pt>
          <cx:pt idx="508">0</cx:pt>
          <cx:pt idx="509">0</cx:pt>
          <cx:pt idx="510">0</cx:pt>
          <cx:pt idx="511">0</cx:pt>
          <cx:pt idx="512">0</cx:pt>
          <cx:pt idx="513">0</cx:pt>
          <cx:pt idx="514">0</cx:pt>
          <cx:pt idx="515">0</cx:pt>
          <cx:pt idx="516">0</cx:pt>
          <cx:pt idx="517">0</cx:pt>
          <cx:pt idx="518">0</cx:pt>
          <cx:pt idx="519">0</cx:pt>
          <cx:pt idx="520">0</cx:pt>
          <cx:pt idx="521">0</cx:pt>
          <cx:pt idx="522">0</cx:pt>
          <cx:pt idx="523">0</cx:pt>
          <cx:pt idx="524">0</cx:pt>
          <cx:pt idx="525">0</cx:pt>
          <cx:pt idx="526">0</cx:pt>
          <cx:pt idx="527">0</cx:pt>
          <cx:pt idx="528">0</cx:pt>
          <cx:pt idx="529">0</cx:pt>
          <cx:pt idx="530">0</cx:pt>
          <cx:pt idx="531">0</cx:pt>
          <cx:pt idx="532">0</cx:pt>
          <cx:pt idx="533">0</cx:pt>
          <cx:pt idx="534">0</cx:pt>
          <cx:pt idx="535">0</cx:pt>
          <cx:pt idx="536">0</cx:pt>
          <cx:pt idx="537">0</cx:pt>
          <cx:pt idx="538">0</cx:pt>
          <cx:pt idx="539">0</cx:pt>
          <cx:pt idx="540">0</cx:pt>
          <cx:pt idx="541">0</cx:pt>
          <cx:pt idx="542">0</cx:pt>
          <cx:pt idx="543">0</cx:pt>
          <cx:pt idx="544">0</cx:pt>
          <cx:pt idx="545">0</cx:pt>
          <cx:pt idx="546">0</cx:pt>
          <cx:pt idx="547">0</cx:pt>
          <cx:pt idx="548">0</cx:pt>
          <cx:pt idx="549">0</cx:pt>
          <cx:pt idx="550">0</cx:pt>
          <cx:pt idx="551">0</cx:pt>
          <cx:pt idx="552">0</cx:pt>
          <cx:pt idx="553">0</cx:pt>
          <cx:pt idx="554">0</cx:pt>
          <cx:pt idx="555">0</cx:pt>
          <cx:pt idx="556">0</cx:pt>
          <cx:pt idx="557">0</cx:pt>
          <cx:pt idx="558">0</cx:pt>
          <cx:pt idx="559">0</cx:pt>
          <cx:pt idx="560">0</cx:pt>
          <cx:pt idx="561">0</cx:pt>
          <cx:pt idx="562">0</cx:pt>
          <cx:pt idx="563">0</cx:pt>
          <cx:pt idx="564">0</cx:pt>
          <cx:pt idx="565">0</cx:pt>
          <cx:pt idx="566">0</cx:pt>
          <cx:pt idx="567">0</cx:pt>
          <cx:pt idx="568">0</cx:pt>
          <cx:pt idx="569">0</cx:pt>
          <cx:pt idx="570">0</cx:pt>
          <cx:pt idx="571">0</cx:pt>
          <cx:pt idx="572">0</cx:pt>
          <cx:pt idx="573">0</cx:pt>
          <cx:pt idx="574">0</cx:pt>
          <cx:pt idx="575">0</cx:pt>
          <cx:pt idx="576">0</cx:pt>
          <cx:pt idx="577">0</cx:pt>
          <cx:pt idx="578">0</cx:pt>
          <cx:pt idx="579">0</cx:pt>
          <cx:pt idx="580">0</cx:pt>
          <cx:pt idx="581">0</cx:pt>
          <cx:pt idx="582">0</cx:pt>
          <cx:pt idx="583">0</cx:pt>
          <cx:pt idx="584">0</cx:pt>
          <cx:pt idx="585">0</cx:pt>
          <cx:pt idx="586">0</cx:pt>
          <cx:pt idx="587">0</cx:pt>
          <cx:pt idx="588">0</cx:pt>
          <cx:pt idx="589">0</cx:pt>
          <cx:pt idx="590">0</cx:pt>
          <cx:pt idx="591">0</cx:pt>
          <cx:pt idx="592">0</cx:pt>
          <cx:pt idx="593">0</cx:pt>
          <cx:pt idx="594">0</cx:pt>
          <cx:pt idx="595">0</cx:pt>
          <cx:pt idx="596">0</cx:pt>
          <cx:pt idx="597">0</cx:pt>
          <cx:pt idx="598">0</cx:pt>
          <cx:pt idx="599">0</cx:pt>
          <cx:pt idx="600">0</cx:pt>
          <cx:pt idx="601">0</cx:pt>
          <cx:pt idx="602">0</cx:pt>
          <cx:pt idx="603">0</cx:pt>
          <cx:pt idx="604">0</cx:pt>
          <cx:pt idx="605">0</cx:pt>
          <cx:pt idx="606">0</cx:pt>
          <cx:pt idx="607">0</cx:pt>
          <cx:pt idx="608">0</cx:pt>
          <cx:pt idx="609">0</cx:pt>
          <cx:pt idx="610">0</cx:pt>
          <cx:pt idx="611">0</cx:pt>
          <cx:pt idx="612">0</cx:pt>
          <cx:pt idx="613">0</cx:pt>
          <cx:pt idx="614">0</cx:pt>
          <cx:pt idx="615">0</cx:pt>
          <cx:pt idx="616">0</cx:pt>
          <cx:pt idx="617">0</cx:pt>
          <cx:pt idx="618">0</cx:pt>
          <cx:pt idx="619">0</cx:pt>
          <cx:pt idx="620">0</cx:pt>
          <cx:pt idx="621">0</cx:pt>
          <cx:pt idx="622">0</cx:pt>
          <cx:pt idx="623">0</cx:pt>
          <cx:pt idx="624">0</cx:pt>
          <cx:pt idx="625">0</cx:pt>
          <cx:pt idx="626">0</cx:pt>
          <cx:pt idx="627">0</cx:pt>
          <cx:pt idx="628">0</cx:pt>
          <cx:pt idx="629">0</cx:pt>
          <cx:pt idx="630">0</cx:pt>
          <cx:pt idx="631">0</cx:pt>
          <cx:pt idx="632">0</cx:pt>
          <cx:pt idx="633">0</cx:pt>
          <cx:pt idx="634">0</cx:pt>
          <cx:pt idx="635">0</cx:pt>
          <cx:pt idx="636">0</cx:pt>
          <cx:pt idx="637">0</cx:pt>
          <cx:pt idx="638">0</cx:pt>
          <cx:pt idx="639">0</cx:pt>
          <cx:pt idx="640">0</cx:pt>
          <cx:pt idx="641">0</cx:pt>
          <cx:pt idx="642">0</cx:pt>
          <cx:pt idx="643">0</cx:pt>
          <cx:pt idx="644">0</cx:pt>
          <cx:pt idx="645">0</cx:pt>
          <cx:pt idx="646">0</cx:pt>
          <cx:pt idx="647">0</cx:pt>
          <cx:pt idx="648">0</cx:pt>
          <cx:pt idx="649">0</cx:pt>
          <cx:pt idx="650">0</cx:pt>
          <cx:pt idx="651">0</cx:pt>
          <cx:pt idx="652">0</cx:pt>
          <cx:pt idx="653">0</cx:pt>
          <cx:pt idx="654">0</cx:pt>
          <cx:pt idx="655">0</cx:pt>
          <cx:pt idx="656">0</cx:pt>
          <cx:pt idx="657">0</cx:pt>
          <cx:pt idx="658">0</cx:pt>
          <cx:pt idx="659">0</cx:pt>
          <cx:pt idx="660">0</cx:pt>
          <cx:pt idx="661">0</cx:pt>
          <cx:pt idx="662">0</cx:pt>
          <cx:pt idx="663">0</cx:pt>
          <cx:pt idx="664">0</cx:pt>
          <cx:pt idx="665">0</cx:pt>
          <cx:pt idx="666">0</cx:pt>
          <cx:pt idx="667">0</cx:pt>
          <cx:pt idx="668">0</cx:pt>
          <cx:pt idx="669">0</cx:pt>
          <cx:pt idx="670">0</cx:pt>
          <cx:pt idx="671">0</cx:pt>
          <cx:pt idx="672">0</cx:pt>
          <cx:pt idx="673">0</cx:pt>
          <cx:pt idx="674">0</cx:pt>
          <cx:pt idx="675">0</cx:pt>
          <cx:pt idx="676">0</cx:pt>
          <cx:pt idx="677">0</cx:pt>
          <cx:pt idx="678">0</cx:pt>
          <cx:pt idx="679">0</cx:pt>
          <cx:pt idx="680">0</cx:pt>
          <cx:pt idx="681">0</cx:pt>
          <cx:pt idx="682">0</cx:pt>
          <cx:pt idx="683">0</cx:pt>
          <cx:pt idx="684">0</cx:pt>
          <cx:pt idx="685">0</cx:pt>
          <cx:pt idx="686">0</cx:pt>
          <cx:pt idx="687">0</cx:pt>
          <cx:pt idx="688">0</cx:pt>
          <cx:pt idx="689">0</cx:pt>
          <cx:pt idx="690">0</cx:pt>
          <cx:pt idx="691">0</cx:pt>
          <cx:pt idx="692">0</cx:pt>
          <cx:pt idx="693">0</cx:pt>
          <cx:pt idx="694">0</cx:pt>
          <cx:pt idx="695">0</cx:pt>
          <cx:pt idx="696">0</cx:pt>
          <cx:pt idx="697">0</cx:pt>
          <cx:pt idx="698">0</cx:pt>
          <cx:pt idx="699">0</cx:pt>
          <cx:pt idx="700">0</cx:pt>
          <cx:pt idx="701">0</cx:pt>
          <cx:pt idx="702">0</cx:pt>
          <cx:pt idx="703">0</cx:pt>
          <cx:pt idx="704">0</cx:pt>
          <cx:pt idx="705">0</cx:pt>
          <cx:pt idx="706">0</cx:pt>
          <cx:pt idx="707">0</cx:pt>
          <cx:pt idx="708">0</cx:pt>
          <cx:pt idx="709">0</cx:pt>
          <cx:pt idx="710">0</cx:pt>
          <cx:pt idx="711">0</cx:pt>
          <cx:pt idx="712">0</cx:pt>
          <cx:pt idx="713">0</cx:pt>
          <cx:pt idx="714">0</cx:pt>
          <cx:pt idx="715">0</cx:pt>
          <cx:pt idx="716">0</cx:pt>
          <cx:pt idx="717">0</cx:pt>
          <cx:pt idx="718">0</cx:pt>
          <cx:pt idx="719">0</cx:pt>
          <cx:pt idx="720">0</cx:pt>
          <cx:pt idx="721">0</cx:pt>
          <cx:pt idx="722">0</cx:pt>
          <cx:pt idx="723">0</cx:pt>
          <cx:pt idx="724">0</cx:pt>
          <cx:pt idx="725">0</cx:pt>
          <cx:pt idx="726">0</cx:pt>
          <cx:pt idx="727">0</cx:pt>
          <cx:pt idx="728">0</cx:pt>
          <cx:pt idx="729">0</cx:pt>
          <cx:pt idx="730">0</cx:pt>
          <cx:pt idx="731">0</cx:pt>
          <cx:pt idx="732">0</cx:pt>
          <cx:pt idx="733">0</cx:pt>
          <cx:pt idx="734">0</cx:pt>
          <cx:pt idx="735">0</cx:pt>
          <cx:pt idx="736">0</cx:pt>
          <cx:pt idx="737">0</cx:pt>
          <cx:pt idx="738">0</cx:pt>
          <cx:pt idx="739">0</cx:pt>
          <cx:pt idx="740">0</cx:pt>
          <cx:pt idx="741">0</cx:pt>
          <cx:pt idx="742">0</cx:pt>
          <cx:pt idx="743">0</cx:pt>
          <cx:pt idx="744">0</cx:pt>
          <cx:pt idx="745">0</cx:pt>
          <cx:pt idx="746">0</cx:pt>
          <cx:pt idx="747">0</cx:pt>
          <cx:pt idx="748">0</cx:pt>
          <cx:pt idx="749">4</cx:pt>
          <cx:pt idx="750">1</cx:pt>
          <cx:pt idx="751">10</cx:pt>
          <cx:pt idx="752">3</cx:pt>
          <cx:pt idx="753">4</cx:pt>
          <cx:pt idx="754">1</cx:pt>
          <cx:pt idx="755">2</cx:pt>
          <cx:pt idx="756">1</cx:pt>
          <cx:pt idx="757">10</cx:pt>
          <cx:pt idx="758">11</cx:pt>
          <cx:pt idx="759">11</cx:pt>
          <cx:pt idx="760">9</cx:pt>
          <cx:pt idx="761">10</cx:pt>
          <cx:pt idx="762">9</cx:pt>
          <cx:pt idx="763">2</cx:pt>
          <cx:pt idx="764">2</cx:pt>
          <cx:pt idx="765">8</cx:pt>
          <cx:pt idx="766">8</cx:pt>
          <cx:pt idx="767">2</cx:pt>
          <cx:pt idx="768">2</cx:pt>
          <cx:pt idx="769">25</cx:pt>
          <cx:pt idx="770">4</cx:pt>
          <cx:pt idx="771">1</cx:pt>
          <cx:pt idx="772">1</cx:pt>
          <cx:pt idx="773">8</cx:pt>
          <cx:pt idx="774">11</cx:pt>
          <cx:pt idx="775">15</cx:pt>
          <cx:pt idx="776">3</cx:pt>
          <cx:pt idx="777">3</cx:pt>
          <cx:pt idx="778">2</cx:pt>
          <cx:pt idx="779">4</cx:pt>
          <cx:pt idx="780">11</cx:pt>
          <cx:pt idx="781">2</cx:pt>
          <cx:pt idx="782">10</cx:pt>
          <cx:pt idx="783">2</cx:pt>
          <cx:pt idx="784">2</cx:pt>
          <cx:pt idx="785">2</cx:pt>
          <cx:pt idx="786">2</cx:pt>
          <cx:pt idx="787">3</cx:pt>
          <cx:pt idx="788">12</cx:pt>
          <cx:pt idx="789">2</cx:pt>
          <cx:pt idx="790">3</cx:pt>
          <cx:pt idx="791">3</cx:pt>
          <cx:pt idx="792">3</cx:pt>
          <cx:pt idx="793">10</cx:pt>
          <cx:pt idx="794">2</cx:pt>
          <cx:pt idx="795">8</cx:pt>
          <cx:pt idx="796">5</cx:pt>
          <cx:pt idx="797">22</cx:pt>
          <cx:pt idx="798">8</cx:pt>
          <cx:pt idx="799">4</cx:pt>
          <cx:pt idx="800">4</cx:pt>
          <cx:pt idx="801">1</cx:pt>
          <cx:pt idx="802">10</cx:pt>
          <cx:pt idx="803">8</cx:pt>
          <cx:pt idx="804">5</cx:pt>
          <cx:pt idx="805">9</cx:pt>
          <cx:pt idx="806">5</cx:pt>
          <cx:pt idx="807">2</cx:pt>
          <cx:pt idx="808">8</cx:pt>
          <cx:pt idx="809">2</cx:pt>
          <cx:pt idx="810">4</cx:pt>
          <cx:pt idx="811">4</cx:pt>
          <cx:pt idx="812">16</cx:pt>
          <cx:pt idx="813">3</cx:pt>
          <cx:pt idx="814">5</cx:pt>
          <cx:pt idx="815">2</cx:pt>
          <cx:pt idx="816">3</cx:pt>
          <cx:pt idx="817">3</cx:pt>
          <cx:pt idx="818">9</cx:pt>
          <cx:pt idx="819">5</cx:pt>
          <cx:pt idx="820">5</cx:pt>
          <cx:pt idx="821">8</cx:pt>
          <cx:pt idx="822">3</cx:pt>
          <cx:pt idx="823">23</cx:pt>
          <cx:pt idx="824">9</cx:pt>
          <cx:pt idx="825">4</cx:pt>
          <cx:pt idx="826">3</cx:pt>
          <cx:pt idx="827">2</cx:pt>
          <cx:pt idx="828">15</cx:pt>
          <cx:pt idx="829">4</cx:pt>
          <cx:pt idx="830">8</cx:pt>
          <cx:pt idx="831">17</cx:pt>
          <cx:pt idx="832">4</cx:pt>
          <cx:pt idx="833">4</cx:pt>
          <cx:pt idx="834">3</cx:pt>
          <cx:pt idx="835">2</cx:pt>
          <cx:pt idx="836">4</cx:pt>
          <cx:pt idx="837">3</cx:pt>
          <cx:pt idx="838">2</cx:pt>
          <cx:pt idx="839">15</cx:pt>
          <cx:pt idx="840">16</cx:pt>
          <cx:pt idx="841">5</cx:pt>
          <cx:pt idx="842">2</cx:pt>
          <cx:pt idx="843">2</cx:pt>
          <cx:pt idx="844">2</cx:pt>
          <cx:pt idx="845">2</cx:pt>
          <cx:pt idx="846">5</cx:pt>
          <cx:pt idx="847">3</cx:pt>
          <cx:pt idx="848">1</cx:pt>
          <cx:pt idx="849">3</cx:pt>
          <cx:pt idx="850">2</cx:pt>
          <cx:pt idx="851">9</cx:pt>
          <cx:pt idx="852">2</cx:pt>
          <cx:pt idx="853">22</cx:pt>
          <cx:pt idx="854">24</cx:pt>
          <cx:pt idx="855">4</cx:pt>
          <cx:pt idx="856">16</cx:pt>
          <cx:pt idx="857">4</cx:pt>
          <cx:pt idx="858">11</cx:pt>
          <cx:pt idx="859">2</cx:pt>
          <cx:pt idx="860">8</cx:pt>
          <cx:pt idx="861">2</cx:pt>
          <cx:pt idx="862">2</cx:pt>
          <cx:pt idx="863">3</cx:pt>
          <cx:pt idx="864">2</cx:pt>
          <cx:pt idx="865">2</cx:pt>
          <cx:pt idx="866">3</cx:pt>
          <cx:pt idx="867">3</cx:pt>
          <cx:pt idx="868">2</cx:pt>
          <cx:pt idx="869">3</cx:pt>
          <cx:pt idx="870">8</cx:pt>
          <cx:pt idx="871">2</cx:pt>
          <cx:pt idx="872">2</cx:pt>
          <cx:pt idx="873">22</cx:pt>
          <cx:pt idx="874">3</cx:pt>
          <cx:pt idx="875">5</cx:pt>
          <cx:pt idx="876">8</cx:pt>
          <cx:pt idx="877">4</cx:pt>
          <cx:pt idx="878">8</cx:pt>
          <cx:pt idx="879">2</cx:pt>
          <cx:pt idx="880">10</cx:pt>
          <cx:pt idx="881">3</cx:pt>
          <cx:pt idx="882">4</cx:pt>
          <cx:pt idx="883">2</cx:pt>
          <cx:pt idx="884">2</cx:pt>
          <cx:pt idx="885">3</cx:pt>
          <cx:pt idx="886">1</cx:pt>
          <cx:pt idx="887">2</cx:pt>
          <cx:pt idx="888">16</cx:pt>
          <cx:pt idx="889">2</cx:pt>
          <cx:pt idx="890">2</cx:pt>
          <cx:pt idx="891">2</cx:pt>
          <cx:pt idx="892">8</cx:pt>
          <cx:pt idx="893">3</cx:pt>
          <cx:pt idx="894">29</cx:pt>
          <cx:pt idx="895">3</cx:pt>
          <cx:pt idx="896">3</cx:pt>
          <cx:pt idx="897">2</cx:pt>
          <cx:pt idx="898">1</cx:pt>
          <cx:pt idx="899">4</cx:pt>
          <cx:pt idx="900">10</cx:pt>
          <cx:pt idx="901">4</cx:pt>
          <cx:pt idx="902">3</cx:pt>
          <cx:pt idx="903">9</cx:pt>
          <cx:pt idx="904">2</cx:pt>
          <cx:pt idx="905">2</cx:pt>
          <cx:pt idx="906">5</cx:pt>
          <cx:pt idx="907">4</cx:pt>
          <cx:pt idx="908">4</cx:pt>
          <cx:pt idx="909">4</cx:pt>
          <cx:pt idx="910">3</cx:pt>
          <cx:pt idx="911">5</cx:pt>
          <cx:pt idx="912">25</cx:pt>
          <cx:pt idx="913">4</cx:pt>
          <cx:pt idx="914">3</cx:pt>
          <cx:pt idx="915">2</cx:pt>
          <cx:pt idx="916">4</cx:pt>
          <cx:pt idx="917">2</cx:pt>
          <cx:pt idx="918">5</cx:pt>
          <cx:pt idx="919">2</cx:pt>
          <cx:pt idx="920">5</cx:pt>
          <cx:pt idx="921">16</cx:pt>
          <cx:pt idx="922">1</cx:pt>
          <cx:pt idx="923">9</cx:pt>
          <cx:pt idx="924">9</cx:pt>
          <cx:pt idx="925">2</cx:pt>
          <cx:pt idx="926">4</cx:pt>
          <cx:pt idx="927">11</cx:pt>
          <cx:pt idx="928">8</cx:pt>
          <cx:pt idx="929">2</cx:pt>
          <cx:pt idx="930">3</cx:pt>
          <cx:pt idx="931">1</cx:pt>
          <cx:pt idx="932">3</cx:pt>
          <cx:pt idx="933">9</cx:pt>
          <cx:pt idx="934">1</cx:pt>
          <cx:pt idx="935">2</cx:pt>
          <cx:pt idx="936">3</cx:pt>
          <cx:pt idx="937">1</cx:pt>
          <cx:pt idx="938">1</cx:pt>
          <cx:pt idx="939">1</cx:pt>
          <cx:pt idx="940">1</cx:pt>
          <cx:pt idx="941">1</cx:pt>
          <cx:pt idx="942">1</cx:pt>
          <cx:pt idx="943">1</cx:pt>
          <cx:pt idx="944">1</cx:pt>
          <cx:pt idx="945">1</cx:pt>
          <cx:pt idx="946">1</cx:pt>
          <cx:pt idx="947">1</cx:pt>
          <cx:pt idx="948">1</cx:pt>
          <cx:pt idx="949">1</cx:pt>
          <cx:pt idx="950">1</cx:pt>
          <cx:pt idx="951">1</cx:pt>
          <cx:pt idx="952">1</cx:pt>
          <cx:pt idx="953">1</cx:pt>
          <cx:pt idx="954">1</cx:pt>
          <cx:pt idx="955">1</cx:pt>
          <cx:pt idx="956">1</cx:pt>
          <cx:pt idx="957">1</cx:pt>
          <cx:pt idx="958">1</cx:pt>
          <cx:pt idx="959">1</cx:pt>
          <cx:pt idx="960">1</cx:pt>
          <cx:pt idx="961">1</cx:pt>
          <cx:pt idx="962">1</cx:pt>
          <cx:pt idx="963">1</cx:pt>
          <cx:pt idx="964">1</cx:pt>
          <cx:pt idx="965">1</cx:pt>
          <cx:pt idx="966">1</cx:pt>
          <cx:pt idx="967">0</cx:pt>
          <cx:pt idx="968">0</cx:pt>
          <cx:pt idx="969">0</cx:pt>
          <cx:pt idx="970">0</cx:pt>
          <cx:pt idx="971">0</cx:pt>
          <cx:pt idx="972">0</cx:pt>
          <cx:pt idx="973">0</cx:pt>
          <cx:pt idx="974">0</cx:pt>
          <cx:pt idx="975">0</cx:pt>
          <cx:pt idx="976">0</cx:pt>
          <cx:pt idx="977">0</cx:pt>
          <cx:pt idx="978">0</cx:pt>
          <cx:pt idx="979">0</cx:pt>
          <cx:pt idx="980">0</cx:pt>
          <cx:pt idx="981">0</cx:pt>
          <cx:pt idx="982">0</cx:pt>
          <cx:pt idx="983">0</cx:pt>
          <cx:pt idx="984">0</cx:pt>
          <cx:pt idx="985">0</cx:pt>
          <cx:pt idx="986">0</cx:pt>
          <cx:pt idx="987">0</cx:pt>
          <cx:pt idx="988">0</cx:pt>
          <cx:pt idx="989">0</cx:pt>
          <cx:pt idx="990">0</cx:pt>
          <cx:pt idx="991">0</cx:pt>
          <cx:pt idx="992">0</cx:pt>
          <cx:pt idx="993">0</cx:pt>
          <cx:pt idx="994">0</cx:pt>
          <cx:pt idx="995">0</cx:pt>
          <cx:pt idx="996">0</cx:pt>
          <cx:pt idx="997">0</cx:pt>
          <cx:pt idx="998">0</cx:pt>
          <cx:pt idx="999">0</cx:pt>
          <cx:pt idx="1000">0</cx:pt>
          <cx:pt idx="1001">0</cx:pt>
          <cx:pt idx="1002">0</cx:pt>
          <cx:pt idx="1003">0</cx:pt>
          <cx:pt idx="1004">0</cx:pt>
          <cx:pt idx="1005">0</cx:pt>
          <cx:pt idx="1006">0</cx:pt>
          <cx:pt idx="1007">0</cx:pt>
          <cx:pt idx="1008">0</cx:pt>
          <cx:pt idx="1009">0</cx:pt>
          <cx:pt idx="1010">0</cx:pt>
          <cx:pt idx="1011">0</cx:pt>
          <cx:pt idx="1012">0</cx:pt>
          <cx:pt idx="1013">0</cx:pt>
          <cx:pt idx="1014">0</cx:pt>
          <cx:pt idx="1015">0</cx:pt>
          <cx:pt idx="1016">0</cx:pt>
          <cx:pt idx="1017">0</cx:pt>
          <cx:pt idx="1018">0</cx:pt>
          <cx:pt idx="1019">0</cx:pt>
          <cx:pt idx="1020">0</cx:pt>
          <cx:pt idx="1021">0</cx:pt>
          <cx:pt idx="1022">0</cx:pt>
          <cx:pt idx="1023">0</cx:pt>
          <cx:pt idx="1024">0</cx:pt>
          <cx:pt idx="1025">0</cx:pt>
          <cx:pt idx="1026">0</cx:pt>
          <cx:pt idx="1027">0</cx:pt>
          <cx:pt idx="1028">0</cx:pt>
          <cx:pt idx="1029">0</cx:pt>
          <cx:pt idx="1030">0</cx:pt>
          <cx:pt idx="1031">0</cx:pt>
          <cx:pt idx="1032">0</cx:pt>
          <cx:pt idx="1033">0</cx:pt>
          <cx:pt idx="1034">0</cx:pt>
          <cx:pt idx="1035">0</cx:pt>
          <cx:pt idx="1036">0</cx:pt>
          <cx:pt idx="1037">0</cx:pt>
          <cx:pt idx="1038">0</cx:pt>
          <cx:pt idx="1039">0</cx:pt>
          <cx:pt idx="1040">0</cx:pt>
          <cx:pt idx="1041">0</cx:pt>
          <cx:pt idx="1042">0</cx:pt>
          <cx:pt idx="1043">0</cx:pt>
          <cx:pt idx="1044">0</cx:pt>
          <cx:pt idx="1045">0</cx:pt>
          <cx:pt idx="1046">0</cx:pt>
          <cx:pt idx="1047">0</cx:pt>
          <cx:pt idx="1048">0</cx:pt>
          <cx:pt idx="1049">0</cx:pt>
          <cx:pt idx="1050">0</cx:pt>
          <cx:pt idx="1051">0</cx:pt>
          <cx:pt idx="1052">0</cx:pt>
          <cx:pt idx="1053">0</cx:pt>
          <cx:pt idx="1054">0</cx:pt>
          <cx:pt idx="1055">0</cx:pt>
          <cx:pt idx="1056">0</cx:pt>
          <cx:pt idx="1057">0</cx:pt>
          <cx:pt idx="1058">0</cx:pt>
          <cx:pt idx="1059">0</cx:pt>
          <cx:pt idx="1060">0</cx:pt>
          <cx:pt idx="1061">0</cx:pt>
          <cx:pt idx="1062">0</cx:pt>
          <cx:pt idx="1063">0</cx:pt>
          <cx:pt idx="1064">0</cx:pt>
          <cx:pt idx="1065">0</cx:pt>
          <cx:pt idx="1066">0</cx:pt>
          <cx:pt idx="1067">0</cx:pt>
          <cx:pt idx="1068">0</cx:pt>
          <cx:pt idx="1069">0</cx:pt>
          <cx:pt idx="1070">0</cx:pt>
          <cx:pt idx="1071">0</cx:pt>
          <cx:pt idx="1072">0</cx:pt>
          <cx:pt idx="1073">0</cx:pt>
          <cx:pt idx="1074">0</cx:pt>
          <cx:pt idx="1075">0</cx:pt>
          <cx:pt idx="1076">0</cx:pt>
          <cx:pt idx="1077">0</cx:pt>
          <cx:pt idx="1078">0</cx:pt>
          <cx:pt idx="1079">0</cx:pt>
          <cx:pt idx="1080">0</cx:pt>
          <cx:pt idx="1081">0</cx:pt>
          <cx:pt idx="1082">0</cx:pt>
          <cx:pt idx="1083">0</cx:pt>
          <cx:pt idx="1084">0</cx:pt>
          <cx:pt idx="1085">0</cx:pt>
          <cx:pt idx="1086">0</cx:pt>
          <cx:pt idx="1087">0</cx:pt>
          <cx:pt idx="1088">0</cx:pt>
          <cx:pt idx="1089">0</cx:pt>
          <cx:pt idx="1090">0</cx:pt>
          <cx:pt idx="1091">0</cx:pt>
          <cx:pt idx="1092">0</cx:pt>
          <cx:pt idx="1093">0</cx:pt>
          <cx:pt idx="1094">0</cx:pt>
          <cx:pt idx="1095">0</cx:pt>
          <cx:pt idx="1096">0</cx:pt>
          <cx:pt idx="1097">0</cx:pt>
          <cx:pt idx="1098">0</cx:pt>
          <cx:pt idx="1099">0</cx:pt>
          <cx:pt idx="1100">0</cx:pt>
          <cx:pt idx="1101">0</cx:pt>
          <cx:pt idx="1102">0</cx:pt>
          <cx:pt idx="1103">0</cx:pt>
          <cx:pt idx="1104">0</cx:pt>
          <cx:pt idx="1105">0</cx:pt>
          <cx:pt idx="1106">0</cx:pt>
          <cx:pt idx="1107">0</cx:pt>
          <cx:pt idx="1108">0</cx:pt>
          <cx:pt idx="1109">0</cx:pt>
          <cx:pt idx="1110">0</cx:pt>
          <cx:pt idx="1111">0</cx:pt>
          <cx:pt idx="1112">0</cx:pt>
          <cx:pt idx="1113">0</cx:pt>
          <cx:pt idx="1114">0</cx:pt>
          <cx:pt idx="1115">0</cx:pt>
          <cx:pt idx="1116">0</cx:pt>
          <cx:pt idx="1117">0</cx:pt>
          <cx:pt idx="1118">0</cx:pt>
          <cx:pt idx="1119">0</cx:pt>
          <cx:pt idx="1120">0</cx:pt>
          <cx:pt idx="1121">0</cx:pt>
          <cx:pt idx="1122">0</cx:pt>
          <cx:pt idx="1123">0</cx:pt>
          <cx:pt idx="1124">0</cx:pt>
          <cx:pt idx="1125">0</cx:pt>
          <cx:pt idx="1126">0</cx:pt>
          <cx:pt idx="1127">0</cx:pt>
          <cx:pt idx="1128">0</cx:pt>
          <cx:pt idx="1129">0</cx:pt>
          <cx:pt idx="1130">0</cx:pt>
          <cx:pt idx="1131">0</cx:pt>
          <cx:pt idx="1132">0</cx:pt>
          <cx:pt idx="1133">0</cx:pt>
          <cx:pt idx="1134">0</cx:pt>
          <cx:pt idx="1135">0</cx:pt>
          <cx:pt idx="1136">0</cx:pt>
          <cx:pt idx="1137">0</cx:pt>
          <cx:pt idx="1138">0</cx:pt>
          <cx:pt idx="1139">0</cx:pt>
          <cx:pt idx="1140">0</cx:pt>
          <cx:pt idx="1141">0</cx:pt>
          <cx:pt idx="1142">0</cx:pt>
          <cx:pt idx="1143">0</cx:pt>
          <cx:pt idx="1144">0</cx:pt>
          <cx:pt idx="1145">0</cx:pt>
          <cx:pt idx="1146">0</cx:pt>
          <cx:pt idx="1147">0</cx:pt>
          <cx:pt idx="1148">0</cx:pt>
          <cx:pt idx="1149">0</cx:pt>
          <cx:pt idx="1150">0</cx:pt>
          <cx:pt idx="1151">0</cx:pt>
          <cx:pt idx="1152">0</cx:pt>
          <cx:pt idx="1153">0</cx:pt>
          <cx:pt idx="1154">0</cx:pt>
          <cx:pt idx="1155">0</cx:pt>
          <cx:pt idx="1156">0</cx:pt>
          <cx:pt idx="1157">0</cx:pt>
          <cx:pt idx="1158">0</cx:pt>
          <cx:pt idx="1159">0</cx:pt>
          <cx:pt idx="1160">0</cx:pt>
          <cx:pt idx="1161">0</cx:pt>
          <cx:pt idx="1162">0</cx:pt>
          <cx:pt idx="1163">0</cx:pt>
          <cx:pt idx="1164">0</cx:pt>
          <cx:pt idx="1165">0</cx:pt>
          <cx:pt idx="1166">0</cx:pt>
          <cx:pt idx="1167">0</cx:pt>
          <cx:pt idx="1168">0</cx:pt>
          <cx:pt idx="1169">0</cx:pt>
          <cx:pt idx="1170">0</cx:pt>
          <cx:pt idx="1171">0</cx:pt>
          <cx:pt idx="1172">0</cx:pt>
          <cx:pt idx="1173">0</cx:pt>
          <cx:pt idx="1174">0</cx:pt>
          <cx:pt idx="1175">0</cx:pt>
          <cx:pt idx="1176">0</cx:pt>
          <cx:pt idx="1177">0</cx:pt>
          <cx:pt idx="1178">0</cx:pt>
          <cx:pt idx="1179">0</cx:pt>
          <cx:pt idx="1180">0</cx:pt>
          <cx:pt idx="1181">0</cx:pt>
          <cx:pt idx="1182">0</cx:pt>
          <cx:pt idx="1183">0</cx:pt>
          <cx:pt idx="1184">0</cx:pt>
          <cx:pt idx="1185">0</cx:pt>
          <cx:pt idx="1186">0</cx:pt>
          <cx:pt idx="1187">0</cx:pt>
          <cx:pt idx="1188">0</cx:pt>
          <cx:pt idx="1189">0</cx:pt>
          <cx:pt idx="1190">0</cx:pt>
          <cx:pt idx="1191">0</cx:pt>
          <cx:pt idx="1192">0</cx:pt>
          <cx:pt idx="1193">0</cx:pt>
          <cx:pt idx="1194">0</cx:pt>
          <cx:pt idx="1195">0</cx:pt>
          <cx:pt idx="1196">0</cx:pt>
          <cx:pt idx="1197">0</cx:pt>
          <cx:pt idx="1198">0</cx:pt>
          <cx:pt idx="1199">0</cx:pt>
          <cx:pt idx="1200">0</cx:pt>
          <cx:pt idx="1201">0</cx:pt>
          <cx:pt idx="1202">0</cx:pt>
          <cx:pt idx="1203">0</cx:pt>
          <cx:pt idx="1204">0</cx:pt>
          <cx:pt idx="1205">0</cx:pt>
          <cx:pt idx="1206">0</cx:pt>
          <cx:pt idx="1207">0</cx:pt>
          <cx:pt idx="1208">0</cx:pt>
          <cx:pt idx="1209">0</cx:pt>
          <cx:pt idx="1210">0</cx:pt>
          <cx:pt idx="1211">0</cx:pt>
          <cx:pt idx="1212">0</cx:pt>
          <cx:pt idx="1213">0</cx:pt>
          <cx:pt idx="1214">0</cx:pt>
          <cx:pt idx="1215">0</cx:pt>
          <cx:pt idx="1216">0</cx:pt>
          <cx:pt idx="1217">0</cx:pt>
          <cx:pt idx="1218">0</cx:pt>
          <cx:pt idx="1219">0</cx:pt>
          <cx:pt idx="1220">0</cx:pt>
          <cx:pt idx="1221">0</cx:pt>
          <cx:pt idx="1222">0</cx:pt>
          <cx:pt idx="1223">0</cx:pt>
          <cx:pt idx="1224">0</cx:pt>
          <cx:pt idx="1225">0</cx:pt>
          <cx:pt idx="1226">0</cx:pt>
          <cx:pt idx="1227">0</cx:pt>
          <cx:pt idx="1228">0</cx:pt>
          <cx:pt idx="1229">0</cx:pt>
          <cx:pt idx="1230">0</cx:pt>
          <cx:pt idx="1231">0</cx:pt>
          <cx:pt idx="1232">0</cx:pt>
          <cx:pt idx="1233">0</cx:pt>
          <cx:pt idx="1234">0</cx:pt>
          <cx:pt idx="1235">0</cx:pt>
          <cx:pt idx="1236">0</cx:pt>
          <cx:pt idx="1237">0</cx:pt>
          <cx:pt idx="1238">0</cx:pt>
          <cx:pt idx="1239">0</cx:pt>
          <cx:pt idx="1240">0</cx:pt>
          <cx:pt idx="1241">0</cx:pt>
          <cx:pt idx="1242">0</cx:pt>
          <cx:pt idx="1243">0</cx:pt>
          <cx:pt idx="1244">0</cx:pt>
          <cx:pt idx="1245">0</cx:pt>
          <cx:pt idx="1246">0</cx:pt>
          <cx:pt idx="1247">0</cx:pt>
          <cx:pt idx="1248">0</cx:pt>
          <cx:pt idx="1249">0</cx:pt>
          <cx:pt idx="1250">0</cx:pt>
          <cx:pt idx="1251">0</cx:pt>
          <cx:pt idx="1252">0</cx:pt>
          <cx:pt idx="1253">0</cx:pt>
          <cx:pt idx="1254">0</cx:pt>
          <cx:pt idx="1255">0</cx:pt>
          <cx:pt idx="1256">0</cx:pt>
          <cx:pt idx="1257">0</cx:pt>
          <cx:pt idx="1258">0</cx:pt>
          <cx:pt idx="1259">0</cx:pt>
          <cx:pt idx="1260">0</cx:pt>
          <cx:pt idx="1261">0</cx:pt>
          <cx:pt idx="1262">0</cx:pt>
          <cx:pt idx="1263">0</cx:pt>
          <cx:pt idx="1264">0</cx:pt>
          <cx:pt idx="1265">0</cx:pt>
          <cx:pt idx="1266">0</cx:pt>
          <cx:pt idx="1267">0</cx:pt>
          <cx:pt idx="1268">0</cx:pt>
          <cx:pt idx="1269">0</cx:pt>
          <cx:pt idx="1270">0</cx:pt>
          <cx:pt idx="1271">0</cx:pt>
          <cx:pt idx="1272">0</cx:pt>
          <cx:pt idx="1273">0</cx:pt>
          <cx:pt idx="1274">0</cx:pt>
          <cx:pt idx="1275">0</cx:pt>
          <cx:pt idx="1276">0</cx:pt>
          <cx:pt idx="1277">0</cx:pt>
          <cx:pt idx="1278">0</cx:pt>
          <cx:pt idx="1279">0</cx:pt>
          <cx:pt idx="1280">0</cx:pt>
          <cx:pt idx="1281">0</cx:pt>
          <cx:pt idx="1282">0</cx:pt>
          <cx:pt idx="1283">0</cx:pt>
          <cx:pt idx="1284">0</cx:pt>
          <cx:pt idx="1285">0</cx:pt>
          <cx:pt idx="1286">0</cx:pt>
          <cx:pt idx="1287">0</cx:pt>
          <cx:pt idx="1288">0</cx:pt>
          <cx:pt idx="1289">0</cx:pt>
          <cx:pt idx="1290">0</cx:pt>
          <cx:pt idx="1291">0</cx:pt>
          <cx:pt idx="1292">0</cx:pt>
          <cx:pt idx="1293">0</cx:pt>
          <cx:pt idx="1294">0</cx:pt>
          <cx:pt idx="1295">0</cx:pt>
          <cx:pt idx="1296">0</cx:pt>
          <cx:pt idx="1297">0</cx:pt>
          <cx:pt idx="1298">0</cx:pt>
          <cx:pt idx="1299">0</cx:pt>
          <cx:pt idx="1300">0</cx:pt>
          <cx:pt idx="1301">0</cx:pt>
          <cx:pt idx="1302">0</cx:pt>
          <cx:pt idx="1303">0</cx:pt>
          <cx:pt idx="1304">0</cx:pt>
          <cx:pt idx="1305">0</cx:pt>
          <cx:pt idx="1306">0</cx:pt>
          <cx:pt idx="1307">0</cx:pt>
          <cx:pt idx="1308">0</cx:pt>
          <cx:pt idx="1309">0</cx:pt>
          <cx:pt idx="1310">0</cx:pt>
          <cx:pt idx="1311">0</cx:pt>
          <cx:pt idx="1312">0</cx:pt>
          <cx:pt idx="1313">0</cx:pt>
          <cx:pt idx="1314">0</cx:pt>
          <cx:pt idx="1315">0</cx:pt>
          <cx:pt idx="1316">0</cx:pt>
          <cx:pt idx="1317">0</cx:pt>
          <cx:pt idx="1318">0</cx:pt>
          <cx:pt idx="1319">0</cx:pt>
          <cx:pt idx="1320">0</cx:pt>
          <cx:pt idx="1321">0</cx:pt>
          <cx:pt idx="1322">0</cx:pt>
          <cx:pt idx="1323">0</cx:pt>
          <cx:pt idx="1324">0</cx:pt>
          <cx:pt idx="1325">0</cx:pt>
          <cx:pt idx="1326">0</cx:pt>
          <cx:pt idx="1327">0</cx:pt>
          <cx:pt idx="1328">0</cx:pt>
          <cx:pt idx="1329">0</cx:pt>
          <cx:pt idx="1330">0</cx:pt>
          <cx:pt idx="1331">0</cx:pt>
          <cx:pt idx="1332">0</cx:pt>
          <cx:pt idx="1333">0</cx:pt>
          <cx:pt idx="1334">0</cx:pt>
          <cx:pt idx="1335">0</cx:pt>
          <cx:pt idx="1336">0</cx:pt>
          <cx:pt idx="1337">0</cx:pt>
          <cx:pt idx="1338">0</cx:pt>
          <cx:pt idx="1339">0</cx:pt>
          <cx:pt idx="1340">0</cx:pt>
          <cx:pt idx="1341">0</cx:pt>
          <cx:pt idx="1342">0</cx:pt>
          <cx:pt idx="1343">0</cx:pt>
          <cx:pt idx="1344">0</cx:pt>
          <cx:pt idx="1345">0</cx:pt>
          <cx:pt idx="1346">0</cx:pt>
          <cx:pt idx="1347">0</cx:pt>
          <cx:pt idx="1348">0</cx:pt>
          <cx:pt idx="1349">0</cx:pt>
          <cx:pt idx="1350">0</cx:pt>
          <cx:pt idx="1351">0</cx:pt>
          <cx:pt idx="1352">0</cx:pt>
          <cx:pt idx="1353">0</cx:pt>
          <cx:pt idx="1354">0</cx:pt>
          <cx:pt idx="1355">0</cx:pt>
          <cx:pt idx="1356">0</cx:pt>
          <cx:pt idx="1357">0</cx:pt>
          <cx:pt idx="1358">0</cx:pt>
          <cx:pt idx="1359">0</cx:pt>
          <cx:pt idx="1360">0</cx:pt>
          <cx:pt idx="1361">0</cx:pt>
          <cx:pt idx="1362">0</cx:pt>
          <cx:pt idx="1363">0</cx:pt>
          <cx:pt idx="1364">0</cx:pt>
          <cx:pt idx="1365">0</cx:pt>
          <cx:pt idx="1366">0</cx:pt>
          <cx:pt idx="1367">0</cx:pt>
          <cx:pt idx="1368">0</cx:pt>
          <cx:pt idx="1369">0</cx:pt>
          <cx:pt idx="1370">0</cx:pt>
          <cx:pt idx="1371">0</cx:pt>
          <cx:pt idx="1372">0</cx:pt>
          <cx:pt idx="1373">0</cx:pt>
          <cx:pt idx="1374">0</cx:pt>
          <cx:pt idx="1375">0</cx:pt>
          <cx:pt idx="1376">0</cx:pt>
          <cx:pt idx="1377">0</cx:pt>
          <cx:pt idx="1378">0</cx:pt>
          <cx:pt idx="1379">0</cx:pt>
          <cx:pt idx="1380">0</cx:pt>
          <cx:pt idx="1381">0</cx:pt>
          <cx:pt idx="1382">0</cx:pt>
          <cx:pt idx="1383">0</cx:pt>
          <cx:pt idx="1384">0</cx:pt>
          <cx:pt idx="1385">0</cx:pt>
          <cx:pt idx="1386">0</cx:pt>
          <cx:pt idx="1387">0</cx:pt>
          <cx:pt idx="1388">0</cx:pt>
          <cx:pt idx="1389">0</cx:pt>
          <cx:pt idx="1390">0</cx:pt>
          <cx:pt idx="1391">0</cx:pt>
          <cx:pt idx="1392">0</cx:pt>
          <cx:pt idx="1393">0</cx:pt>
          <cx:pt idx="1394">0</cx:pt>
          <cx:pt idx="1395">0</cx:pt>
          <cx:pt idx="1396">0</cx:pt>
          <cx:pt idx="1397">0</cx:pt>
          <cx:pt idx="1398">0</cx:pt>
          <cx:pt idx="1399">0</cx:pt>
          <cx:pt idx="1400">0</cx:pt>
          <cx:pt idx="1401">0</cx:pt>
          <cx:pt idx="1402">0</cx:pt>
          <cx:pt idx="1403">0</cx:pt>
          <cx:pt idx="1404">0</cx:pt>
          <cx:pt idx="1405">0</cx:pt>
          <cx:pt idx="1406">0</cx:pt>
          <cx:pt idx="1407">0</cx:pt>
          <cx:pt idx="1408">0</cx:pt>
          <cx:pt idx="1409">0</cx:pt>
          <cx:pt idx="1410">0</cx:pt>
          <cx:pt idx="1411">0</cx:pt>
          <cx:pt idx="1412">0</cx:pt>
          <cx:pt idx="1413">0</cx:pt>
          <cx:pt idx="1414">0</cx:pt>
          <cx:pt idx="1415">0</cx:pt>
          <cx:pt idx="1416">0</cx:pt>
          <cx:pt idx="1417">0</cx:pt>
          <cx:pt idx="1418">0</cx:pt>
          <cx:pt idx="1419">0</cx:pt>
          <cx:pt idx="1420">0</cx:pt>
          <cx:pt idx="1421">0</cx:pt>
          <cx:pt idx="1422">0</cx:pt>
          <cx:pt idx="1423">0</cx:pt>
          <cx:pt idx="1424">0</cx:pt>
          <cx:pt idx="1425">0</cx:pt>
          <cx:pt idx="1426">0</cx:pt>
          <cx:pt idx="1427">0</cx:pt>
          <cx:pt idx="1428">0</cx:pt>
          <cx:pt idx="1429">0</cx:pt>
          <cx:pt idx="1430">0</cx:pt>
          <cx:pt idx="1431">0</cx:pt>
          <cx:pt idx="1432">0</cx:pt>
          <cx:pt idx="1433">0</cx:pt>
          <cx:pt idx="1434">0</cx:pt>
          <cx:pt idx="1435">0</cx:pt>
          <cx:pt idx="1436">0</cx:pt>
          <cx:pt idx="1437">0</cx:pt>
          <cx:pt idx="1438">0</cx:pt>
          <cx:pt idx="1439">0</cx:pt>
          <cx:pt idx="1440">0</cx:pt>
          <cx:pt idx="1441">0</cx:pt>
          <cx:pt idx="1442">0</cx:pt>
          <cx:pt idx="1443">0</cx:pt>
          <cx:pt idx="1444">0</cx:pt>
          <cx:pt idx="1445">0</cx:pt>
          <cx:pt idx="1446">0</cx:pt>
          <cx:pt idx="1447">0</cx:pt>
          <cx:pt idx="1448">0</cx:pt>
          <cx:pt idx="1449">0</cx:pt>
          <cx:pt idx="1450">0</cx:pt>
          <cx:pt idx="1451">0</cx:pt>
          <cx:pt idx="1452">0</cx:pt>
          <cx:pt idx="1453">0</cx:pt>
          <cx:pt idx="1454">0</cx:pt>
          <cx:pt idx="1455">0</cx:pt>
          <cx:pt idx="1456">0</cx:pt>
          <cx:pt idx="1457">0</cx:pt>
          <cx:pt idx="1458">0</cx:pt>
          <cx:pt idx="1459">0</cx:pt>
          <cx:pt idx="1460">0</cx:pt>
          <cx:pt idx="1461">0</cx:pt>
          <cx:pt idx="1462">0</cx:pt>
          <cx:pt idx="1463">0</cx:pt>
          <cx:pt idx="1464">0</cx:pt>
          <cx:pt idx="1465">0</cx:pt>
          <cx:pt idx="1466">0</cx:pt>
          <cx:pt idx="1467">0</cx:pt>
          <cx:pt idx="1468">0</cx:pt>
          <cx:pt idx="1469">0</cx:pt>
          <cx:pt idx="1470">0</cx:pt>
          <cx:pt idx="1471">0</cx:pt>
          <cx:pt idx="1472">0</cx:pt>
          <cx:pt idx="1473">0</cx:pt>
          <cx:pt idx="1474">0</cx:pt>
          <cx:pt idx="1475">0</cx:pt>
          <cx:pt idx="1476">0</cx:pt>
          <cx:pt idx="1477">0</cx:pt>
          <cx:pt idx="1478">0</cx:pt>
          <cx:pt idx="1479">0</cx:pt>
          <cx:pt idx="1480">0</cx:pt>
          <cx:pt idx="1481">0</cx:pt>
          <cx:pt idx="1482">0</cx:pt>
          <cx:pt idx="1483">0</cx:pt>
          <cx:pt idx="1484">0</cx:pt>
          <cx:pt idx="1485">0</cx:pt>
          <cx:pt idx="1486">0</cx:pt>
          <cx:pt idx="1487">0</cx:pt>
          <cx:pt idx="1488">0</cx:pt>
          <cx:pt idx="1489">0</cx:pt>
          <cx:pt idx="1490">0</cx:pt>
          <cx:pt idx="1491">0</cx:pt>
          <cx:pt idx="1492">0</cx:pt>
          <cx:pt idx="1493">0</cx:pt>
          <cx:pt idx="1494">0</cx:pt>
          <cx:pt idx="1495">0</cx:pt>
          <cx:pt idx="1496">0</cx:pt>
          <cx:pt idx="1497">0</cx:pt>
          <cx:pt idx="1498">0</cx:pt>
          <cx:pt idx="1499">0</cx:pt>
          <cx:pt idx="1500">0</cx:pt>
          <cx:pt idx="1501">0</cx:pt>
          <cx:pt idx="1502">0</cx:pt>
          <cx:pt idx="1503">0</cx:pt>
          <cx:pt idx="1504">0</cx:pt>
          <cx:pt idx="1505">0</cx:pt>
          <cx:pt idx="1506">0</cx:pt>
          <cx:pt idx="1507">0</cx:pt>
          <cx:pt idx="1508">0</cx:pt>
          <cx:pt idx="1509">0</cx:pt>
          <cx:pt idx="1510">0</cx:pt>
          <cx:pt idx="1511">0</cx:pt>
          <cx:pt idx="1512">0</cx:pt>
          <cx:pt idx="1513">0</cx:pt>
          <cx:pt idx="1514">0</cx:pt>
          <cx:pt idx="1515">0</cx:pt>
          <cx:pt idx="1516">0</cx:pt>
          <cx:pt idx="1517">0</cx:pt>
          <cx:pt idx="1518">0</cx:pt>
          <cx:pt idx="1519">0</cx:pt>
          <cx:pt idx="1520">0</cx:pt>
          <cx:pt idx="1521">0</cx:pt>
          <cx:pt idx="1522">0</cx:pt>
          <cx:pt idx="1523">0</cx:pt>
          <cx:pt idx="1524">0</cx:pt>
          <cx:pt idx="1525">0</cx:pt>
          <cx:pt idx="1526">0</cx:pt>
          <cx:pt idx="1527">0</cx:pt>
          <cx:pt idx="1528">0</cx:pt>
          <cx:pt idx="1529">0</cx:pt>
          <cx:pt idx="1530">0</cx:pt>
          <cx:pt idx="1531">0</cx:pt>
          <cx:pt idx="1532">0</cx:pt>
          <cx:pt idx="1533">0</cx:pt>
          <cx:pt idx="1534">0</cx:pt>
          <cx:pt idx="1535">0</cx:pt>
          <cx:pt idx="1536">0</cx:pt>
          <cx:pt idx="1537">0</cx:pt>
          <cx:pt idx="1538">0</cx:pt>
          <cx:pt idx="1539">0</cx:pt>
          <cx:pt idx="1540">0</cx:pt>
          <cx:pt idx="1541">0</cx:pt>
          <cx:pt idx="1542">0</cx:pt>
          <cx:pt idx="1543">0</cx:pt>
          <cx:pt idx="1544">0</cx:pt>
          <cx:pt idx="1545">0</cx:pt>
          <cx:pt idx="1546">0</cx:pt>
          <cx:pt idx="1547">0</cx:pt>
          <cx:pt idx="1548">0</cx:pt>
          <cx:pt idx="1549">0</cx:pt>
          <cx:pt idx="1550">0</cx:pt>
          <cx:pt idx="1551">0</cx:pt>
          <cx:pt idx="1552">0</cx:pt>
          <cx:pt idx="1553">0</cx:pt>
          <cx:pt idx="1554">0</cx:pt>
          <cx:pt idx="1555">0</cx:pt>
          <cx:pt idx="1556">0</cx:pt>
          <cx:pt idx="1557">0</cx:pt>
          <cx:pt idx="1558">0</cx:pt>
          <cx:pt idx="1559">0</cx:pt>
          <cx:pt idx="1560">0</cx:pt>
          <cx:pt idx="1561">0</cx:pt>
          <cx:pt idx="1562">0</cx:pt>
          <cx:pt idx="1563">0</cx:pt>
          <cx:pt idx="1564">0</cx:pt>
          <cx:pt idx="1565">0</cx:pt>
          <cx:pt idx="1566">0</cx:pt>
          <cx:pt idx="1567">0</cx:pt>
          <cx:pt idx="1568">0</cx:pt>
          <cx:pt idx="1569">0</cx:pt>
          <cx:pt idx="1570">0</cx:pt>
          <cx:pt idx="1571">0</cx:pt>
          <cx:pt idx="1572">0</cx:pt>
          <cx:pt idx="1573">0</cx:pt>
          <cx:pt idx="1574">0</cx:pt>
          <cx:pt idx="1575">0</cx:pt>
          <cx:pt idx="1576">0</cx:pt>
          <cx:pt idx="1577">0</cx:pt>
          <cx:pt idx="1578">0</cx:pt>
          <cx:pt idx="1579">0</cx:pt>
          <cx:pt idx="1580">0</cx:pt>
          <cx:pt idx="1581">0</cx:pt>
          <cx:pt idx="1582">0</cx:pt>
          <cx:pt idx="1583">0</cx:pt>
          <cx:pt idx="1584">0</cx:pt>
          <cx:pt idx="1585">0</cx:pt>
          <cx:pt idx="1586">0</cx:pt>
          <cx:pt idx="1587">0</cx:pt>
          <cx:pt idx="1588">0</cx:pt>
          <cx:pt idx="1589">0</cx:pt>
          <cx:pt idx="1590">0</cx:pt>
          <cx:pt idx="1591">0</cx:pt>
          <cx:pt idx="1592">0</cx:pt>
          <cx:pt idx="1593">0</cx:pt>
          <cx:pt idx="1594">0</cx:pt>
          <cx:pt idx="1595">0</cx:pt>
          <cx:pt idx="1596">0</cx:pt>
          <cx:pt idx="1597">0</cx:pt>
          <cx:pt idx="1598">0</cx:pt>
          <cx:pt idx="1599">0</cx:pt>
          <cx:pt idx="1600">0</cx:pt>
          <cx:pt idx="1601">0</cx:pt>
          <cx:pt idx="1602">0</cx:pt>
          <cx:pt idx="1603">0</cx:pt>
          <cx:pt idx="1604">0</cx:pt>
          <cx:pt idx="1605">0</cx:pt>
          <cx:pt idx="1606">0</cx:pt>
          <cx:pt idx="1607">0</cx:pt>
          <cx:pt idx="1608">0</cx:pt>
          <cx:pt idx="1609">0</cx:pt>
          <cx:pt idx="1610">0</cx:pt>
          <cx:pt idx="1611">0</cx:pt>
          <cx:pt idx="1612">0</cx:pt>
          <cx:pt idx="1613">0</cx:pt>
          <cx:pt idx="1614">0</cx:pt>
          <cx:pt idx="1615">0</cx:pt>
          <cx:pt idx="1616">0</cx:pt>
          <cx:pt idx="1617">0</cx:pt>
          <cx:pt idx="1618">0</cx:pt>
          <cx:pt idx="1619">0</cx:pt>
          <cx:pt idx="1620">0</cx:pt>
          <cx:pt idx="1621">0</cx:pt>
          <cx:pt idx="1622">0</cx:pt>
          <cx:pt idx="1623">0</cx:pt>
          <cx:pt idx="1624">0</cx:pt>
          <cx:pt idx="1625">0</cx:pt>
          <cx:pt idx="1626">0</cx:pt>
          <cx:pt idx="1627">0</cx:pt>
          <cx:pt idx="1628">0</cx:pt>
          <cx:pt idx="1629">0</cx:pt>
          <cx:pt idx="1630">0</cx:pt>
          <cx:pt idx="1631">0</cx:pt>
          <cx:pt idx="1632">0</cx:pt>
          <cx:pt idx="1633">0</cx:pt>
          <cx:pt idx="1634">0</cx:pt>
          <cx:pt idx="1635">0</cx:pt>
          <cx:pt idx="1636">0</cx:pt>
          <cx:pt idx="1637">0</cx:pt>
          <cx:pt idx="1638">0</cx:pt>
          <cx:pt idx="1639">0</cx:pt>
          <cx:pt idx="1640">0</cx:pt>
          <cx:pt idx="1641">0</cx:pt>
          <cx:pt idx="1642">0</cx:pt>
          <cx:pt idx="1643">0</cx:pt>
          <cx:pt idx="1644">0</cx:pt>
          <cx:pt idx="1645">0</cx:pt>
          <cx:pt idx="1646">0</cx:pt>
          <cx:pt idx="1647">0</cx:pt>
          <cx:pt idx="1648">0</cx:pt>
          <cx:pt idx="1649">0</cx:pt>
          <cx:pt idx="1650">0</cx:pt>
          <cx:pt idx="1651">0</cx:pt>
          <cx:pt idx="1652">0</cx:pt>
          <cx:pt idx="1653">0</cx:pt>
          <cx:pt idx="1654">0</cx:pt>
          <cx:pt idx="1655">10</cx:pt>
          <cx:pt idx="1656">5</cx:pt>
          <cx:pt idx="1657">8</cx:pt>
          <cx:pt idx="1658">2</cx:pt>
          <cx:pt idx="1659">9</cx:pt>
          <cx:pt idx="1660">1</cx:pt>
          <cx:pt idx="1661">3</cx:pt>
          <cx:pt idx="1662">4</cx:pt>
          <cx:pt idx="1663">11</cx:pt>
          <cx:pt idx="1664">17</cx:pt>
          <cx:pt idx="1665">12</cx:pt>
          <cx:pt idx="1666">3</cx:pt>
          <cx:pt idx="1667">9</cx:pt>
          <cx:pt idx="1668">15</cx:pt>
          <cx:pt idx="1669">10</cx:pt>
          <cx:pt idx="1670">9</cx:pt>
          <cx:pt idx="1671">8</cx:pt>
          <cx:pt idx="1672">10</cx:pt>
          <cx:pt idx="1673">9</cx:pt>
          <cx:pt idx="1674">8</cx:pt>
          <cx:pt idx="1675">12</cx:pt>
          <cx:pt idx="1676">2</cx:pt>
          <cx:pt idx="1677">3</cx:pt>
          <cx:pt idx="1678">3</cx:pt>
          <cx:pt idx="1679">11</cx:pt>
          <cx:pt idx="1680">9</cx:pt>
          <cx:pt idx="1681">4</cx:pt>
          <cx:pt idx="1682">9</cx:pt>
          <cx:pt idx="1683">10</cx:pt>
          <cx:pt idx="1684">4</cx:pt>
          <cx:pt idx="1685">8</cx:pt>
          <cx:pt idx="1686">9</cx:pt>
          <cx:pt idx="1687">9</cx:pt>
          <cx:pt idx="1688">4</cx:pt>
          <cx:pt idx="1689">11</cx:pt>
          <cx:pt idx="1690">10</cx:pt>
          <cx:pt idx="1691">2</cx:pt>
          <cx:pt idx="1692">9</cx:pt>
          <cx:pt idx="1693">3</cx:pt>
          <cx:pt idx="1694">2</cx:pt>
          <cx:pt idx="1695">3</cx:pt>
          <cx:pt idx="1696">1</cx:pt>
          <cx:pt idx="1697">1</cx:pt>
          <cx:pt idx="1698">8</cx:pt>
          <cx:pt idx="1699">4</cx:pt>
          <cx:pt idx="1700">4</cx:pt>
          <cx:pt idx="1701">1</cx:pt>
          <cx:pt idx="1702">32</cx:pt>
          <cx:pt idx="1703">3</cx:pt>
          <cx:pt idx="1704">23</cx:pt>
          <cx:pt idx="1705">12</cx:pt>
          <cx:pt idx="1706">1</cx:pt>
          <cx:pt idx="1707">4</cx:pt>
          <cx:pt idx="1708">12</cx:pt>
          <cx:pt idx="1709">2</cx:pt>
          <cx:pt idx="1710">12</cx:pt>
          <cx:pt idx="1711">1</cx:pt>
          <cx:pt idx="1712">3</cx:pt>
          <cx:pt idx="1713">5</cx:pt>
          <cx:pt idx="1714">1</cx:pt>
          <cx:pt idx="1715">2</cx:pt>
          <cx:pt idx="1716">5</cx:pt>
          <cx:pt idx="1717">2</cx:pt>
          <cx:pt idx="1718">5</cx:pt>
          <cx:pt idx="1719">5</cx:pt>
          <cx:pt idx="1720">2</cx:pt>
          <cx:pt idx="1721">3</cx:pt>
          <cx:pt idx="1722">3</cx:pt>
          <cx:pt idx="1723">2</cx:pt>
          <cx:pt idx="1724">2</cx:pt>
          <cx:pt idx="1725">5</cx:pt>
          <cx:pt idx="1726">12</cx:pt>
          <cx:pt idx="1727">2</cx:pt>
          <cx:pt idx="1728">10</cx:pt>
          <cx:pt idx="1729">3</cx:pt>
          <cx:pt idx="1730">3</cx:pt>
          <cx:pt idx="1731">9</cx:pt>
          <cx:pt idx="1732">8</cx:pt>
          <cx:pt idx="1733">16</cx:pt>
          <cx:pt idx="1734">5</cx:pt>
          <cx:pt idx="1735">3</cx:pt>
          <cx:pt idx="1736">3</cx:pt>
          <cx:pt idx="1737">11</cx:pt>
          <cx:pt idx="1738">1</cx:pt>
          <cx:pt idx="1739">23</cx:pt>
          <cx:pt idx="1740">1</cx:pt>
          <cx:pt idx="1741">4</cx:pt>
          <cx:pt idx="1742">3</cx:pt>
          <cx:pt idx="1743">4</cx:pt>
          <cx:pt idx="1744">3</cx:pt>
          <cx:pt idx="1745">3</cx:pt>
          <cx:pt idx="1746">4</cx:pt>
          <cx:pt idx="1747">2</cx:pt>
          <cx:pt idx="1748">5</cx:pt>
          <cx:pt idx="1749">2</cx:pt>
          <cx:pt idx="1750">2</cx:pt>
          <cx:pt idx="1751">4</cx:pt>
          <cx:pt idx="1752">11</cx:pt>
          <cx:pt idx="1753">8</cx:pt>
          <cx:pt idx="1754">8</cx:pt>
          <cx:pt idx="1755">2</cx:pt>
          <cx:pt idx="1756">3</cx:pt>
          <cx:pt idx="1757">2</cx:pt>
          <cx:pt idx="1758">5</cx:pt>
          <cx:pt idx="1759">3</cx:pt>
          <cx:pt idx="1760">5</cx:pt>
          <cx:pt idx="1761">2</cx:pt>
          <cx:pt idx="1762">3</cx:pt>
          <cx:pt idx="1763">2</cx:pt>
          <cx:pt idx="1764">25</cx:pt>
          <cx:pt idx="1765">1</cx:pt>
          <cx:pt idx="1766">9</cx:pt>
          <cx:pt idx="1767">8</cx:pt>
          <cx:pt idx="1768">5</cx:pt>
          <cx:pt idx="1769">3</cx:pt>
          <cx:pt idx="1770">2</cx:pt>
          <cx:pt idx="1771">5</cx:pt>
          <cx:pt idx="1772">3</cx:pt>
          <cx:pt idx="1773">4</cx:pt>
          <cx:pt idx="1774">3</cx:pt>
          <cx:pt idx="1775">5</cx:pt>
          <cx:pt idx="1776">1</cx:pt>
          <cx:pt idx="1777">5</cx:pt>
          <cx:pt idx="1778">3</cx:pt>
          <cx:pt idx="1779">3</cx:pt>
          <cx:pt idx="1780">5</cx:pt>
          <cx:pt idx="1781">4</cx:pt>
          <cx:pt idx="1782">3</cx:pt>
          <cx:pt idx="1783">8</cx:pt>
          <cx:pt idx="1784">2</cx:pt>
          <cx:pt idx="1785">2</cx:pt>
          <cx:pt idx="1786">5</cx:pt>
          <cx:pt idx="1787">1</cx:pt>
          <cx:pt idx="1788">1</cx:pt>
          <cx:pt idx="1789">10</cx:pt>
          <cx:pt idx="1790">8</cx:pt>
          <cx:pt idx="1791">2</cx:pt>
          <cx:pt idx="1792">2</cx:pt>
          <cx:pt idx="1793">9</cx:pt>
          <cx:pt idx="1794">8</cx:pt>
          <cx:pt idx="1795">3</cx:pt>
          <cx:pt idx="1796">4</cx:pt>
          <cx:pt idx="1797">3</cx:pt>
          <cx:pt idx="1798">9</cx:pt>
          <cx:pt idx="1799">8</cx:pt>
          <cx:pt idx="1800">17</cx:pt>
          <cx:pt idx="1801">10</cx:pt>
          <cx:pt idx="1802">2</cx:pt>
          <cx:pt idx="1803">3</cx:pt>
          <cx:pt idx="1804">3</cx:pt>
          <cx:pt idx="1805">2</cx:pt>
          <cx:pt idx="1806">3</cx:pt>
          <cx:pt idx="1807">4</cx:pt>
          <cx:pt idx="1808">3</cx:pt>
          <cx:pt idx="1809">3</cx:pt>
          <cx:pt idx="1810">4</cx:pt>
          <cx:pt idx="1811">16</cx:pt>
          <cx:pt idx="1812">4</cx:pt>
          <cx:pt idx="1813">2</cx:pt>
          <cx:pt idx="1814">8</cx:pt>
          <cx:pt idx="1815">5</cx:pt>
          <cx:pt idx="1816">12</cx:pt>
          <cx:pt idx="1817">22</cx:pt>
          <cx:pt idx="1818">5</cx:pt>
          <cx:pt idx="1819">2</cx:pt>
          <cx:pt idx="1820">3</cx:pt>
          <cx:pt idx="1821">3</cx:pt>
          <cx:pt idx="1822">3</cx:pt>
          <cx:pt idx="1823">2</cx:pt>
          <cx:pt idx="1824">5</cx:pt>
          <cx:pt idx="1825">8</cx:pt>
          <cx:pt idx="1826">2</cx:pt>
          <cx:pt idx="1827">3</cx:pt>
          <cx:pt idx="1828">9</cx:pt>
          <cx:pt idx="1829">2</cx:pt>
          <cx:pt idx="1830">2</cx:pt>
          <cx:pt idx="1831">2</cx:pt>
          <cx:pt idx="1832">2</cx:pt>
          <cx:pt idx="1833">2</cx:pt>
          <cx:pt idx="1834">2</cx:pt>
          <cx:pt idx="1835">5</cx:pt>
          <cx:pt idx="1836">2</cx:pt>
          <cx:pt idx="1837">2</cx:pt>
          <cx:pt idx="1838">2</cx:pt>
          <cx:pt idx="1839">5</cx:pt>
          <cx:pt idx="1840">2</cx:pt>
          <cx:pt idx="1841">15</cx:pt>
          <cx:pt idx="1842">3</cx:pt>
          <cx:pt idx="1843">2</cx:pt>
          <cx:pt idx="1844">2</cx:pt>
          <cx:pt idx="1845">10</cx:pt>
          <cx:pt idx="1846">3</cx:pt>
          <cx:pt idx="1847">3</cx:pt>
          <cx:pt idx="1848">3</cx:pt>
          <cx:pt idx="1849">3</cx:pt>
          <cx:pt idx="1850">16</cx:pt>
          <cx:pt idx="1851">5</cx:pt>
          <cx:pt idx="1852">2</cx:pt>
          <cx:pt idx="1853">5</cx:pt>
          <cx:pt idx="1854">3</cx:pt>
          <cx:pt idx="1855">15</cx:pt>
          <cx:pt idx="1856">2</cx:pt>
          <cx:pt idx="1857">3</cx:pt>
          <cx:pt idx="1858">2</cx:pt>
          <cx:pt idx="1859">2</cx:pt>
          <cx:pt idx="1860">2</cx:pt>
          <cx:pt idx="1861">3</cx:pt>
          <cx:pt idx="1862">3</cx:pt>
          <cx:pt idx="1863">9</cx:pt>
          <cx:pt idx="1864">9</cx:pt>
          <cx:pt idx="1865">5</cx:pt>
          <cx:pt idx="1866">4</cx:pt>
          <cx:pt idx="1867">5</cx:pt>
          <cx:pt idx="1868">10</cx:pt>
          <cx:pt idx="1869">2</cx:pt>
          <cx:pt idx="1870">9</cx:pt>
          <cx:pt idx="1871">2</cx:pt>
          <cx:pt idx="1872">3</cx:pt>
          <cx:pt idx="1873">10</cx:pt>
          <cx:pt idx="1874">3</cx:pt>
          <cx:pt idx="1875">3</cx:pt>
          <cx:pt idx="1876">10</cx:pt>
          <cx:pt idx="1877">9</cx:pt>
          <cx:pt idx="1878">2</cx:pt>
          <cx:pt idx="1879">2</cx:pt>
          <cx:pt idx="1880">5</cx:pt>
          <cx:pt idx="1881">4</cx:pt>
          <cx:pt idx="1882">5</cx:pt>
          <cx:pt idx="1883">2</cx:pt>
          <cx:pt idx="1884">2</cx:pt>
          <cx:pt idx="1885">5</cx:pt>
          <cx:pt idx="1886">2</cx:pt>
          <cx:pt idx="1887">4</cx:pt>
          <cx:pt idx="1888">3</cx:pt>
          <cx:pt idx="1889">2</cx:pt>
          <cx:pt idx="1890">2</cx:pt>
          <cx:pt idx="1891">11</cx:pt>
          <cx:pt idx="1892">1</cx:pt>
          <cx:pt idx="1893">3</cx:pt>
          <cx:pt idx="1894">10</cx:pt>
          <cx:pt idx="1895">5</cx:pt>
          <cx:pt idx="1896">2</cx:pt>
          <cx:pt idx="1897">4</cx:pt>
          <cx:pt idx="1898">11</cx:pt>
          <cx:pt idx="1899">3</cx:pt>
          <cx:pt idx="1900">3</cx:pt>
          <cx:pt idx="1901">4</cx:pt>
          <cx:pt idx="1902">5</cx:pt>
          <cx:pt idx="1903">3</cx:pt>
          <cx:pt idx="1904">3</cx:pt>
          <cx:pt idx="1905">1</cx:pt>
          <cx:pt idx="1906">2</cx:pt>
          <cx:pt idx="1907">4</cx:pt>
          <cx:pt idx="1908">2</cx:pt>
          <cx:pt idx="1909">34</cx:pt>
          <cx:pt idx="1910">5</cx:pt>
          <cx:pt idx="1911">3</cx:pt>
          <cx:pt idx="1912">3</cx:pt>
          <cx:pt idx="1913">5</cx:pt>
          <cx:pt idx="1914">4</cx:pt>
          <cx:pt idx="1915">8</cx:pt>
          <cx:pt idx="1916">3</cx:pt>
          <cx:pt idx="1917">2</cx:pt>
          <cx:pt idx="1918">9</cx:pt>
          <cx:pt idx="1919">3</cx:pt>
          <cx:pt idx="1920">2</cx:pt>
          <cx:pt idx="1921">3</cx:pt>
          <cx:pt idx="1922">3</cx:pt>
          <cx:pt idx="1923">23</cx:pt>
          <cx:pt idx="1924">2</cx:pt>
          <cx:pt idx="1925">2</cx:pt>
          <cx:pt idx="1926">2</cx:pt>
          <cx:pt idx="1927">16</cx:pt>
          <cx:pt idx="1928">5</cx:pt>
          <cx:pt idx="1929">9</cx:pt>
          <cx:pt idx="1930">9</cx:pt>
          <cx:pt idx="1931">11</cx:pt>
          <cx:pt idx="1932">3</cx:pt>
          <cx:pt idx="1933">2</cx:pt>
          <cx:pt idx="1934">9</cx:pt>
          <cx:pt idx="1935">2</cx:pt>
          <cx:pt idx="1936">23</cx:pt>
          <cx:pt idx="1937">2</cx:pt>
          <cx:pt idx="1938">8</cx:pt>
          <cx:pt idx="1939">3</cx:pt>
          <cx:pt idx="1940">3</cx:pt>
          <cx:pt idx="1941">4</cx:pt>
          <cx:pt idx="1942">1</cx:pt>
          <cx:pt idx="1943">12</cx:pt>
          <cx:pt idx="1944">1</cx:pt>
          <cx:pt idx="1945">8</cx:pt>
          <cx:pt idx="1946">9</cx:pt>
          <cx:pt idx="1947">3</cx:pt>
          <cx:pt idx="1948">22</cx:pt>
          <cx:pt idx="1949">4</cx:pt>
          <cx:pt idx="1950">2</cx:pt>
          <cx:pt idx="1951">4</cx:pt>
          <cx:pt idx="1952">2</cx:pt>
          <cx:pt idx="1953">8</cx:pt>
          <cx:pt idx="1954">1</cx:pt>
          <cx:pt idx="1955">2</cx:pt>
          <cx:pt idx="1956">8</cx:pt>
          <cx:pt idx="1957">12</cx:pt>
          <cx:pt idx="1958">4</cx:pt>
          <cx:pt idx="1959">15</cx:pt>
          <cx:pt idx="1960">4</cx:pt>
          <cx:pt idx="1961">5</cx:pt>
          <cx:pt idx="1962">8</cx:pt>
          <cx:pt idx="1963">1</cx:pt>
          <cx:pt idx="1964">3</cx:pt>
          <cx:pt idx="1965">4</cx:pt>
          <cx:pt idx="1966">3</cx:pt>
          <cx:pt idx="1967">3</cx:pt>
          <cx:pt idx="1968">8</cx:pt>
          <cx:pt idx="1969">5</cx:pt>
          <cx:pt idx="1970">3</cx:pt>
          <cx:pt idx="1971">3</cx:pt>
          <cx:pt idx="1972">11</cx:pt>
          <cx:pt idx="1973">2</cx:pt>
          <cx:pt idx="1974">2</cx:pt>
          <cx:pt idx="1975">2</cx:pt>
          <cx:pt idx="1976">3</cx:pt>
          <cx:pt idx="1977">2</cx:pt>
          <cx:pt idx="1978">9</cx:pt>
          <cx:pt idx="1979">8</cx:pt>
          <cx:pt idx="1980">2</cx:pt>
          <cx:pt idx="1981">9</cx:pt>
          <cx:pt idx="1982">8</cx:pt>
          <cx:pt idx="1983">5</cx:pt>
          <cx:pt idx="1984">2</cx:pt>
          <cx:pt idx="1985">2</cx:pt>
          <cx:pt idx="1986">2</cx:pt>
          <cx:pt idx="1987">2</cx:pt>
          <cx:pt idx="1988">3</cx:pt>
          <cx:pt idx="1989">10</cx:pt>
          <cx:pt idx="1990">2</cx:pt>
          <cx:pt idx="1991">8</cx:pt>
          <cx:pt idx="1992">5</cx:pt>
          <cx:pt idx="1993">2</cx:pt>
          <cx:pt idx="1994">5</cx:pt>
          <cx:pt idx="1995">2</cx:pt>
          <cx:pt idx="1996">3</cx:pt>
          <cx:pt idx="1997">2</cx:pt>
          <cx:pt idx="1998">3</cx:pt>
          <cx:pt idx="1999">4</cx:pt>
          <cx:pt idx="2000">4</cx:pt>
          <cx:pt idx="2001">12</cx:pt>
          <cx:pt idx="2002">10</cx:pt>
          <cx:pt idx="2003">9</cx:pt>
          <cx:pt idx="2004">2</cx:pt>
          <cx:pt idx="2005">9</cx:pt>
          <cx:pt idx="2006">4</cx:pt>
          <cx:pt idx="2007">2</cx:pt>
          <cx:pt idx="2008">3</cx:pt>
          <cx:pt idx="2009">3</cx:pt>
          <cx:pt idx="2010">3</cx:pt>
          <cx:pt idx="2011">3</cx:pt>
          <cx:pt idx="2012">10</cx:pt>
          <cx:pt idx="2013">4</cx:pt>
          <cx:pt idx="2014">10</cx:pt>
          <cx:pt idx="2015">4</cx:pt>
          <cx:pt idx="2016">4</cx:pt>
          <cx:pt idx="2017">9</cx:pt>
          <cx:pt idx="2018">8</cx:pt>
          <cx:pt idx="2019">18</cx:pt>
          <cx:pt idx="2020">2</cx:pt>
          <cx:pt idx="2021">12</cx:pt>
          <cx:pt idx="2022">9</cx:pt>
          <cx:pt idx="2023">5</cx:pt>
          <cx:pt idx="2024">5</cx:pt>
          <cx:pt idx="2025">5</cx:pt>
          <cx:pt idx="2026">2</cx:pt>
          <cx:pt idx="2027">10</cx:pt>
          <cx:pt idx="2028">3</cx:pt>
          <cx:pt idx="2029">8</cx:pt>
          <cx:pt idx="2030">8</cx:pt>
          <cx:pt idx="2031">2</cx:pt>
          <cx:pt idx="2032">5</cx:pt>
          <cx:pt idx="2033">3</cx:pt>
          <cx:pt idx="2034">3</cx:pt>
          <cx:pt idx="2035">3</cx:pt>
          <cx:pt idx="2036">2</cx:pt>
          <cx:pt idx="2037">1</cx:pt>
          <cx:pt idx="2038">3</cx:pt>
          <cx:pt idx="2039">9</cx:pt>
          <cx:pt idx="2040">2</cx:pt>
          <cx:pt idx="2041">1</cx:pt>
          <cx:pt idx="2042">2</cx:pt>
          <cx:pt idx="2043">3</cx:pt>
          <cx:pt idx="2044">3</cx:pt>
          <cx:pt idx="2045">2</cx:pt>
          <cx:pt idx="2046">1</cx:pt>
          <cx:pt idx="2047">1</cx:pt>
          <cx:pt idx="2048">1</cx:pt>
          <cx:pt idx="2049">1</cx:pt>
          <cx:pt idx="2050">1</cx:pt>
          <cx:pt idx="2051">1</cx:pt>
          <cx:pt idx="2052">1</cx:pt>
          <cx:pt idx="2053">1</cx:pt>
          <cx:pt idx="2054">1</cx:pt>
          <cx:pt idx="2055">1</cx:pt>
          <cx:pt idx="2056">1</cx:pt>
          <cx:pt idx="2057">1</cx:pt>
          <cx:pt idx="2058">1</cx:pt>
          <cx:pt idx="2059">1</cx:pt>
          <cx:pt idx="2060">1</cx:pt>
          <cx:pt idx="2061">1</cx:pt>
          <cx:pt idx="2062">1</cx:pt>
          <cx:pt idx="2063">1</cx:pt>
          <cx:pt idx="2064">1</cx:pt>
          <cx:pt idx="2065">1</cx:pt>
          <cx:pt idx="2066">1</cx:pt>
          <cx:pt idx="2067">1</cx:pt>
          <cx:pt idx="2068">1</cx:pt>
          <cx:pt idx="2069">1</cx:pt>
          <cx:pt idx="2070">1</cx:pt>
          <cx:pt idx="2071">1</cx:pt>
          <cx:pt idx="2072">1</cx:pt>
          <cx:pt idx="2073">1</cx:pt>
          <cx:pt idx="2074">1</cx:pt>
          <cx:pt idx="2075">1</cx:pt>
          <cx:pt idx="2076">1</cx:pt>
          <cx:pt idx="2077">1</cx:pt>
          <cx:pt idx="2078">1</cx:pt>
          <cx:pt idx="2079">1</cx:pt>
          <cx:pt idx="2080">1</cx:pt>
          <cx:pt idx="2081">0</cx:pt>
          <cx:pt idx="2082">0</cx:pt>
          <cx:pt idx="2083">0</cx:pt>
          <cx:pt idx="2084">0</cx:pt>
          <cx:pt idx="2085">0</cx:pt>
          <cx:pt idx="2086">0</cx:pt>
          <cx:pt idx="2087">0</cx:pt>
          <cx:pt idx="2088">0</cx:pt>
          <cx:pt idx="2089">0</cx:pt>
          <cx:pt idx="2090">0</cx:pt>
          <cx:pt idx="2091">0</cx:pt>
          <cx:pt idx="2092">0</cx:pt>
          <cx:pt idx="2093">0</cx:pt>
          <cx:pt idx="2094">0</cx:pt>
          <cx:pt idx="2095">0</cx:pt>
          <cx:pt idx="2096">0</cx:pt>
          <cx:pt idx="2097">0</cx:pt>
          <cx:pt idx="2098">0</cx:pt>
          <cx:pt idx="2099">0</cx:pt>
          <cx:pt idx="2100">0</cx:pt>
          <cx:pt idx="2101">0</cx:pt>
          <cx:pt idx="2102">0</cx:pt>
          <cx:pt idx="2103">0</cx:pt>
          <cx:pt idx="2104">0</cx:pt>
          <cx:pt idx="2105">0</cx:pt>
          <cx:pt idx="2106">0</cx:pt>
          <cx:pt idx="2107">0</cx:pt>
          <cx:pt idx="2108">0</cx:pt>
          <cx:pt idx="2109">0</cx:pt>
          <cx:pt idx="2110">0</cx:pt>
          <cx:pt idx="2111">0</cx:pt>
          <cx:pt idx="2112">0</cx:pt>
          <cx:pt idx="2113">0</cx:pt>
          <cx:pt idx="2114">0</cx:pt>
          <cx:pt idx="2115">0</cx:pt>
          <cx:pt idx="2116">0</cx:pt>
          <cx:pt idx="2117">0</cx:pt>
          <cx:pt idx="2118">0</cx:pt>
          <cx:pt idx="2119">0</cx:pt>
          <cx:pt idx="2120">0</cx:pt>
          <cx:pt idx="2121">0</cx:pt>
          <cx:pt idx="2122">0</cx:pt>
          <cx:pt idx="2123">0</cx:pt>
          <cx:pt idx="2124">0</cx:pt>
          <cx:pt idx="2125">0</cx:pt>
          <cx:pt idx="2126">0</cx:pt>
          <cx:pt idx="2127">0</cx:pt>
          <cx:pt idx="2128">0</cx:pt>
          <cx:pt idx="2129">0</cx:pt>
          <cx:pt idx="2130">0</cx:pt>
          <cx:pt idx="2131">0</cx:pt>
          <cx:pt idx="2132">0</cx:pt>
          <cx:pt idx="2133">0</cx:pt>
          <cx:pt idx="2134">0</cx:pt>
          <cx:pt idx="2135">0</cx:pt>
          <cx:pt idx="2136">0</cx:pt>
          <cx:pt idx="2137">0</cx:pt>
          <cx:pt idx="2138">0</cx:pt>
          <cx:pt idx="2139">0</cx:pt>
          <cx:pt idx="2140">0</cx:pt>
          <cx:pt idx="2141">0</cx:pt>
          <cx:pt idx="2142">0</cx:pt>
          <cx:pt idx="2143">0</cx:pt>
          <cx:pt idx="2144">0</cx:pt>
          <cx:pt idx="2145">0</cx:pt>
          <cx:pt idx="2146">0</cx:pt>
          <cx:pt idx="2147">0</cx:pt>
          <cx:pt idx="2148">0</cx:pt>
          <cx:pt idx="2149">0</cx:pt>
          <cx:pt idx="2150">0</cx:pt>
          <cx:pt idx="2151">0</cx:pt>
          <cx:pt idx="2152">0</cx:pt>
          <cx:pt idx="2153">0</cx:pt>
          <cx:pt idx="2154">0</cx:pt>
          <cx:pt idx="2155">0</cx:pt>
          <cx:pt idx="2156">0</cx:pt>
          <cx:pt idx="2157">0</cx:pt>
          <cx:pt idx="2158">0</cx:pt>
          <cx:pt idx="2159">0</cx:pt>
          <cx:pt idx="2160">0</cx:pt>
          <cx:pt idx="2161">0</cx:pt>
          <cx:pt idx="2162">0</cx:pt>
          <cx:pt idx="2163">0</cx:pt>
          <cx:pt idx="2164">0</cx:pt>
          <cx:pt idx="2165">0</cx:pt>
          <cx:pt idx="2166">0</cx:pt>
          <cx:pt idx="2167">0</cx:pt>
          <cx:pt idx="2168">0</cx:pt>
          <cx:pt idx="2169">0</cx:pt>
          <cx:pt idx="2170">0</cx:pt>
          <cx:pt idx="2171">0</cx:pt>
          <cx:pt idx="2172">0</cx:pt>
          <cx:pt idx="2173">0</cx:pt>
          <cx:pt idx="2174">0</cx:pt>
          <cx:pt idx="2175">0</cx:pt>
          <cx:pt idx="2176">0</cx:pt>
          <cx:pt idx="2177">0</cx:pt>
          <cx:pt idx="2178">0</cx:pt>
          <cx:pt idx="2179">0</cx:pt>
          <cx:pt idx="2180">0</cx:pt>
          <cx:pt idx="2181">0</cx:pt>
          <cx:pt idx="2182">0</cx:pt>
          <cx:pt idx="2183">0</cx:pt>
          <cx:pt idx="2184">0</cx:pt>
          <cx:pt idx="2185">0</cx:pt>
          <cx:pt idx="2186">0</cx:pt>
          <cx:pt idx="2187">0</cx:pt>
          <cx:pt idx="2188">0</cx:pt>
          <cx:pt idx="2189">0</cx:pt>
          <cx:pt idx="2190">0</cx:pt>
          <cx:pt idx="2191">0</cx:pt>
          <cx:pt idx="2192">0</cx:pt>
          <cx:pt idx="2193">0</cx:pt>
          <cx:pt idx="2194">0</cx:pt>
          <cx:pt idx="2195">0</cx:pt>
          <cx:pt idx="2196">0</cx:pt>
          <cx:pt idx="2197">0</cx:pt>
          <cx:pt idx="2198">0</cx:pt>
          <cx:pt idx="2199">0</cx:pt>
          <cx:pt idx="2200">0</cx:pt>
          <cx:pt idx="2201">0</cx:pt>
          <cx:pt idx="2202">0</cx:pt>
          <cx:pt idx="2203">0</cx:pt>
          <cx:pt idx="2204">0</cx:pt>
          <cx:pt idx="2205">0</cx:pt>
          <cx:pt idx="2206">0</cx:pt>
          <cx:pt idx="2207">0</cx:pt>
          <cx:pt idx="2208">0</cx:pt>
          <cx:pt idx="2209">0</cx:pt>
          <cx:pt idx="2210">0</cx:pt>
          <cx:pt idx="2211">0</cx:pt>
          <cx:pt idx="2212">0</cx:pt>
          <cx:pt idx="2213">0</cx:pt>
          <cx:pt idx="2214">0</cx:pt>
          <cx:pt idx="2215">0</cx:pt>
          <cx:pt idx="2216">0</cx:pt>
          <cx:pt idx="2217">0</cx:pt>
          <cx:pt idx="2218">0</cx:pt>
          <cx:pt idx="2219">0</cx:pt>
          <cx:pt idx="2220">0</cx:pt>
          <cx:pt idx="2221">0</cx:pt>
          <cx:pt idx="2222">0</cx:pt>
          <cx:pt idx="2223">0</cx:pt>
          <cx:pt idx="2224">0</cx:pt>
          <cx:pt idx="2225">0</cx:pt>
          <cx:pt idx="2226">0</cx:pt>
          <cx:pt idx="2227">0</cx:pt>
          <cx:pt idx="2228">0</cx:pt>
          <cx:pt idx="2229">0</cx:pt>
          <cx:pt idx="2230">0</cx:pt>
          <cx:pt idx="2231">0</cx:pt>
          <cx:pt idx="2232">0</cx:pt>
          <cx:pt idx="2233">0</cx:pt>
          <cx:pt idx="2234">0</cx:pt>
          <cx:pt idx="2235">0</cx:pt>
          <cx:pt idx="2236">0</cx:pt>
          <cx:pt idx="2237">0</cx:pt>
          <cx:pt idx="2238">0</cx:pt>
          <cx:pt idx="2239">0</cx:pt>
          <cx:pt idx="2240">0</cx:pt>
          <cx:pt idx="2241">0</cx:pt>
          <cx:pt idx="2242">0</cx:pt>
          <cx:pt idx="2243">0</cx:pt>
          <cx:pt idx="2244">0</cx:pt>
          <cx:pt idx="2245">0</cx:pt>
          <cx:pt idx="2246">0</cx:pt>
          <cx:pt idx="2247">0</cx:pt>
          <cx:pt idx="2248">0</cx:pt>
          <cx:pt idx="2249">0</cx:pt>
          <cx:pt idx="2250">0</cx:pt>
          <cx:pt idx="2251">0</cx:pt>
          <cx:pt idx="2252">0</cx:pt>
          <cx:pt idx="2253">0</cx:pt>
          <cx:pt idx="2254">0</cx:pt>
          <cx:pt idx="2255">0</cx:pt>
          <cx:pt idx="2256">0</cx:pt>
          <cx:pt idx="2257">0</cx:pt>
          <cx:pt idx="2258">0</cx:pt>
          <cx:pt idx="2259">0</cx:pt>
          <cx:pt idx="2260">0</cx:pt>
          <cx:pt idx="2261">0</cx:pt>
          <cx:pt idx="2262">0</cx:pt>
          <cx:pt idx="2263">0</cx:pt>
          <cx:pt idx="2264">0</cx:pt>
          <cx:pt idx="2265">0</cx:pt>
          <cx:pt idx="2266">0</cx:pt>
          <cx:pt idx="2267">0</cx:pt>
          <cx:pt idx="2268">0</cx:pt>
          <cx:pt idx="2269">0</cx:pt>
          <cx:pt idx="2270">0</cx:pt>
          <cx:pt idx="2271">0</cx:pt>
          <cx:pt idx="2272">0</cx:pt>
          <cx:pt idx="2273">0</cx:pt>
          <cx:pt idx="2274">0</cx:pt>
          <cx:pt idx="2275">0</cx:pt>
          <cx:pt idx="2276">0</cx:pt>
          <cx:pt idx="2277">0</cx:pt>
          <cx:pt idx="2278">0</cx:pt>
          <cx:pt idx="2279">0</cx:pt>
          <cx:pt idx="2280">0</cx:pt>
          <cx:pt idx="2281">0</cx:pt>
          <cx:pt idx="2282">0</cx:pt>
          <cx:pt idx="2283">0</cx:pt>
          <cx:pt idx="2284">0</cx:pt>
          <cx:pt idx="2285">0</cx:pt>
          <cx:pt idx="2286">0</cx:pt>
          <cx:pt idx="2287">0</cx:pt>
          <cx:pt idx="2288">0</cx:pt>
          <cx:pt idx="2289">0</cx:pt>
          <cx:pt idx="2290">0</cx:pt>
          <cx:pt idx="2291">0</cx:pt>
          <cx:pt idx="2292">0</cx:pt>
          <cx:pt idx="2293">0</cx:pt>
          <cx:pt idx="2294">0</cx:pt>
          <cx:pt idx="2295">0</cx:pt>
          <cx:pt idx="2296">0</cx:pt>
          <cx:pt idx="2297">0</cx:pt>
          <cx:pt idx="2298">0</cx:pt>
          <cx:pt idx="2299">0</cx:pt>
          <cx:pt idx="2300">0</cx:pt>
          <cx:pt idx="2301">0</cx:pt>
          <cx:pt idx="2302">0</cx:pt>
          <cx:pt idx="2303">0</cx:pt>
          <cx:pt idx="2304">0</cx:pt>
          <cx:pt idx="2305">0</cx:pt>
          <cx:pt idx="2306">0</cx:pt>
          <cx:pt idx="2307">0</cx:pt>
          <cx:pt idx="2308">0</cx:pt>
          <cx:pt idx="2309">0</cx:pt>
          <cx:pt idx="2310">0</cx:pt>
          <cx:pt idx="2311">0</cx:pt>
          <cx:pt idx="2312">0</cx:pt>
          <cx:pt idx="2313">0</cx:pt>
          <cx:pt idx="2314">0</cx:pt>
          <cx:pt idx="2315">0</cx:pt>
          <cx:pt idx="2316">0</cx:pt>
          <cx:pt idx="2317">0</cx:pt>
          <cx:pt idx="2318">0</cx:pt>
          <cx:pt idx="2319">0</cx:pt>
          <cx:pt idx="2320">0</cx:pt>
          <cx:pt idx="2321">0</cx:pt>
          <cx:pt idx="2322">0</cx:pt>
          <cx:pt idx="2323">0</cx:pt>
          <cx:pt idx="2324">0</cx:pt>
          <cx:pt idx="2325">0</cx:pt>
          <cx:pt idx="2326">0</cx:pt>
          <cx:pt idx="2327">0</cx:pt>
          <cx:pt idx="2328">0</cx:pt>
          <cx:pt idx="2329">0</cx:pt>
          <cx:pt idx="2330">0</cx:pt>
          <cx:pt idx="2331">0</cx:pt>
          <cx:pt idx="2332">0</cx:pt>
          <cx:pt idx="2333">0</cx:pt>
          <cx:pt idx="2334">0</cx:pt>
          <cx:pt idx="2335">0</cx:pt>
          <cx:pt idx="2336">0</cx:pt>
          <cx:pt idx="2337">0</cx:pt>
          <cx:pt idx="2338">0</cx:pt>
          <cx:pt idx="2339">0</cx:pt>
          <cx:pt idx="2340">0</cx:pt>
          <cx:pt idx="2341">0</cx:pt>
          <cx:pt idx="2342">0</cx:pt>
          <cx:pt idx="2343">0</cx:pt>
          <cx:pt idx="2344">0</cx:pt>
          <cx:pt idx="2345">0</cx:pt>
          <cx:pt idx="2346">0</cx:pt>
          <cx:pt idx="2347">0</cx:pt>
          <cx:pt idx="2348">0</cx:pt>
          <cx:pt idx="2349">0</cx:pt>
          <cx:pt idx="2350">0</cx:pt>
          <cx:pt idx="2351">0</cx:pt>
          <cx:pt idx="2352">0</cx:pt>
          <cx:pt idx="2353">0</cx:pt>
          <cx:pt idx="2354">0</cx:pt>
          <cx:pt idx="2355">0</cx:pt>
          <cx:pt idx="2356">0</cx:pt>
          <cx:pt idx="2357">0</cx:pt>
          <cx:pt idx="2358">0</cx:pt>
          <cx:pt idx="2359">0</cx:pt>
          <cx:pt idx="2360">0</cx:pt>
          <cx:pt idx="2361">0</cx:pt>
          <cx:pt idx="2362">0</cx:pt>
          <cx:pt idx="2363">0</cx:pt>
          <cx:pt idx="2364">0</cx:pt>
          <cx:pt idx="2365">0</cx:pt>
          <cx:pt idx="2366">0</cx:pt>
          <cx:pt idx="2367">0</cx:pt>
          <cx:pt idx="2368">0</cx:pt>
          <cx:pt idx="2369">0</cx:pt>
          <cx:pt idx="2370">0</cx:pt>
          <cx:pt idx="2371">0</cx:pt>
          <cx:pt idx="2372">0</cx:pt>
          <cx:pt idx="2373">0</cx:pt>
          <cx:pt idx="2374">0</cx:pt>
          <cx:pt idx="2375">0</cx:pt>
          <cx:pt idx="2376">0</cx:pt>
          <cx:pt idx="2377">0</cx:pt>
          <cx:pt idx="2378">0</cx:pt>
          <cx:pt idx="2379">0</cx:pt>
          <cx:pt idx="2380">0</cx:pt>
          <cx:pt idx="2381">0</cx:pt>
          <cx:pt idx="2382">0</cx:pt>
          <cx:pt idx="2383">0</cx:pt>
          <cx:pt idx="2384">0</cx:pt>
          <cx:pt idx="2385">0</cx:pt>
          <cx:pt idx="2386">0</cx:pt>
          <cx:pt idx="2387">0</cx:pt>
          <cx:pt idx="2388">0</cx:pt>
          <cx:pt idx="2389">0</cx:pt>
          <cx:pt idx="2390">0</cx:pt>
          <cx:pt idx="2391">0</cx:pt>
          <cx:pt idx="2392">0</cx:pt>
          <cx:pt idx="2393">0</cx:pt>
          <cx:pt idx="2394">0</cx:pt>
          <cx:pt idx="2395">0</cx:pt>
          <cx:pt idx="2396">0</cx:pt>
          <cx:pt idx="2397">0</cx:pt>
          <cx:pt idx="2398">0</cx:pt>
          <cx:pt idx="2399">0</cx:pt>
          <cx:pt idx="2400">0</cx:pt>
          <cx:pt idx="2401">0</cx:pt>
          <cx:pt idx="2402">0</cx:pt>
          <cx:pt idx="2403">0</cx:pt>
          <cx:pt idx="2404">0</cx:pt>
          <cx:pt idx="2405">0</cx:pt>
          <cx:pt idx="2406">0</cx:pt>
          <cx:pt idx="2407">0</cx:pt>
          <cx:pt idx="2408">0</cx:pt>
          <cx:pt idx="2409">0</cx:pt>
          <cx:pt idx="2410">0</cx:pt>
          <cx:pt idx="2411">0</cx:pt>
          <cx:pt idx="2412">0</cx:pt>
          <cx:pt idx="2413">0</cx:pt>
          <cx:pt idx="2414">0</cx:pt>
          <cx:pt idx="2415">0</cx:pt>
          <cx:pt idx="2416">0</cx:pt>
          <cx:pt idx="2417">0</cx:pt>
          <cx:pt idx="2418">0</cx:pt>
          <cx:pt idx="2419">0</cx:pt>
          <cx:pt idx="2420">0</cx:pt>
          <cx:pt idx="2421">0</cx:pt>
          <cx:pt idx="2422">0</cx:pt>
          <cx:pt idx="2423">0</cx:pt>
          <cx:pt idx="2424">0</cx:pt>
          <cx:pt idx="2425">0</cx:pt>
          <cx:pt idx="2426">0</cx:pt>
          <cx:pt idx="2427">0</cx:pt>
          <cx:pt idx="2428">0</cx:pt>
          <cx:pt idx="2429">0</cx:pt>
          <cx:pt idx="2430">0</cx:pt>
          <cx:pt idx="2431">0</cx:pt>
          <cx:pt idx="2432">0</cx:pt>
          <cx:pt idx="2433">0</cx:pt>
          <cx:pt idx="2434">0</cx:pt>
          <cx:pt idx="2435">0</cx:pt>
          <cx:pt idx="2436">0</cx:pt>
          <cx:pt idx="2437">0</cx:pt>
          <cx:pt idx="2438">0</cx:pt>
          <cx:pt idx="2439">0</cx:pt>
          <cx:pt idx="2440">0</cx:pt>
          <cx:pt idx="2441">0</cx:pt>
          <cx:pt idx="2442">0</cx:pt>
          <cx:pt idx="2443">0</cx:pt>
          <cx:pt idx="2444">0</cx:pt>
          <cx:pt idx="2445">0</cx:pt>
          <cx:pt idx="2446">0</cx:pt>
          <cx:pt idx="2447">0</cx:pt>
          <cx:pt idx="2448">0</cx:pt>
          <cx:pt idx="2449">0</cx:pt>
          <cx:pt idx="2450">0</cx:pt>
          <cx:pt idx="2451">0</cx:pt>
          <cx:pt idx="2452">0</cx:pt>
          <cx:pt idx="2453">0</cx:pt>
          <cx:pt idx="2454">0</cx:pt>
          <cx:pt idx="2455">0</cx:pt>
          <cx:pt idx="2456">0</cx:pt>
          <cx:pt idx="2457">0</cx:pt>
          <cx:pt idx="2458">0</cx:pt>
          <cx:pt idx="2459">0</cx:pt>
          <cx:pt idx="2460">0</cx:pt>
          <cx:pt idx="2461">0</cx:pt>
          <cx:pt idx="2462">0</cx:pt>
          <cx:pt idx="2463">0</cx:pt>
          <cx:pt idx="2464">0</cx:pt>
          <cx:pt idx="2465">0</cx:pt>
          <cx:pt idx="2466">0</cx:pt>
          <cx:pt idx="2467">0</cx:pt>
          <cx:pt idx="2468">0</cx:pt>
          <cx:pt idx="2469">0</cx:pt>
          <cx:pt idx="2470">0</cx:pt>
          <cx:pt idx="2471">0</cx:pt>
          <cx:pt idx="2472">0</cx:pt>
          <cx:pt idx="2473">0</cx:pt>
          <cx:pt idx="2474">0</cx:pt>
          <cx:pt idx="2475">0</cx:pt>
          <cx:pt idx="2476">0</cx:pt>
          <cx:pt idx="2477">0</cx:pt>
          <cx:pt idx="2478">0</cx:pt>
          <cx:pt idx="2479">0</cx:pt>
          <cx:pt idx="2480">0</cx:pt>
          <cx:pt idx="2481">0</cx:pt>
          <cx:pt idx="2482">0</cx:pt>
          <cx:pt idx="2483">0</cx:pt>
          <cx:pt idx="2484">0</cx:pt>
          <cx:pt idx="2485">0</cx:pt>
          <cx:pt idx="2486">0</cx:pt>
          <cx:pt idx="2487">0</cx:pt>
          <cx:pt idx="2488">0</cx:pt>
          <cx:pt idx="2489">0</cx:pt>
          <cx:pt idx="2490">0</cx:pt>
          <cx:pt idx="2491">0</cx:pt>
          <cx:pt idx="2492">0</cx:pt>
          <cx:pt idx="2493">0</cx:pt>
          <cx:pt idx="2494">0</cx:pt>
          <cx:pt idx="2495">0</cx:pt>
          <cx:pt idx="2496">0</cx:pt>
          <cx:pt idx="2497">0</cx:pt>
          <cx:pt idx="2498">0</cx:pt>
          <cx:pt idx="2499">0</cx:pt>
          <cx:pt idx="2500">0</cx:pt>
          <cx:pt idx="2501">0</cx:pt>
          <cx:pt idx="2502">0</cx:pt>
          <cx:pt idx="2503">0</cx:pt>
          <cx:pt idx="2504">0</cx:pt>
          <cx:pt idx="2505">0</cx:pt>
          <cx:pt idx="2506">0</cx:pt>
          <cx:pt idx="2507">0</cx:pt>
          <cx:pt idx="2508">0</cx:pt>
          <cx:pt idx="2509">0</cx:pt>
          <cx:pt idx="2510">0</cx:pt>
          <cx:pt idx="2511">0</cx:pt>
          <cx:pt idx="2512">0</cx:pt>
          <cx:pt idx="2513">0</cx:pt>
          <cx:pt idx="2514">0</cx:pt>
          <cx:pt idx="2515">0</cx:pt>
          <cx:pt idx="2516">0</cx:pt>
          <cx:pt idx="2517">0</cx:pt>
          <cx:pt idx="2518">0</cx:pt>
          <cx:pt idx="2519">0</cx:pt>
          <cx:pt idx="2520">0</cx:pt>
          <cx:pt idx="2521">0</cx:pt>
          <cx:pt idx="2522">0</cx:pt>
          <cx:pt idx="2523">0</cx:pt>
          <cx:pt idx="2524">0</cx:pt>
          <cx:pt idx="2525">0</cx:pt>
          <cx:pt idx="2526">0</cx:pt>
          <cx:pt idx="2527">0</cx:pt>
          <cx:pt idx="2528">0</cx:pt>
          <cx:pt idx="2529">0</cx:pt>
          <cx:pt idx="2530">0</cx:pt>
          <cx:pt idx="2531">0</cx:pt>
          <cx:pt idx="2532">0</cx:pt>
          <cx:pt idx="2533">0</cx:pt>
          <cx:pt idx="2534">0</cx:pt>
          <cx:pt idx="2535">0</cx:pt>
          <cx:pt idx="2536">0</cx:pt>
          <cx:pt idx="2537">0</cx:pt>
          <cx:pt idx="2538">0</cx:pt>
          <cx:pt idx="2539">0</cx:pt>
          <cx:pt idx="2540">0</cx:pt>
          <cx:pt idx="2541">0</cx:pt>
          <cx:pt idx="2542">0</cx:pt>
          <cx:pt idx="2543">0</cx:pt>
          <cx:pt idx="2544">0</cx:pt>
          <cx:pt idx="2545">0</cx:pt>
          <cx:pt idx="2546">0</cx:pt>
          <cx:pt idx="2547">0</cx:pt>
          <cx:pt idx="2548">0</cx:pt>
          <cx:pt idx="2549">0</cx:pt>
          <cx:pt idx="2550">0</cx:pt>
          <cx:pt idx="2551">0</cx:pt>
          <cx:pt idx="2552">0</cx:pt>
          <cx:pt idx="2553">0</cx:pt>
          <cx:pt idx="2554">0</cx:pt>
          <cx:pt idx="2555">0</cx:pt>
          <cx:pt idx="2556">0</cx:pt>
          <cx:pt idx="2557">0</cx:pt>
          <cx:pt idx="2558">0</cx:pt>
          <cx:pt idx="2559">0</cx:pt>
          <cx:pt idx="2560">0</cx:pt>
          <cx:pt idx="2561">0</cx:pt>
          <cx:pt idx="2562">0</cx:pt>
          <cx:pt idx="2563">0</cx:pt>
          <cx:pt idx="2564">0</cx:pt>
          <cx:pt idx="2565">0</cx:pt>
          <cx:pt idx="2566">0</cx:pt>
          <cx:pt idx="2567">0</cx:pt>
          <cx:pt idx="2568">0</cx:pt>
          <cx:pt idx="2569">0</cx:pt>
          <cx:pt idx="2570">0</cx:pt>
          <cx:pt idx="2571">0</cx:pt>
          <cx:pt idx="2572">0</cx:pt>
          <cx:pt idx="2573">0</cx:pt>
          <cx:pt idx="2574">0</cx:pt>
          <cx:pt idx="2575">0</cx:pt>
          <cx:pt idx="2576">0</cx:pt>
          <cx:pt idx="2577">0</cx:pt>
          <cx:pt idx="2578">0</cx:pt>
          <cx:pt idx="2579">0</cx:pt>
          <cx:pt idx="2580">0</cx:pt>
          <cx:pt idx="2581">0</cx:pt>
          <cx:pt idx="2582">0</cx:pt>
          <cx:pt idx="2583">0</cx:pt>
          <cx:pt idx="2584">0</cx:pt>
          <cx:pt idx="2585">0</cx:pt>
          <cx:pt idx="2586">0</cx:pt>
          <cx:pt idx="2587">0</cx:pt>
          <cx:pt idx="2588">0</cx:pt>
          <cx:pt idx="2589">0</cx:pt>
          <cx:pt idx="2590">0</cx:pt>
          <cx:pt idx="2591">0</cx:pt>
          <cx:pt idx="2592">0</cx:pt>
          <cx:pt idx="2593">0</cx:pt>
          <cx:pt idx="2594">0</cx:pt>
          <cx:pt idx="2595">0</cx:pt>
          <cx:pt idx="2596">0</cx:pt>
          <cx:pt idx="2597">0</cx:pt>
          <cx:pt idx="2598">0</cx:pt>
          <cx:pt idx="2599">0</cx:pt>
          <cx:pt idx="2600">0</cx:pt>
          <cx:pt idx="2601">0</cx:pt>
          <cx:pt idx="2602">0</cx:pt>
          <cx:pt idx="2603">0</cx:pt>
          <cx:pt idx="2604">0</cx:pt>
          <cx:pt idx="2605">0</cx:pt>
          <cx:pt idx="2606">0</cx:pt>
          <cx:pt idx="2607">0</cx:pt>
          <cx:pt idx="2608">0</cx:pt>
          <cx:pt idx="2609">0</cx:pt>
          <cx:pt idx="2610">0</cx:pt>
          <cx:pt idx="2611">0</cx:pt>
          <cx:pt idx="2612">0</cx:pt>
          <cx:pt idx="2613">0</cx:pt>
          <cx:pt idx="2614">0</cx:pt>
          <cx:pt idx="2615">0</cx:pt>
          <cx:pt idx="2616">0</cx:pt>
          <cx:pt idx="2617">0</cx:pt>
          <cx:pt idx="2618">0</cx:pt>
          <cx:pt idx="2619">0</cx:pt>
          <cx:pt idx="2620">0</cx:pt>
          <cx:pt idx="2621">0</cx:pt>
          <cx:pt idx="2622">0</cx:pt>
          <cx:pt idx="2623">0</cx:pt>
          <cx:pt idx="2624">0</cx:pt>
          <cx:pt idx="2625">0</cx:pt>
          <cx:pt idx="2626">0</cx:pt>
          <cx:pt idx="2627">0</cx:pt>
          <cx:pt idx="2628">0</cx:pt>
          <cx:pt idx="2629">0</cx:pt>
          <cx:pt idx="2630">0</cx:pt>
          <cx:pt idx="2631">0</cx:pt>
          <cx:pt idx="2632">0</cx:pt>
          <cx:pt idx="2633">0</cx:pt>
          <cx:pt idx="2634">0</cx:pt>
          <cx:pt idx="2635">0</cx:pt>
          <cx:pt idx="2636">0</cx:pt>
          <cx:pt idx="2637">0</cx:pt>
          <cx:pt idx="2638">0</cx:pt>
          <cx:pt idx="2639">0</cx:pt>
          <cx:pt idx="2640">0</cx:pt>
          <cx:pt idx="2641">0</cx:pt>
          <cx:pt idx="2642">0</cx:pt>
          <cx:pt idx="2643">0</cx:pt>
          <cx:pt idx="2644">0</cx:pt>
          <cx:pt idx="2645">0</cx:pt>
          <cx:pt idx="2646">0</cx:pt>
          <cx:pt idx="2647">0</cx:pt>
          <cx:pt idx="2648">0</cx:pt>
          <cx:pt idx="2649">0</cx:pt>
          <cx:pt idx="2650">0</cx:pt>
          <cx:pt idx="2651">0</cx:pt>
          <cx:pt idx="2652">0</cx:pt>
          <cx:pt idx="2653">0</cx:pt>
          <cx:pt idx="2654">0</cx:pt>
          <cx:pt idx="2655">0</cx:pt>
          <cx:pt idx="2656">0</cx:pt>
          <cx:pt idx="2657">0</cx:pt>
          <cx:pt idx="2658">0</cx:pt>
          <cx:pt idx="2659">0</cx:pt>
          <cx:pt idx="2660">0</cx:pt>
          <cx:pt idx="2661">0</cx:pt>
          <cx:pt idx="2662">0</cx:pt>
          <cx:pt idx="2663">0</cx:pt>
          <cx:pt idx="2664">0</cx:pt>
          <cx:pt idx="2665">0</cx:pt>
          <cx:pt idx="2666">0</cx:pt>
          <cx:pt idx="2667">0</cx:pt>
          <cx:pt idx="2668">0</cx:pt>
          <cx:pt idx="2669">0</cx:pt>
          <cx:pt idx="2670">0</cx:pt>
          <cx:pt idx="2671">0</cx:pt>
          <cx:pt idx="2672">0</cx:pt>
          <cx:pt idx="2673">0</cx:pt>
          <cx:pt idx="2674">0</cx:pt>
          <cx:pt idx="2675">0</cx:pt>
          <cx:pt idx="2676">0</cx:pt>
          <cx:pt idx="2677">0</cx:pt>
          <cx:pt idx="2678">0</cx:pt>
          <cx:pt idx="2679">0</cx:pt>
          <cx:pt idx="2680">0</cx:pt>
          <cx:pt idx="2681">0</cx:pt>
          <cx:pt idx="2682">0</cx:pt>
          <cx:pt idx="2683">0</cx:pt>
          <cx:pt idx="2684">0</cx:pt>
          <cx:pt idx="2685">0</cx:pt>
          <cx:pt idx="2686">0</cx:pt>
          <cx:pt idx="2687">0</cx:pt>
          <cx:pt idx="2688">0</cx:pt>
          <cx:pt idx="2689">0</cx:pt>
          <cx:pt idx="2690">0</cx:pt>
          <cx:pt idx="2691">0</cx:pt>
          <cx:pt idx="2692">0</cx:pt>
          <cx:pt idx="2693">0</cx:pt>
          <cx:pt idx="2694">0</cx:pt>
          <cx:pt idx="2695">0</cx:pt>
          <cx:pt idx="2696">0</cx:pt>
          <cx:pt idx="2697">0</cx:pt>
          <cx:pt idx="2698">0</cx:pt>
          <cx:pt idx="2699">0</cx:pt>
          <cx:pt idx="2700">0</cx:pt>
          <cx:pt idx="2701">0</cx:pt>
          <cx:pt idx="2702">0</cx:pt>
          <cx:pt idx="2703">0</cx:pt>
          <cx:pt idx="2704">0</cx:pt>
          <cx:pt idx="2705">0</cx:pt>
          <cx:pt idx="2706">0</cx:pt>
          <cx:pt idx="2707">3</cx:pt>
          <cx:pt idx="2708">2</cx:pt>
          <cx:pt idx="2709">1</cx:pt>
          <cx:pt idx="2710">8</cx:pt>
          <cx:pt idx="2711">9</cx:pt>
          <cx:pt idx="2712">11</cx:pt>
          <cx:pt idx="2713">12</cx:pt>
          <cx:pt idx="2714">11</cx:pt>
          <cx:pt idx="2715">3</cx:pt>
          <cx:pt idx="2716">1</cx:pt>
          <cx:pt idx="2717">4</cx:pt>
          <cx:pt idx="2718">2</cx:pt>
          <cx:pt idx="2719">10</cx:pt>
          <cx:pt idx="2720">2</cx:pt>
          <cx:pt idx="2721">5</cx:pt>
          <cx:pt idx="2722">2</cx:pt>
          <cx:pt idx="2723">17</cx:pt>
          <cx:pt idx="2724">10</cx:pt>
          <cx:pt idx="2725">4</cx:pt>
          <cx:pt idx="2726">2</cx:pt>
          <cx:pt idx="2727">2</cx:pt>
          <cx:pt idx="2728">12</cx:pt>
          <cx:pt idx="2729">2</cx:pt>
          <cx:pt idx="2730">4</cx:pt>
          <cx:pt idx="2731">3</cx:pt>
          <cx:pt idx="2732">11</cx:pt>
          <cx:pt idx="2733">8</cx:pt>
          <cx:pt idx="2734">6</cx:pt>
          <cx:pt idx="2735">2</cx:pt>
          <cx:pt idx="2736">12</cx:pt>
          <cx:pt idx="2737">1</cx:pt>
          <cx:pt idx="2738">9</cx:pt>
          <cx:pt idx="2739">8</cx:pt>
          <cx:pt idx="2740">1</cx:pt>
          <cx:pt idx="2741">4</cx:pt>
          <cx:pt idx="2742">2</cx:pt>
          <cx:pt idx="2743">2</cx:pt>
          <cx:pt idx="2744">11</cx:pt>
          <cx:pt idx="2745">4</cx:pt>
          <cx:pt idx="2746">3</cx:pt>
          <cx:pt idx="2747">8</cx:pt>
          <cx:pt idx="2748">3</cx:pt>
          <cx:pt idx="2749">5</cx:pt>
          <cx:pt idx="2750">9</cx:pt>
          <cx:pt idx="2751">9</cx:pt>
          <cx:pt idx="2752">3</cx:pt>
          <cx:pt idx="2753">10</cx:pt>
          <cx:pt idx="2754">2</cx:pt>
          <cx:pt idx="2755">5</cx:pt>
          <cx:pt idx="2756">2</cx:pt>
          <cx:pt idx="2757">4</cx:pt>
          <cx:pt idx="2758">1</cx:pt>
          <cx:pt idx="2759">4</cx:pt>
          <cx:pt idx="2760">4</cx:pt>
          <cx:pt idx="2761">5</cx:pt>
          <cx:pt idx="2762">1</cx:pt>
          <cx:pt idx="2763">5</cx:pt>
          <cx:pt idx="2764">5</cx:pt>
          <cx:pt idx="2765">5</cx:pt>
          <cx:pt idx="2766">18</cx:pt>
          <cx:pt idx="2767">4</cx:pt>
          <cx:pt idx="2768">11</cx:pt>
          <cx:pt idx="2769">11</cx:pt>
          <cx:pt idx="2770">19</cx:pt>
          <cx:pt idx="2771">24</cx:pt>
          <cx:pt idx="2772">5</cx:pt>
          <cx:pt idx="2773">5</cx:pt>
          <cx:pt idx="2774">19</cx:pt>
          <cx:pt idx="2775">1</cx:pt>
          <cx:pt idx="2776">2</cx:pt>
          <cx:pt idx="2777">2</cx:pt>
          <cx:pt idx="2778">1</cx:pt>
          <cx:pt idx="2779">5</cx:pt>
          <cx:pt idx="2780">1</cx:pt>
          <cx:pt idx="2781">5</cx:pt>
          <cx:pt idx="2782">4</cx:pt>
          <cx:pt idx="2783">8</cx:pt>
          <cx:pt idx="2784">2</cx:pt>
          <cx:pt idx="2785">2</cx:pt>
          <cx:pt idx="2786">1</cx:pt>
          <cx:pt idx="2787">2</cx:pt>
          <cx:pt idx="2788">2</cx:pt>
          <cx:pt idx="2789">3</cx:pt>
          <cx:pt idx="2790">8</cx:pt>
          <cx:pt idx="2791">9</cx:pt>
          <cx:pt idx="2792">1</cx:pt>
          <cx:pt idx="2793">3</cx:pt>
          <cx:pt idx="2794">1</cx:pt>
          <cx:pt idx="2795">22</cx:pt>
          <cx:pt idx="2796">3</cx:pt>
          <cx:pt idx="2797">3</cx:pt>
          <cx:pt idx="2798">4</cx:pt>
          <cx:pt idx="2799">4</cx:pt>
          <cx:pt idx="2800">2</cx:pt>
          <cx:pt idx="2801">2</cx:pt>
          <cx:pt idx="2802">17</cx:pt>
          <cx:pt idx="2803">2</cx:pt>
          <cx:pt idx="2804">17</cx:pt>
          <cx:pt idx="2805">4</cx:pt>
          <cx:pt idx="2806">10</cx:pt>
          <cx:pt idx="2807">4</cx:pt>
          <cx:pt idx="2808">4</cx:pt>
          <cx:pt idx="2809">3</cx:pt>
          <cx:pt idx="2810">4</cx:pt>
          <cx:pt idx="2811">3</cx:pt>
          <cx:pt idx="2812">3</cx:pt>
          <cx:pt idx="2813">5</cx:pt>
          <cx:pt idx="2814">2</cx:pt>
          <cx:pt idx="2815">4</cx:pt>
          <cx:pt idx="2816">9</cx:pt>
          <cx:pt idx="2817">18</cx:pt>
          <cx:pt idx="2818">2</cx:pt>
          <cx:pt idx="2819">3</cx:pt>
          <cx:pt idx="2820">15</cx:pt>
          <cx:pt idx="2821">1</cx:pt>
          <cx:pt idx="2822">2</cx:pt>
          <cx:pt idx="2823">3</cx:pt>
          <cx:pt idx="2824">2</cx:pt>
          <cx:pt idx="2825">2</cx:pt>
          <cx:pt idx="2826">3</cx:pt>
          <cx:pt idx="2827">3</cx:pt>
          <cx:pt idx="2828">2</cx:pt>
          <cx:pt idx="2829">3</cx:pt>
          <cx:pt idx="2830">4</cx:pt>
          <cx:pt idx="2831">19</cx:pt>
          <cx:pt idx="2832">8</cx:pt>
          <cx:pt idx="2833">2</cx:pt>
          <cx:pt idx="2834">3</cx:pt>
          <cx:pt idx="2835">1</cx:pt>
          <cx:pt idx="2836">3</cx:pt>
          <cx:pt idx="2837">2</cx:pt>
          <cx:pt idx="2838">9</cx:pt>
          <cx:pt idx="2839">2</cx:pt>
          <cx:pt idx="2840">10</cx:pt>
          <cx:pt idx="2841">11</cx:pt>
          <cx:pt idx="2842">17</cx:pt>
          <cx:pt idx="2843">2</cx:pt>
          <cx:pt idx="2844">2</cx:pt>
          <cx:pt idx="2845">4</cx:pt>
          <cx:pt idx="2846">16</cx:pt>
          <cx:pt idx="2847">3</cx:pt>
          <cx:pt idx="2848">8</cx:pt>
          <cx:pt idx="2849">2</cx:pt>
          <cx:pt idx="2850">2</cx:pt>
          <cx:pt idx="2851">3</cx:pt>
          <cx:pt idx="2852">5</cx:pt>
          <cx:pt idx="2853">3</cx:pt>
          <cx:pt idx="2854">2</cx:pt>
          <cx:pt idx="2855">3</cx:pt>
          <cx:pt idx="2856">2</cx:pt>
          <cx:pt idx="2857">5</cx:pt>
          <cx:pt idx="2858">2</cx:pt>
          <cx:pt idx="2859">5</cx:pt>
          <cx:pt idx="2860">3</cx:pt>
          <cx:pt idx="2861">8</cx:pt>
          <cx:pt idx="2862">4</cx:pt>
          <cx:pt idx="2863">8</cx:pt>
          <cx:pt idx="2864">3</cx:pt>
          <cx:pt idx="2865">2</cx:pt>
          <cx:pt idx="2866">2</cx:pt>
          <cx:pt idx="2867">10</cx:pt>
          <cx:pt idx="2868">29</cx:pt>
          <cx:pt idx="2869">10</cx:pt>
          <cx:pt idx="2870">2</cx:pt>
          <cx:pt idx="2871">3</cx:pt>
          <cx:pt idx="2872">2</cx:pt>
          <cx:pt idx="2873">2</cx:pt>
          <cx:pt idx="2874">4</cx:pt>
          <cx:pt idx="2875">2</cx:pt>
          <cx:pt idx="2876">5</cx:pt>
          <cx:pt idx="2877">2</cx:pt>
          <cx:pt idx="2878">2</cx:pt>
          <cx:pt idx="2879">3</cx:pt>
          <cx:pt idx="2880">2</cx:pt>
          <cx:pt idx="2881">8</cx:pt>
          <cx:pt idx="2882">2</cx:pt>
          <cx:pt idx="2883">9</cx:pt>
          <cx:pt idx="2884">4</cx:pt>
          <cx:pt idx="2885">3</cx:pt>
          <cx:pt idx="2886">2</cx:pt>
          <cx:pt idx="2887">3</cx:pt>
          <cx:pt idx="2888">3</cx:pt>
          <cx:pt idx="2889">1</cx:pt>
          <cx:pt idx="2890">12</cx:pt>
          <cx:pt idx="2891">1</cx:pt>
          <cx:pt idx="2892">24</cx:pt>
          <cx:pt idx="2893">1</cx:pt>
          <cx:pt idx="2894">2</cx:pt>
          <cx:pt idx="2895">8</cx:pt>
          <cx:pt idx="2896">1</cx:pt>
          <cx:pt idx="2897">1</cx:pt>
          <cx:pt idx="2898">1</cx:pt>
          <cx:pt idx="2899">1</cx:pt>
          <cx:pt idx="2900">1</cx:pt>
          <cx:pt idx="2901">1</cx:pt>
          <cx:pt idx="2902">1</cx:pt>
          <cx:pt idx="2903">1</cx:pt>
          <cx:pt idx="2904">1</cx:pt>
          <cx:pt idx="2905">1</cx:pt>
          <cx:pt idx="2906">1</cx:pt>
          <cx:pt idx="2907">1</cx:pt>
          <cx:pt idx="2908">1</cx:pt>
          <cx:pt idx="2909">1</cx:pt>
          <cx:pt idx="2910">1</cx:pt>
          <cx:pt idx="2911">1</cx:pt>
          <cx:pt idx="2912">1</cx:pt>
          <cx:pt idx="2913">1</cx:pt>
          <cx:pt idx="2914">1</cx:pt>
          <cx:pt idx="2915">1</cx:pt>
          <cx:pt idx="2916">1</cx:pt>
          <cx:pt idx="2917">1</cx:pt>
          <cx:pt idx="2918">1</cx:pt>
          <cx:pt idx="2919">1</cx:pt>
          <cx:pt idx="2920">1</cx:pt>
          <cx:pt idx="2921">1</cx:pt>
          <cx:pt idx="2922">1</cx:pt>
          <cx:pt idx="2923">1</cx:pt>
          <cx:pt idx="2924">1</cx:pt>
          <cx:pt idx="2925">1</cx:pt>
          <cx:pt idx="2926">1</cx:pt>
          <cx:pt idx="2927">1</cx:pt>
          <cx:pt idx="2928">1</cx:pt>
        </cx:lvl>
      </cx:numDim>
    </cx:data>
  </cx:chartData>
  <cx:chart>
    <cx:title pos="t" align="ctr" overlay="0">
      <cx:tx>
        <cx:txData>
          <cx:v>How many days have last between sending of mail and recieving the answer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r>
            <a:rPr lang="en-GB" sz="1400" b="0" i="0" u="none" strike="noStrike" baseline="0">
              <a:solidFill>
                <a:sysClr val="windowText" lastClr="000000">
                  <a:lumMod val="65000"/>
                  <a:lumOff val="35000"/>
                </a:sysClr>
              </a:solidFill>
              <a:latin typeface="Calibri" panose="020F0502020204030204"/>
            </a:rPr>
            <a:t>How many days have last between sending of mail and recieving the answer</a:t>
          </a:r>
        </a:p>
      </cx:txPr>
    </cx:title>
    <cx:plotArea>
      <cx:plotAreaRegion>
        <cx:series layoutId="clusteredColumn" uniqueId="{2EADB706-BCA4-47AA-8DCF-2F0F15D26F4F}">
          <cx:dataId val="0"/>
          <cx:layoutPr>
            <cx:binning intervalClosed="r"/>
          </cx:layoutPr>
        </cx:series>
      </cx:plotAreaRegion>
      <cx:axis id="0" hidden="1">
        <cx:catScaling gapWidth="0"/>
        <cx:tickLabels/>
      </cx:axis>
      <cx:axis id="1">
        <cx:valScaling max="35" min="0"/>
        <cx:majorGridlines/>
        <cx:tickLabels/>
      </cx:axis>
    </cx:plotArea>
  </cx:chart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data_experiment!$G$2:$G$2933</cx:f>
        <cx:lvl ptCount="2932" formatCode="Standard">
          <cx:pt idx="0">0.050000000000000003</cx:pt>
          <cx:pt idx="1">0.050000000000000003</cx:pt>
          <cx:pt idx="2">0.050000000000000003</cx:pt>
          <cx:pt idx="3">0.050000000000000003</cx:pt>
          <cx:pt idx="4">0.050000000000000003</cx:pt>
          <cx:pt idx="5">0.050000000000000003</cx:pt>
          <cx:pt idx="6">0.050000000000000003</cx:pt>
          <cx:pt idx="7">0.050000000000000003</cx:pt>
          <cx:pt idx="8">0.050000000000000003</cx:pt>
          <cx:pt idx="9">0.050000000000000003</cx:pt>
          <cx:pt idx="10">0.050000000000000003</cx:pt>
          <cx:pt idx="11">0.050000000000000003</cx:pt>
          <cx:pt idx="12">0.050000000000000003</cx:pt>
          <cx:pt idx="13">0.050000000000000003</cx:pt>
          <cx:pt idx="14">0.050000000000000003</cx:pt>
          <cx:pt idx="15">0.050000000000000003</cx:pt>
          <cx:pt idx="16">0.050000000000000003</cx:pt>
          <cx:pt idx="17">0.050000000000000003</cx:pt>
          <cx:pt idx="18">0.050000000000000003</cx:pt>
          <cx:pt idx="19">0.050000000000000003</cx:pt>
          <cx:pt idx="20">0.050000000000000003</cx:pt>
          <cx:pt idx="21">0.050000000000000003</cx:pt>
          <cx:pt idx="22">0.050000000000000003</cx:pt>
          <cx:pt idx="23">0.050000000000000003</cx:pt>
          <cx:pt idx="24">0.050000000000000003</cx:pt>
          <cx:pt idx="25">0.050000000000000003</cx:pt>
          <cx:pt idx="26">0.050000000000000003</cx:pt>
          <cx:pt idx="27">0.050000000000000003</cx:pt>
          <cx:pt idx="28">0.050000000000000003</cx:pt>
          <cx:pt idx="29">0.050000000000000003</cx:pt>
          <cx:pt idx="30">0.050000000000000003</cx:pt>
          <cx:pt idx="31">0.050000000000000003</cx:pt>
          <cx:pt idx="32">0.050000000000000003</cx:pt>
          <cx:pt idx="33">0.050000000000000003</cx:pt>
          <cx:pt idx="34">0.050000000000000003</cx:pt>
          <cx:pt idx="35">0.050000000000000003</cx:pt>
          <cx:pt idx="36">0.050000000000000003</cx:pt>
          <cx:pt idx="37">0.050000000000000003</cx:pt>
          <cx:pt idx="38">0.050000000000000003</cx:pt>
          <cx:pt idx="39">0.050000000000000003</cx:pt>
          <cx:pt idx="40">0.050000000000000003</cx:pt>
          <cx:pt idx="41">0.050000000000000003</cx:pt>
          <cx:pt idx="42">0.050000000000000003</cx:pt>
          <cx:pt idx="43">0.050000000000000003</cx:pt>
          <cx:pt idx="44">0.050000000000000003</cx:pt>
          <cx:pt idx="45">0.050000000000000003</cx:pt>
          <cx:pt idx="46">0.050000000000000003</cx:pt>
          <cx:pt idx="47">0.050000000000000003</cx:pt>
          <cx:pt idx="48">0.050000000000000003</cx:pt>
          <cx:pt idx="49">0.050000000000000003</cx:pt>
          <cx:pt idx="50">0.050000000000000003</cx:pt>
          <cx:pt idx="51">0.050000000000000003</cx:pt>
          <cx:pt idx="52">0.050000000000000003</cx:pt>
          <cx:pt idx="53">0.050000000000000003</cx:pt>
          <cx:pt idx="54">0.050000000000000003</cx:pt>
          <cx:pt idx="55">0.050000000000000003</cx:pt>
          <cx:pt idx="56">0.050000000000000003</cx:pt>
          <cx:pt idx="57">0.050000000000000003</cx:pt>
          <cx:pt idx="58">0.050000000000000003</cx:pt>
          <cx:pt idx="59">0.050000000000000003</cx:pt>
          <cx:pt idx="60">0.050000000000000003</cx:pt>
          <cx:pt idx="61">0.050000000000000003</cx:pt>
          <cx:pt idx="62">0.050000000000000003</cx:pt>
          <cx:pt idx="63">0.050000000000000003</cx:pt>
          <cx:pt idx="64">0.050000000000000003</cx:pt>
          <cx:pt idx="65">0.050000000000000003</cx:pt>
          <cx:pt idx="66">0.050000000000000003</cx:pt>
          <cx:pt idx="67">0.050000000000000003</cx:pt>
          <cx:pt idx="68">0.050000000000000003</cx:pt>
          <cx:pt idx="69">0.050000000000000003</cx:pt>
          <cx:pt idx="70">0.050000000000000003</cx:pt>
          <cx:pt idx="71">0.050000000000000003</cx:pt>
          <cx:pt idx="72">0.050000000000000003</cx:pt>
          <cx:pt idx="73">0.050000000000000003</cx:pt>
          <cx:pt idx="74">0.050000000000000003</cx:pt>
          <cx:pt idx="75">0.050000000000000003</cx:pt>
          <cx:pt idx="76">0.050000000000000003</cx:pt>
          <cx:pt idx="77">0.050000000000000003</cx:pt>
          <cx:pt idx="78">0.050000000000000003</cx:pt>
          <cx:pt idx="79">0.050000000000000003</cx:pt>
          <cx:pt idx="80">0.050000000000000003</cx:pt>
          <cx:pt idx="81">0.050000000000000003</cx:pt>
          <cx:pt idx="82">0.050000000000000003</cx:pt>
          <cx:pt idx="83">0.050000000000000003</cx:pt>
          <cx:pt idx="84">0.050000000000000003</cx:pt>
          <cx:pt idx="85">0.050000000000000003</cx:pt>
          <cx:pt idx="86">0.050000000000000003</cx:pt>
          <cx:pt idx="87">0.050000000000000003</cx:pt>
          <cx:pt idx="88">0.050000000000000003</cx:pt>
          <cx:pt idx="89">0.050000000000000003</cx:pt>
          <cx:pt idx="90">0.050000000000000003</cx:pt>
          <cx:pt idx="91">0.050000000000000003</cx:pt>
          <cx:pt idx="92">0.050000000000000003</cx:pt>
          <cx:pt idx="93">0.050000000000000003</cx:pt>
          <cx:pt idx="94">0.050000000000000003</cx:pt>
          <cx:pt idx="95">0.050000000000000003</cx:pt>
          <cx:pt idx="96">0.050000000000000003</cx:pt>
          <cx:pt idx="97">0.050000000000000003</cx:pt>
          <cx:pt idx="98">0.050000000000000003</cx:pt>
          <cx:pt idx="99">0.050000000000000003</cx:pt>
          <cx:pt idx="100">0.050000000000000003</cx:pt>
          <cx:pt idx="101">0.050000000000000003</cx:pt>
          <cx:pt idx="102">0.050000000000000003</cx:pt>
          <cx:pt idx="103">0.050000000000000003</cx:pt>
          <cx:pt idx="104">0.050000000000000003</cx:pt>
          <cx:pt idx="105">0.050000000000000003</cx:pt>
          <cx:pt idx="106">0.050000000000000003</cx:pt>
          <cx:pt idx="107">0.050000000000000003</cx:pt>
          <cx:pt idx="108">0.050000000000000003</cx:pt>
          <cx:pt idx="109">0.050000000000000003</cx:pt>
          <cx:pt idx="110">0.050000000000000003</cx:pt>
          <cx:pt idx="111">0.050000000000000003</cx:pt>
          <cx:pt idx="112">0.050000000000000003</cx:pt>
          <cx:pt idx="113">0.050000000000000003</cx:pt>
          <cx:pt idx="114">0.050000000000000003</cx:pt>
          <cx:pt idx="115">0.050000000000000003</cx:pt>
          <cx:pt idx="116">0.050000000000000003</cx:pt>
          <cx:pt idx="117">0.050000000000000003</cx:pt>
          <cx:pt idx="118">0.050000000000000003</cx:pt>
          <cx:pt idx="119">0.050000000000000003</cx:pt>
          <cx:pt idx="120">0.050000000000000003</cx:pt>
          <cx:pt idx="121">0.050000000000000003</cx:pt>
          <cx:pt idx="122">0.050000000000000003</cx:pt>
          <cx:pt idx="123">0.050000000000000003</cx:pt>
          <cx:pt idx="124">0.050000000000000003</cx:pt>
          <cx:pt idx="125">0.050000000000000003</cx:pt>
          <cx:pt idx="126">0.050000000000000003</cx:pt>
          <cx:pt idx="127">0.050000000000000003</cx:pt>
          <cx:pt idx="128">0.050000000000000003</cx:pt>
          <cx:pt idx="129">0.050000000000000003</cx:pt>
          <cx:pt idx="130">0.050000000000000003</cx:pt>
          <cx:pt idx="131">0.050000000000000003</cx:pt>
          <cx:pt idx="132">0.050000000000000003</cx:pt>
          <cx:pt idx="133">0.050000000000000003</cx:pt>
          <cx:pt idx="134">0.050000000000000003</cx:pt>
          <cx:pt idx="135">0.050000000000000003</cx:pt>
          <cx:pt idx="136">0.050000000000000003</cx:pt>
          <cx:pt idx="137">0.050000000000000003</cx:pt>
          <cx:pt idx="138">0.050000000000000003</cx:pt>
          <cx:pt idx="139">0.050000000000000003</cx:pt>
          <cx:pt idx="140">0.050000000000000003</cx:pt>
          <cx:pt idx="141">0.050000000000000003</cx:pt>
          <cx:pt idx="142">0.050000000000000003</cx:pt>
          <cx:pt idx="143">0.050000000000000003</cx:pt>
          <cx:pt idx="144">0.050000000000000003</cx:pt>
          <cx:pt idx="145">0.050000000000000003</cx:pt>
          <cx:pt idx="146">0.050000000000000003</cx:pt>
          <cx:pt idx="147">0.050000000000000003</cx:pt>
          <cx:pt idx="148">0.050000000000000003</cx:pt>
          <cx:pt idx="149">0.050000000000000003</cx:pt>
          <cx:pt idx="150">0.050000000000000003</cx:pt>
          <cx:pt idx="151">0.050000000000000003</cx:pt>
          <cx:pt idx="152">0.050000000000000003</cx:pt>
          <cx:pt idx="153">0.050000000000000003</cx:pt>
          <cx:pt idx="154">0.050000000000000003</cx:pt>
          <cx:pt idx="155">0.050000000000000003</cx:pt>
          <cx:pt idx="156">0.050000000000000003</cx:pt>
          <cx:pt idx="157">0.050000000000000003</cx:pt>
          <cx:pt idx="158">0.050000000000000003</cx:pt>
          <cx:pt idx="159">0.050000000000000003</cx:pt>
          <cx:pt idx="160">0.050000000000000003</cx:pt>
          <cx:pt idx="161">0.050000000000000003</cx:pt>
          <cx:pt idx="162">0.050000000000000003</cx:pt>
          <cx:pt idx="163">0.050000000000000003</cx:pt>
          <cx:pt idx="164">0.050000000000000003</cx:pt>
          <cx:pt idx="165">0.050000000000000003</cx:pt>
          <cx:pt idx="166">0.050000000000000003</cx:pt>
          <cx:pt idx="167">0.050000000000000003</cx:pt>
          <cx:pt idx="168">0.050000000000000003</cx:pt>
          <cx:pt idx="169">0.050000000000000003</cx:pt>
          <cx:pt idx="170">0.050000000000000003</cx:pt>
          <cx:pt idx="171">0.050000000000000003</cx:pt>
          <cx:pt idx="172">0.050000000000000003</cx:pt>
          <cx:pt idx="173">0.050000000000000003</cx:pt>
          <cx:pt idx="174">0.050000000000000003</cx:pt>
          <cx:pt idx="175">0.050000000000000003</cx:pt>
          <cx:pt idx="176">0.050000000000000003</cx:pt>
          <cx:pt idx="177">0.050000000000000003</cx:pt>
          <cx:pt idx="178">0.050000000000000003</cx:pt>
          <cx:pt idx="179">0.050000000000000003</cx:pt>
          <cx:pt idx="180">0.050000000000000003</cx:pt>
          <cx:pt idx="181">0.050000000000000003</cx:pt>
          <cx:pt idx="182">0.050000000000000003</cx:pt>
          <cx:pt idx="183">0.050000000000000003</cx:pt>
          <cx:pt idx="184">0.050000000000000003</cx:pt>
          <cx:pt idx="185">0.050000000000000003</cx:pt>
          <cx:pt idx="186">0.050000000000000003</cx:pt>
          <cx:pt idx="187">0.050000000000000003</cx:pt>
          <cx:pt idx="188">0.050000000000000003</cx:pt>
          <cx:pt idx="189">0.050000000000000003</cx:pt>
          <cx:pt idx="190">0.050000000000000003</cx:pt>
          <cx:pt idx="191">0.050000000000000003</cx:pt>
          <cx:pt idx="192">0.050000000000000003</cx:pt>
          <cx:pt idx="193">0.050000000000000003</cx:pt>
          <cx:pt idx="194">0.050000000000000003</cx:pt>
          <cx:pt idx="195">0.050000000000000003</cx:pt>
          <cx:pt idx="196">0.050000000000000003</cx:pt>
          <cx:pt idx="197">0.050000000000000003</cx:pt>
          <cx:pt idx="198">0.050000000000000003</cx:pt>
          <cx:pt idx="199">0.050000000000000003</cx:pt>
          <cx:pt idx="200">0.050000000000000003</cx:pt>
          <cx:pt idx="201">0.050000000000000003</cx:pt>
          <cx:pt idx="202">0.050000000000000003</cx:pt>
          <cx:pt idx="203">0.050000000000000003</cx:pt>
          <cx:pt idx="204">0.050000000000000003</cx:pt>
          <cx:pt idx="205">0.050000000000000003</cx:pt>
          <cx:pt idx="206">0.050000000000000003</cx:pt>
          <cx:pt idx="207">0.050000000000000003</cx:pt>
          <cx:pt idx="208">0.050000000000000003</cx:pt>
          <cx:pt idx="209">0.050000000000000003</cx:pt>
          <cx:pt idx="210">0.050000000000000003</cx:pt>
          <cx:pt idx="211">0.050000000000000003</cx:pt>
          <cx:pt idx="212">0.050000000000000003</cx:pt>
          <cx:pt idx="213">0.050000000000000003</cx:pt>
          <cx:pt idx="214">0.050000000000000003</cx:pt>
          <cx:pt idx="215">0.050000000000000003</cx:pt>
          <cx:pt idx="216">0.050000000000000003</cx:pt>
          <cx:pt idx="217">0.050000000000000003</cx:pt>
          <cx:pt idx="218">0.050000000000000003</cx:pt>
          <cx:pt idx="219">0.050000000000000003</cx:pt>
          <cx:pt idx="220">0.050000000000000003</cx:pt>
          <cx:pt idx="221">0.050000000000000003</cx:pt>
          <cx:pt idx="222">0.050000000000000003</cx:pt>
          <cx:pt idx="223">0.050000000000000003</cx:pt>
          <cx:pt idx="224">0.050000000000000003</cx:pt>
          <cx:pt idx="225">0.050000000000000003</cx:pt>
          <cx:pt idx="226">0.050000000000000003</cx:pt>
          <cx:pt idx="227">0.050000000000000003</cx:pt>
          <cx:pt idx="228">0.050000000000000003</cx:pt>
          <cx:pt idx="229">0.050000000000000003</cx:pt>
          <cx:pt idx="230">0.050000000000000003</cx:pt>
          <cx:pt idx="231">0.050000000000000003</cx:pt>
          <cx:pt idx="232">0.050000000000000003</cx:pt>
          <cx:pt idx="233">0.050000000000000003</cx:pt>
          <cx:pt idx="234">0.050000000000000003</cx:pt>
          <cx:pt idx="235">0.050000000000000003</cx:pt>
          <cx:pt idx="236">0.050000000000000003</cx:pt>
          <cx:pt idx="237">0.050000000000000003</cx:pt>
          <cx:pt idx="238">0.050000000000000003</cx:pt>
          <cx:pt idx="239">0.050000000000000003</cx:pt>
          <cx:pt idx="240">0.050000000000000003</cx:pt>
          <cx:pt idx="241">0.050000000000000003</cx:pt>
          <cx:pt idx="242">0.050000000000000003</cx:pt>
          <cx:pt idx="243">0.050000000000000003</cx:pt>
          <cx:pt idx="244">0.050000000000000003</cx:pt>
          <cx:pt idx="245">0.050000000000000003</cx:pt>
          <cx:pt idx="246">0.050000000000000003</cx:pt>
          <cx:pt idx="247">0.050000000000000003</cx:pt>
          <cx:pt idx="248">0.050000000000000003</cx:pt>
          <cx:pt idx="249">0.050000000000000003</cx:pt>
          <cx:pt idx="250">0.050000000000000003</cx:pt>
          <cx:pt idx="251">0.050000000000000003</cx:pt>
          <cx:pt idx="252">0.050000000000000003</cx:pt>
          <cx:pt idx="253">0.050000000000000003</cx:pt>
          <cx:pt idx="254">0.050000000000000003</cx:pt>
          <cx:pt idx="255">0.050000000000000003</cx:pt>
          <cx:pt idx="256">0.050000000000000003</cx:pt>
          <cx:pt idx="257">0.050000000000000003</cx:pt>
          <cx:pt idx="258">0.050000000000000003</cx:pt>
          <cx:pt idx="259">0.050000000000000003</cx:pt>
          <cx:pt idx="260">0.050000000000000003</cx:pt>
          <cx:pt idx="261">0.050000000000000003</cx:pt>
          <cx:pt idx="262">0.050000000000000003</cx:pt>
          <cx:pt idx="263">0.050000000000000003</cx:pt>
          <cx:pt idx="264">0.050000000000000003</cx:pt>
          <cx:pt idx="265">0.050000000000000003</cx:pt>
          <cx:pt idx="266">0.050000000000000003</cx:pt>
          <cx:pt idx="267">0.050000000000000003</cx:pt>
          <cx:pt idx="268">0.050000000000000003</cx:pt>
          <cx:pt idx="269">0.050000000000000003</cx:pt>
          <cx:pt idx="270">0.050000000000000003</cx:pt>
          <cx:pt idx="271">0.050000000000000003</cx:pt>
          <cx:pt idx="272">0.050000000000000003</cx:pt>
          <cx:pt idx="273">0.050000000000000003</cx:pt>
          <cx:pt idx="274">0.050000000000000003</cx:pt>
          <cx:pt idx="275">0.050000000000000003</cx:pt>
          <cx:pt idx="276">0.050000000000000003</cx:pt>
          <cx:pt idx="277">0.050000000000000003</cx:pt>
          <cx:pt idx="278">0.050000000000000003</cx:pt>
          <cx:pt idx="279">0.050000000000000003</cx:pt>
          <cx:pt idx="280">0.050000000000000003</cx:pt>
          <cx:pt idx="281">0.050000000000000003</cx:pt>
          <cx:pt idx="282">0.050000000000000003</cx:pt>
          <cx:pt idx="283">0.050000000000000003</cx:pt>
          <cx:pt idx="284">0.050000000000000003</cx:pt>
          <cx:pt idx="285">0.050000000000000003</cx:pt>
          <cx:pt idx="286">0.050000000000000003</cx:pt>
          <cx:pt idx="287">0.050000000000000003</cx:pt>
          <cx:pt idx="288">0.050000000000000003</cx:pt>
          <cx:pt idx="289">0.050000000000000003</cx:pt>
          <cx:pt idx="290">0.050000000000000003</cx:pt>
          <cx:pt idx="291">0.050000000000000003</cx:pt>
          <cx:pt idx="292">0.050000000000000003</cx:pt>
          <cx:pt idx="293">0.050000000000000003</cx:pt>
          <cx:pt idx="294">0.050000000000000003</cx:pt>
          <cx:pt idx="295">0.050000000000000003</cx:pt>
          <cx:pt idx="296">0.050000000000000003</cx:pt>
          <cx:pt idx="297">0.050000000000000003</cx:pt>
          <cx:pt idx="298">0.050000000000000003</cx:pt>
          <cx:pt idx="299">0.050000000000000003</cx:pt>
          <cx:pt idx="300">0.050000000000000003</cx:pt>
          <cx:pt idx="301">0.050000000000000003</cx:pt>
          <cx:pt idx="302">0.050000000000000003</cx:pt>
          <cx:pt idx="303">0.050000000000000003</cx:pt>
          <cx:pt idx="304">0.050000000000000003</cx:pt>
          <cx:pt idx="305">0.050000000000000003</cx:pt>
          <cx:pt idx="306">0.050000000000000003</cx:pt>
          <cx:pt idx="307">0.050000000000000003</cx:pt>
          <cx:pt idx="308">0.050000000000000003</cx:pt>
          <cx:pt idx="309">0.050000000000000003</cx:pt>
          <cx:pt idx="310">0.050000000000000003</cx:pt>
          <cx:pt idx="311">0.050000000000000003</cx:pt>
          <cx:pt idx="312">0.050000000000000003</cx:pt>
          <cx:pt idx="313">0.050000000000000003</cx:pt>
          <cx:pt idx="314">0.050000000000000003</cx:pt>
          <cx:pt idx="315">0.050000000000000003</cx:pt>
          <cx:pt idx="316">0.050000000000000003</cx:pt>
          <cx:pt idx="317">0.050000000000000003</cx:pt>
          <cx:pt idx="318">0.050000000000000003</cx:pt>
          <cx:pt idx="319">0.050000000000000003</cx:pt>
          <cx:pt idx="320">0.050000000000000003</cx:pt>
          <cx:pt idx="321">0.050000000000000003</cx:pt>
          <cx:pt idx="322">0.050000000000000003</cx:pt>
          <cx:pt idx="323">0.050000000000000003</cx:pt>
          <cx:pt idx="324">0.050000000000000003</cx:pt>
          <cx:pt idx="325">0.050000000000000003</cx:pt>
          <cx:pt idx="326">0.050000000000000003</cx:pt>
          <cx:pt idx="327">0.050000000000000003</cx:pt>
          <cx:pt idx="328">0.050000000000000003</cx:pt>
          <cx:pt idx="329">0.050000000000000003</cx:pt>
          <cx:pt idx="330">0.050000000000000003</cx:pt>
          <cx:pt idx="331">0.050000000000000003</cx:pt>
          <cx:pt idx="332">0.050000000000000003</cx:pt>
          <cx:pt idx="333">0.050000000000000003</cx:pt>
          <cx:pt idx="334">0.050000000000000003</cx:pt>
          <cx:pt idx="335">0.050000000000000003</cx:pt>
          <cx:pt idx="336">0.050000000000000003</cx:pt>
          <cx:pt idx="337">0.050000000000000003</cx:pt>
          <cx:pt idx="338">0.050000000000000003</cx:pt>
          <cx:pt idx="339">0.050000000000000003</cx:pt>
          <cx:pt idx="340">0.050000000000000003</cx:pt>
          <cx:pt idx="341">0.050000000000000003</cx:pt>
          <cx:pt idx="342">0.050000000000000003</cx:pt>
          <cx:pt idx="343">0.050000000000000003</cx:pt>
          <cx:pt idx="344">0.050000000000000003</cx:pt>
          <cx:pt idx="345">0.050000000000000003</cx:pt>
          <cx:pt idx="346">0.050000000000000003</cx:pt>
          <cx:pt idx="347">0.050000000000000003</cx:pt>
          <cx:pt idx="348">0.050000000000000003</cx:pt>
          <cx:pt idx="349">0.050000000000000003</cx:pt>
          <cx:pt idx="350">0.050000000000000003</cx:pt>
          <cx:pt idx="351">0.050000000000000003</cx:pt>
          <cx:pt idx="352">0.050000000000000003</cx:pt>
          <cx:pt idx="353">0.050000000000000003</cx:pt>
          <cx:pt idx="354">0.050000000000000003</cx:pt>
          <cx:pt idx="355">0.050000000000000003</cx:pt>
          <cx:pt idx="356">0.050000000000000003</cx:pt>
          <cx:pt idx="357">0.050000000000000003</cx:pt>
          <cx:pt idx="358">0.050000000000000003</cx:pt>
          <cx:pt idx="359">0.050000000000000003</cx:pt>
          <cx:pt idx="360">0.050000000000000003</cx:pt>
          <cx:pt idx="361">0.050000000000000003</cx:pt>
          <cx:pt idx="362">0.050000000000000003</cx:pt>
          <cx:pt idx="363">0.050000000000000003</cx:pt>
          <cx:pt idx="364">0.050000000000000003</cx:pt>
          <cx:pt idx="365">0.050000000000000003</cx:pt>
          <cx:pt idx="366">0.050000000000000003</cx:pt>
          <cx:pt idx="367">0.050000000000000003</cx:pt>
          <cx:pt idx="368">0.050000000000000003</cx:pt>
          <cx:pt idx="369">0.050000000000000003</cx:pt>
          <cx:pt idx="370">0.050000000000000003</cx:pt>
          <cx:pt idx="371">0.050000000000000003</cx:pt>
          <cx:pt idx="372">0.050000000000000003</cx:pt>
          <cx:pt idx="373">0.050000000000000003</cx:pt>
          <cx:pt idx="374">0.050000000000000003</cx:pt>
          <cx:pt idx="375">0.050000000000000003</cx:pt>
          <cx:pt idx="376">0.050000000000000003</cx:pt>
          <cx:pt idx="377">0.050000000000000003</cx:pt>
          <cx:pt idx="378">0.050000000000000003</cx:pt>
          <cx:pt idx="379">0.050000000000000003</cx:pt>
          <cx:pt idx="380">0.050000000000000003</cx:pt>
          <cx:pt idx="381">0.050000000000000003</cx:pt>
          <cx:pt idx="382">0.050000000000000003</cx:pt>
          <cx:pt idx="383">0.050000000000000003</cx:pt>
          <cx:pt idx="384">0.050000000000000003</cx:pt>
          <cx:pt idx="385">0.050000000000000003</cx:pt>
          <cx:pt idx="386">0.050000000000000003</cx:pt>
          <cx:pt idx="387">0.050000000000000003</cx:pt>
          <cx:pt idx="388">0.050000000000000003</cx:pt>
          <cx:pt idx="389">0.050000000000000003</cx:pt>
          <cx:pt idx="390">0.050000000000000003</cx:pt>
          <cx:pt idx="391">0.050000000000000003</cx:pt>
          <cx:pt idx="392">0.050000000000000003</cx:pt>
          <cx:pt idx="393">0.050000000000000003</cx:pt>
          <cx:pt idx="394">0.050000000000000003</cx:pt>
          <cx:pt idx="395">0.050000000000000003</cx:pt>
          <cx:pt idx="396">0.050000000000000003</cx:pt>
          <cx:pt idx="397">0.050000000000000003</cx:pt>
          <cx:pt idx="398">0.050000000000000003</cx:pt>
          <cx:pt idx="399">0.050000000000000003</cx:pt>
          <cx:pt idx="400">0.050000000000000003</cx:pt>
          <cx:pt idx="401">0.050000000000000003</cx:pt>
          <cx:pt idx="402">0.050000000000000003</cx:pt>
          <cx:pt idx="403">0.050000000000000003</cx:pt>
          <cx:pt idx="404">0.050000000000000003</cx:pt>
          <cx:pt idx="405">0.050000000000000003</cx:pt>
          <cx:pt idx="406">0.050000000000000003</cx:pt>
          <cx:pt idx="407">0.050000000000000003</cx:pt>
          <cx:pt idx="408">0.050000000000000003</cx:pt>
          <cx:pt idx="409">0.050000000000000003</cx:pt>
          <cx:pt idx="410">0.050000000000000003</cx:pt>
          <cx:pt idx="411">0.050000000000000003</cx:pt>
          <cx:pt idx="412">0.050000000000000003</cx:pt>
          <cx:pt idx="413">0.050000000000000003</cx:pt>
          <cx:pt idx="414">0.050000000000000003</cx:pt>
          <cx:pt idx="415">0.050000000000000003</cx:pt>
          <cx:pt idx="416">0.050000000000000003</cx:pt>
          <cx:pt idx="417">0.050000000000000003</cx:pt>
          <cx:pt idx="418">0.050000000000000003</cx:pt>
          <cx:pt idx="419">0.050000000000000003</cx:pt>
          <cx:pt idx="420">0.050000000000000003</cx:pt>
          <cx:pt idx="421">0.050000000000000003</cx:pt>
          <cx:pt idx="422">0.050000000000000003</cx:pt>
          <cx:pt idx="423">0.050000000000000003</cx:pt>
          <cx:pt idx="424">0.050000000000000003</cx:pt>
          <cx:pt idx="425">0.050000000000000003</cx:pt>
          <cx:pt idx="426">0.050000000000000003</cx:pt>
          <cx:pt idx="427">0.050000000000000003</cx:pt>
          <cx:pt idx="428">0.050000000000000003</cx:pt>
          <cx:pt idx="429">0.050000000000000003</cx:pt>
          <cx:pt idx="430">0.050000000000000003</cx:pt>
          <cx:pt idx="431">0.050000000000000003</cx:pt>
          <cx:pt idx="432">0.050000000000000003</cx:pt>
          <cx:pt idx="433">0.050000000000000003</cx:pt>
          <cx:pt idx="434">0.050000000000000003</cx:pt>
          <cx:pt idx="435">0.050000000000000003</cx:pt>
          <cx:pt idx="436">0.050000000000000003</cx:pt>
          <cx:pt idx="437">0.050000000000000003</cx:pt>
          <cx:pt idx="438">0.050000000000000003</cx:pt>
          <cx:pt idx="439">0.050000000000000003</cx:pt>
          <cx:pt idx="440">0.050000000000000003</cx:pt>
          <cx:pt idx="441">0.050000000000000003</cx:pt>
          <cx:pt idx="442">0.050000000000000003</cx:pt>
          <cx:pt idx="443">0.050000000000000003</cx:pt>
          <cx:pt idx="444">0.050000000000000003</cx:pt>
          <cx:pt idx="445">0.050000000000000003</cx:pt>
          <cx:pt idx="446">0.050000000000000003</cx:pt>
          <cx:pt idx="447">0.050000000000000003</cx:pt>
          <cx:pt idx="448">0.050000000000000003</cx:pt>
          <cx:pt idx="449">0.050000000000000003</cx:pt>
          <cx:pt idx="450">0.050000000000000003</cx:pt>
          <cx:pt idx="451">0.050000000000000003</cx:pt>
          <cx:pt idx="452">0.050000000000000003</cx:pt>
          <cx:pt idx="453">0.050000000000000003</cx:pt>
          <cx:pt idx="454">0.050000000000000003</cx:pt>
          <cx:pt idx="455">0.050000000000000003</cx:pt>
          <cx:pt idx="456">0.050000000000000003</cx:pt>
          <cx:pt idx="457">0.050000000000000003</cx:pt>
          <cx:pt idx="458">0.050000000000000003</cx:pt>
          <cx:pt idx="459">0.050000000000000003</cx:pt>
          <cx:pt idx="460">0.050000000000000003</cx:pt>
          <cx:pt idx="461">0.050000000000000003</cx:pt>
          <cx:pt idx="462">0.050000000000000003</cx:pt>
          <cx:pt idx="463">0.050000000000000003</cx:pt>
          <cx:pt idx="464">0.050000000000000003</cx:pt>
          <cx:pt idx="465">0.050000000000000003</cx:pt>
          <cx:pt idx="466">0.050000000000000003</cx:pt>
          <cx:pt idx="467">0.050000000000000003</cx:pt>
          <cx:pt idx="468">0.050000000000000003</cx:pt>
          <cx:pt idx="469">0.050000000000000003</cx:pt>
          <cx:pt idx="470">0.050000000000000003</cx:pt>
          <cx:pt idx="471">0.050000000000000003</cx:pt>
          <cx:pt idx="472">0.050000000000000003</cx:pt>
          <cx:pt idx="473">0.050000000000000003</cx:pt>
          <cx:pt idx="474">0.050000000000000003</cx:pt>
          <cx:pt idx="475">0.050000000000000003</cx:pt>
          <cx:pt idx="476">0.050000000000000003</cx:pt>
          <cx:pt idx="477">0.050000000000000003</cx:pt>
          <cx:pt idx="478">0.050000000000000003</cx:pt>
          <cx:pt idx="479">0.050000000000000003</cx:pt>
          <cx:pt idx="480">0.050000000000000003</cx:pt>
          <cx:pt idx="481">0.050000000000000003</cx:pt>
          <cx:pt idx="482">0.050000000000000003</cx:pt>
          <cx:pt idx="483">0.050000000000000003</cx:pt>
          <cx:pt idx="484">0.050000000000000003</cx:pt>
          <cx:pt idx="485">0.050000000000000003</cx:pt>
          <cx:pt idx="486">0.050000000000000003</cx:pt>
          <cx:pt idx="487">0.050000000000000003</cx:pt>
          <cx:pt idx="488">0.050000000000000003</cx:pt>
          <cx:pt idx="489">0.050000000000000003</cx:pt>
          <cx:pt idx="490">0.050000000000000003</cx:pt>
          <cx:pt idx="491">0.050000000000000003</cx:pt>
          <cx:pt idx="492">0.050000000000000003</cx:pt>
          <cx:pt idx="493">0.050000000000000003</cx:pt>
          <cx:pt idx="494">0.050000000000000003</cx:pt>
          <cx:pt idx="495">0.050000000000000003</cx:pt>
          <cx:pt idx="496">0.050000000000000003</cx:pt>
          <cx:pt idx="497">0.050000000000000003</cx:pt>
          <cx:pt idx="498">0.050000000000000003</cx:pt>
          <cx:pt idx="499">0.050000000000000003</cx:pt>
          <cx:pt idx="500">0.050000000000000003</cx:pt>
          <cx:pt idx="501">0.050000000000000003</cx:pt>
          <cx:pt idx="502">0.050000000000000003</cx:pt>
          <cx:pt idx="503">0.050000000000000003</cx:pt>
          <cx:pt idx="504">0.050000000000000003</cx:pt>
          <cx:pt idx="505">0.050000000000000003</cx:pt>
          <cx:pt idx="506">0.050000000000000003</cx:pt>
          <cx:pt idx="507">0.050000000000000003</cx:pt>
          <cx:pt idx="508">0.050000000000000003</cx:pt>
          <cx:pt idx="509">0.050000000000000003</cx:pt>
          <cx:pt idx="510">0.050000000000000003</cx:pt>
          <cx:pt idx="511">0.050000000000000003</cx:pt>
          <cx:pt idx="512">0.050000000000000003</cx:pt>
          <cx:pt idx="513">0.050000000000000003</cx:pt>
          <cx:pt idx="514">0.050000000000000003</cx:pt>
          <cx:pt idx="515">0.050000000000000003</cx:pt>
          <cx:pt idx="516">0.050000000000000003</cx:pt>
          <cx:pt idx="517">0.050000000000000003</cx:pt>
          <cx:pt idx="518">0.050000000000000003</cx:pt>
          <cx:pt idx="519">0.050000000000000003</cx:pt>
          <cx:pt idx="520">0.050000000000000003</cx:pt>
          <cx:pt idx="521">0.050000000000000003</cx:pt>
          <cx:pt idx="522">0.050000000000000003</cx:pt>
          <cx:pt idx="523">0.050000000000000003</cx:pt>
          <cx:pt idx="524">0.050000000000000003</cx:pt>
          <cx:pt idx="525">0.050000000000000003</cx:pt>
          <cx:pt idx="526">0.050000000000000003</cx:pt>
          <cx:pt idx="527">0.050000000000000003</cx:pt>
          <cx:pt idx="528">0.050000000000000003</cx:pt>
          <cx:pt idx="529">0.050000000000000003</cx:pt>
          <cx:pt idx="530">0.050000000000000003</cx:pt>
          <cx:pt idx="531">0.050000000000000003</cx:pt>
          <cx:pt idx="532">0.050000000000000003</cx:pt>
          <cx:pt idx="533">0.050000000000000003</cx:pt>
          <cx:pt idx="534">0.050000000000000003</cx:pt>
          <cx:pt idx="535">0.050000000000000003</cx:pt>
          <cx:pt idx="536">0.050000000000000003</cx:pt>
          <cx:pt idx="537">0.050000000000000003</cx:pt>
          <cx:pt idx="538">0.050000000000000003</cx:pt>
          <cx:pt idx="539">0.050000000000000003</cx:pt>
          <cx:pt idx="540">0.050000000000000003</cx:pt>
          <cx:pt idx="541">0.050000000000000003</cx:pt>
          <cx:pt idx="542">0.050000000000000003</cx:pt>
          <cx:pt idx="543">0.050000000000000003</cx:pt>
          <cx:pt idx="544">0.050000000000000003</cx:pt>
          <cx:pt idx="545">0.050000000000000003</cx:pt>
          <cx:pt idx="546">0.050000000000000003</cx:pt>
          <cx:pt idx="547">0.050000000000000003</cx:pt>
          <cx:pt idx="548">0.050000000000000003</cx:pt>
          <cx:pt idx="549">0.050000000000000003</cx:pt>
          <cx:pt idx="550">0.050000000000000003</cx:pt>
          <cx:pt idx="551">0.050000000000000003</cx:pt>
          <cx:pt idx="552">0.050000000000000003</cx:pt>
          <cx:pt idx="553">0.050000000000000003</cx:pt>
          <cx:pt idx="554">0.050000000000000003</cx:pt>
          <cx:pt idx="555">0.050000000000000003</cx:pt>
          <cx:pt idx="556">0.050000000000000003</cx:pt>
          <cx:pt idx="557">0.050000000000000003</cx:pt>
          <cx:pt idx="558">0.050000000000000003</cx:pt>
          <cx:pt idx="559">0.050000000000000003</cx:pt>
          <cx:pt idx="560">0.050000000000000003</cx:pt>
          <cx:pt idx="561">0.050000000000000003</cx:pt>
          <cx:pt idx="562">0.050000000000000003</cx:pt>
          <cx:pt idx="563">0.050000000000000003</cx:pt>
          <cx:pt idx="564">0.050000000000000003</cx:pt>
          <cx:pt idx="565">0.050000000000000003</cx:pt>
          <cx:pt idx="566">0.050000000000000003</cx:pt>
          <cx:pt idx="567">0.050000000000000003</cx:pt>
          <cx:pt idx="568">0.050000000000000003</cx:pt>
          <cx:pt idx="569">0.050000000000000003</cx:pt>
          <cx:pt idx="570">0.050000000000000003</cx:pt>
          <cx:pt idx="571">0.050000000000000003</cx:pt>
          <cx:pt idx="572">0.050000000000000003</cx:pt>
          <cx:pt idx="573">0.050000000000000003</cx:pt>
          <cx:pt idx="574">0.050000000000000003</cx:pt>
          <cx:pt idx="575">0.050000000000000003</cx:pt>
          <cx:pt idx="576">0.050000000000000003</cx:pt>
          <cx:pt idx="577">0.050000000000000003</cx:pt>
          <cx:pt idx="578">0.050000000000000003</cx:pt>
          <cx:pt idx="579">0.050000000000000003</cx:pt>
          <cx:pt idx="580">0.050000000000000003</cx:pt>
          <cx:pt idx="581">0.050000000000000003</cx:pt>
          <cx:pt idx="582">0.050000000000000003</cx:pt>
          <cx:pt idx="583">0.050000000000000003</cx:pt>
          <cx:pt idx="584">0.050000000000000003</cx:pt>
          <cx:pt idx="585">0.050000000000000003</cx:pt>
          <cx:pt idx="586">0.050000000000000003</cx:pt>
          <cx:pt idx="587">0.050000000000000003</cx:pt>
          <cx:pt idx="588">0.050000000000000003</cx:pt>
          <cx:pt idx="589">0.050000000000000003</cx:pt>
          <cx:pt idx="590">0.050000000000000003</cx:pt>
          <cx:pt idx="591">0.050000000000000003</cx:pt>
          <cx:pt idx="592">0.050000000000000003</cx:pt>
          <cx:pt idx="593">0.050000000000000003</cx:pt>
          <cx:pt idx="594">0.050000000000000003</cx:pt>
          <cx:pt idx="595">0.050000000000000003</cx:pt>
          <cx:pt idx="596">0.050000000000000003</cx:pt>
          <cx:pt idx="597">0.050000000000000003</cx:pt>
          <cx:pt idx="598">0.050000000000000003</cx:pt>
          <cx:pt idx="599">0.050000000000000003</cx:pt>
          <cx:pt idx="600">0.050000000000000003</cx:pt>
          <cx:pt idx="601">0.050000000000000003</cx:pt>
          <cx:pt idx="602">0.050000000000000003</cx:pt>
          <cx:pt idx="603">0.050000000000000003</cx:pt>
          <cx:pt idx="604">0.050000000000000003</cx:pt>
          <cx:pt idx="605">0.050000000000000003</cx:pt>
          <cx:pt idx="606">0.050000000000000003</cx:pt>
          <cx:pt idx="607">0.050000000000000003</cx:pt>
          <cx:pt idx="608">0.050000000000000003</cx:pt>
          <cx:pt idx="609">0.050000000000000003</cx:pt>
          <cx:pt idx="610">0.050000000000000003</cx:pt>
          <cx:pt idx="611">0.050000000000000003</cx:pt>
          <cx:pt idx="612">0.050000000000000003</cx:pt>
          <cx:pt idx="613">0.050000000000000003</cx:pt>
          <cx:pt idx="614">0.050000000000000003</cx:pt>
          <cx:pt idx="615">0.050000000000000003</cx:pt>
          <cx:pt idx="616">0.050000000000000003</cx:pt>
          <cx:pt idx="617">0.050000000000000003</cx:pt>
          <cx:pt idx="618">0.050000000000000003</cx:pt>
          <cx:pt idx="619">0.050000000000000003</cx:pt>
          <cx:pt idx="620">0.050000000000000003</cx:pt>
          <cx:pt idx="621">0.050000000000000003</cx:pt>
          <cx:pt idx="622">0.050000000000000003</cx:pt>
          <cx:pt idx="623">0.050000000000000003</cx:pt>
          <cx:pt idx="624">0.050000000000000003</cx:pt>
          <cx:pt idx="625">0.050000000000000003</cx:pt>
          <cx:pt idx="626">0.050000000000000003</cx:pt>
          <cx:pt idx="627">0.050000000000000003</cx:pt>
          <cx:pt idx="628">0.050000000000000003</cx:pt>
          <cx:pt idx="629">0.050000000000000003</cx:pt>
          <cx:pt idx="630">0.050000000000000003</cx:pt>
          <cx:pt idx="631">0.050000000000000003</cx:pt>
          <cx:pt idx="632">0.050000000000000003</cx:pt>
          <cx:pt idx="633">0.050000000000000003</cx:pt>
          <cx:pt idx="634">0.050000000000000003</cx:pt>
          <cx:pt idx="635">0.050000000000000003</cx:pt>
          <cx:pt idx="636">0.050000000000000003</cx:pt>
          <cx:pt idx="637">0.050000000000000003</cx:pt>
          <cx:pt idx="638">0.050000000000000003</cx:pt>
          <cx:pt idx="639">0.050000000000000003</cx:pt>
          <cx:pt idx="640">0.050000000000000003</cx:pt>
          <cx:pt idx="641">0.050000000000000003</cx:pt>
          <cx:pt idx="642">0.050000000000000003</cx:pt>
          <cx:pt idx="643">0.050000000000000003</cx:pt>
          <cx:pt idx="644">0.050000000000000003</cx:pt>
          <cx:pt idx="645">0.050000000000000003</cx:pt>
          <cx:pt idx="646">0.050000000000000003</cx:pt>
          <cx:pt idx="647">0.050000000000000003</cx:pt>
          <cx:pt idx="648">0.050000000000000003</cx:pt>
          <cx:pt idx="649">0.050000000000000003</cx:pt>
          <cx:pt idx="650">0.050000000000000003</cx:pt>
          <cx:pt idx="651">0.050000000000000003</cx:pt>
          <cx:pt idx="652">0.050000000000000003</cx:pt>
          <cx:pt idx="653">0.050000000000000003</cx:pt>
          <cx:pt idx="654">0.050000000000000003</cx:pt>
          <cx:pt idx="655">0.050000000000000003</cx:pt>
          <cx:pt idx="656">0.050000000000000003</cx:pt>
          <cx:pt idx="657">0.050000000000000003</cx:pt>
          <cx:pt idx="658">0.050000000000000003</cx:pt>
          <cx:pt idx="659">0.050000000000000003</cx:pt>
          <cx:pt idx="660">0.050000000000000003</cx:pt>
          <cx:pt idx="661">0.050000000000000003</cx:pt>
          <cx:pt idx="662">0.050000000000000003</cx:pt>
          <cx:pt idx="663">0.050000000000000003</cx:pt>
          <cx:pt idx="664">0.050000000000000003</cx:pt>
          <cx:pt idx="665">0.050000000000000003</cx:pt>
          <cx:pt idx="666">0.050000000000000003</cx:pt>
          <cx:pt idx="667">0.050000000000000003</cx:pt>
          <cx:pt idx="668">0.050000000000000003</cx:pt>
          <cx:pt idx="669">0.050000000000000003</cx:pt>
          <cx:pt idx="670">0.050000000000000003</cx:pt>
          <cx:pt idx="671">0.050000000000000003</cx:pt>
          <cx:pt idx="672">0.050000000000000003</cx:pt>
          <cx:pt idx="673">0.050000000000000003</cx:pt>
          <cx:pt idx="674">0.050000000000000003</cx:pt>
          <cx:pt idx="675">0.050000000000000003</cx:pt>
          <cx:pt idx="676">0.050000000000000003</cx:pt>
          <cx:pt idx="677">0.050000000000000003</cx:pt>
          <cx:pt idx="678">0.050000000000000003</cx:pt>
          <cx:pt idx="679">0.050000000000000003</cx:pt>
          <cx:pt idx="680">0.050000000000000003</cx:pt>
          <cx:pt idx="681">0.050000000000000003</cx:pt>
          <cx:pt idx="682">0.050000000000000003</cx:pt>
          <cx:pt idx="683">0.050000000000000003</cx:pt>
          <cx:pt idx="684">0.050000000000000003</cx:pt>
          <cx:pt idx="685">0.050000000000000003</cx:pt>
          <cx:pt idx="686">0.050000000000000003</cx:pt>
          <cx:pt idx="687">0.050000000000000003</cx:pt>
          <cx:pt idx="688">0.050000000000000003</cx:pt>
          <cx:pt idx="689">0.050000000000000003</cx:pt>
          <cx:pt idx="690">0.050000000000000003</cx:pt>
          <cx:pt idx="691">0.050000000000000003</cx:pt>
          <cx:pt idx="692">0.050000000000000003</cx:pt>
          <cx:pt idx="693">0.050000000000000003</cx:pt>
          <cx:pt idx="694">0.050000000000000003</cx:pt>
          <cx:pt idx="695">0.050000000000000003</cx:pt>
          <cx:pt idx="696">0.050000000000000003</cx:pt>
          <cx:pt idx="697">0.050000000000000003</cx:pt>
          <cx:pt idx="698">0.050000000000000003</cx:pt>
          <cx:pt idx="699">0.050000000000000003</cx:pt>
          <cx:pt idx="700">0.050000000000000003</cx:pt>
          <cx:pt idx="701">0.050000000000000003</cx:pt>
          <cx:pt idx="702">0.050000000000000003</cx:pt>
          <cx:pt idx="703">0.050000000000000003</cx:pt>
          <cx:pt idx="704">0.050000000000000003</cx:pt>
          <cx:pt idx="705">0.050000000000000003</cx:pt>
          <cx:pt idx="706">0.050000000000000003</cx:pt>
          <cx:pt idx="707">0.050000000000000003</cx:pt>
          <cx:pt idx="708">0.050000000000000003</cx:pt>
          <cx:pt idx="709">0.050000000000000003</cx:pt>
          <cx:pt idx="710">0.050000000000000003</cx:pt>
          <cx:pt idx="711">0.050000000000000003</cx:pt>
          <cx:pt idx="712">0.050000000000000003</cx:pt>
          <cx:pt idx="713">0.050000000000000003</cx:pt>
          <cx:pt idx="714">0.050000000000000003</cx:pt>
          <cx:pt idx="715">0.050000000000000003</cx:pt>
          <cx:pt idx="716">0.050000000000000003</cx:pt>
          <cx:pt idx="717">0.050000000000000003</cx:pt>
          <cx:pt idx="718">0.050000000000000003</cx:pt>
          <cx:pt idx="719">0.050000000000000003</cx:pt>
          <cx:pt idx="720">0.050000000000000003</cx:pt>
          <cx:pt idx="721">0.050000000000000003</cx:pt>
          <cx:pt idx="722">0.050000000000000003</cx:pt>
          <cx:pt idx="723">0.050000000000000003</cx:pt>
          <cx:pt idx="724">0.050000000000000003</cx:pt>
          <cx:pt idx="725">0.050000000000000003</cx:pt>
          <cx:pt idx="726">0.050000000000000003</cx:pt>
          <cx:pt idx="727">0.050000000000000003</cx:pt>
          <cx:pt idx="728">0.050000000000000003</cx:pt>
          <cx:pt idx="729">0.050000000000000003</cx:pt>
          <cx:pt idx="730">0.050000000000000003</cx:pt>
          <cx:pt idx="731">0.050000000000000003</cx:pt>
          <cx:pt idx="732">0.050000000000000003</cx:pt>
          <cx:pt idx="733">0.050000000000000003</cx:pt>
          <cx:pt idx="734">0.050000000000000003</cx:pt>
          <cx:pt idx="735">0.050000000000000003</cx:pt>
          <cx:pt idx="736">0.050000000000000003</cx:pt>
          <cx:pt idx="737">0.050000000000000003</cx:pt>
          <cx:pt idx="738">0.050000000000000003</cx:pt>
          <cx:pt idx="739">0.050000000000000003</cx:pt>
          <cx:pt idx="740">0.050000000000000003</cx:pt>
          <cx:pt idx="741">0.050000000000000003</cx:pt>
          <cx:pt idx="742">0.050000000000000003</cx:pt>
          <cx:pt idx="743">0.050000000000000003</cx:pt>
          <cx:pt idx="744">0.050000000000000003</cx:pt>
          <cx:pt idx="745">0.050000000000000003</cx:pt>
          <cx:pt idx="746">0.050000000000000003</cx:pt>
          <cx:pt idx="747">0.050000000000000003</cx:pt>
          <cx:pt idx="748">0.050000000000000003</cx:pt>
          <cx:pt idx="749">0.050000000000000003</cx:pt>
          <cx:pt idx="750">0.050000000000000003</cx:pt>
          <cx:pt idx="751">0.050000000000000003</cx:pt>
          <cx:pt idx="752">0.050000000000000003</cx:pt>
          <cx:pt idx="753">0.050000000000000003</cx:pt>
          <cx:pt idx="754">0.050000000000000003</cx:pt>
          <cx:pt idx="755">0.050000000000000003</cx:pt>
          <cx:pt idx="756">0.050000000000000003</cx:pt>
          <cx:pt idx="757">0.050000000000000003</cx:pt>
          <cx:pt idx="758">0.050000000000000003</cx:pt>
          <cx:pt idx="759">0.050000000000000003</cx:pt>
          <cx:pt idx="760">0.050000000000000003</cx:pt>
          <cx:pt idx="761">0.050000000000000003</cx:pt>
          <cx:pt idx="762">0.050000000000000003</cx:pt>
          <cx:pt idx="763">0.050000000000000003</cx:pt>
          <cx:pt idx="764">0.050000000000000003</cx:pt>
          <cx:pt idx="765">0.050000000000000003</cx:pt>
          <cx:pt idx="766">0.050000000000000003</cx:pt>
          <cx:pt idx="767">0.050000000000000003</cx:pt>
          <cx:pt idx="768">0.050000000000000003</cx:pt>
          <cx:pt idx="769">0.050000000000000003</cx:pt>
          <cx:pt idx="770">0.050000000000000003</cx:pt>
          <cx:pt idx="771">0.050000000000000003</cx:pt>
          <cx:pt idx="772">0.050000000000000003</cx:pt>
          <cx:pt idx="773">0.050000000000000003</cx:pt>
          <cx:pt idx="774">0.050000000000000003</cx:pt>
          <cx:pt idx="775">0.050000000000000003</cx:pt>
          <cx:pt idx="776">0.050000000000000003</cx:pt>
          <cx:pt idx="777">0.050000000000000003</cx:pt>
          <cx:pt idx="778">0.050000000000000003</cx:pt>
          <cx:pt idx="779">0.050000000000000003</cx:pt>
          <cx:pt idx="780">0.050000000000000003</cx:pt>
          <cx:pt idx="781">0.050000000000000003</cx:pt>
          <cx:pt idx="782">0.050000000000000003</cx:pt>
          <cx:pt idx="783">0.050000000000000003</cx:pt>
          <cx:pt idx="784">0.050000000000000003</cx:pt>
          <cx:pt idx="785">0.050000000000000003</cx:pt>
          <cx:pt idx="786">0.050000000000000003</cx:pt>
          <cx:pt idx="787">0.050000000000000003</cx:pt>
          <cx:pt idx="788">0.050000000000000003</cx:pt>
          <cx:pt idx="789">0.050000000000000003</cx:pt>
          <cx:pt idx="790">0.050000000000000003</cx:pt>
          <cx:pt idx="791">0.050000000000000003</cx:pt>
          <cx:pt idx="792">0.050000000000000003</cx:pt>
          <cx:pt idx="793">0.050000000000000003</cx:pt>
          <cx:pt idx="794">0.050000000000000003</cx:pt>
          <cx:pt idx="795">0.050000000000000003</cx:pt>
          <cx:pt idx="796">0.050000000000000003</cx:pt>
          <cx:pt idx="797">0.050000000000000003</cx:pt>
          <cx:pt idx="798">0.050000000000000003</cx:pt>
          <cx:pt idx="799">0.050000000000000003</cx:pt>
          <cx:pt idx="800">0.050000000000000003</cx:pt>
          <cx:pt idx="801">0.050000000000000003</cx:pt>
          <cx:pt idx="802">0.050000000000000003</cx:pt>
          <cx:pt idx="803">0.050000000000000003</cx:pt>
          <cx:pt idx="804">0.050000000000000003</cx:pt>
          <cx:pt idx="805">0.050000000000000003</cx:pt>
          <cx:pt idx="806">0.050000000000000003</cx:pt>
          <cx:pt idx="807">0.050000000000000003</cx:pt>
          <cx:pt idx="808">0.050000000000000003</cx:pt>
          <cx:pt idx="809">0.050000000000000003</cx:pt>
          <cx:pt idx="810">0.050000000000000003</cx:pt>
          <cx:pt idx="811">0.050000000000000003</cx:pt>
          <cx:pt idx="812">0.050000000000000003</cx:pt>
          <cx:pt idx="813">0.050000000000000003</cx:pt>
          <cx:pt idx="814">0.050000000000000003</cx:pt>
          <cx:pt idx="815">0.050000000000000003</cx:pt>
          <cx:pt idx="816">0.050000000000000003</cx:pt>
          <cx:pt idx="817">0.050000000000000003</cx:pt>
          <cx:pt idx="818">0.050000000000000003</cx:pt>
          <cx:pt idx="819">0.050000000000000003</cx:pt>
          <cx:pt idx="820">0.050000000000000003</cx:pt>
          <cx:pt idx="821">0.050000000000000003</cx:pt>
          <cx:pt idx="822">0.050000000000000003</cx:pt>
          <cx:pt idx="823">0.050000000000000003</cx:pt>
          <cx:pt idx="824">0.050000000000000003</cx:pt>
          <cx:pt idx="825">0.050000000000000003</cx:pt>
          <cx:pt idx="826">0.050000000000000003</cx:pt>
          <cx:pt idx="827">0.050000000000000003</cx:pt>
          <cx:pt idx="828">0.050000000000000003</cx:pt>
          <cx:pt idx="829">0.050000000000000003</cx:pt>
          <cx:pt idx="830">0.050000000000000003</cx:pt>
          <cx:pt idx="831">0.050000000000000003</cx:pt>
          <cx:pt idx="832">0.050000000000000003</cx:pt>
          <cx:pt idx="833">0.050000000000000003</cx:pt>
          <cx:pt idx="834">0.050000000000000003</cx:pt>
          <cx:pt idx="835">0.050000000000000003</cx:pt>
          <cx:pt idx="836">0.050000000000000003</cx:pt>
          <cx:pt idx="837">0.050000000000000003</cx:pt>
          <cx:pt idx="838">0.050000000000000003</cx:pt>
          <cx:pt idx="839">0.050000000000000003</cx:pt>
          <cx:pt idx="840">0.050000000000000003</cx:pt>
          <cx:pt idx="841">0.050000000000000003</cx:pt>
          <cx:pt idx="842">0.050000000000000003</cx:pt>
          <cx:pt idx="843">0.050000000000000003</cx:pt>
          <cx:pt idx="844">0.050000000000000003</cx:pt>
          <cx:pt idx="845">0.050000000000000003</cx:pt>
          <cx:pt idx="846">0.050000000000000003</cx:pt>
          <cx:pt idx="847">0.050000000000000003</cx:pt>
          <cx:pt idx="848">0.050000000000000003</cx:pt>
          <cx:pt idx="849">0.050000000000000003</cx:pt>
          <cx:pt idx="850">0.050000000000000003</cx:pt>
          <cx:pt idx="851">0.050000000000000003</cx:pt>
          <cx:pt idx="852">0.050000000000000003</cx:pt>
          <cx:pt idx="853">0.050000000000000003</cx:pt>
          <cx:pt idx="854">0.050000000000000003</cx:pt>
          <cx:pt idx="855">0.050000000000000003</cx:pt>
          <cx:pt idx="856">0.050000000000000003</cx:pt>
          <cx:pt idx="857">0.050000000000000003</cx:pt>
          <cx:pt idx="858">0.050000000000000003</cx:pt>
          <cx:pt idx="859">0.050000000000000003</cx:pt>
          <cx:pt idx="860">0.050000000000000003</cx:pt>
          <cx:pt idx="861">0.050000000000000003</cx:pt>
          <cx:pt idx="862">0.050000000000000003</cx:pt>
          <cx:pt idx="863">0.050000000000000003</cx:pt>
          <cx:pt idx="864">0.050000000000000003</cx:pt>
          <cx:pt idx="865">0.050000000000000003</cx:pt>
          <cx:pt idx="866">0.050000000000000003</cx:pt>
          <cx:pt idx="867">0.050000000000000003</cx:pt>
          <cx:pt idx="868">0.050000000000000003</cx:pt>
          <cx:pt idx="869">0.050000000000000003</cx:pt>
          <cx:pt idx="870">0.050000000000000003</cx:pt>
          <cx:pt idx="871">0.050000000000000003</cx:pt>
          <cx:pt idx="872">0.050000000000000003</cx:pt>
          <cx:pt idx="873">0.050000000000000003</cx:pt>
          <cx:pt idx="874">0.050000000000000003</cx:pt>
          <cx:pt idx="875">0.050000000000000003</cx:pt>
          <cx:pt idx="876">0.050000000000000003</cx:pt>
          <cx:pt idx="877">0.050000000000000003</cx:pt>
          <cx:pt idx="878">0.050000000000000003</cx:pt>
          <cx:pt idx="879">0.050000000000000003</cx:pt>
          <cx:pt idx="880">0.050000000000000003</cx:pt>
          <cx:pt idx="881">0.050000000000000003</cx:pt>
          <cx:pt idx="882">0.050000000000000003</cx:pt>
          <cx:pt idx="883">0.050000000000000003</cx:pt>
          <cx:pt idx="884">0.050000000000000003</cx:pt>
          <cx:pt idx="885">0.050000000000000003</cx:pt>
          <cx:pt idx="886">0.050000000000000003</cx:pt>
          <cx:pt idx="887">0.050000000000000003</cx:pt>
          <cx:pt idx="888">0.050000000000000003</cx:pt>
          <cx:pt idx="889">0.050000000000000003</cx:pt>
          <cx:pt idx="890">0.050000000000000003</cx:pt>
          <cx:pt idx="891">0.050000000000000003</cx:pt>
          <cx:pt idx="892">0.050000000000000003</cx:pt>
          <cx:pt idx="893">0.050000000000000003</cx:pt>
          <cx:pt idx="894">0.050000000000000003</cx:pt>
          <cx:pt idx="895">0.050000000000000003</cx:pt>
          <cx:pt idx="896">0.050000000000000003</cx:pt>
          <cx:pt idx="897">0.050000000000000003</cx:pt>
          <cx:pt idx="898">0.050000000000000003</cx:pt>
          <cx:pt idx="899">0.050000000000000003</cx:pt>
          <cx:pt idx="900">0.050000000000000003</cx:pt>
          <cx:pt idx="901">0.050000000000000003</cx:pt>
          <cx:pt idx="902">0.050000000000000003</cx:pt>
          <cx:pt idx="903">0.050000000000000003</cx:pt>
          <cx:pt idx="904">0.050000000000000003</cx:pt>
          <cx:pt idx="905">0.050000000000000003</cx:pt>
          <cx:pt idx="906">0.050000000000000003</cx:pt>
          <cx:pt idx="907">0.050000000000000003</cx:pt>
          <cx:pt idx="908">0.050000000000000003</cx:pt>
          <cx:pt idx="909">0.050000000000000003</cx:pt>
          <cx:pt idx="910">0.050000000000000003</cx:pt>
          <cx:pt idx="911">0.050000000000000003</cx:pt>
          <cx:pt idx="912">0.050000000000000003</cx:pt>
          <cx:pt idx="913">0.050000000000000003</cx:pt>
          <cx:pt idx="914">0.050000000000000003</cx:pt>
          <cx:pt idx="915">0.050000000000000003</cx:pt>
          <cx:pt idx="916">0.050000000000000003</cx:pt>
          <cx:pt idx="917">0.050000000000000003</cx:pt>
          <cx:pt idx="918">0.050000000000000003</cx:pt>
          <cx:pt idx="919">0.050000000000000003</cx:pt>
          <cx:pt idx="920">0.050000000000000003</cx:pt>
          <cx:pt idx="921">0.050000000000000003</cx:pt>
          <cx:pt idx="922">0.050000000000000003</cx:pt>
          <cx:pt idx="923">0.050000000000000003</cx:pt>
          <cx:pt idx="924">0.050000000000000003</cx:pt>
          <cx:pt idx="925">0.050000000000000003</cx:pt>
          <cx:pt idx="926">0.050000000000000003</cx:pt>
          <cx:pt idx="927">0.050000000000000003</cx:pt>
          <cx:pt idx="928">0.050000000000000003</cx:pt>
          <cx:pt idx="929">0.050000000000000003</cx:pt>
          <cx:pt idx="930">0.050000000000000003</cx:pt>
          <cx:pt idx="931">0.050000000000000003</cx:pt>
          <cx:pt idx="932">0.050000000000000003</cx:pt>
          <cx:pt idx="933">0.050000000000000003</cx:pt>
          <cx:pt idx="934">0.050000000000000003</cx:pt>
          <cx:pt idx="935">0.050000000000000003</cx:pt>
          <cx:pt idx="936">0.050000000000000003</cx:pt>
          <cx:pt idx="937">0.050000000000000003</cx:pt>
          <cx:pt idx="938">0.050000000000000003</cx:pt>
          <cx:pt idx="939">0.050000000000000003</cx:pt>
          <cx:pt idx="940">0.050000000000000003</cx:pt>
          <cx:pt idx="941">0.050000000000000003</cx:pt>
          <cx:pt idx="942">0.050000000000000003</cx:pt>
          <cx:pt idx="943">0.050000000000000003</cx:pt>
          <cx:pt idx="944">0.050000000000000003</cx:pt>
          <cx:pt idx="945">0.050000000000000003</cx:pt>
          <cx:pt idx="946">0.050000000000000003</cx:pt>
          <cx:pt idx="947">0.050000000000000003</cx:pt>
          <cx:pt idx="948">0.050000000000000003</cx:pt>
          <cx:pt idx="949">0.050000000000000003</cx:pt>
          <cx:pt idx="950">0.050000000000000003</cx:pt>
          <cx:pt idx="951">0.050000000000000003</cx:pt>
          <cx:pt idx="952">0.050000000000000003</cx:pt>
          <cx:pt idx="953">0.050000000000000003</cx:pt>
          <cx:pt idx="954">0.050000000000000003</cx:pt>
          <cx:pt idx="955">0.050000000000000003</cx:pt>
          <cx:pt idx="956">0.050000000000000003</cx:pt>
          <cx:pt idx="957">0.050000000000000003</cx:pt>
          <cx:pt idx="958">0.050000000000000003</cx:pt>
          <cx:pt idx="959">0.050000000000000003</cx:pt>
          <cx:pt idx="960">0.050000000000000003</cx:pt>
          <cx:pt idx="961">0.050000000000000003</cx:pt>
          <cx:pt idx="962">0.050000000000000003</cx:pt>
          <cx:pt idx="963">0.050000000000000003</cx:pt>
          <cx:pt idx="964">0.050000000000000003</cx:pt>
          <cx:pt idx="965">0.050000000000000003</cx:pt>
          <cx:pt idx="966">0.050000000000000003</cx:pt>
          <cx:pt idx="967">0.050000000000000003</cx:pt>
          <cx:pt idx="968">0.050000000000000003</cx:pt>
          <cx:pt idx="969">0.050000000000000003</cx:pt>
          <cx:pt idx="970">0.050000000000000003</cx:pt>
          <cx:pt idx="971">0.050000000000000003</cx:pt>
          <cx:pt idx="972">0.050000000000000003</cx:pt>
          <cx:pt idx="973">0.050000000000000003</cx:pt>
          <cx:pt idx="974">0.050000000000000003</cx:pt>
          <cx:pt idx="975">0.050000000000000003</cx:pt>
          <cx:pt idx="976">0.050000000000000003</cx:pt>
          <cx:pt idx="977">0.050000000000000003</cx:pt>
          <cx:pt idx="978">0.050000000000000003</cx:pt>
          <cx:pt idx="979">0.050000000000000003</cx:pt>
          <cx:pt idx="980">0.050000000000000003</cx:pt>
          <cx:pt idx="981">0.050000000000000003</cx:pt>
          <cx:pt idx="982">0.050000000000000003</cx:pt>
          <cx:pt idx="983">0.050000000000000003</cx:pt>
          <cx:pt idx="984">0.050000000000000003</cx:pt>
          <cx:pt idx="985">0.050000000000000003</cx:pt>
          <cx:pt idx="986">0.050000000000000003</cx:pt>
          <cx:pt idx="987">0.050000000000000003</cx:pt>
          <cx:pt idx="988">0.050000000000000003</cx:pt>
          <cx:pt idx="989">0.050000000000000003</cx:pt>
          <cx:pt idx="990">0.050000000000000003</cx:pt>
          <cx:pt idx="991">0.050000000000000003</cx:pt>
          <cx:pt idx="992">0.050000000000000003</cx:pt>
          <cx:pt idx="993">0.050000000000000003</cx:pt>
          <cx:pt idx="994">0.050000000000000003</cx:pt>
          <cx:pt idx="995">0.050000000000000003</cx:pt>
          <cx:pt idx="996">0.050000000000000003</cx:pt>
          <cx:pt idx="997">0.050000000000000003</cx:pt>
          <cx:pt idx="998">0.050000000000000003</cx:pt>
          <cx:pt idx="999">0.050000000000000003</cx:pt>
          <cx:pt idx="1000">0.050000000000000003</cx:pt>
          <cx:pt idx="1001">0.050000000000000003</cx:pt>
          <cx:pt idx="1002">0.050000000000000003</cx:pt>
          <cx:pt idx="1003">0.050000000000000003</cx:pt>
          <cx:pt idx="1004">0.050000000000000003</cx:pt>
          <cx:pt idx="1005">0.050000000000000003</cx:pt>
          <cx:pt idx="1006">0.050000000000000003</cx:pt>
          <cx:pt idx="1007">0.050000000000000003</cx:pt>
          <cx:pt idx="1008">0.050000000000000003</cx:pt>
          <cx:pt idx="1009">0.050000000000000003</cx:pt>
          <cx:pt idx="1010">0.050000000000000003</cx:pt>
          <cx:pt idx="1011">0.050000000000000003</cx:pt>
          <cx:pt idx="1012">0.050000000000000003</cx:pt>
          <cx:pt idx="1013">0.050000000000000003</cx:pt>
          <cx:pt idx="1014">0.050000000000000003</cx:pt>
          <cx:pt idx="1015">0.050000000000000003</cx:pt>
          <cx:pt idx="1016">0.050000000000000003</cx:pt>
          <cx:pt idx="1017">0.050000000000000003</cx:pt>
          <cx:pt idx="1018">0.050000000000000003</cx:pt>
          <cx:pt idx="1019">0.050000000000000003</cx:pt>
          <cx:pt idx="1020">0.050000000000000003</cx:pt>
          <cx:pt idx="1021">0.050000000000000003</cx:pt>
          <cx:pt idx="1022">0.050000000000000003</cx:pt>
          <cx:pt idx="1023">0.050000000000000003</cx:pt>
          <cx:pt idx="1024">0.050000000000000003</cx:pt>
          <cx:pt idx="1025">0.050000000000000003</cx:pt>
          <cx:pt idx="1026">0.050000000000000003</cx:pt>
          <cx:pt idx="1027">0.050000000000000003</cx:pt>
          <cx:pt idx="1028">0.050000000000000003</cx:pt>
          <cx:pt idx="1029">0.050000000000000003</cx:pt>
          <cx:pt idx="1030">0.050000000000000003</cx:pt>
          <cx:pt idx="1031">0.050000000000000003</cx:pt>
          <cx:pt idx="1032">0.050000000000000003</cx:pt>
          <cx:pt idx="1033">0.050000000000000003</cx:pt>
          <cx:pt idx="1034">0.050000000000000003</cx:pt>
          <cx:pt idx="1035">0.050000000000000003</cx:pt>
          <cx:pt idx="1036">0.050000000000000003</cx:pt>
          <cx:pt idx="1037">0.050000000000000003</cx:pt>
          <cx:pt idx="1038">0.050000000000000003</cx:pt>
          <cx:pt idx="1039">0.050000000000000003</cx:pt>
          <cx:pt idx="1040">0.050000000000000003</cx:pt>
          <cx:pt idx="1041">0.050000000000000003</cx:pt>
          <cx:pt idx="1042">0.050000000000000003</cx:pt>
          <cx:pt idx="1043">0.050000000000000003</cx:pt>
          <cx:pt idx="1044">0.050000000000000003</cx:pt>
          <cx:pt idx="1045">0.050000000000000003</cx:pt>
          <cx:pt idx="1046">0.050000000000000003</cx:pt>
          <cx:pt idx="1047">0.050000000000000003</cx:pt>
          <cx:pt idx="1048">0.050000000000000003</cx:pt>
          <cx:pt idx="1049">0.050000000000000003</cx:pt>
          <cx:pt idx="1050">0.050000000000000003</cx:pt>
          <cx:pt idx="1051">0.050000000000000003</cx:pt>
          <cx:pt idx="1052">0.050000000000000003</cx:pt>
          <cx:pt idx="1053">0.050000000000000003</cx:pt>
          <cx:pt idx="1054">0.050000000000000003</cx:pt>
          <cx:pt idx="1055">0.050000000000000003</cx:pt>
          <cx:pt idx="1056">0.050000000000000003</cx:pt>
          <cx:pt idx="1057">0.050000000000000003</cx:pt>
          <cx:pt idx="1058">0.050000000000000003</cx:pt>
          <cx:pt idx="1059">0.050000000000000003</cx:pt>
          <cx:pt idx="1060">0.050000000000000003</cx:pt>
          <cx:pt idx="1061">0.050000000000000003</cx:pt>
          <cx:pt idx="1062">0.050000000000000003</cx:pt>
          <cx:pt idx="1063">0.050000000000000003</cx:pt>
          <cx:pt idx="1064">0.050000000000000003</cx:pt>
          <cx:pt idx="1065">0.050000000000000003</cx:pt>
          <cx:pt idx="1066">0.050000000000000003</cx:pt>
          <cx:pt idx="1067">0.050000000000000003</cx:pt>
          <cx:pt idx="1068">0.050000000000000003</cx:pt>
          <cx:pt idx="1069">0.050000000000000003</cx:pt>
          <cx:pt idx="1070">0.050000000000000003</cx:pt>
          <cx:pt idx="1071">0.050000000000000003</cx:pt>
          <cx:pt idx="1072">0.050000000000000003</cx:pt>
          <cx:pt idx="1073">0.050000000000000003</cx:pt>
          <cx:pt idx="1074">0.050000000000000003</cx:pt>
          <cx:pt idx="1075">0.050000000000000003</cx:pt>
          <cx:pt idx="1076">0.050000000000000003</cx:pt>
          <cx:pt idx="1077">0.050000000000000003</cx:pt>
          <cx:pt idx="1078">0.050000000000000003</cx:pt>
          <cx:pt idx="1079">0.050000000000000003</cx:pt>
          <cx:pt idx="1080">0.050000000000000003</cx:pt>
          <cx:pt idx="1081">0.050000000000000003</cx:pt>
          <cx:pt idx="1082">0.050000000000000003</cx:pt>
          <cx:pt idx="1083">0.050000000000000003</cx:pt>
          <cx:pt idx="1084">0.050000000000000003</cx:pt>
          <cx:pt idx="1085">0.050000000000000003</cx:pt>
          <cx:pt idx="1086">0.050000000000000003</cx:pt>
          <cx:pt idx="1087">0.050000000000000003</cx:pt>
          <cx:pt idx="1088">0.050000000000000003</cx:pt>
          <cx:pt idx="1089">0.050000000000000003</cx:pt>
          <cx:pt idx="1090">0.050000000000000003</cx:pt>
          <cx:pt idx="1091">0.050000000000000003</cx:pt>
          <cx:pt idx="1092">0.050000000000000003</cx:pt>
          <cx:pt idx="1093">0.050000000000000003</cx:pt>
          <cx:pt idx="1094">0.050000000000000003</cx:pt>
          <cx:pt idx="1095">0.050000000000000003</cx:pt>
          <cx:pt idx="1096">0.050000000000000003</cx:pt>
          <cx:pt idx="1097">0.050000000000000003</cx:pt>
          <cx:pt idx="1098">0.050000000000000003</cx:pt>
          <cx:pt idx="1099">0.050000000000000003</cx:pt>
          <cx:pt idx="1100">0.050000000000000003</cx:pt>
          <cx:pt idx="1101">0.050000000000000003</cx:pt>
          <cx:pt idx="1102">0.050000000000000003</cx:pt>
          <cx:pt idx="1103">0.050000000000000003</cx:pt>
          <cx:pt idx="1104">0.050000000000000003</cx:pt>
          <cx:pt idx="1105">0.050000000000000003</cx:pt>
          <cx:pt idx="1106">0.050000000000000003</cx:pt>
          <cx:pt idx="1107">0.050000000000000003</cx:pt>
          <cx:pt idx="1108">0.050000000000000003</cx:pt>
          <cx:pt idx="1109">0.050000000000000003</cx:pt>
          <cx:pt idx="1110">0.050000000000000003</cx:pt>
          <cx:pt idx="1111">0.050000000000000003</cx:pt>
          <cx:pt idx="1112">0.050000000000000003</cx:pt>
          <cx:pt idx="1113">0.050000000000000003</cx:pt>
          <cx:pt idx="1114">0.050000000000000003</cx:pt>
          <cx:pt idx="1115">0.050000000000000003</cx:pt>
          <cx:pt idx="1116">0.050000000000000003</cx:pt>
          <cx:pt idx="1117">0.050000000000000003</cx:pt>
          <cx:pt idx="1118">0.050000000000000003</cx:pt>
          <cx:pt idx="1119">0.050000000000000003</cx:pt>
          <cx:pt idx="1120">0.050000000000000003</cx:pt>
          <cx:pt idx="1121">0.050000000000000003</cx:pt>
          <cx:pt idx="1122">0.050000000000000003</cx:pt>
          <cx:pt idx="1123">0.050000000000000003</cx:pt>
          <cx:pt idx="1124">0.050000000000000003</cx:pt>
          <cx:pt idx="1125">0.050000000000000003</cx:pt>
          <cx:pt idx="1126">0.050000000000000003</cx:pt>
          <cx:pt idx="1127">0.050000000000000003</cx:pt>
          <cx:pt idx="1128">0.050000000000000003</cx:pt>
          <cx:pt idx="1129">0.050000000000000003</cx:pt>
          <cx:pt idx="1130">0.050000000000000003</cx:pt>
          <cx:pt idx="1131">0.050000000000000003</cx:pt>
          <cx:pt idx="1132">0.050000000000000003</cx:pt>
          <cx:pt idx="1133">0.050000000000000003</cx:pt>
          <cx:pt idx="1134">0.050000000000000003</cx:pt>
          <cx:pt idx="1135">0.050000000000000003</cx:pt>
          <cx:pt idx="1136">0.050000000000000003</cx:pt>
          <cx:pt idx="1137">0.050000000000000003</cx:pt>
          <cx:pt idx="1138">0.050000000000000003</cx:pt>
          <cx:pt idx="1139">0.050000000000000003</cx:pt>
          <cx:pt idx="1140">0.050000000000000003</cx:pt>
          <cx:pt idx="1141">0.050000000000000003</cx:pt>
          <cx:pt idx="1142">0.050000000000000003</cx:pt>
          <cx:pt idx="1143">0.050000000000000003</cx:pt>
          <cx:pt idx="1144">0.050000000000000003</cx:pt>
          <cx:pt idx="1145">0.050000000000000003</cx:pt>
          <cx:pt idx="1146">0.050000000000000003</cx:pt>
          <cx:pt idx="1147">0.050000000000000003</cx:pt>
          <cx:pt idx="1148">0.050000000000000003</cx:pt>
          <cx:pt idx="1149">0.050000000000000003</cx:pt>
          <cx:pt idx="1150">0.050000000000000003</cx:pt>
          <cx:pt idx="1151">0.050000000000000003</cx:pt>
          <cx:pt idx="1152">0.050000000000000003</cx:pt>
          <cx:pt idx="1153">0.050000000000000003</cx:pt>
          <cx:pt idx="1154">0.050000000000000003</cx:pt>
          <cx:pt idx="1155">0.050000000000000003</cx:pt>
          <cx:pt idx="1156">0.050000000000000003</cx:pt>
          <cx:pt idx="1157">0.050000000000000003</cx:pt>
          <cx:pt idx="1158">0.050000000000000003</cx:pt>
          <cx:pt idx="1159">0.050000000000000003</cx:pt>
          <cx:pt idx="1160">0.050000000000000003</cx:pt>
          <cx:pt idx="1161">0.050000000000000003</cx:pt>
          <cx:pt idx="1162">0.050000000000000003</cx:pt>
          <cx:pt idx="1163">0.050000000000000003</cx:pt>
          <cx:pt idx="1164">0.050000000000000003</cx:pt>
          <cx:pt idx="1165">0.050000000000000003</cx:pt>
          <cx:pt idx="1166">0.050000000000000003</cx:pt>
          <cx:pt idx="1167">0.050000000000000003</cx:pt>
          <cx:pt idx="1168">0.050000000000000003</cx:pt>
          <cx:pt idx="1169">0.050000000000000003</cx:pt>
          <cx:pt idx="1170">0.050000000000000003</cx:pt>
          <cx:pt idx="1171">0.050000000000000003</cx:pt>
          <cx:pt idx="1172">0.050000000000000003</cx:pt>
          <cx:pt idx="1173">0.050000000000000003</cx:pt>
          <cx:pt idx="1174">0.050000000000000003</cx:pt>
          <cx:pt idx="1175">0.050000000000000003</cx:pt>
          <cx:pt idx="1176">0.050000000000000003</cx:pt>
          <cx:pt idx="1177">0.050000000000000003</cx:pt>
          <cx:pt idx="1178">0.050000000000000003</cx:pt>
          <cx:pt idx="1179">0.050000000000000003</cx:pt>
          <cx:pt idx="1180">0.050000000000000003</cx:pt>
          <cx:pt idx="1181">0.050000000000000003</cx:pt>
          <cx:pt idx="1182">0.050000000000000003</cx:pt>
          <cx:pt idx="1183">0.050000000000000003</cx:pt>
          <cx:pt idx="1184">0.050000000000000003</cx:pt>
          <cx:pt idx="1185">0.050000000000000003</cx:pt>
          <cx:pt idx="1186">0.050000000000000003</cx:pt>
          <cx:pt idx="1187">0.050000000000000003</cx:pt>
          <cx:pt idx="1188">0.050000000000000003</cx:pt>
          <cx:pt idx="1189">0.050000000000000003</cx:pt>
          <cx:pt idx="1190">0.050000000000000003</cx:pt>
          <cx:pt idx="1191">0.050000000000000003</cx:pt>
          <cx:pt idx="1192">0.050000000000000003</cx:pt>
          <cx:pt idx="1193">0.050000000000000003</cx:pt>
          <cx:pt idx="1194">0.050000000000000003</cx:pt>
          <cx:pt idx="1195">0.050000000000000003</cx:pt>
          <cx:pt idx="1196">0.050000000000000003</cx:pt>
          <cx:pt idx="1197">0.050000000000000003</cx:pt>
          <cx:pt idx="1198">0.050000000000000003</cx:pt>
          <cx:pt idx="1199">0.050000000000000003</cx:pt>
          <cx:pt idx="1200">0.050000000000000003</cx:pt>
          <cx:pt idx="1201">0.050000000000000003</cx:pt>
          <cx:pt idx="1202">0.050000000000000003</cx:pt>
          <cx:pt idx="1203">0.050000000000000003</cx:pt>
          <cx:pt idx="1204">0.050000000000000003</cx:pt>
          <cx:pt idx="1205">0.050000000000000003</cx:pt>
          <cx:pt idx="1206">0.050000000000000003</cx:pt>
          <cx:pt idx="1207">0.050000000000000003</cx:pt>
          <cx:pt idx="1208">0.050000000000000003</cx:pt>
          <cx:pt idx="1209">0.050000000000000003</cx:pt>
          <cx:pt idx="1210">0.050000000000000003</cx:pt>
          <cx:pt idx="1211">0.050000000000000003</cx:pt>
          <cx:pt idx="1212">0.050000000000000003</cx:pt>
          <cx:pt idx="1213">0.050000000000000003</cx:pt>
          <cx:pt idx="1214">0.050000000000000003</cx:pt>
          <cx:pt idx="1215">0.050000000000000003</cx:pt>
          <cx:pt idx="1216">0.050000000000000003</cx:pt>
          <cx:pt idx="1217">0.050000000000000003</cx:pt>
          <cx:pt idx="1218">0.050000000000000003</cx:pt>
          <cx:pt idx="1219">0.050000000000000003</cx:pt>
          <cx:pt idx="1220">0.050000000000000003</cx:pt>
          <cx:pt idx="1221">0.050000000000000003</cx:pt>
          <cx:pt idx="1222">0.050000000000000003</cx:pt>
          <cx:pt idx="1223">0.050000000000000003</cx:pt>
          <cx:pt idx="1224">0.050000000000000003</cx:pt>
          <cx:pt idx="1225">0.050000000000000003</cx:pt>
          <cx:pt idx="1226">0.050000000000000003</cx:pt>
          <cx:pt idx="1227">0.050000000000000003</cx:pt>
          <cx:pt idx="1228">0.050000000000000003</cx:pt>
          <cx:pt idx="1229">0.050000000000000003</cx:pt>
          <cx:pt idx="1230">0.050000000000000003</cx:pt>
          <cx:pt idx="1231">0.050000000000000003</cx:pt>
          <cx:pt idx="1232">0.050000000000000003</cx:pt>
          <cx:pt idx="1233">0.050000000000000003</cx:pt>
          <cx:pt idx="1234">0.050000000000000003</cx:pt>
          <cx:pt idx="1235">0.050000000000000003</cx:pt>
          <cx:pt idx="1236">0.050000000000000003</cx:pt>
          <cx:pt idx="1237">0.050000000000000003</cx:pt>
          <cx:pt idx="1238">0.050000000000000003</cx:pt>
          <cx:pt idx="1239">0.050000000000000003</cx:pt>
          <cx:pt idx="1240">0.050000000000000003</cx:pt>
          <cx:pt idx="1241">0.050000000000000003</cx:pt>
          <cx:pt idx="1242">0.050000000000000003</cx:pt>
          <cx:pt idx="1243">0.050000000000000003</cx:pt>
          <cx:pt idx="1244">0.050000000000000003</cx:pt>
          <cx:pt idx="1245">0.050000000000000003</cx:pt>
          <cx:pt idx="1246">0.050000000000000003</cx:pt>
          <cx:pt idx="1247">0.050000000000000003</cx:pt>
          <cx:pt idx="1248">0.050000000000000003</cx:pt>
          <cx:pt idx="1249">0.050000000000000003</cx:pt>
          <cx:pt idx="1250">0.050000000000000003</cx:pt>
          <cx:pt idx="1251">0.050000000000000003</cx:pt>
          <cx:pt idx="1252">0.050000000000000003</cx:pt>
          <cx:pt idx="1253">0.050000000000000003</cx:pt>
          <cx:pt idx="1254">0.050000000000000003</cx:pt>
          <cx:pt idx="1255">0.050000000000000003</cx:pt>
          <cx:pt idx="1256">0.050000000000000003</cx:pt>
          <cx:pt idx="1257">0.050000000000000003</cx:pt>
          <cx:pt idx="1258">0.050000000000000003</cx:pt>
          <cx:pt idx="1259">0.050000000000000003</cx:pt>
          <cx:pt idx="1260">0.050000000000000003</cx:pt>
          <cx:pt idx="1261">0.050000000000000003</cx:pt>
          <cx:pt idx="1262">0.050000000000000003</cx:pt>
          <cx:pt idx="1263">0.050000000000000003</cx:pt>
          <cx:pt idx="1264">0.050000000000000003</cx:pt>
          <cx:pt idx="1265">0.050000000000000003</cx:pt>
          <cx:pt idx="1266">0.050000000000000003</cx:pt>
          <cx:pt idx="1267">0.050000000000000003</cx:pt>
          <cx:pt idx="1268">0.050000000000000003</cx:pt>
          <cx:pt idx="1269">0.050000000000000003</cx:pt>
          <cx:pt idx="1270">0.050000000000000003</cx:pt>
          <cx:pt idx="1271">0.050000000000000003</cx:pt>
          <cx:pt idx="1272">0.050000000000000003</cx:pt>
          <cx:pt idx="1273">0.050000000000000003</cx:pt>
          <cx:pt idx="1274">0.050000000000000003</cx:pt>
          <cx:pt idx="1275">0.050000000000000003</cx:pt>
          <cx:pt idx="1276">0.050000000000000003</cx:pt>
          <cx:pt idx="1277">0.050000000000000003</cx:pt>
          <cx:pt idx="1278">0.050000000000000003</cx:pt>
          <cx:pt idx="1279">0.050000000000000003</cx:pt>
          <cx:pt idx="1280">0.050000000000000003</cx:pt>
          <cx:pt idx="1281">0.050000000000000003</cx:pt>
          <cx:pt idx="1282">0.050000000000000003</cx:pt>
          <cx:pt idx="1283">0.050000000000000003</cx:pt>
          <cx:pt idx="1284">0.050000000000000003</cx:pt>
          <cx:pt idx="1285">0.050000000000000003</cx:pt>
          <cx:pt idx="1286">0.050000000000000003</cx:pt>
          <cx:pt idx="1287">0.050000000000000003</cx:pt>
          <cx:pt idx="1288">0.050000000000000003</cx:pt>
          <cx:pt idx="1289">0.050000000000000003</cx:pt>
          <cx:pt idx="1290">0.050000000000000003</cx:pt>
          <cx:pt idx="1291">0.050000000000000003</cx:pt>
          <cx:pt idx="1292">0.050000000000000003</cx:pt>
          <cx:pt idx="1293">0.050000000000000003</cx:pt>
          <cx:pt idx="1294">0.050000000000000003</cx:pt>
          <cx:pt idx="1295">0.050000000000000003</cx:pt>
          <cx:pt idx="1296">0.050000000000000003</cx:pt>
          <cx:pt idx="1297">0.050000000000000003</cx:pt>
          <cx:pt idx="1298">0.050000000000000003</cx:pt>
          <cx:pt idx="1299">0.050000000000000003</cx:pt>
          <cx:pt idx="1300">0.050000000000000003</cx:pt>
          <cx:pt idx="1301">0.050000000000000003</cx:pt>
          <cx:pt idx="1302">0.050000000000000003</cx:pt>
          <cx:pt idx="1303">0.050000000000000003</cx:pt>
          <cx:pt idx="1304">0.050000000000000003</cx:pt>
          <cx:pt idx="1305">0.050000000000000003</cx:pt>
          <cx:pt idx="1306">0.050000000000000003</cx:pt>
          <cx:pt idx="1307">0.050000000000000003</cx:pt>
          <cx:pt idx="1308">0.050000000000000003</cx:pt>
          <cx:pt idx="1309">0.050000000000000003</cx:pt>
          <cx:pt idx="1310">0.050000000000000003</cx:pt>
          <cx:pt idx="1311">0.050000000000000003</cx:pt>
          <cx:pt idx="1312">0.050000000000000003</cx:pt>
          <cx:pt idx="1313">0.050000000000000003</cx:pt>
          <cx:pt idx="1314">0.050000000000000003</cx:pt>
          <cx:pt idx="1315">0.050000000000000003</cx:pt>
          <cx:pt idx="1316">0.050000000000000003</cx:pt>
          <cx:pt idx="1317">0.050000000000000003</cx:pt>
          <cx:pt idx="1318">0.050000000000000003</cx:pt>
          <cx:pt idx="1319">0.050000000000000003</cx:pt>
          <cx:pt idx="1320">0.050000000000000003</cx:pt>
          <cx:pt idx="1321">0.050000000000000003</cx:pt>
          <cx:pt idx="1322">0.050000000000000003</cx:pt>
          <cx:pt idx="1323">0.050000000000000003</cx:pt>
          <cx:pt idx="1324">0.050000000000000003</cx:pt>
          <cx:pt idx="1325">0.050000000000000003</cx:pt>
          <cx:pt idx="1326">0.050000000000000003</cx:pt>
          <cx:pt idx="1327">0.050000000000000003</cx:pt>
          <cx:pt idx="1328">0.050000000000000003</cx:pt>
          <cx:pt idx="1329">0.050000000000000003</cx:pt>
          <cx:pt idx="1330">0.050000000000000003</cx:pt>
          <cx:pt idx="1331">0.050000000000000003</cx:pt>
          <cx:pt idx="1332">0.050000000000000003</cx:pt>
          <cx:pt idx="1333">0.050000000000000003</cx:pt>
          <cx:pt idx="1334">0.050000000000000003</cx:pt>
          <cx:pt idx="1335">0.050000000000000003</cx:pt>
          <cx:pt idx="1336">0.050000000000000003</cx:pt>
          <cx:pt idx="1337">0.050000000000000003</cx:pt>
          <cx:pt idx="1338">0.050000000000000003</cx:pt>
          <cx:pt idx="1339">0.050000000000000003</cx:pt>
          <cx:pt idx="1340">0.050000000000000003</cx:pt>
          <cx:pt idx="1341">0.050000000000000003</cx:pt>
          <cx:pt idx="1342">0.050000000000000003</cx:pt>
          <cx:pt idx="1343">0.050000000000000003</cx:pt>
          <cx:pt idx="1344">0.050000000000000003</cx:pt>
          <cx:pt idx="1345">0.050000000000000003</cx:pt>
          <cx:pt idx="1346">0.050000000000000003</cx:pt>
          <cx:pt idx="1347">0.050000000000000003</cx:pt>
          <cx:pt idx="1348">0.050000000000000003</cx:pt>
          <cx:pt idx="1349">0.050000000000000003</cx:pt>
          <cx:pt idx="1350">0.050000000000000003</cx:pt>
          <cx:pt idx="1351">0.050000000000000003</cx:pt>
          <cx:pt idx="1352">0.050000000000000003</cx:pt>
          <cx:pt idx="1353">0.050000000000000003</cx:pt>
          <cx:pt idx="1354">0.050000000000000003</cx:pt>
          <cx:pt idx="1355">0.050000000000000003</cx:pt>
          <cx:pt idx="1356">0.050000000000000003</cx:pt>
          <cx:pt idx="1357">0.050000000000000003</cx:pt>
          <cx:pt idx="1358">0.050000000000000003</cx:pt>
          <cx:pt idx="1359">0.059999999999999998</cx:pt>
          <cx:pt idx="1360">0.059999999999999998</cx:pt>
          <cx:pt idx="1361">0.059999999999999998</cx:pt>
          <cx:pt idx="1362">0.059999999999999998</cx:pt>
          <cx:pt idx="1363">0.059999999999999998</cx:pt>
          <cx:pt idx="1364">0.059999999999999998</cx:pt>
          <cx:pt idx="1365">0.059999999999999998</cx:pt>
          <cx:pt idx="1366">0.059999999999999998</cx:pt>
          <cx:pt idx="1367">0.059999999999999998</cx:pt>
          <cx:pt idx="1368">0.059999999999999998</cx:pt>
          <cx:pt idx="1369">0.059999999999999998</cx:pt>
          <cx:pt idx="1370">0.059999999999999998</cx:pt>
          <cx:pt idx="1371">0.059999999999999998</cx:pt>
          <cx:pt idx="1372">0.059999999999999998</cx:pt>
          <cx:pt idx="1373">0.059999999999999998</cx:pt>
          <cx:pt idx="1374">0.059999999999999998</cx:pt>
          <cx:pt idx="1375">0.059999999999999998</cx:pt>
          <cx:pt idx="1376">0.059999999999999998</cx:pt>
          <cx:pt idx="1377">0.059999999999999998</cx:pt>
          <cx:pt idx="1378">0.059999999999999998</cx:pt>
          <cx:pt idx="1379">0.059999999999999998</cx:pt>
          <cx:pt idx="1380">0.059999999999999998</cx:pt>
          <cx:pt idx="1381">0.059999999999999998</cx:pt>
          <cx:pt idx="1382">0.059999999999999998</cx:pt>
          <cx:pt idx="1383">0.059999999999999998</cx:pt>
          <cx:pt idx="1384">0.059999999999999998</cx:pt>
          <cx:pt idx="1385">0.059999999999999998</cx:pt>
          <cx:pt idx="1386">0.070000000000000007</cx:pt>
          <cx:pt idx="1387">0.070000000000000007</cx:pt>
          <cx:pt idx="1388">0.070000000000000007</cx:pt>
          <cx:pt idx="1389">0.070000000000000007</cx:pt>
          <cx:pt idx="1390">0.070000000000000007</cx:pt>
          <cx:pt idx="1391">0.070000000000000007</cx:pt>
          <cx:pt idx="1392">0.070000000000000007</cx:pt>
          <cx:pt idx="1393">0.070000000000000007</cx:pt>
          <cx:pt idx="1394">0.070000000000000007</cx:pt>
          <cx:pt idx="1395">0.070000000000000007</cx:pt>
          <cx:pt idx="1396">0.070000000000000007</cx:pt>
          <cx:pt idx="1397">0.070000000000000007</cx:pt>
          <cx:pt idx="1398">0.070000000000000007</cx:pt>
          <cx:pt idx="1399">0.070000000000000007</cx:pt>
          <cx:pt idx="1400">0.070000000000000007</cx:pt>
          <cx:pt idx="1401">0.070000000000000007</cx:pt>
          <cx:pt idx="1402">0.070000000000000007</cx:pt>
          <cx:pt idx="1403">0.070000000000000007</cx:pt>
          <cx:pt idx="1404">0.070000000000000007</cx:pt>
          <cx:pt idx="1405">0.070000000000000007</cx:pt>
          <cx:pt idx="1406">0.070000000000000007</cx:pt>
          <cx:pt idx="1407">0.070000000000000007</cx:pt>
          <cx:pt idx="1408">0.070000000000000007</cx:pt>
          <cx:pt idx="1409">0.070000000000000007</cx:pt>
          <cx:pt idx="1410">0.070000000000000007</cx:pt>
          <cx:pt idx="1411">0.070000000000000007</cx:pt>
          <cx:pt idx="1412">0.070000000000000007</cx:pt>
          <cx:pt idx="1413">0.070000000000000007</cx:pt>
          <cx:pt idx="1414">0.070000000000000007</cx:pt>
          <cx:pt idx="1415">0.070000000000000007</cx:pt>
          <cx:pt idx="1416">0.070000000000000007</cx:pt>
          <cx:pt idx="1417">0.070000000000000007</cx:pt>
          <cx:pt idx="1418">0.070000000000000007</cx:pt>
          <cx:pt idx="1419">0.080000000000000002</cx:pt>
          <cx:pt idx="1420">0.080000000000000002</cx:pt>
          <cx:pt idx="1421">0.080000000000000002</cx:pt>
          <cx:pt idx="1422">0.080000000000000002</cx:pt>
          <cx:pt idx="1423">0.080000000000000002</cx:pt>
          <cx:pt idx="1424">0.080000000000000002</cx:pt>
          <cx:pt idx="1425">0.080000000000000002</cx:pt>
          <cx:pt idx="1426">0.080000000000000002</cx:pt>
          <cx:pt idx="1427">0.080000000000000002</cx:pt>
          <cx:pt idx="1428">0.080000000000000002</cx:pt>
          <cx:pt idx="1429">0.080000000000000002</cx:pt>
          <cx:pt idx="1430">0.080000000000000002</cx:pt>
          <cx:pt idx="1431">0.080000000000000002</cx:pt>
          <cx:pt idx="1432">0.080000000000000002</cx:pt>
          <cx:pt idx="1433">0.080000000000000002</cx:pt>
          <cx:pt idx="1434">0.080000000000000002</cx:pt>
          <cx:pt idx="1435">0.080000000000000002</cx:pt>
          <cx:pt idx="1436">0.080000000000000002</cx:pt>
          <cx:pt idx="1437">0.080000000000000002</cx:pt>
          <cx:pt idx="1438">0.080000000000000002</cx:pt>
          <cx:pt idx="1439">0.080000000000000002</cx:pt>
          <cx:pt idx="1440">0.080000000000000002</cx:pt>
          <cx:pt idx="1441">0.080000000000000002</cx:pt>
          <cx:pt idx="1442">0.080000000000000002</cx:pt>
          <cx:pt idx="1443">0.080000000000000002</cx:pt>
          <cx:pt idx="1444">0.080000000000000002</cx:pt>
          <cx:pt idx="1445">0.080000000000000002</cx:pt>
          <cx:pt idx="1446">0.080000000000000002</cx:pt>
          <cx:pt idx="1447">0.080000000000000002</cx:pt>
          <cx:pt idx="1448">0.080000000000000002</cx:pt>
          <cx:pt idx="1449">0.080000000000000002</cx:pt>
          <cx:pt idx="1450">0.080000000000000002</cx:pt>
          <cx:pt idx="1451">0.080000000000000002</cx:pt>
          <cx:pt idx="1452">0.089999999999999997</cx:pt>
          <cx:pt idx="1453">0.089999999999999997</cx:pt>
          <cx:pt idx="1454">0.089999999999999997</cx:pt>
          <cx:pt idx="1455">0.089999999999999997</cx:pt>
          <cx:pt idx="1456">0.089999999999999997</cx:pt>
          <cx:pt idx="1457">0.089999999999999997</cx:pt>
          <cx:pt idx="1458">0.089999999999999997</cx:pt>
          <cx:pt idx="1459">0.089999999999999997</cx:pt>
          <cx:pt idx="1460">0.089999999999999997</cx:pt>
          <cx:pt idx="1461">0.089999999999999997</cx:pt>
          <cx:pt idx="1462">0.089999999999999997</cx:pt>
          <cx:pt idx="1463">0.089999999999999997</cx:pt>
          <cx:pt idx="1464">0.089999999999999997</cx:pt>
          <cx:pt idx="1465">0.089999999999999997</cx:pt>
          <cx:pt idx="1466">0.089999999999999997</cx:pt>
          <cx:pt idx="1467">0.089999999999999997</cx:pt>
          <cx:pt idx="1468">0.089999999999999997</cx:pt>
          <cx:pt idx="1469">0.089999999999999997</cx:pt>
          <cx:pt idx="1470">0.089999999999999997</cx:pt>
          <cx:pt idx="1471">0.089999999999999997</cx:pt>
          <cx:pt idx="1472">0.089999999999999997</cx:pt>
          <cx:pt idx="1473">0.089999999999999997</cx:pt>
          <cx:pt idx="1474">0.089999999999999997</cx:pt>
          <cx:pt idx="1475">0.089999999999999997</cx:pt>
          <cx:pt idx="1476">0.089999999999999997</cx:pt>
          <cx:pt idx="1477">0.089999999999999997</cx:pt>
          <cx:pt idx="1478">0.089999999999999997</cx:pt>
          <cx:pt idx="1479">0.089999999999999997</cx:pt>
          <cx:pt idx="1480">0.10000000000000001</cx:pt>
          <cx:pt idx="1481">0.10000000000000001</cx:pt>
          <cx:pt idx="1482">0.10000000000000001</cx:pt>
          <cx:pt idx="1483">0.10000000000000001</cx:pt>
          <cx:pt idx="1484">0.10000000000000001</cx:pt>
          <cx:pt idx="1485">0.10000000000000001</cx:pt>
          <cx:pt idx="1486">0.10000000000000001</cx:pt>
          <cx:pt idx="1487">0.10000000000000001</cx:pt>
          <cx:pt idx="1488">0.10000000000000001</cx:pt>
          <cx:pt idx="1489">0.10000000000000001</cx:pt>
          <cx:pt idx="1490">0.10000000000000001</cx:pt>
          <cx:pt idx="1491">0.10000000000000001</cx:pt>
          <cx:pt idx="1492">0.10000000000000001</cx:pt>
          <cx:pt idx="1493">0.10000000000000001</cx:pt>
          <cx:pt idx="1494">0.10000000000000001</cx:pt>
          <cx:pt idx="1495">0.10000000000000001</cx:pt>
          <cx:pt idx="1496">0.10000000000000001</cx:pt>
          <cx:pt idx="1497">0.10000000000000001</cx:pt>
          <cx:pt idx="1498">0.10000000000000001</cx:pt>
          <cx:pt idx="1499">0.10000000000000001</cx:pt>
          <cx:pt idx="1500">0.10000000000000001</cx:pt>
          <cx:pt idx="1501">0.10000000000000001</cx:pt>
          <cx:pt idx="1502">0.10000000000000001</cx:pt>
          <cx:pt idx="1503">0.10000000000000001</cx:pt>
          <cx:pt idx="1504">0.10000000000000001</cx:pt>
          <cx:pt idx="1505">0.10000000000000001</cx:pt>
          <cx:pt idx="1506">0.10000000000000001</cx:pt>
          <cx:pt idx="1507">0.11</cx:pt>
          <cx:pt idx="1508">0.11</cx:pt>
          <cx:pt idx="1509">0.11</cx:pt>
          <cx:pt idx="1510">0.11</cx:pt>
          <cx:pt idx="1511">0.11</cx:pt>
          <cx:pt idx="1512">0.11</cx:pt>
          <cx:pt idx="1513">0.11</cx:pt>
          <cx:pt idx="1514">0.11</cx:pt>
          <cx:pt idx="1515">0.11</cx:pt>
          <cx:pt idx="1516">0.11</cx:pt>
          <cx:pt idx="1517">0.11</cx:pt>
          <cx:pt idx="1518">0.11</cx:pt>
          <cx:pt idx="1519">0.11</cx:pt>
          <cx:pt idx="1520">0.11</cx:pt>
          <cx:pt idx="1521">0.11</cx:pt>
          <cx:pt idx="1522">0.11</cx:pt>
          <cx:pt idx="1523">0.11</cx:pt>
          <cx:pt idx="1524">0.11</cx:pt>
          <cx:pt idx="1525">0.11</cx:pt>
          <cx:pt idx="1526">0.11</cx:pt>
          <cx:pt idx="1527">0.11</cx:pt>
          <cx:pt idx="1528">0.11</cx:pt>
          <cx:pt idx="1529">0.11</cx:pt>
          <cx:pt idx="1530">0.11</cx:pt>
          <cx:pt idx="1531">0.11</cx:pt>
          <cx:pt idx="1532">0.11</cx:pt>
          <cx:pt idx="1533">0.11</cx:pt>
          <cx:pt idx="1534">0.11</cx:pt>
          <cx:pt idx="1535">0.11</cx:pt>
          <cx:pt idx="1536">0.11</cx:pt>
          <cx:pt idx="1537">0.11</cx:pt>
          <cx:pt idx="1538">0.11</cx:pt>
          <cx:pt idx="1539">0.11</cx:pt>
          <cx:pt idx="1540">0.11</cx:pt>
          <cx:pt idx="1541">0.11</cx:pt>
          <cx:pt idx="1542">0.11</cx:pt>
          <cx:pt idx="1543">0.11</cx:pt>
          <cx:pt idx="1544">0.12</cx:pt>
          <cx:pt idx="1545">0.12</cx:pt>
          <cx:pt idx="1546">0.12</cx:pt>
          <cx:pt idx="1547">0.12</cx:pt>
          <cx:pt idx="1548">0.12</cx:pt>
          <cx:pt idx="1549">0.12</cx:pt>
          <cx:pt idx="1550">0.12</cx:pt>
          <cx:pt idx="1551">0.12</cx:pt>
          <cx:pt idx="1552">0.12</cx:pt>
          <cx:pt idx="1553">0.12</cx:pt>
          <cx:pt idx="1554">0.12</cx:pt>
          <cx:pt idx="1555">0.12</cx:pt>
          <cx:pt idx="1556">0.12</cx:pt>
          <cx:pt idx="1557">0.12</cx:pt>
          <cx:pt idx="1558">0.12</cx:pt>
          <cx:pt idx="1559">0.12</cx:pt>
          <cx:pt idx="1560">0.12</cx:pt>
          <cx:pt idx="1561">0.12</cx:pt>
          <cx:pt idx="1562">0.12</cx:pt>
          <cx:pt idx="1563">0.12</cx:pt>
          <cx:pt idx="1564">0.12</cx:pt>
          <cx:pt idx="1565">0.12</cx:pt>
          <cx:pt idx="1566">0.12</cx:pt>
          <cx:pt idx="1567">0.13</cx:pt>
          <cx:pt idx="1568">0.13</cx:pt>
          <cx:pt idx="1569">0.13</cx:pt>
          <cx:pt idx="1570">0.13</cx:pt>
          <cx:pt idx="1571">0.13</cx:pt>
          <cx:pt idx="1572">0.13</cx:pt>
          <cx:pt idx="1573">0.13</cx:pt>
          <cx:pt idx="1574">0.13</cx:pt>
          <cx:pt idx="1575">0.13</cx:pt>
          <cx:pt idx="1576">0.13</cx:pt>
          <cx:pt idx="1577">0.13</cx:pt>
          <cx:pt idx="1578">0.13</cx:pt>
          <cx:pt idx="1579">0.13</cx:pt>
          <cx:pt idx="1580">0.13</cx:pt>
          <cx:pt idx="1581">0.13</cx:pt>
          <cx:pt idx="1582">0.13</cx:pt>
          <cx:pt idx="1583">0.13</cx:pt>
          <cx:pt idx="1584">0.13</cx:pt>
          <cx:pt idx="1585">0.13</cx:pt>
          <cx:pt idx="1586">0.13</cx:pt>
          <cx:pt idx="1587">0.13</cx:pt>
          <cx:pt idx="1588">0.13</cx:pt>
          <cx:pt idx="1589">0.13</cx:pt>
          <cx:pt idx="1590">0.13</cx:pt>
          <cx:pt idx="1591">0.13</cx:pt>
          <cx:pt idx="1592">0.13</cx:pt>
          <cx:pt idx="1593">0.13</cx:pt>
          <cx:pt idx="1594">0.13</cx:pt>
          <cx:pt idx="1595">0.13</cx:pt>
          <cx:pt idx="1596">0.13</cx:pt>
          <cx:pt idx="1597">0.14000000000000001</cx:pt>
          <cx:pt idx="1598">0.14000000000000001</cx:pt>
          <cx:pt idx="1599">0.14000000000000001</cx:pt>
          <cx:pt idx="1600">0.14000000000000001</cx:pt>
          <cx:pt idx="1601">0.14000000000000001</cx:pt>
          <cx:pt idx="1602">0.14000000000000001</cx:pt>
          <cx:pt idx="1603">0.14000000000000001</cx:pt>
          <cx:pt idx="1604">0.14000000000000001</cx:pt>
          <cx:pt idx="1605">0.14000000000000001</cx:pt>
          <cx:pt idx="1606">0.14000000000000001</cx:pt>
          <cx:pt idx="1607">0.14000000000000001</cx:pt>
          <cx:pt idx="1608">0.14000000000000001</cx:pt>
          <cx:pt idx="1609">0.14000000000000001</cx:pt>
          <cx:pt idx="1610">0.14000000000000001</cx:pt>
          <cx:pt idx="1611">0.14000000000000001</cx:pt>
          <cx:pt idx="1612">0.14000000000000001</cx:pt>
          <cx:pt idx="1613">0.14000000000000001</cx:pt>
          <cx:pt idx="1614">0.14000000000000001</cx:pt>
          <cx:pt idx="1615">0.14000000000000001</cx:pt>
          <cx:pt idx="1616">0.14000000000000001</cx:pt>
          <cx:pt idx="1617">0.14000000000000001</cx:pt>
          <cx:pt idx="1618">0.14000000000000001</cx:pt>
          <cx:pt idx="1619">0.14000000000000001</cx:pt>
          <cx:pt idx="1620">0.14000000000000001</cx:pt>
          <cx:pt idx="1621">0.14000000000000001</cx:pt>
          <cx:pt idx="1622">0.14000000000000001</cx:pt>
          <cx:pt idx="1623">0.14000000000000001</cx:pt>
          <cx:pt idx="1624">0.14000000000000001</cx:pt>
          <cx:pt idx="1625">0.14000000000000001</cx:pt>
          <cx:pt idx="1626">0.14000000000000001</cx:pt>
          <cx:pt idx="1627">0.14000000000000001</cx:pt>
          <cx:pt idx="1628">0.14999999999999999</cx:pt>
          <cx:pt idx="1629">0.14999999999999999</cx:pt>
          <cx:pt idx="1630">0.14999999999999999</cx:pt>
          <cx:pt idx="1631">0.14999999999999999</cx:pt>
          <cx:pt idx="1632">0.14999999999999999</cx:pt>
          <cx:pt idx="1633">0.14999999999999999</cx:pt>
          <cx:pt idx="1634">0.14999999999999999</cx:pt>
          <cx:pt idx="1635">0.14999999999999999</cx:pt>
          <cx:pt idx="1636">0.14999999999999999</cx:pt>
          <cx:pt idx="1637">0.14999999999999999</cx:pt>
          <cx:pt idx="1638">0.14999999999999999</cx:pt>
          <cx:pt idx="1639">0.14999999999999999</cx:pt>
          <cx:pt idx="1640">0.14999999999999999</cx:pt>
          <cx:pt idx="1641">0.14999999999999999</cx:pt>
          <cx:pt idx="1642">0.14999999999999999</cx:pt>
          <cx:pt idx="1643">0.14999999999999999</cx:pt>
          <cx:pt idx="1644">0.14999999999999999</cx:pt>
          <cx:pt idx="1645">0.14999999999999999</cx:pt>
          <cx:pt idx="1646">0.14999999999999999</cx:pt>
          <cx:pt idx="1647">0.14999999999999999</cx:pt>
          <cx:pt idx="1648">0.14999999999999999</cx:pt>
          <cx:pt idx="1649">0.14999999999999999</cx:pt>
          <cx:pt idx="1650">0.14999999999999999</cx:pt>
          <cx:pt idx="1651">0.14999999999999999</cx:pt>
          <cx:pt idx="1652">0.14999999999999999</cx:pt>
          <cx:pt idx="1653">0.14999999999999999</cx:pt>
          <cx:pt idx="1654">0.14999999999999999</cx:pt>
          <cx:pt idx="1655">0.14999999999999999</cx:pt>
          <cx:pt idx="1656">0.14999999999999999</cx:pt>
          <cx:pt idx="1657">0.16</cx:pt>
          <cx:pt idx="1658">0.16</cx:pt>
          <cx:pt idx="1659">0.16</cx:pt>
          <cx:pt idx="1660">0.16</cx:pt>
          <cx:pt idx="1661">0.16</cx:pt>
          <cx:pt idx="1662">0.16</cx:pt>
          <cx:pt idx="1663">0.16</cx:pt>
          <cx:pt idx="1664">0.16</cx:pt>
          <cx:pt idx="1665">0.16</cx:pt>
          <cx:pt idx="1666">0.16</cx:pt>
          <cx:pt idx="1667">0.16</cx:pt>
          <cx:pt idx="1668">0.16</cx:pt>
          <cx:pt idx="1669">0.16</cx:pt>
          <cx:pt idx="1670">0.16</cx:pt>
          <cx:pt idx="1671">0.16</cx:pt>
          <cx:pt idx="1672">0.16</cx:pt>
          <cx:pt idx="1673">0.16</cx:pt>
          <cx:pt idx="1674">0.16</cx:pt>
          <cx:pt idx="1675">0.16</cx:pt>
          <cx:pt idx="1676">0.16</cx:pt>
          <cx:pt idx="1677">0.16</cx:pt>
          <cx:pt idx="1678">0.16</cx:pt>
          <cx:pt idx="1679">0.17000000000000001</cx:pt>
          <cx:pt idx="1680">0.17000000000000001</cx:pt>
          <cx:pt idx="1681">0.17000000000000001</cx:pt>
          <cx:pt idx="1682">0.17000000000000001</cx:pt>
          <cx:pt idx="1683">0.17000000000000001</cx:pt>
          <cx:pt idx="1684">0.17000000000000001</cx:pt>
          <cx:pt idx="1685">0.17000000000000001</cx:pt>
          <cx:pt idx="1686">0.17000000000000001</cx:pt>
          <cx:pt idx="1687">0.17000000000000001</cx:pt>
          <cx:pt idx="1688">0.17000000000000001</cx:pt>
          <cx:pt idx="1689">0.17000000000000001</cx:pt>
          <cx:pt idx="1690">0.17000000000000001</cx:pt>
          <cx:pt idx="1691">0.17000000000000001</cx:pt>
          <cx:pt idx="1692">0.17000000000000001</cx:pt>
          <cx:pt idx="1693">0.17000000000000001</cx:pt>
          <cx:pt idx="1694">0.17000000000000001</cx:pt>
          <cx:pt idx="1695">0.17000000000000001</cx:pt>
          <cx:pt idx="1696">0.17000000000000001</cx:pt>
          <cx:pt idx="1697">0.17000000000000001</cx:pt>
          <cx:pt idx="1698">0.17000000000000001</cx:pt>
          <cx:pt idx="1699">0.17000000000000001</cx:pt>
          <cx:pt idx="1700">0.17000000000000001</cx:pt>
          <cx:pt idx="1701">0.17000000000000001</cx:pt>
          <cx:pt idx="1702">0.17000000000000001</cx:pt>
          <cx:pt idx="1703">0.17000000000000001</cx:pt>
          <cx:pt idx="1704">0.17999999999999999</cx:pt>
          <cx:pt idx="1705">0.17999999999999999</cx:pt>
          <cx:pt idx="1706">0.17999999999999999</cx:pt>
          <cx:pt idx="1707">0.17999999999999999</cx:pt>
          <cx:pt idx="1708">0.17999999999999999</cx:pt>
          <cx:pt idx="1709">0.17999999999999999</cx:pt>
          <cx:pt idx="1710">0.17999999999999999</cx:pt>
          <cx:pt idx="1711">0.17999999999999999</cx:pt>
          <cx:pt idx="1712">0.17999999999999999</cx:pt>
          <cx:pt idx="1713">0.17999999999999999</cx:pt>
          <cx:pt idx="1714">0.17999999999999999</cx:pt>
          <cx:pt idx="1715">0.17999999999999999</cx:pt>
          <cx:pt idx="1716">0.17999999999999999</cx:pt>
          <cx:pt idx="1717">0.17999999999999999</cx:pt>
          <cx:pt idx="1718">0.17999999999999999</cx:pt>
          <cx:pt idx="1719">0.17999999999999999</cx:pt>
          <cx:pt idx="1720">0.17999999999999999</cx:pt>
          <cx:pt idx="1721">0.19</cx:pt>
          <cx:pt idx="1722">0.19</cx:pt>
          <cx:pt idx="1723">0.19</cx:pt>
          <cx:pt idx="1724">0.19</cx:pt>
          <cx:pt idx="1725">0.19</cx:pt>
          <cx:pt idx="1726">0.19</cx:pt>
          <cx:pt idx="1727">0.19</cx:pt>
          <cx:pt idx="1728">0.19</cx:pt>
          <cx:pt idx="1729">0.19</cx:pt>
          <cx:pt idx="1730">0.19</cx:pt>
          <cx:pt idx="1731">0.19</cx:pt>
          <cx:pt idx="1732">0.19</cx:pt>
          <cx:pt idx="1733">0.19</cx:pt>
          <cx:pt idx="1734">0.19</cx:pt>
          <cx:pt idx="1735">0.19</cx:pt>
          <cx:pt idx="1736">0.19</cx:pt>
          <cx:pt idx="1737">0.19</cx:pt>
          <cx:pt idx="1738">0.19</cx:pt>
          <cx:pt idx="1739">0.19</cx:pt>
          <cx:pt idx="1740">0.19</cx:pt>
          <cx:pt idx="1741">0.20000000000000001</cx:pt>
          <cx:pt idx="1742">0.20000000000000001</cx:pt>
          <cx:pt idx="1743">0.20000000000000001</cx:pt>
          <cx:pt idx="1744">0.20000000000000001</cx:pt>
          <cx:pt idx="1745">0.20000000000000001</cx:pt>
          <cx:pt idx="1746">0.20000000000000001</cx:pt>
          <cx:pt idx="1747">0.20000000000000001</cx:pt>
          <cx:pt idx="1748">0.20000000000000001</cx:pt>
          <cx:pt idx="1749">0.20000000000000001</cx:pt>
          <cx:pt idx="1750">0.20000000000000001</cx:pt>
          <cx:pt idx="1751">0.20000000000000001</cx:pt>
          <cx:pt idx="1752">0.20000000000000001</cx:pt>
          <cx:pt idx="1753">0.20000000000000001</cx:pt>
          <cx:pt idx="1754">0.20000000000000001</cx:pt>
          <cx:pt idx="1755">0.20999999999999999</cx:pt>
          <cx:pt idx="1756">0.20999999999999999</cx:pt>
          <cx:pt idx="1757">0.20999999999999999</cx:pt>
          <cx:pt idx="1758">0.20999999999999999</cx:pt>
          <cx:pt idx="1759">0.20999999999999999</cx:pt>
          <cx:pt idx="1760">0.20999999999999999</cx:pt>
          <cx:pt idx="1761">0.20999999999999999</cx:pt>
          <cx:pt idx="1762">0.20999999999999999</cx:pt>
          <cx:pt idx="1763">0.20999999999999999</cx:pt>
          <cx:pt idx="1764">0.20999999999999999</cx:pt>
          <cx:pt idx="1765">0.22</cx:pt>
          <cx:pt idx="1766">0.22</cx:pt>
          <cx:pt idx="1767">0.22</cx:pt>
          <cx:pt idx="1768">0.22</cx:pt>
          <cx:pt idx="1769">0.22</cx:pt>
          <cx:pt idx="1770">0.22</cx:pt>
          <cx:pt idx="1771">0.22</cx:pt>
          <cx:pt idx="1772">0.22</cx:pt>
          <cx:pt idx="1773">0.22</cx:pt>
          <cx:pt idx="1774">0.22</cx:pt>
          <cx:pt idx="1775">0.22</cx:pt>
          <cx:pt idx="1776">0.22</cx:pt>
          <cx:pt idx="1777">0.22</cx:pt>
          <cx:pt idx="1778">0.22</cx:pt>
          <cx:pt idx="1779">0.22</cx:pt>
          <cx:pt idx="1780">0.22</cx:pt>
          <cx:pt idx="1781">0.22</cx:pt>
          <cx:pt idx="1782">0.22</cx:pt>
          <cx:pt idx="1783">0.22</cx:pt>
          <cx:pt idx="1784">0.22</cx:pt>
          <cx:pt idx="1785">0.22</cx:pt>
          <cx:pt idx="1786">0.22</cx:pt>
          <cx:pt idx="1787">0.22</cx:pt>
          <cx:pt idx="1788">0.23000000000000001</cx:pt>
          <cx:pt idx="1789">0.23000000000000001</cx:pt>
          <cx:pt idx="1790">0.23000000000000001</cx:pt>
          <cx:pt idx="1791">0.23000000000000001</cx:pt>
          <cx:pt idx="1792">0.23000000000000001</cx:pt>
          <cx:pt idx="1793">0.23000000000000001</cx:pt>
          <cx:pt idx="1794">0.23000000000000001</cx:pt>
          <cx:pt idx="1795">0.23000000000000001</cx:pt>
          <cx:pt idx="1796">0.23000000000000001</cx:pt>
          <cx:pt idx="1797">0.23000000000000001</cx:pt>
          <cx:pt idx="1798">0.23000000000000001</cx:pt>
          <cx:pt idx="1799">0.23000000000000001</cx:pt>
          <cx:pt idx="1800">0.23000000000000001</cx:pt>
          <cx:pt idx="1801">0.23999999999999999</cx:pt>
          <cx:pt idx="1802">0.23999999999999999</cx:pt>
          <cx:pt idx="1803">0.23999999999999999</cx:pt>
          <cx:pt idx="1804">0.23999999999999999</cx:pt>
          <cx:pt idx="1805">0.23999999999999999</cx:pt>
          <cx:pt idx="1806">0.23999999999999999</cx:pt>
          <cx:pt idx="1807">0.23999999999999999</cx:pt>
          <cx:pt idx="1808">0.23999999999999999</cx:pt>
          <cx:pt idx="1809">0.23999999999999999</cx:pt>
          <cx:pt idx="1810">0.23999999999999999</cx:pt>
          <cx:pt idx="1811">0.23999999999999999</cx:pt>
          <cx:pt idx="1812">0.23999999999999999</cx:pt>
          <cx:pt idx="1813">0.23999999999999999</cx:pt>
          <cx:pt idx="1814">0.25</cx:pt>
          <cx:pt idx="1815">0.25</cx:pt>
          <cx:pt idx="1816">0.25</cx:pt>
          <cx:pt idx="1817">0.25</cx:pt>
          <cx:pt idx="1818">0.25</cx:pt>
          <cx:pt idx="1819">0.25</cx:pt>
          <cx:pt idx="1820">0.25</cx:pt>
          <cx:pt idx="1821">0.25</cx:pt>
          <cx:pt idx="1822">0.25</cx:pt>
          <cx:pt idx="1823">0.25</cx:pt>
          <cx:pt idx="1824">0.26000000000000001</cx:pt>
          <cx:pt idx="1825">0.26000000000000001</cx:pt>
          <cx:pt idx="1826">0.26000000000000001</cx:pt>
          <cx:pt idx="1827">0.26000000000000001</cx:pt>
          <cx:pt idx="1828">0.26000000000000001</cx:pt>
          <cx:pt idx="1829">0.26000000000000001</cx:pt>
          <cx:pt idx="1830">0.26000000000000001</cx:pt>
          <cx:pt idx="1831">0.26000000000000001</cx:pt>
          <cx:pt idx="1832">0.26000000000000001</cx:pt>
          <cx:pt idx="1833">0.26000000000000001</cx:pt>
          <cx:pt idx="1834">0.26000000000000001</cx:pt>
          <cx:pt idx="1835">0.26000000000000001</cx:pt>
          <cx:pt idx="1836">0.26000000000000001</cx:pt>
          <cx:pt idx="1837">0.26000000000000001</cx:pt>
          <cx:pt idx="1838">0.27000000000000002</cx:pt>
          <cx:pt idx="1839">0.27000000000000002</cx:pt>
          <cx:pt idx="1840">0.27000000000000002</cx:pt>
          <cx:pt idx="1841">0.27000000000000002</cx:pt>
          <cx:pt idx="1842">0.27000000000000002</cx:pt>
          <cx:pt idx="1843">0.27000000000000002</cx:pt>
          <cx:pt idx="1844">0.27000000000000002</cx:pt>
          <cx:pt idx="1845">0.27000000000000002</cx:pt>
          <cx:pt idx="1846">0.27000000000000002</cx:pt>
          <cx:pt idx="1847">0.27000000000000002</cx:pt>
          <cx:pt idx="1848">0.27000000000000002</cx:pt>
          <cx:pt idx="1849">0.27000000000000002</cx:pt>
          <cx:pt idx="1850">0.28000000000000003</cx:pt>
          <cx:pt idx="1851">0.28000000000000003</cx:pt>
          <cx:pt idx="1852">0.28000000000000003</cx:pt>
          <cx:pt idx="1853">0.28000000000000003</cx:pt>
          <cx:pt idx="1854">0.28000000000000003</cx:pt>
          <cx:pt idx="1855">0.28000000000000003</cx:pt>
          <cx:pt idx="1856">0.28000000000000003</cx:pt>
          <cx:pt idx="1857">0.28000000000000003</cx:pt>
          <cx:pt idx="1858">0.28000000000000003</cx:pt>
          <cx:pt idx="1859">0.28000000000000003</cx:pt>
          <cx:pt idx="1860">0.28000000000000003</cx:pt>
          <cx:pt idx="1861">0.28000000000000003</cx:pt>
          <cx:pt idx="1862">0.28999999999999998</cx:pt>
          <cx:pt idx="1863">0.28999999999999998</cx:pt>
          <cx:pt idx="1864">0.28999999999999998</cx:pt>
          <cx:pt idx="1865">0.28999999999999998</cx:pt>
          <cx:pt idx="1866">0.28999999999999998</cx:pt>
          <cx:pt idx="1867">0.28999999999999998</cx:pt>
          <cx:pt idx="1868">0.28999999999999998</cx:pt>
          <cx:pt idx="1869">0.28999999999999998</cx:pt>
          <cx:pt idx="1870">0.28999999999999998</cx:pt>
          <cx:pt idx="1871">0.28999999999999998</cx:pt>
          <cx:pt idx="1872">0.29999999999999999</cx:pt>
          <cx:pt idx="1873">0.29999999999999999</cx:pt>
          <cx:pt idx="1874">0.29999999999999999</cx:pt>
          <cx:pt idx="1875">0.29999999999999999</cx:pt>
          <cx:pt idx="1876">0.29999999999999999</cx:pt>
          <cx:pt idx="1877">0.29999999999999999</cx:pt>
          <cx:pt idx="1878">0.29999999999999999</cx:pt>
          <cx:pt idx="1879">0.29999999999999999</cx:pt>
          <cx:pt idx="1880">0.29999999999999999</cx:pt>
          <cx:pt idx="1881">0.29999999999999999</cx:pt>
          <cx:pt idx="1882">0.29999999999999999</cx:pt>
          <cx:pt idx="1883">0.29999999999999999</cx:pt>
          <cx:pt idx="1884">0.29999999999999999</cx:pt>
          <cx:pt idx="1885">0.31</cx:pt>
          <cx:pt idx="1886">0.31</cx:pt>
          <cx:pt idx="1887">0.31</cx:pt>
          <cx:pt idx="1888">0.31</cx:pt>
          <cx:pt idx="1889">0.31</cx:pt>
          <cx:pt idx="1890">0.31</cx:pt>
          <cx:pt idx="1891">0.31</cx:pt>
          <cx:pt idx="1892">0.31</cx:pt>
          <cx:pt idx="1893">0.31</cx:pt>
          <cx:pt idx="1894">0.31</cx:pt>
          <cx:pt idx="1895">0.31</cx:pt>
          <cx:pt idx="1896">0.32000000000000001</cx:pt>
          <cx:pt idx="1897">0.32000000000000001</cx:pt>
          <cx:pt idx="1898">0.32000000000000001</cx:pt>
          <cx:pt idx="1899">0.32000000000000001</cx:pt>
          <cx:pt idx="1900">0.32000000000000001</cx:pt>
          <cx:pt idx="1901">0.32000000000000001</cx:pt>
          <cx:pt idx="1902">0.32000000000000001</cx:pt>
          <cx:pt idx="1903">0.32000000000000001</cx:pt>
          <cx:pt idx="1904">0.32000000000000001</cx:pt>
          <cx:pt idx="1905">0.32000000000000001</cx:pt>
          <cx:pt idx="1906">0.33000000000000002</cx:pt>
          <cx:pt idx="1907">0.33000000000000002</cx:pt>
          <cx:pt idx="1908">0.33000000000000002</cx:pt>
          <cx:pt idx="1909">0.33000000000000002</cx:pt>
          <cx:pt idx="1910">0.33000000000000002</cx:pt>
          <cx:pt idx="1911">0.33000000000000002</cx:pt>
          <cx:pt idx="1912">0.33000000000000002</cx:pt>
          <cx:pt idx="1913">0.33000000000000002</cx:pt>
          <cx:pt idx="1914">0.33000000000000002</cx:pt>
          <cx:pt idx="1915">0.33000000000000002</cx:pt>
          <cx:pt idx="1916">0.33000000000000002</cx:pt>
          <cx:pt idx="1917">0.33000000000000002</cx:pt>
          <cx:pt idx="1918">0.34000000000000002</cx:pt>
          <cx:pt idx="1919">0.34000000000000002</cx:pt>
          <cx:pt idx="1920">0.34000000000000002</cx:pt>
          <cx:pt idx="1921">0.34000000000000002</cx:pt>
          <cx:pt idx="1922">0.34000000000000002</cx:pt>
          <cx:pt idx="1923">0.34000000000000002</cx:pt>
          <cx:pt idx="1924">0.34000000000000002</cx:pt>
          <cx:pt idx="1925">0.34000000000000002</cx:pt>
          <cx:pt idx="1926">0.34000000000000002</cx:pt>
          <cx:pt idx="1927">0.34000000000000002</cx:pt>
          <cx:pt idx="1928">0.34000000000000002</cx:pt>
          <cx:pt idx="1929">0.34999999999999998</cx:pt>
          <cx:pt idx="1930">0.34999999999999998</cx:pt>
          <cx:pt idx="1931">0.34999999999999998</cx:pt>
          <cx:pt idx="1932">0.34999999999999998</cx:pt>
          <cx:pt idx="1933">0.34999999999999998</cx:pt>
          <cx:pt idx="1934">0.34999999999999998</cx:pt>
          <cx:pt idx="1935">0.34999999999999998</cx:pt>
          <cx:pt idx="1936">0.34999999999999998</cx:pt>
          <cx:pt idx="1937">0.34999999999999998</cx:pt>
          <cx:pt idx="1938">0.35999999999999999</cx:pt>
          <cx:pt idx="1939">0.35999999999999999</cx:pt>
          <cx:pt idx="1940">0.35999999999999999</cx:pt>
          <cx:pt idx="1941">0.35999999999999999</cx:pt>
          <cx:pt idx="1942">0.35999999999999999</cx:pt>
          <cx:pt idx="1943">0.35999999999999999</cx:pt>
          <cx:pt idx="1944">0.35999999999999999</cx:pt>
          <cx:pt idx="1945">0.35999999999999999</cx:pt>
          <cx:pt idx="1946">0.37</cx:pt>
          <cx:pt idx="1947">0.37</cx:pt>
          <cx:pt idx="1948">0.37</cx:pt>
          <cx:pt idx="1949">0.37</cx:pt>
          <cx:pt idx="1950">0.37</cx:pt>
          <cx:pt idx="1951">0.37</cx:pt>
          <cx:pt idx="1952">0.37</cx:pt>
          <cx:pt idx="1953">0.37</cx:pt>
          <cx:pt idx="1954">0.38</cx:pt>
          <cx:pt idx="1955">0.38</cx:pt>
          <cx:pt idx="1956">0.38</cx:pt>
          <cx:pt idx="1957">0.38</cx:pt>
          <cx:pt idx="1958">0.38</cx:pt>
          <cx:pt idx="1959">0.38</cx:pt>
          <cx:pt idx="1960">0.38</cx:pt>
          <cx:pt idx="1961">0.38</cx:pt>
          <cx:pt idx="1962">0.38</cx:pt>
          <cx:pt idx="1963">0.38</cx:pt>
          <cx:pt idx="1964">0.38</cx:pt>
          <cx:pt idx="1965">0.38</cx:pt>
          <cx:pt idx="1966">0.39000000000000001</cx:pt>
          <cx:pt idx="1967">0.39000000000000001</cx:pt>
          <cx:pt idx="1968">0.39000000000000001</cx:pt>
          <cx:pt idx="1969">0.39000000000000001</cx:pt>
          <cx:pt idx="1970">0.39000000000000001</cx:pt>
          <cx:pt idx="1971">0.39000000000000001</cx:pt>
          <cx:pt idx="1972">0.39000000000000001</cx:pt>
          <cx:pt idx="1973">0.39000000000000001</cx:pt>
          <cx:pt idx="1974">0.39000000000000001</cx:pt>
          <cx:pt idx="1975">0.39000000000000001</cx:pt>
          <cx:pt idx="1976">0.39000000000000001</cx:pt>
          <cx:pt idx="1977">0.39000000000000001</cx:pt>
          <cx:pt idx="1978">0.40000000000000002</cx:pt>
          <cx:pt idx="1979">0.40000000000000002</cx:pt>
          <cx:pt idx="1980">0.40000000000000002</cx:pt>
          <cx:pt idx="1981">0.40000000000000002</cx:pt>
          <cx:pt idx="1982">0.40000000000000002</cx:pt>
          <cx:pt idx="1983">0.40000000000000002</cx:pt>
          <cx:pt idx="1984">0.40000000000000002</cx:pt>
          <cx:pt idx="1985">0.40000000000000002</cx:pt>
          <cx:pt idx="1986">0.40000000000000002</cx:pt>
          <cx:pt idx="1987">0.40999999999999998</cx:pt>
          <cx:pt idx="1988">0.40999999999999998</cx:pt>
          <cx:pt idx="1989">0.40999999999999998</cx:pt>
          <cx:pt idx="1990">0.40999999999999998</cx:pt>
          <cx:pt idx="1991">0.41999999999999998</cx:pt>
          <cx:pt idx="1992">0.41999999999999998</cx:pt>
          <cx:pt idx="1993">0.41999999999999998</cx:pt>
          <cx:pt idx="1994">0.41999999999999998</cx:pt>
          <cx:pt idx="1995">0.41999999999999998</cx:pt>
          <cx:pt idx="1996">0.41999999999999998</cx:pt>
          <cx:pt idx="1997">0.41999999999999998</cx:pt>
          <cx:pt idx="1998">0.41999999999999998</cx:pt>
          <cx:pt idx="1999">0.42999999999999999</cx:pt>
          <cx:pt idx="2000">0.42999999999999999</cx:pt>
          <cx:pt idx="2001">0.42999999999999999</cx:pt>
          <cx:pt idx="2002">0.42999999999999999</cx:pt>
          <cx:pt idx="2003">0.42999999999999999</cx:pt>
          <cx:pt idx="2004">0.42999999999999999</cx:pt>
          <cx:pt idx="2005">0.42999999999999999</cx:pt>
          <cx:pt idx="2006">0.44</cx:pt>
          <cx:pt idx="2007">0.44</cx:pt>
          <cx:pt idx="2008">0.44</cx:pt>
          <cx:pt idx="2009">0.44</cx:pt>
          <cx:pt idx="2010">0.44</cx:pt>
          <cx:pt idx="2011">0.44</cx:pt>
          <cx:pt idx="2012">0.44</cx:pt>
          <cx:pt idx="2013">0.44</cx:pt>
          <cx:pt idx="2014">0.45000000000000001</cx:pt>
          <cx:pt idx="2015">0.45000000000000001</cx:pt>
          <cx:pt idx="2016">0.45000000000000001</cx:pt>
          <cx:pt idx="2017">0.45000000000000001</cx:pt>
          <cx:pt idx="2018">0.45000000000000001</cx:pt>
          <cx:pt idx="2019">0.45000000000000001</cx:pt>
          <cx:pt idx="2020">0.45000000000000001</cx:pt>
          <cx:pt idx="2021">0.45000000000000001</cx:pt>
          <cx:pt idx="2022">0.45000000000000001</cx:pt>
          <cx:pt idx="2023">0.45000000000000001</cx:pt>
          <cx:pt idx="2024">0.46000000000000002</cx:pt>
          <cx:pt idx="2025">0.46000000000000002</cx:pt>
          <cx:pt idx="2026">0.46000000000000002</cx:pt>
          <cx:pt idx="2027">0.46000000000000002</cx:pt>
          <cx:pt idx="2028">0.46000000000000002</cx:pt>
          <cx:pt idx="2029">0.46000000000000002</cx:pt>
          <cx:pt idx="2030">0.46000000000000002</cx:pt>
          <cx:pt idx="2031">0.46000000000000002</cx:pt>
          <cx:pt idx="2032">0.46000000000000002</cx:pt>
          <cx:pt idx="2033">0.46000000000000002</cx:pt>
          <cx:pt idx="2034">0.46999999999999997</cx:pt>
          <cx:pt idx="2035">0.46999999999999997</cx:pt>
          <cx:pt idx="2036">0.46999999999999997</cx:pt>
          <cx:pt idx="2037">0.46999999999999997</cx:pt>
          <cx:pt idx="2038">0.46999999999999997</cx:pt>
          <cx:pt idx="2039">0.46999999999999997</cx:pt>
          <cx:pt idx="2040">0.46999999999999997</cx:pt>
          <cx:pt idx="2041">0.46999999999999997</cx:pt>
          <cx:pt idx="2042">0.46999999999999997</cx:pt>
          <cx:pt idx="2043">0.46999999999999997</cx:pt>
          <cx:pt idx="2044">0.46999999999999997</cx:pt>
          <cx:pt idx="2045">0.47999999999999998</cx:pt>
          <cx:pt idx="2046">0.47999999999999998</cx:pt>
          <cx:pt idx="2047">0.47999999999999998</cx:pt>
          <cx:pt idx="2048">0.47999999999999998</cx:pt>
          <cx:pt idx="2049">0.47999999999999998</cx:pt>
          <cx:pt idx="2050">0.47999999999999998</cx:pt>
          <cx:pt idx="2051">0.47999999999999998</cx:pt>
          <cx:pt idx="2052">0.47999999999999998</cx:pt>
          <cx:pt idx="2053">0.48999999999999999</cx:pt>
          <cx:pt idx="2054">0.5</cx:pt>
          <cx:pt idx="2055">0.5</cx:pt>
          <cx:pt idx="2056">0.5</cx:pt>
          <cx:pt idx="2057">0.5</cx:pt>
          <cx:pt idx="2058">0.5</cx:pt>
          <cx:pt idx="2059">0.5</cx:pt>
          <cx:pt idx="2060">0.51000000000000001</cx:pt>
          <cx:pt idx="2061">0.51000000000000001</cx:pt>
          <cx:pt idx="2062">0.52000000000000002</cx:pt>
          <cx:pt idx="2063">0.52000000000000002</cx:pt>
          <cx:pt idx="2064">0.52000000000000002</cx:pt>
          <cx:pt idx="2065">0.52000000000000002</cx:pt>
          <cx:pt idx="2066">0.52000000000000002</cx:pt>
          <cx:pt idx="2067">0.52000000000000002</cx:pt>
          <cx:pt idx="2068">0.53000000000000003</cx:pt>
          <cx:pt idx="2069">0.53000000000000003</cx:pt>
          <cx:pt idx="2070">0.53000000000000003</cx:pt>
          <cx:pt idx="2071">0.53000000000000003</cx:pt>
          <cx:pt idx="2072">0.54000000000000004</cx:pt>
          <cx:pt idx="2073">0.54000000000000004</cx:pt>
          <cx:pt idx="2074">0.55000000000000004</cx:pt>
          <cx:pt idx="2075">0.56000000000000005</cx:pt>
          <cx:pt idx="2076">0.56000000000000005</cx:pt>
          <cx:pt idx="2077">0.56000000000000005</cx:pt>
          <cx:pt idx="2078">0.56000000000000005</cx:pt>
          <cx:pt idx="2079">0.56000000000000005</cx:pt>
          <cx:pt idx="2080">0.56000000000000005</cx:pt>
          <cx:pt idx="2081">0.56999999999999995</cx:pt>
          <cx:pt idx="2082">0.56999999999999995</cx:pt>
          <cx:pt idx="2083">0.56999999999999995</cx:pt>
          <cx:pt idx="2084">0.56999999999999995</cx:pt>
          <cx:pt idx="2085">0.56999999999999995</cx:pt>
          <cx:pt idx="2086">0.57999999999999996</cx:pt>
          <cx:pt idx="2087">0.57999999999999996</cx:pt>
          <cx:pt idx="2088">0.57999999999999996</cx:pt>
          <cx:pt idx="2089">0.58999999999999997</cx:pt>
          <cx:pt idx="2090">0.58999999999999997</cx:pt>
          <cx:pt idx="2091">0.58999999999999997</cx:pt>
          <cx:pt idx="2092">0.58999999999999997</cx:pt>
          <cx:pt idx="2093">0.59999999999999998</cx:pt>
          <cx:pt idx="2094">0.59999999999999998</cx:pt>
          <cx:pt idx="2095">0.59999999999999998</cx:pt>
          <cx:pt idx="2096">0.59999999999999998</cx:pt>
          <cx:pt idx="2097">0.60999999999999999</cx:pt>
          <cx:pt idx="2098">0.60999999999999999</cx:pt>
          <cx:pt idx="2099">0.60999999999999999</cx:pt>
          <cx:pt idx="2100">0.60999999999999999</cx:pt>
          <cx:pt idx="2101">0.60999999999999999</cx:pt>
          <cx:pt idx="2102">0.62</cx:pt>
          <cx:pt idx="2103">0.62</cx:pt>
          <cx:pt idx="2104">0.62</cx:pt>
          <cx:pt idx="2105">0.64000000000000001</cx:pt>
          <cx:pt idx="2106">0.64000000000000001</cx:pt>
          <cx:pt idx="2107">0.64000000000000001</cx:pt>
          <cx:pt idx="2108">0.65000000000000002</cx:pt>
          <cx:pt idx="2109">0.65000000000000002</cx:pt>
          <cx:pt idx="2110">0.65000000000000002</cx:pt>
          <cx:pt idx="2111">0.65000000000000002</cx:pt>
          <cx:pt idx="2112">0.65000000000000002</cx:pt>
          <cx:pt idx="2113">0.66000000000000003</cx:pt>
          <cx:pt idx="2114">0.66000000000000003</cx:pt>
          <cx:pt idx="2115">0.66000000000000003</cx:pt>
          <cx:pt idx="2116">0.66000000000000003</cx:pt>
          <cx:pt idx="2117">0.66000000000000003</cx:pt>
          <cx:pt idx="2118">0.67000000000000004</cx:pt>
          <cx:pt idx="2119">0.67000000000000004</cx:pt>
          <cx:pt idx="2120">0.67000000000000004</cx:pt>
          <cx:pt idx="2121">0.68000000000000005</cx:pt>
          <cx:pt idx="2122">0.68000000000000005</cx:pt>
          <cx:pt idx="2123">0.68000000000000005</cx:pt>
          <cx:pt idx="2124">0.68000000000000005</cx:pt>
          <cx:pt idx="2125">0.68000000000000005</cx:pt>
          <cx:pt idx="2126">0.68999999999999995</cx:pt>
          <cx:pt idx="2127">0.68999999999999995</cx:pt>
          <cx:pt idx="2128">0.68999999999999995</cx:pt>
          <cx:pt idx="2129">0.68999999999999995</cx:pt>
          <cx:pt idx="2130">0.68999999999999995</cx:pt>
          <cx:pt idx="2131">0.69999999999999996</cx:pt>
          <cx:pt idx="2132">0.69999999999999996</cx:pt>
          <cx:pt idx="2133">0.70999999999999996</cx:pt>
          <cx:pt idx="2134">0.70999999999999996</cx:pt>
          <cx:pt idx="2135">0.70999999999999996</cx:pt>
          <cx:pt idx="2136">0.71999999999999997</cx:pt>
          <cx:pt idx="2137">0.72999999999999998</cx:pt>
          <cx:pt idx="2138">0.72999999999999998</cx:pt>
          <cx:pt idx="2139">0.73999999999999999</cx:pt>
          <cx:pt idx="2140">0.73999999999999999</cx:pt>
          <cx:pt idx="2141">0.75</cx:pt>
          <cx:pt idx="2142">0.75</cx:pt>
          <cx:pt idx="2143">0.76000000000000001</cx:pt>
          <cx:pt idx="2144">0.76000000000000001</cx:pt>
          <cx:pt idx="2145">0.76000000000000001</cx:pt>
          <cx:pt idx="2146">0.76000000000000001</cx:pt>
          <cx:pt idx="2147">0.76000000000000001</cx:pt>
          <cx:pt idx="2148">0.76000000000000001</cx:pt>
          <cx:pt idx="2149">0.77000000000000002</cx:pt>
          <cx:pt idx="2150">0.77000000000000002</cx:pt>
          <cx:pt idx="2151">0.78000000000000003</cx:pt>
          <cx:pt idx="2152">0.78000000000000003</cx:pt>
          <cx:pt idx="2153">0.79000000000000004</cx:pt>
          <cx:pt idx="2154">0.80000000000000004</cx:pt>
          <cx:pt idx="2155">0.80000000000000004</cx:pt>
          <cx:pt idx="2156">0.80000000000000004</cx:pt>
          <cx:pt idx="2157">0.80000000000000004</cx:pt>
          <cx:pt idx="2158">0.80000000000000004</cx:pt>
          <cx:pt idx="2159">0.80000000000000004</cx:pt>
          <cx:pt idx="2160">0.80000000000000004</cx:pt>
          <cx:pt idx="2161">0.80000000000000004</cx:pt>
          <cx:pt idx="2162">0.81000000000000005</cx:pt>
          <cx:pt idx="2163">0.81000000000000005</cx:pt>
          <cx:pt idx="2164">0.81999999999999995</cx:pt>
          <cx:pt idx="2165">0.81999999999999995</cx:pt>
          <cx:pt idx="2166">0.81999999999999995</cx:pt>
          <cx:pt idx="2167">0.81999999999999995</cx:pt>
          <cx:pt idx="2168">0.82999999999999996</cx:pt>
          <cx:pt idx="2169">0.82999999999999996</cx:pt>
          <cx:pt idx="2170">0.84999999999999998</cx:pt>
          <cx:pt idx="2171">0.85999999999999999</cx:pt>
          <cx:pt idx="2172">0.85999999999999999</cx:pt>
          <cx:pt idx="2173">0.87</cx:pt>
          <cx:pt idx="2174">0.88</cx:pt>
          <cx:pt idx="2175">0.88</cx:pt>
          <cx:pt idx="2176">0.89000000000000001</cx:pt>
          <cx:pt idx="2177">0.89000000000000001</cx:pt>
          <cx:pt idx="2178">0.90000000000000002</cx:pt>
          <cx:pt idx="2179">0.90000000000000002</cx:pt>
          <cx:pt idx="2180">0.90000000000000002</cx:pt>
          <cx:pt idx="2181">0.90000000000000002</cx:pt>
          <cx:pt idx="2182">0.90000000000000002</cx:pt>
          <cx:pt idx="2183">0.90000000000000002</cx:pt>
          <cx:pt idx="2184">0.91000000000000003</cx:pt>
          <cx:pt idx="2185">0.93000000000000005</cx:pt>
          <cx:pt idx="2186">0.93000000000000005</cx:pt>
          <cx:pt idx="2187">0.93000000000000005</cx:pt>
          <cx:pt idx="2188">0.93000000000000005</cx:pt>
          <cx:pt idx="2189">0.93999999999999995</cx:pt>
          <cx:pt idx="2190">0.93999999999999995</cx:pt>
          <cx:pt idx="2191">0.93999999999999995</cx:pt>
          <cx:pt idx="2192">0.95999999999999996</cx:pt>
          <cx:pt idx="2193">0.95999999999999996</cx:pt>
          <cx:pt idx="2194">0.96999999999999997</cx:pt>
          <cx:pt idx="2195">0.97999999999999998</cx:pt>
          <cx:pt idx="2196">0.97999999999999998</cx:pt>
          <cx:pt idx="2197">0.97999999999999998</cx:pt>
          <cx:pt idx="2198">1.01</cx:pt>
          <cx:pt idx="2199">1.01</cx:pt>
          <cx:pt idx="2200">1.01</cx:pt>
          <cx:pt idx="2201">1.03</cx:pt>
          <cx:pt idx="2202">1.03</cx:pt>
          <cx:pt idx="2203">1.04</cx:pt>
          <cx:pt idx="2204">1.04</cx:pt>
          <cx:pt idx="2205">1.05</cx:pt>
          <cx:pt idx="2206">1.05</cx:pt>
          <cx:pt idx="2207">1.05</cx:pt>
          <cx:pt idx="2208">1.0600000000000001</cx:pt>
          <cx:pt idx="2209">1.0600000000000001</cx:pt>
          <cx:pt idx="2210">1.0600000000000001</cx:pt>
          <cx:pt idx="2211">1.0600000000000001</cx:pt>
          <cx:pt idx="2212">1.0700000000000001</cx:pt>
          <cx:pt idx="2213">1.0800000000000001</cx:pt>
          <cx:pt idx="2214">1.0900000000000001</cx:pt>
          <cx:pt idx="2215">1.0900000000000001</cx:pt>
          <cx:pt idx="2216">1.0900000000000001</cx:pt>
          <cx:pt idx="2217">1.1000000000000001</cx:pt>
          <cx:pt idx="2218">1.1000000000000001</cx:pt>
          <cx:pt idx="2219">1.1100000000000001</cx:pt>
          <cx:pt idx="2220">1.1200000000000001</cx:pt>
          <cx:pt idx="2221">1.1200000000000001</cx:pt>
          <cx:pt idx="2222">1.1200000000000001</cx:pt>
          <cx:pt idx="2223">1.1200000000000001</cx:pt>
          <cx:pt idx="2224">1.1299999999999999</cx:pt>
          <cx:pt idx="2225">1.1299999999999999</cx:pt>
          <cx:pt idx="2226">1.1299999999999999</cx:pt>
          <cx:pt idx="2227">1.1499999999999999</cx:pt>
          <cx:pt idx="2228">1.1499999999999999</cx:pt>
          <cx:pt idx="2229">1.1599999999999999</cx:pt>
          <cx:pt idx="2230">1.1599999999999999</cx:pt>
          <cx:pt idx="2231">1.1799999999999999</cx:pt>
          <cx:pt idx="2232">1.1899999999999999</cx:pt>
          <cx:pt idx="2233">1.1899999999999999</cx:pt>
          <cx:pt idx="2234">1.1899999999999999</cx:pt>
          <cx:pt idx="2235">1.1899999999999999</cx:pt>
          <cx:pt idx="2236">1.1899999999999999</cx:pt>
          <cx:pt idx="2237">1.2</cx:pt>
          <cx:pt idx="2238">1.2</cx:pt>
          <cx:pt idx="2239">1.2</cx:pt>
          <cx:pt idx="2240">1.2</cx:pt>
          <cx:pt idx="2241">1.23</cx:pt>
          <cx:pt idx="2242">1.23</cx:pt>
          <cx:pt idx="2243">1.24</cx:pt>
          <cx:pt idx="2244">1.25</cx:pt>
          <cx:pt idx="2245">1.25</cx:pt>
          <cx:pt idx="2246">1.27</cx:pt>
          <cx:pt idx="2247">1.27</cx:pt>
          <cx:pt idx="2248">1.27</cx:pt>
          <cx:pt idx="2249">1.27</cx:pt>
          <cx:pt idx="2250">1.28</cx:pt>
          <cx:pt idx="2251">1.28</cx:pt>
          <cx:pt idx="2252">1.3</cx:pt>
          <cx:pt idx="2253">1.3</cx:pt>
          <cx:pt idx="2254">1.3100000000000001</cx:pt>
          <cx:pt idx="2255">1.3200000000000001</cx:pt>
          <cx:pt idx="2256">1.3200000000000001</cx:pt>
          <cx:pt idx="2257">1.3200000000000001</cx:pt>
          <cx:pt idx="2258">1.3200000000000001</cx:pt>
          <cx:pt idx="2259">1.3400000000000001</cx:pt>
          <cx:pt idx="2260">1.3400000000000001</cx:pt>
          <cx:pt idx="2261">1.3500000000000001</cx:pt>
          <cx:pt idx="2262">1.3500000000000001</cx:pt>
          <cx:pt idx="2263">1.3700000000000001</cx:pt>
          <cx:pt idx="2264">1.3799999999999999</cx:pt>
          <cx:pt idx="2265">1.3999999999999999</cx:pt>
          <cx:pt idx="2266">1.3999999999999999</cx:pt>
          <cx:pt idx="2267">1.4199999999999999</cx:pt>
          <cx:pt idx="2268">1.4299999999999999</cx:pt>
          <cx:pt idx="2269">1.4299999999999999</cx:pt>
          <cx:pt idx="2270">1.4399999999999999</cx:pt>
          <cx:pt idx="2271">1.45</cx:pt>
          <cx:pt idx="2272">1.46</cx:pt>
          <cx:pt idx="2273">1.46</cx:pt>
          <cx:pt idx="2274">1.47</cx:pt>
          <cx:pt idx="2275">1.48</cx:pt>
          <cx:pt idx="2276">1.48</cx:pt>
          <cx:pt idx="2277">1.49</cx:pt>
          <cx:pt idx="2278">1.5</cx:pt>
          <cx:pt idx="2279">1.53</cx:pt>
          <cx:pt idx="2280">1.54</cx:pt>
          <cx:pt idx="2281">1.5700000000000001</cx:pt>
          <cx:pt idx="2282">1.5900000000000001</cx:pt>
          <cx:pt idx="2283">1.6000000000000001</cx:pt>
          <cx:pt idx="2284">1.6100000000000001</cx:pt>
          <cx:pt idx="2285">1.6200000000000001</cx:pt>
          <cx:pt idx="2286">1.6200000000000001</cx:pt>
          <cx:pt idx="2287">1.6399999999999999</cx:pt>
          <cx:pt idx="2288">1.6599999999999999</cx:pt>
          <cx:pt idx="2289">1.6599999999999999</cx:pt>
          <cx:pt idx="2290">1.6799999999999999</cx:pt>
          <cx:pt idx="2291">1.72</cx:pt>
          <cx:pt idx="2292">1.8</cx:pt>
          <cx:pt idx="2293">1.8100000000000001</cx:pt>
          <cx:pt idx="2294">1.8200000000000001</cx:pt>
          <cx:pt idx="2295">1.8300000000000001</cx:pt>
          <cx:pt idx="2296">1.8300000000000001</cx:pt>
          <cx:pt idx="2297">1.8600000000000001</cx:pt>
          <cx:pt idx="2298">1.8799999999999999</cx:pt>
          <cx:pt idx="2299">1.8799999999999999</cx:pt>
          <cx:pt idx="2300">1.8999999999999999</cx:pt>
          <cx:pt idx="2301">1.9099999999999999</cx:pt>
          <cx:pt idx="2302">1.9199999999999999</cx:pt>
          <cx:pt idx="2303">1.96</cx:pt>
          <cx:pt idx="2304">1.99</cx:pt>
          <cx:pt idx="2305">2</cx:pt>
          <cx:pt idx="2306">2.0299999999999998</cx:pt>
          <cx:pt idx="2307">2.04</cx:pt>
          <cx:pt idx="2308">2.0699999999999998</cx:pt>
          <cx:pt idx="2309">2.0899999999999999</cx:pt>
          <cx:pt idx="2310">2.1400000000000001</cx:pt>
          <cx:pt idx="2311">2.1499999999999999</cx:pt>
          <cx:pt idx="2312">2.2200000000000002</cx:pt>
          <cx:pt idx="2313">2.2400000000000002</cx:pt>
          <cx:pt idx="2314">2.25</cx:pt>
          <cx:pt idx="2315">2.2799999999999998</cx:pt>
          <cx:pt idx="2316">2.29</cx:pt>
          <cx:pt idx="2317">2.3399999999999999</cx:pt>
          <cx:pt idx="2318">2.3799999999999999</cx:pt>
          <cx:pt idx="2319">2.4300000000000002</cx:pt>
          <cx:pt idx="2320">2.48</cx:pt>
          <cx:pt idx="2321">2.4900000000000002</cx:pt>
          <cx:pt idx="2322">2.5</cx:pt>
          <cx:pt idx="2323">2.5099999999999998</cx:pt>
          <cx:pt idx="2324">2.52</cx:pt>
          <cx:pt idx="2325">2.54</cx:pt>
          <cx:pt idx="2326">2.54</cx:pt>
          <cx:pt idx="2327">2.5499999999999998</cx:pt>
          <cx:pt idx="2328">2.5699999999999998</cx:pt>
          <cx:pt idx="2329">2.6099999999999999</cx:pt>
          <cx:pt idx="2330">2.6299999999999999</cx:pt>
          <cx:pt idx="2331">2.6400000000000001</cx:pt>
          <cx:pt idx="2332">2.6499999999999999</cx:pt>
          <cx:pt idx="2333">2.6899999999999999</cx:pt>
          <cx:pt idx="2334">2.7200000000000002</cx:pt>
          <cx:pt idx="2335">2.7400000000000002</cx:pt>
          <cx:pt idx="2336">2.77</cx:pt>
          <cx:pt idx="2337">2.7999999999999998</cx:pt>
          <cx:pt idx="2338">2.8500000000000001</cx:pt>
          <cx:pt idx="2339">2.9500000000000002</cx:pt>
          <cx:pt idx="2340">2.9700000000000002</cx:pt>
          <cx:pt idx="2341">2.9900000000000002</cx:pt>
          <cx:pt idx="2342">3.0499999999999998</cx:pt>
          <cx:pt idx="2343">3.1299999999999999</cx:pt>
          <cx:pt idx="2344">3.1400000000000001</cx:pt>
          <cx:pt idx="2345">3.23</cx:pt>
          <cx:pt idx="2346">3.23</cx:pt>
          <cx:pt idx="2347">3.25</cx:pt>
          <cx:pt idx="2348">3.27</cx:pt>
          <cx:pt idx="2349">3.27</cx:pt>
          <cx:pt idx="2350">3.2999999999999998</cx:pt>
          <cx:pt idx="2351">3.3199999999999998</cx:pt>
          <cx:pt idx="2352">3.3399999999999999</cx:pt>
          <cx:pt idx="2353">3.4100000000000001</cx:pt>
          <cx:pt idx="2354">3.4399999999999999</cx:pt>
          <cx:pt idx="2355">3.4399999999999999</cx:pt>
          <cx:pt idx="2356">3.4399999999999999</cx:pt>
          <cx:pt idx="2357">3.4700000000000002</cx:pt>
          <cx:pt idx="2358">3.5</cx:pt>
          <cx:pt idx="2359">3.5</cx:pt>
          <cx:pt idx="2360">3.5699999999999998</cx:pt>
          <cx:pt idx="2361">3.5899999999999999</cx:pt>
          <cx:pt idx="2362">3.6400000000000001</cx:pt>
          <cx:pt idx="2363">3.7799999999999998</cx:pt>
          <cx:pt idx="2364">3.8399999999999999</cx:pt>
          <cx:pt idx="2365">3.9100000000000001</cx:pt>
          <cx:pt idx="2366">3.9500000000000002</cx:pt>
          <cx:pt idx="2367">4</cx:pt>
          <cx:pt idx="2368">4.1200000000000001</cx:pt>
          <cx:pt idx="2369">4.1699999999999999</cx:pt>
          <cx:pt idx="2370">4.3200000000000003</cx:pt>
          <cx:pt idx="2371">4.3300000000000001</cx:pt>
          <cx:pt idx="2372">4.3499999999999996</cx:pt>
          <cx:pt idx="2373">4.4100000000000001</cx:pt>
          <cx:pt idx="2374">4.4299999999999997</cx:pt>
          <cx:pt idx="2375">4.6600000000000001</cx:pt>
          <cx:pt idx="2376">4.7699999999999996</cx:pt>
          <cx:pt idx="2377">4.7699999999999996</cx:pt>
          <cx:pt idx="2378">4.79</cx:pt>
          <cx:pt idx="2379">4.8499999999999996</cx:pt>
          <cx:pt idx="2380">4.9000000000000004</cx:pt>
          <cx:pt idx="2381">4.96</cx:pt>
          <cx:pt idx="2382">5.1299999999999999</cx:pt>
          <cx:pt idx="2383">5.4199999999999999</cx:pt>
          <cx:pt idx="2384">5.4900000000000002</cx:pt>
          <cx:pt idx="2385">5.7400000000000002</cx:pt>
          <cx:pt idx="2386">5.9900000000000002</cx:pt>
          <cx:pt idx="2387">6.1200000000000001</cx:pt>
          <cx:pt idx="2388">6.3799999999999999</cx:pt>
          <cx:pt idx="2389">6.5300000000000002</cx:pt>
          <cx:pt idx="2390">6.9000000000000004</cx:pt>
          <cx:pt idx="2391">6.9800000000000004</cx:pt>
          <cx:pt idx="2392">6.9900000000000002</cx:pt>
          <cx:pt idx="2393">7.0700000000000003</cx:pt>
          <cx:pt idx="2394">7.25</cx:pt>
          <cx:pt idx="2395">7.6100000000000003</cx:pt>
          <cx:pt idx="2396">7.6699999999999999</cx:pt>
          <cx:pt idx="2397">7.9800000000000004</cx:pt>
          <cx:pt idx="2398">8.4800000000000004</cx:pt>
          <cx:pt idx="2399">8.5099999999999998</cx:pt>
          <cx:pt idx="2400">8.6999999999999993</cx:pt>
          <cx:pt idx="2401">8.9499999999999993</cx:pt>
          <cx:pt idx="2402">8.9900000000000002</cx:pt>
          <cx:pt idx="2403">9.0199999999999996</cx:pt>
          <cx:pt idx="2404">9.1099999999999994</cx:pt>
          <cx:pt idx="2405">9.1899999999999995</cx:pt>
          <cx:pt idx="2406">9.3399999999999999</cx:pt>
          <cx:pt idx="2407">9.6199999999999992</cx:pt>
          <cx:pt idx="2408">9.8599999999999994</cx:pt>
          <cx:pt idx="2409">9.9800000000000004</cx:pt>
          <cx:pt idx="2410">10</cx:pt>
          <cx:pt idx="2411">10.550000000000001</cx:pt>
          <cx:pt idx="2412">10.73</cx:pt>
          <cx:pt idx="2413">10.82</cx:pt>
          <cx:pt idx="2414">11.109999999999999</cx:pt>
          <cx:pt idx="2415">11.140000000000001</cx:pt>
          <cx:pt idx="2416">11.26</cx:pt>
          <cx:pt idx="2417">11.83</cx:pt>
          <cx:pt idx="2418">11.880000000000001</cx:pt>
          <cx:pt idx="2419">12.050000000000001</cx:pt>
          <cx:pt idx="2420">12.65</cx:pt>
          <cx:pt idx="2421">12.82</cx:pt>
          <cx:pt idx="2422">12.869999999999999</cx:pt>
          <cx:pt idx="2423">12.98</cx:pt>
          <cx:pt idx="2424">13.15</cx:pt>
          <cx:pt idx="2425">13.15</cx:pt>
          <cx:pt idx="2426">13.449999999999999</cx:pt>
          <cx:pt idx="2427">13.640000000000001</cx:pt>
          <cx:pt idx="2428">14</cx:pt>
          <cx:pt idx="2429">14.15</cx:pt>
          <cx:pt idx="2430">14.470000000000001</cx:pt>
          <cx:pt idx="2431">15.09</cx:pt>
          <cx:pt idx="2432">15.789999999999999</cx:pt>
          <cx:pt idx="2433">16.120000000000001</cx:pt>
          <cx:pt idx="2434">16.300000000000001</cx:pt>
          <cx:pt idx="2435">17.329999999999998</cx:pt>
          <cx:pt idx="2436">17.43</cx:pt>
          <cx:pt idx="2437">17.43</cx:pt>
          <cx:pt idx="2438">17.52</cx:pt>
          <cx:pt idx="2439">17.68</cx:pt>
          <cx:pt idx="2440">17.710000000000001</cx:pt>
          <cx:pt idx="2441">17.899999999999999</cx:pt>
          <cx:pt idx="2442">18.460000000000001</cx:pt>
          <cx:pt idx="2443">19.039999999999999</cx:pt>
          <cx:pt idx="2444">19.23</cx:pt>
          <cx:pt idx="2445">19.84</cx:pt>
          <cx:pt idx="2446">20.140000000000001</cx:pt>
          <cx:pt idx="2447">20.379999999999999</cx:pt>
          <cx:pt idx="2448">20.43</cx:pt>
          <cx:pt idx="2449">20.449999999999999</cx:pt>
          <cx:pt idx="2450">20.559999999999999</cx:pt>
          <cx:pt idx="2451">21.550000000000001</cx:pt>
          <cx:pt idx="2452">22.039999999999999</cx:pt>
          <cx:pt idx="2453">22.120000000000001</cx:pt>
          <cx:pt idx="2454">22.359999999999999</cx:pt>
          <cx:pt idx="2455">22.43</cx:pt>
          <cx:pt idx="2456">22.98</cx:pt>
          <cx:pt idx="2457">23.16</cx:pt>
          <cx:pt idx="2458">24.760000000000002</cx:pt>
          <cx:pt idx="2459">25.300000000000001</cx:pt>
          <cx:pt idx="2460">25.57</cx:pt>
          <cx:pt idx="2461">25.879999999999999</cx:pt>
          <cx:pt idx="2462">26.66</cx:pt>
          <cx:pt idx="2463">26.73</cx:pt>
          <cx:pt idx="2464">26.789999999999999</cx:pt>
          <cx:pt idx="2465">26.800000000000001</cx:pt>
          <cx:pt idx="2466">26.809999999999999</cx:pt>
          <cx:pt idx="2467">27.02</cx:pt>
          <cx:pt idx="2468">27.449999999999999</cx:pt>
          <cx:pt idx="2469">27.969999999999999</cx:pt>
          <cx:pt idx="2470">28.219999999999999</cx:pt>
          <cx:pt idx="2471">28.640000000000001</cx:pt>
          <cx:pt idx="2472">28.93</cx:pt>
          <cx:pt idx="2473">29.02</cx:pt>
          <cx:pt idx="2474">29.210000000000001</cx:pt>
          <cx:pt idx="2475">29.370000000000001</cx:pt>
          <cx:pt idx="2476">29.57</cx:pt>
          <cx:pt idx="2477">29.620000000000001</cx:pt>
          <cx:pt idx="2478">29.629999999999999</cx:pt>
          <cx:pt idx="2479">29.640000000000001</cx:pt>
          <cx:pt idx="2480">29.640000000000001</cx:pt>
          <cx:pt idx="2481">29.760000000000002</cx:pt>
          <cx:pt idx="2482">30.350000000000001</cx:pt>
          <cx:pt idx="2483">30.379999999999999</cx:pt>
          <cx:pt idx="2484">30.469999999999999</cx:pt>
          <cx:pt idx="2485">30.539999999999999</cx:pt>
          <cx:pt idx="2486">30.82</cx:pt>
          <cx:pt idx="2487">31.109999999999999</cx:pt>
          <cx:pt idx="2488">31.16</cx:pt>
          <cx:pt idx="2489">31.59</cx:pt>
          <cx:pt idx="2490">31.629999999999999</cx:pt>
          <cx:pt idx="2491">31.670000000000002</cx:pt>
          <cx:pt idx="2492">31.699999999999999</cx:pt>
          <cx:pt idx="2493">31.850000000000001</cx:pt>
          <cx:pt idx="2494">32.670000000000002</cx:pt>
          <cx:pt idx="2495">32.700000000000003</cx:pt>
          <cx:pt idx="2496">33.189999999999998</cx:pt>
          <cx:pt idx="2497">33.579999999999998</cx:pt>
          <cx:pt idx="2498">33.609999999999999</cx:pt>
          <cx:pt idx="2499">33.710000000000001</cx:pt>
          <cx:pt idx="2500">33.920000000000002</cx:pt>
          <cx:pt idx="2501">34.479999999999997</cx:pt>
          <cx:pt idx="2502">34.57</cx:pt>
          <cx:pt idx="2503">34.630000000000003</cx:pt>
          <cx:pt idx="2504">34.689999999999998</cx:pt>
          <cx:pt idx="2505">34.850000000000001</cx:pt>
          <cx:pt idx="2506">35.049999999999997</cx:pt>
          <cx:pt idx="2507">35.369999999999997</cx:pt>
          <cx:pt idx="2508">35.390000000000001</cx:pt>
          <cx:pt idx="2509">35.399999999999999</cx:pt>
          <cx:pt idx="2510">36.509999999999998</cx:pt>
          <cx:pt idx="2511">36.75</cx:pt>
          <cx:pt idx="2512">37</cx:pt>
          <cx:pt idx="2513">37.280000000000001</cx:pt>
          <cx:pt idx="2514">37.479999999999997</cx:pt>
          <cx:pt idx="2515">37.520000000000003</cx:pt>
          <cx:pt idx="2516">37.859999999999999</cx:pt>
          <cx:pt idx="2517">38.07</cx:pt>
          <cx:pt idx="2518">38.659999999999997</cx:pt>
          <cx:pt idx="2519">38.770000000000003</cx:pt>
          <cx:pt idx="2520">39.109999999999999</cx:pt>
          <cx:pt idx="2521">39.240000000000002</cx:pt>
          <cx:pt idx="2522">39.340000000000003</cx:pt>
          <cx:pt idx="2523">39.840000000000003</cx:pt>
          <cx:pt idx="2524">40.759999999999998</cx:pt>
          <cx:pt idx="2525">40.93</cx:pt>
          <cx:pt idx="2526">41.200000000000003</cx:pt>
          <cx:pt idx="2527">41.229999999999997</cx:pt>
          <cx:pt idx="2528">41.32</cx:pt>
          <cx:pt idx="2529">41.560000000000002</cx:pt>
          <cx:pt idx="2530">41.619999999999997</cx:pt>
          <cx:pt idx="2531">42.109999999999999</cx:pt>
          <cx:pt idx="2532">42.170000000000002</cx:pt>
          <cx:pt idx="2533">42.390000000000001</cx:pt>
          <cx:pt idx="2534">42.43</cx:pt>
          <cx:pt idx="2535">42.729999999999997</cx:pt>
          <cx:pt idx="2536">42.75</cx:pt>
          <cx:pt idx="2537">42.869999999999997</cx:pt>
          <cx:pt idx="2538">43.770000000000003</cx:pt>
          <cx:pt idx="2539">44.200000000000003</cx:pt>
          <cx:pt idx="2540">44.549999999999997</cx:pt>
          <cx:pt idx="2541">44.719999999999999</cx:pt>
          <cx:pt idx="2542">44.890000000000001</cx:pt>
          <cx:pt idx="2543">45.039999999999999</cx:pt>
          <cx:pt idx="2544">45.039999999999999</cx:pt>
          <cx:pt idx="2545">45.100000000000001</cx:pt>
          <cx:pt idx="2546">45.240000000000002</cx:pt>
          <cx:pt idx="2547">45.25</cx:pt>
          <cx:pt idx="2548">45.469999999999999</cx:pt>
          <cx:pt idx="2549">45.909999999999997</cx:pt>
          <cx:pt idx="2550">46.009999999999998</cx:pt>
          <cx:pt idx="2551">46.369999999999997</cx:pt>
          <cx:pt idx="2552">46.829999999999998</cx:pt>
          <cx:pt idx="2553">46.93</cx:pt>
          <cx:pt idx="2554">46.939999999999998</cx:pt>
          <cx:pt idx="2555">47.200000000000003</cx:pt>
          <cx:pt idx="2556">47.490000000000002</cx:pt>
          <cx:pt idx="2557">47.740000000000002</cx:pt>
          <cx:pt idx="2558">47.890000000000001</cx:pt>
          <cx:pt idx="2559">48.479999999999997</cx:pt>
          <cx:pt idx="2560">48.590000000000003</cx:pt>
          <cx:pt idx="2561">48.630000000000003</cx:pt>
          <cx:pt idx="2562">48.729999999999997</cx:pt>
          <cx:pt idx="2563">49.170000000000002</cx:pt>
          <cx:pt idx="2564">49.530000000000001</cx:pt>
          <cx:pt idx="2565">49.68</cx:pt>
          <cx:pt idx="2566">50</cx:pt>
          <cx:pt idx="2567">50.189999999999998</cx:pt>
          <cx:pt idx="2568">50.340000000000003</cx:pt>
          <cx:pt idx="2569">51.310000000000002</cx:pt>
          <cx:pt idx="2570">52.170000000000002</cx:pt>
          <cx:pt idx="2571">52.219999999999999</cx:pt>
          <cx:pt idx="2572">52.549999999999997</cx:pt>
          <cx:pt idx="2573">52.579999999999998</cx:pt>
          <cx:pt idx="2574">52.880000000000003</cx:pt>
          <cx:pt idx="2575">53.549999999999997</cx:pt>
          <cx:pt idx="2576">53.600000000000001</cx:pt>
          <cx:pt idx="2577">53.609999999999999</cx:pt>
          <cx:pt idx="2578">53.68</cx:pt>
          <cx:pt idx="2579">53.700000000000003</cx:pt>
          <cx:pt idx="2580">53.850000000000001</cx:pt>
          <cx:pt idx="2581">53.880000000000003</cx:pt>
          <cx:pt idx="2582">53.920000000000002</cx:pt>
          <cx:pt idx="2583">53.920000000000002</cx:pt>
          <cx:pt idx="2584">54.020000000000003</cx:pt>
          <cx:pt idx="2585">54.310000000000002</cx:pt>
          <cx:pt idx="2586">54.32</cx:pt>
          <cx:pt idx="2587">54.799999999999997</cx:pt>
          <cx:pt idx="2588">54.899999999999999</cx:pt>
          <cx:pt idx="2589">54.93</cx:pt>
          <cx:pt idx="2590">55.130000000000003</cx:pt>
          <cx:pt idx="2591">55.219999999999999</cx:pt>
          <cx:pt idx="2592">55.869999999999997</cx:pt>
          <cx:pt idx="2593">55.869999999999997</cx:pt>
          <cx:pt idx="2594">55.990000000000002</cx:pt>
          <cx:pt idx="2595">56.579999999999998</cx:pt>
          <cx:pt idx="2596">56.880000000000003</cx:pt>
          <cx:pt idx="2597">57.039999999999999</cx:pt>
          <cx:pt idx="2598">57.140000000000001</cx:pt>
          <cx:pt idx="2599">57.409999999999997</cx:pt>
          <cx:pt idx="2600">57.43</cx:pt>
          <cx:pt idx="2601">57.439999999999998</cx:pt>
          <cx:pt idx="2602">57.609999999999999</cx:pt>
          <cx:pt idx="2603">57.659999999999997</cx:pt>
          <cx:pt idx="2604">57.68</cx:pt>
          <cx:pt idx="2605">57.710000000000001</cx:pt>
          <cx:pt idx="2606">57.850000000000001</cx:pt>
          <cx:pt idx="2607">57.850000000000001</cx:pt>
          <cx:pt idx="2608">58</cx:pt>
          <cx:pt idx="2609">58.460000000000001</cx:pt>
          <cx:pt idx="2610">58.490000000000002</cx:pt>
          <cx:pt idx="2611">58.840000000000003</cx:pt>
          <cx:pt idx="2612">59.119999999999997</cx:pt>
          <cx:pt idx="2613">59.240000000000002</cx:pt>
          <cx:pt idx="2614">59.310000000000002</cx:pt>
          <cx:pt idx="2615">59.310000000000002</cx:pt>
          <cx:pt idx="2616">59.439999999999998</cx:pt>
          <cx:pt idx="2617">59.579999999999998</cx:pt>
          <cx:pt idx="2618">59.649999999999999</cx:pt>
          <cx:pt idx="2619">59.789999999999999</cx:pt>
          <cx:pt idx="2620">60.450000000000003</cx:pt>
          <cx:pt idx="2621">60.520000000000003</cx:pt>
          <cx:pt idx="2622">60.649999999999999</cx:pt>
          <cx:pt idx="2623">60.659999999999997</cx:pt>
          <cx:pt idx="2624">60.68</cx:pt>
          <cx:pt idx="2625">60.719999999999999</cx:pt>
          <cx:pt idx="2626">61.149999999999999</cx:pt>
          <cx:pt idx="2627">61.609999999999999</cx:pt>
          <cx:pt idx="2628">61.859999999999999</cx:pt>
          <cx:pt idx="2629">62.009999999999998</cx:pt>
          <cx:pt idx="2630">62.07</cx:pt>
          <cx:pt idx="2631">62.119999999999997</cx:pt>
          <cx:pt idx="2632">62.200000000000003</cx:pt>
          <cx:pt idx="2633">62.270000000000003</cx:pt>
          <cx:pt idx="2634">62.340000000000003</cx:pt>
          <cx:pt idx="2635">62.340000000000003</cx:pt>
          <cx:pt idx="2636">62.520000000000003</cx:pt>
          <cx:pt idx="2637">62.560000000000002</cx:pt>
          <cx:pt idx="2638">62.57</cx:pt>
          <cx:pt idx="2639">62.609999999999999</cx:pt>
          <cx:pt idx="2640">62.640000000000001</cx:pt>
          <cx:pt idx="2641">62.850000000000001</cx:pt>
          <cx:pt idx="2642">63.25</cx:pt>
          <cx:pt idx="2643">63.590000000000003</cx:pt>
          <cx:pt idx="2644">63.670000000000002</cx:pt>
          <cx:pt idx="2645">63.909999999999997</cx:pt>
          <cx:pt idx="2646">64.25</cx:pt>
          <cx:pt idx="2647">64.519999999999996</cx:pt>
          <cx:pt idx="2648">64.840000000000003</cx:pt>
          <cx:pt idx="2649">64.879999999999995</cx:pt>
          <cx:pt idx="2650">64.900000000000006</cx:pt>
          <cx:pt idx="2651">65.280000000000001</cx:pt>
          <cx:pt idx="2652">65.609999999999999</cx:pt>
          <cx:pt idx="2653">65.650000000000006</cx:pt>
          <cx:pt idx="2654">65.829999999999998</cx:pt>
          <cx:pt idx="2655">65.849999999999994</cx:pt>
          <cx:pt idx="2656">65.870000000000005</cx:pt>
          <cx:pt idx="2657">65.870000000000005</cx:pt>
          <cx:pt idx="2658">66.230000000000004</cx:pt>
          <cx:pt idx="2659">66.629999999999995</cx:pt>
          <cx:pt idx="2660">66.790000000000006</cx:pt>
          <cx:pt idx="2661">66.819999999999993</cx:pt>
          <cx:pt idx="2662">66.930000000000007</cx:pt>
          <cx:pt idx="2663">66.950000000000003</cx:pt>
          <cx:pt idx="2664">67.040000000000006</cx:pt>
          <cx:pt idx="2665">67.079999999999998</cx:pt>
          <cx:pt idx="2666">67.189999999999998</cx:pt>
          <cx:pt idx="2667">67.280000000000001</cx:pt>
          <cx:pt idx="2668">67.319999999999993</cx:pt>
          <cx:pt idx="2669">67.359999999999999</cx:pt>
          <cx:pt idx="2670">67.569999999999993</cx:pt>
          <cx:pt idx="2671">67.900000000000006</cx:pt>
          <cx:pt idx="2672">67.950000000000003</cx:pt>
          <cx:pt idx="2673">67.989999999999995</cx:pt>
          <cx:pt idx="2674">68.079999999999998</cx:pt>
          <cx:pt idx="2675">68.209999999999994</cx:pt>
          <cx:pt idx="2676">68.290000000000006</cx:pt>
          <cx:pt idx="2677">68.359999999999999</cx:pt>
          <cx:pt idx="2678">68.370000000000005</cx:pt>
          <cx:pt idx="2679">68.400000000000006</cx:pt>
          <cx:pt idx="2680">68.459999999999994</cx:pt>
          <cx:pt idx="2681">68.489999999999995</cx:pt>
          <cx:pt idx="2682">68.629999999999995</cx:pt>
          <cx:pt idx="2683">69.079999999999998</cx:pt>
          <cx:pt idx="2684">69.159999999999997</cx:pt>
          <cx:pt idx="2685">69.25</cx:pt>
          <cx:pt idx="2686">69.489999999999995</cx:pt>
          <cx:pt idx="2687">69.530000000000001</cx:pt>
          <cx:pt idx="2688">69.590000000000003</cx:pt>
          <cx:pt idx="2689">69.629999999999995</cx:pt>
          <cx:pt idx="2690">69.689999999999998</cx:pt>
          <cx:pt idx="2691">69.849999999999994</cx:pt>
          <cx:pt idx="2692">69.859999999999999</cx:pt>
          <cx:pt idx="2693">70.239999999999995</cx:pt>
          <cx:pt idx="2694">70.280000000000001</cx:pt>
          <cx:pt idx="2695">70.359999999999999</cx:pt>
          <cx:pt idx="2696">70.420000000000002</cx:pt>
          <cx:pt idx="2697">70.430000000000007</cx:pt>
          <cx:pt idx="2698">70.450000000000003</cx:pt>
          <cx:pt idx="2699">70.670000000000002</cx:pt>
          <cx:pt idx="2700">70.680000000000007</cx:pt>
          <cx:pt idx="2701">71.069999999999993</cx:pt>
          <cx:pt idx="2702">71.090000000000003</cx:pt>
          <cx:pt idx="2703">71.090000000000003</cx:pt>
          <cx:pt idx="2704">71.180000000000007</cx:pt>
          <cx:pt idx="2705">71.25</cx:pt>
          <cx:pt idx="2706">71.349999999999994</cx:pt>
          <cx:pt idx="2707">71.480000000000004</cx:pt>
          <cx:pt idx="2708">71.549999999999997</cx:pt>
          <cx:pt idx="2709">71.640000000000001</cx:pt>
          <cx:pt idx="2710">71.810000000000002</cx:pt>
          <cx:pt idx="2711">71.859999999999999</cx:pt>
          <cx:pt idx="2712">71.920000000000002</cx:pt>
          <cx:pt idx="2713">72.040000000000006</cx:pt>
          <cx:pt idx="2714">72.129999999999995</cx:pt>
          <cx:pt idx="2715">72.310000000000002</cx:pt>
          <cx:pt idx="2716">72.459999999999994</cx:pt>
          <cx:pt idx="2717">72.510000000000005</cx:pt>
          <cx:pt idx="2718">72.560000000000002</cx:pt>
          <cx:pt idx="2719">72.629999999999995</cx:pt>
          <cx:pt idx="2720">72.739999999999995</cx:pt>
          <cx:pt idx="2721">73.049999999999997</cx:pt>
          <cx:pt idx="2722">73.659999999999997</cx:pt>
          <cx:pt idx="2723">73.709999999999994</cx:pt>
          <cx:pt idx="2724">73.859999999999999</cx:pt>
          <cx:pt idx="2725">73.959999999999994</cx:pt>
          <cx:pt idx="2726">74.060000000000002</cx:pt>
          <cx:pt idx="2727">74.209999999999994</cx:pt>
          <cx:pt idx="2728">74.379999999999995</cx:pt>
          <cx:pt idx="2729">74.379999999999995</cx:pt>
          <cx:pt idx="2730">74.459999999999994</cx:pt>
          <cx:pt idx="2731">74.510000000000005</cx:pt>
          <cx:pt idx="2732">74.519999999999996</cx:pt>
          <cx:pt idx="2733">74.530000000000001</cx:pt>
          <cx:pt idx="2734">74.549999999999997</cx:pt>
          <cx:pt idx="2735">74.560000000000002</cx:pt>
          <cx:pt idx="2736">74.849999999999994</cx:pt>
          <cx:pt idx="2737">74.859999999999999</cx:pt>
          <cx:pt idx="2738">74.900000000000006</cx:pt>
          <cx:pt idx="2739">75</cx:pt>
          <cx:pt idx="2740">75.049999999999997</cx:pt>
          <cx:pt idx="2741">75.129999999999995</cx:pt>
          <cx:pt idx="2742">75.200000000000003</cx:pt>
          <cx:pt idx="2743">75.209999999999994</cx:pt>
          <cx:pt idx="2744">75.290000000000006</cx:pt>
          <cx:pt idx="2745">75.329999999999998</cx:pt>
          <cx:pt idx="2746">75.5</cx:pt>
          <cx:pt idx="2747">75.5</cx:pt>
          <cx:pt idx="2748">75.579999999999998</cx:pt>
          <cx:pt idx="2749">75.629999999999995</cx:pt>
          <cx:pt idx="2750">75.959999999999994</cx:pt>
          <cx:pt idx="2751">76.019999999999996</cx:pt>
          <cx:pt idx="2752">76.090000000000003</cx:pt>
          <cx:pt idx="2753">76.140000000000001</cx:pt>
          <cx:pt idx="2754">76.219999999999999</cx:pt>
          <cx:pt idx="2755">76.670000000000002</cx:pt>
          <cx:pt idx="2756">76.730000000000004</cx:pt>
          <cx:pt idx="2757">76.799999999999997</cx:pt>
          <cx:pt idx="2758">76.810000000000002</cx:pt>
          <cx:pt idx="2759">76.959999999999994</cx:pt>
          <cx:pt idx="2760">77.310000000000002</cx:pt>
          <cx:pt idx="2761">77.340000000000003</cx:pt>
          <cx:pt idx="2762">77.409999999999997</cx:pt>
          <cx:pt idx="2763">77.409999999999997</cx:pt>
          <cx:pt idx="2764">77.560000000000002</cx:pt>
          <cx:pt idx="2765">77.629999999999995</cx:pt>
          <cx:pt idx="2766">77.659999999999997</cx:pt>
          <cx:pt idx="2767">77.780000000000001</cx:pt>
          <cx:pt idx="2768">77.780000000000001</cx:pt>
          <cx:pt idx="2769">77.780000000000001</cx:pt>
          <cx:pt idx="2770">77.939999999999998</cx:pt>
          <cx:pt idx="2771">78.069999999999993</cx:pt>
          <cx:pt idx="2772">78.069999999999993</cx:pt>
          <cx:pt idx="2773">78.129999999999995</cx:pt>
          <cx:pt idx="2774">78.200000000000003</cx:pt>
          <cx:pt idx="2775">78.209999999999994</cx:pt>
          <cx:pt idx="2776">78.25</cx:pt>
          <cx:pt idx="2777">78.310000000000002</cx:pt>
          <cx:pt idx="2778">78.390000000000001</cx:pt>
          <cx:pt idx="2779">78.400000000000006</cx:pt>
          <cx:pt idx="2780">78.409999999999997</cx:pt>
          <cx:pt idx="2781">78.549999999999997</cx:pt>
          <cx:pt idx="2782">78.790000000000006</cx:pt>
          <cx:pt idx="2783">78.920000000000002</cx:pt>
          <cx:pt idx="2784">78.950000000000003</cx:pt>
          <cx:pt idx="2785">79.090000000000003</cx:pt>
          <cx:pt idx="2786">79.170000000000002</cx:pt>
          <cx:pt idx="2787">79.299999999999997</cx:pt>
          <cx:pt idx="2788">79.329999999999998</cx:pt>
          <cx:pt idx="2789">79.349999999999994</cx:pt>
          <cx:pt idx="2790">79.5</cx:pt>
          <cx:pt idx="2791">79.560000000000002</cx:pt>
          <cx:pt idx="2792">79.870000000000005</cx:pt>
          <cx:pt idx="2793">80.170000000000002</cx:pt>
          <cx:pt idx="2794">80.170000000000002</cx:pt>
          <cx:pt idx="2795">80.450000000000003</cx:pt>
          <cx:pt idx="2796">80.670000000000002</cx:pt>
          <cx:pt idx="2797">80.780000000000001</cx:pt>
          <cx:pt idx="2798">80.780000000000001</cx:pt>
          <cx:pt idx="2799">80.870000000000005</cx:pt>
          <cx:pt idx="2800">80.969999999999999</cx:pt>
          <cx:pt idx="2801">80.980000000000004</cx:pt>
          <cx:pt idx="2802">81.079999999999998</cx:pt>
          <cx:pt idx="2803">81.170000000000002</cx:pt>
          <cx:pt idx="2804">81.409999999999997</cx:pt>
          <cx:pt idx="2805">81.480000000000004</cx:pt>
          <cx:pt idx="2806">81.659999999999997</cx:pt>
          <cx:pt idx="2807">81.799999999999997</cx:pt>
          <cx:pt idx="2808">81.870000000000005</cx:pt>
          <cx:pt idx="2809">81.879999999999995</cx:pt>
          <cx:pt idx="2810">81.989999999999995</cx:pt>
          <cx:pt idx="2811">82.090000000000003</cx:pt>
          <cx:pt idx="2812">82.219999999999999</cx:pt>
          <cx:pt idx="2813">82.420000000000002</cx:pt>
          <cx:pt idx="2814">82.590000000000003</cx:pt>
          <cx:pt idx="2815">82.620000000000005</cx:pt>
          <cx:pt idx="2816">82.719999999999999</cx:pt>
          <cx:pt idx="2817">82.849999999999994</cx:pt>
          <cx:pt idx="2818">83.079999999999998</cx:pt>
          <cx:pt idx="2819">83.109999999999999</cx:pt>
          <cx:pt idx="2820">83.329999999999998</cx:pt>
          <cx:pt idx="2821">83.370000000000005</cx:pt>
          <cx:pt idx="2822">83.390000000000001</cx:pt>
          <cx:pt idx="2823">83.450000000000003</cx:pt>
          <cx:pt idx="2824">83.540000000000006</cx:pt>
          <cx:pt idx="2825">83.560000000000002</cx:pt>
          <cx:pt idx="2826">83.609999999999999</cx:pt>
          <cx:pt idx="2827">83.659999999999997</cx:pt>
          <cx:pt idx="2828">83.719999999999999</cx:pt>
          <cx:pt idx="2829">83.75</cx:pt>
          <cx:pt idx="2830">83.799999999999997</cx:pt>
          <cx:pt idx="2831">83.810000000000002</cx:pt>
          <cx:pt idx="2832">83.829999999999998</cx:pt>
          <cx:pt idx="2833">83.849999999999994</cx:pt>
          <cx:pt idx="2834">84.310000000000002</cx:pt>
          <cx:pt idx="2835">84.329999999999998</cx:pt>
          <cx:pt idx="2836">84.379999999999995</cx:pt>
          <cx:pt idx="2837">84.620000000000005</cx:pt>
          <cx:pt idx="2838">84.629999999999995</cx:pt>
          <cx:pt idx="2839">84.680000000000007</cx:pt>
          <cx:pt idx="2840">84.75</cx:pt>
          <cx:pt idx="2841">84.870000000000005</cx:pt>
          <cx:pt idx="2842">85.069999999999993</cx:pt>
          <cx:pt idx="2843">85.200000000000003</cx:pt>
          <cx:pt idx="2844">85.280000000000001</cx:pt>
          <cx:pt idx="2845">85.379999999999995</cx:pt>
          <cx:pt idx="2846">85.590000000000003</cx:pt>
          <cx:pt idx="2847">85.859999999999999</cx:pt>
          <cx:pt idx="2848">85.879999999999995</cx:pt>
          <cx:pt idx="2849">85.879999999999995</cx:pt>
          <cx:pt idx="2850">85.959999999999994</cx:pt>
          <cx:pt idx="2851">85.980000000000004</cx:pt>
          <cx:pt idx="2852">86</cx:pt>
          <cx:pt idx="2853">86</cx:pt>
          <cx:pt idx="2854">86.060000000000002</cx:pt>
          <cx:pt idx="2855">86.090000000000003</cx:pt>
          <cx:pt idx="2856">86.129999999999995</cx:pt>
          <cx:pt idx="2857">86.329999999999998</cx:pt>
          <cx:pt idx="2858">86.469999999999999</cx:pt>
          <cx:pt idx="2859">86.530000000000001</cx:pt>
          <cx:pt idx="2860">86.760000000000005</cx:pt>
          <cx:pt idx="2861">86.930000000000007</cx:pt>
          <cx:pt idx="2862">87.030000000000001</cx:pt>
          <cx:pt idx="2863">87.260000000000005</cx:pt>
          <cx:pt idx="2864">87.319999999999993</cx:pt>
          <cx:pt idx="2865">87.519999999999996</cx:pt>
          <cx:pt idx="2866">87.549999999999997</cx:pt>
          <cx:pt idx="2867">87.609999999999999</cx:pt>
          <cx:pt idx="2868">87.810000000000002</cx:pt>
          <cx:pt idx="2869">87.879999999999995</cx:pt>
          <cx:pt idx="2870">87.900000000000006</cx:pt>
          <cx:pt idx="2871">87.900000000000006</cx:pt>
          <cx:pt idx="2872">88.129999999999995</cx:pt>
          <cx:pt idx="2873">88.239999999999995</cx:pt>
          <cx:pt idx="2874">88.25</cx:pt>
          <cx:pt idx="2875">88.269999999999996</cx:pt>
          <cx:pt idx="2876">88.340000000000003</cx:pt>
          <cx:pt idx="2877">88.340000000000003</cx:pt>
          <cx:pt idx="2878">88.579999999999998</cx:pt>
          <cx:pt idx="2879">88.599999999999994</cx:pt>
          <cx:pt idx="2880">88.629999999999995</cx:pt>
          <cx:pt idx="2881">88.730000000000004</cx:pt>
          <cx:pt idx="2882">88.790000000000006</cx:pt>
          <cx:pt idx="2883">89.019999999999996</cx:pt>
          <cx:pt idx="2884">89.060000000000002</cx:pt>
          <cx:pt idx="2885">89.290000000000006</cx:pt>
          <cx:pt idx="2886">89.700000000000003</cx:pt>
          <cx:pt idx="2887">89.719999999999999</cx:pt>
          <cx:pt idx="2888">89.959999999999994</cx:pt>
          <cx:pt idx="2889">90.069999999999993</cx:pt>
          <cx:pt idx="2890">90.140000000000001</cx:pt>
          <cx:pt idx="2891">90.319999999999993</cx:pt>
          <cx:pt idx="2892">90.799999999999997</cx:pt>
          <cx:pt idx="2893">90.799999999999997</cx:pt>
          <cx:pt idx="2894">90.849999999999994</cx:pt>
          <cx:pt idx="2895">90.909999999999997</cx:pt>
          <cx:pt idx="2896">91.060000000000002</cx:pt>
          <cx:pt idx="2897">91.090000000000003</cx:pt>
          <cx:pt idx="2898">91.150000000000006</cx:pt>
          <cx:pt idx="2899">91.219999999999999</cx:pt>
          <cx:pt idx="2900">91.25</cx:pt>
          <cx:pt idx="2901">91.269999999999996</cx:pt>
          <cx:pt idx="2902">91.269999999999996</cx:pt>
          <cx:pt idx="2903">91.480000000000004</cx:pt>
          <cx:pt idx="2904">91.519999999999996</cx:pt>
          <cx:pt idx="2905">91.540000000000006</cx:pt>
          <cx:pt idx="2906">91.629999999999995</cx:pt>
          <cx:pt idx="2907">91.670000000000002</cx:pt>
          <cx:pt idx="2908">91.829999999999998</cx:pt>
          <cx:pt idx="2909">91.969999999999999</cx:pt>
          <cx:pt idx="2910">92.079999999999998</cx:pt>
          <cx:pt idx="2911">92.469999999999999</cx:pt>
          <cx:pt idx="2912">92.489999999999995</cx:pt>
          <cx:pt idx="2913">92.640000000000001</cx:pt>
          <cx:pt idx="2914">92.689999999999998</cx:pt>
          <cx:pt idx="2915">92.819999999999993</cx:pt>
          <cx:pt idx="2916">93.370000000000005</cx:pt>
          <cx:pt idx="2917">93.439999999999998</cx:pt>
          <cx:pt idx="2918">93.480000000000004</cx:pt>
          <cx:pt idx="2919">93.489999999999995</cx:pt>
          <cx:pt idx="2920">93.5</cx:pt>
          <cx:pt idx="2921">93.609999999999999</cx:pt>
          <cx:pt idx="2922">94.269999999999996</cx:pt>
          <cx:pt idx="2923">94.390000000000001</cx:pt>
          <cx:pt idx="2924">94.870000000000005</cx:pt>
          <cx:pt idx="2925">95.109999999999999</cx:pt>
          <cx:pt idx="2926">95.140000000000001</cx:pt>
          <cx:pt idx="2927">95.569999999999993</cx:pt>
          <cx:pt idx="2928">97.159999999999997</cx:pt>
        </cx:lvl>
      </cx:numDim>
    </cx:data>
  </cx:chartData>
  <cx:chart>
    <cx:title pos="t" align="ctr" overlay="0">
      <cx:tx>
        <cx:txData>
          <cx:v>proportion of hungarians in municipality in percentage points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r>
            <a:rPr lang="en-US" sz="1400" b="0" i="0" u="none" strike="noStrike" baseline="0">
              <a:solidFill>
                <a:sysClr val="windowText" lastClr="000000">
                  <a:lumMod val="65000"/>
                  <a:lumOff val="35000"/>
                </a:sysClr>
              </a:solidFill>
              <a:latin typeface="Calibri" panose="020F0502020204030204"/>
            </a:rPr>
            <a:t>proportion of hungarians in municipality in percentage points</a:t>
          </a:r>
        </a:p>
      </cx:txPr>
    </cx:title>
    <cx:plotArea>
      <cx:plotAreaRegion>
        <cx:series layoutId="clusteredColumn" uniqueId="{F8A7E97B-CE1A-463B-9345-FFDB49DBAAED}">
          <cx:tx>
            <cx:txData>
              <cx:f>data_experiment!$G$1</cx:f>
              <cx:v>hungarians</cx:v>
            </cx:txData>
          </cx:tx>
          <cx:dataId val="0"/>
          <cx:layoutPr>
            <cx:binning intervalClosed="r">
              <cx:binSize val="10"/>
            </cx:binning>
          </cx:layoutPr>
        </cx:series>
      </cx:plotAreaRegion>
      <cx:axis id="0">
        <cx:catScaling gapWidth="0"/>
        <cx:tickLabels/>
      </cx:axis>
      <cx:axis id="1">
        <cx:valScaling max="2500"/>
        <cx:majorGridlines/>
        <cx:tickLabels/>
      </cx:axis>
    </cx:plotArea>
  </cx:chart>
</cx:chartSpace>
</file>

<file path=ppt/charts/chartEx4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Sheet2!$B$2:$B$550</cx:f>
        <cx:lvl ptCount="549" formatCode="Všeobecný">
          <cx:pt idx="0">7.2249999999999996</cx:pt>
          <cx:pt idx="1">27.720800000000001</cx:pt>
          <cx:pt idx="2">82.1708</cx:pt>
          <cx:pt idx="3">7.8958000000000004</cx:pt>
          <cx:pt idx="4">21.679200000000002</cx:pt>
          <cx:pt idx="5">61.979199999999999</cx:pt>
          <cx:pt idx="6">7.2291999999999996</cx:pt>
          <cx:pt idx="7">7.2291999999999996</cx:pt>
          <cx:pt idx="8">27.720800000000001</cx:pt>
          <cx:pt idx="9">14.4542</cx:pt>
          <cx:pt idx="10">34.654200000000003</cx:pt>
          <cx:pt idx="11">14.4542</cx:pt>
          <cx:pt idx="12">14.458299999999999</cx:pt>
          <cx:pt idx="13">247.52080000000001</cx:pt>
          <cx:pt idx="14">30.070799999999998</cx:pt>
          <cx:pt idx="15">7.8958000000000004</cx:pt>
          <cx:pt idx="16">15.0458</cx:pt>
          <cx:pt idx="17">79.200000000000003</cx:pt>
          <cx:pt idx="18">15.245799999999999</cx:pt>
          <cx:pt idx="19">61.379199999999997</cx:pt>
          <cx:pt idx="20">30.695799999999998</cx:pt>
          <cx:pt idx="21">28.712499999999999</cx:pt>
          <cx:pt idx="22">15.050000000000001</cx:pt>
          <cx:pt idx="23">7.2249999999999996</cx:pt>
          <cx:pt idx="24">14.4542</cx:pt>
          <cx:pt idx="25">7.2249999999999996</cx:pt>
          <cx:pt idx="26">29.699999999999999</cx:pt>
          <cx:pt idx="27">8.6624999999999996</cx:pt>
          <cx:pt idx="28">12.875</cx:pt>
          <cx:pt idx="29">27.720800000000001</cx:pt>
          <cx:pt idx="30">7.2291999999999996</cx:pt>
          <cx:pt idx="31">24</cx:pt>
          <cx:pt idx="32">7.2291999999999996</cx:pt>
          <cx:pt idx="33">7.2249999999999996</cx:pt>
          <cx:pt idx="34">27.720800000000001</cx:pt>
          <cx:pt idx="35">14.4542</cx:pt>
          <cx:pt idx="36">135.63329999999999</cx:pt>
          <cx:pt idx="37">211.5</cx:pt>
          <cx:pt idx="38">4.0125000000000002</cx:pt>
          <cx:pt idx="39">7.8958000000000004</cx:pt>
          <cx:pt idx="40">27.75</cx:pt>
          <cx:pt idx="41">29.699999999999999</cx:pt>
          <cx:pt idx="42">49.504199999999997</cx:pt>
          <cx:pt idx="43">14.458299999999999</cx:pt>
          <cx:pt idx="44">108.90000000000001</cx:pt>
          <cx:pt idx="45">7.2249999999999996</cx:pt>
          <cx:pt idx="46">7.2291999999999996</cx:pt>
          <cx:pt idx="47">7.2291999999999996</cx:pt>
          <cx:pt idx="48">7.2291999999999996</cx:pt>
          <cx:pt idx="49">106.425</cx:pt>
          <cx:pt idx="50">227.52500000000001</cx:pt>
          <cx:pt idx="51">7.2291999999999996</cx:pt>
          <cx:pt idx="52">14.458299999999999</cx:pt>
          <cx:pt idx="53">40.125</cx:pt>
          <cx:pt idx="54">8.7125000000000004</cx:pt>
          <cx:pt idx="55">7.2249999999999996</cx:pt>
          <cx:pt idx="56">14.4542</cx:pt>
          <cx:pt idx="57">113.27500000000001</cx:pt>
          <cx:pt idx="58">7.2249999999999996</cx:pt>
          <cx:pt idx="59">41.5792</cx:pt>
          <cx:pt idx="60">7.2249999999999996</cx:pt>
          <cx:pt idx="61">110.88330000000001</cx:pt>
          <cx:pt idx="62">14.4542</cx:pt>
          <cx:pt idx="63">18.787500000000001</cx:pt>
          <cx:pt idx="64">39.600000000000001</cx:pt>
          <cx:pt idx="65">7.2249999999999996</cx:pt>
          <cx:pt idx="66">79.200000000000003</cx:pt>
          <cx:pt idx="67">30.695799999999998</cx:pt>
          <cx:pt idx="68">7.2291999999999996</cx:pt>
          <cx:pt idx="69">37.004199999999997</cx:pt>
          <cx:pt idx="70">7.2291999999999996</cx:pt>
          <cx:pt idx="71">6.4375</cx:pt>
          <cx:pt idx="72">7.8958000000000004</cx:pt>
          <cx:pt idx="73">15.245799999999999</cx:pt>
          <cx:pt idx="74">7.2291999999999996</cx:pt>
          <cx:pt idx="75">8.4582999999999995</cx:pt>
          <cx:pt idx="76">29.125</cx:pt>
          <cx:pt idx="77">15.5</cx:pt>
          <cx:pt idx="78">7.75</cx:pt>
          <cx:pt idx="79">7.75</cx:pt>
          <cx:pt idx="80">6.75</cx:pt>
          <cx:pt idx="81">29.125</cx:pt>
          <cx:pt idx="82">15.5</cx:pt>
          <cx:pt idx="83">7.75</cx:pt>
          <cx:pt idx="84">7.75</cx:pt>
          <cx:pt idx="85">90</cx:pt>
          <cx:pt idx="86">7.75</cx:pt>
          <cx:pt idx="87">7.75</cx:pt>
          <cx:pt idx="88">29.125</cx:pt>
          <cx:pt idx="89">7.75</cx:pt>
          <cx:pt idx="90">15.5</cx:pt>
          <cx:pt idx="91">7.7291999999999996</cx:pt>
          <cx:pt idx="92">6.8582999999999998</cx:pt>
          <cx:pt idx="93">7.7332999999999998</cx:pt>
          <cx:pt idx="94">7.75</cx:pt>
          <cx:pt idx="95">7.75</cx:pt>
          <cx:pt idx="96">7.7249999999999996</cx:pt>
          <cx:pt idx="97">7.75</cx:pt>
          <cx:pt idx="98">7.6292</cx:pt>
          <cx:pt idx="99">24.149999999999999</cx:pt>
          <cx:pt idx="100">7.75</cx:pt>
          <cx:pt idx="101">7.8292000000000002</cx:pt>
          <cx:pt idx="102">7.75</cx:pt>
          <cx:pt idx="103">7.75</cx:pt>
          <cx:pt idx="104">7.75</cx:pt>
          <cx:pt idx="105">12.35</cx:pt>
          <cx:pt idx="106">7.7332999999999998</cx:pt>
          <cx:pt idx="107">6.75</cx:pt>
          <cx:pt idx="108">15.5</cx:pt>
          <cx:pt idx="109">8.1374999999999993</cx:pt>
          <cx:pt idx="110">7.7416999999999998</cx:pt>
          <cx:pt idx="111">15.5</cx:pt>
          <cx:pt idx="112">7.75</cx:pt>
          <cx:pt idx="113">7.75</cx:pt>
          <cx:pt idx="114">24.149999999999999</cx:pt>
          <cx:pt idx="115">7.75</cx:pt>
          <cx:pt idx="116">7.7374999999999998</cx:pt>
          <cx:pt idx="117">29.125</cx:pt>
          <cx:pt idx="118">7.75</cx:pt>
          <cx:pt idx="119">6.9500000000000002</cx:pt>
          <cx:pt idx="120">29.125</cx:pt>
          <cx:pt idx="121">7.75</cx:pt>
          <cx:pt idx="122">7.25</cx:pt>
          <cx:pt idx="123">8.0500000000000007</cx:pt>
          <cx:pt idx="124">51.862499999999997</cx:pt>
          <cx:pt idx="125">21.074999999999999</cx:pt>
          <cx:pt idx="126">8.0500000000000007</cx:pt>
          <cx:pt idx="127">31.274999999999999</cx:pt>
          <cx:pt idx="128">7.8541999999999996</cx:pt>
          <cx:pt idx="129">18</cx:pt>
          <cx:pt idx="130">26</cx:pt>
          <cx:pt idx="131">21.074999999999999</cx:pt>
          <cx:pt idx="132">263</cx:pt>
          <cx:pt idx="133">7.8958000000000004</cx:pt>
          <cx:pt idx="134">10.5</cx:pt>
          <cx:pt idx="135">52</cx:pt>
          <cx:pt idx="136">8.0500000000000007</cx:pt>
          <cx:pt idx="137">18</cx:pt>
          <cx:pt idx="138">9.4749999999999996</cx:pt>
          <cx:pt idx="139">21</cx:pt>
          <cx:pt idx="140">8.0500000000000007</cx:pt>
          <cx:pt idx="141">17.800000000000001</cx:pt>
          <cx:pt idx="142">39.6875</cx:pt>
          <cx:pt idx="143">7.7999999999999998</cx:pt>
          <cx:pt idx="144">46.899999999999999</cx:pt>
          <cx:pt idx="145">83.474999999999994</cx:pt>
          <cx:pt idx="146">27.899999999999999</cx:pt>
          <cx:pt idx="147">8.1583000000000006</cx:pt>
          <cx:pt idx="148">8.6624999999999996</cx:pt>
          <cx:pt idx="149">10.5</cx:pt>
          <cx:pt idx="150">46.899999999999999</cx:pt>
          <cx:pt idx="151">73.5</cx:pt>
          <cx:pt idx="152">7.6500000000000004</cx:pt>
          <cx:pt idx="153">7.8958000000000004</cx:pt>
          <cx:pt idx="154">8.0500000000000007</cx:pt>
          <cx:pt idx="155">9</cx:pt>
          <cx:pt idx="156">47.100000000000001</cx:pt>
          <cx:pt idx="157">34.375</cx:pt>
          <cx:pt idx="158">8.0500000000000007</cx:pt>
          <cx:pt idx="159">8.0500000000000007</cx:pt>
          <cx:pt idx="160">8.0500000000000007</cx:pt>
          <cx:pt idx="161">7.8541999999999996</cx:pt>
          <cx:pt idx="162">61.174999999999997</cx:pt>
          <cx:pt idx="163">20.574999999999999</cx:pt>
          <cx:pt idx="164">7.25</cx:pt>
          <cx:pt idx="165">8.0500000000000007</cx:pt>
          <cx:pt idx="166">26</cx:pt>
          <cx:pt idx="167">7.8958000000000004</cx:pt>
          <cx:pt idx="168">7.8958000000000004</cx:pt>
          <cx:pt idx="169">77.287499999999994</cx:pt>
          <cx:pt idx="170">8.6541999999999994</cx:pt>
          <cx:pt idx="171">7.9249999999999998</cx:pt>
          <cx:pt idx="172">7.8958000000000004</cx:pt>
          <cx:pt idx="173">7.8958000000000004</cx:pt>
          <cx:pt idx="174">52</cx:pt>
          <cx:pt idx="175">8.0500000000000007</cx:pt>
          <cx:pt idx="176">9.8249999999999993</cx:pt>
          <cx:pt idx="177">7.9249999999999998</cx:pt>
          <cx:pt idx="178">21</cx:pt>
          <cx:pt idx="179">31.274999999999999</cx:pt>
          <cx:pt idx="180">73.5</cx:pt>
          <cx:pt idx="181">8.0500000000000007</cx:pt>
          <cx:pt idx="182">77.287499999999994</cx:pt>
          <cx:pt idx="183">6.9749999999999996</cx:pt>
          <cx:pt idx="184">7.0499999999999998</cx:pt>
          <cx:pt idx="185">14.5</cx:pt>
          <cx:pt idx="186">13</cx:pt>
          <cx:pt idx="187">53.100000000000001</cx:pt>
          <cx:pt idx="188">9.2166999999999994</cx:pt>
          <cx:pt idx="189">11.5</cx:pt>
          <cx:pt idx="190">36.75</cx:pt>
          <cx:pt idx="191">34.375</cx:pt>
          <cx:pt idx="192">26</cx:pt>
          <cx:pt idx="193">13</cx:pt>
          <cx:pt idx="194">12.525</cx:pt>
          <cx:pt idx="195">8.0500000000000007</cx:pt>
          <cx:pt idx="196">14.5</cx:pt>
          <cx:pt idx="197">7.3125</cx:pt>
          <cx:pt idx="198">8.0500000000000007</cx:pt>
          <cx:pt idx="199">8.6624999999999996</cx:pt>
          <cx:pt idx="200">69.549999999999997</cx:pt>
          <cx:pt idx="201">16.100000000000001</cx:pt>
          <cx:pt idx="202">7.7750000000000004</cx:pt>
          <cx:pt idx="203">8.6624999999999996</cx:pt>
          <cx:pt idx="204">39.6875</cx:pt>
          <cx:pt idx="205">27.899999999999999</cx:pt>
          <cx:pt idx="206">25.925000000000001</cx:pt>
          <cx:pt idx="207">56.495800000000003</cx:pt>
          <cx:pt idx="208">33.5</cx:pt>
          <cx:pt idx="209">7.9249999999999998</cx:pt>
          <cx:pt idx="210">7.8541999999999996</cx:pt>
          <cx:pt idx="211">25.466699999999999</cx:pt>
          <cx:pt idx="212">13</cx:pt>
          <cx:pt idx="213">0</cx:pt>
          <cx:pt idx="214">69.549999999999997</cx:pt>
          <cx:pt idx="215">31.387499999999999</cx:pt>
          <cx:pt idx="216">50</cx:pt>
          <cx:pt idx="217">7.8958000000000004</cx:pt>
          <cx:pt idx="218">13</cx:pt>
          <cx:pt idx="219">8.4041999999999994</cx:pt>
          <cx:pt idx="220">13</cx:pt>
          <cx:pt idx="221">9.5</cx:pt>
          <cx:pt idx="222">69.549999999999997</cx:pt>
          <cx:pt idx="223">6.4958</cx:pt>
          <cx:pt idx="224">10.4625</cx:pt>
          <cx:pt idx="225">15.85</cx:pt>
          <cx:pt idx="226">7.0499999999999998</cx:pt>
          <cx:pt idx="227">7.25</cx:pt>
          <cx:pt idx="228">13</cx:pt>
          <cx:pt idx="229">27</cx:pt>
          <cx:pt idx="230">10.5</cx:pt>
          <cx:pt idx="231">13</cx:pt>
          <cx:pt idx="232">8.0500000000000007</cx:pt>
          <cx:pt idx="233">7.8958000000000004</cx:pt>
          <cx:pt idx="234">9.3499999999999996</cx:pt>
          <cx:pt idx="235">7.25</cx:pt>
          <cx:pt idx="236">13</cx:pt>
          <cx:pt idx="237">25.466699999999999</cx:pt>
          <cx:pt idx="238">7.7750000000000004</cx:pt>
          <cx:pt idx="239">13.5</cx:pt>
          <cx:pt idx="240">10.5</cx:pt>
          <cx:pt idx="241">7.5499999999999998</cx:pt>
          <cx:pt idx="242">26</cx:pt>
          <cx:pt idx="243">10.5</cx:pt>
          <cx:pt idx="244">12.275</cx:pt>
          <cx:pt idx="245">10.5</cx:pt>
          <cx:pt idx="246">7.125</cx:pt>
          <cx:pt idx="247">7.7750000000000004</cx:pt>
          <cx:pt idx="248">26</cx:pt>
          <cx:pt idx="249">7.25</cx:pt>
          <cx:pt idx="250">10.4625</cx:pt>
          <cx:pt idx="251">26.550000000000001</cx:pt>
          <cx:pt idx="252">16.100000000000001</cx:pt>
          <cx:pt idx="253">20.212499999999999</cx:pt>
          <cx:pt idx="254">79.650000000000006</cx:pt>
          <cx:pt idx="255">0</cx:pt>
          <cx:pt idx="256">10.5</cx:pt>
          <cx:pt idx="257">39.6875</cx:pt>
          <cx:pt idx="258">31</cx:pt>
          <cx:pt idx="259">7.75</cx:pt>
          <cx:pt idx="260">0</cx:pt>
          <cx:pt idx="261">7.8541999999999996</cx:pt>
          <cx:pt idx="262">9.5</cx:pt>
          <cx:pt idx="263">26</cx:pt>
          <cx:pt idx="264">7.8958000000000004</cx:pt>
          <cx:pt idx="265">8.8499999999999996</cx:pt>
          <cx:pt idx="266">7.8958000000000004</cx:pt>
          <cx:pt idx="267">151.55000000000001</cx:pt>
          <cx:pt idx="268">0</cx:pt>
          <cx:pt idx="269">8.0500000000000007</cx:pt>
          <cx:pt idx="270">26</cx:pt>
          <cx:pt idx="271">7.8958000000000004</cx:pt>
          <cx:pt idx="272">26.25</cx:pt>
          <cx:pt idx="273">14</cx:pt>
          <cx:pt idx="274">7.25</cx:pt>
          <cx:pt idx="275">7.8958000000000004</cx:pt>
          <cx:pt idx="276">69.549999999999997</cx:pt>
          <cx:pt idx="277">6.2374999999999998</cx:pt>
          <cx:pt idx="278">28.5</cx:pt>
          <cx:pt idx="279">153.46250000000001</cx:pt>
          <cx:pt idx="280">18</cx:pt>
          <cx:pt idx="281">7.8958000000000004</cx:pt>
          <cx:pt idx="282">66.599999999999994</cx:pt>
          <cx:pt idx="283">35.5</cx:pt>
          <cx:pt idx="284">13</cx:pt>
          <cx:pt idx="285">13</cx:pt>
          <cx:pt idx="286">13</cx:pt>
          <cx:pt idx="287">8.6624999999999996</cx:pt>
          <cx:pt idx="288">9.2249999999999996</cx:pt>
          <cx:pt idx="289">35</cx:pt>
          <cx:pt idx="290">17.800000000000001</cx:pt>
          <cx:pt idx="291">9.5</cx:pt>
          <cx:pt idx="292">13</cx:pt>
          <cx:pt idx="293">27.899999999999999</cx:pt>
          <cx:pt idx="294">7.0499999999999998</cx:pt>
          <cx:pt idx="295">7.25</cx:pt>
          <cx:pt idx="296">6.4958</cx:pt>
          <cx:pt idx="297">8.0500000000000007</cx:pt>
          <cx:pt idx="298">21.074999999999999</cx:pt>
          <cx:pt idx="299">7.7750000000000004</cx:pt>
          <cx:pt idx="300">7.9249999999999998</cx:pt>
          <cx:pt idx="301">7.8958000000000004</cx:pt>
          <cx:pt idx="302">73.5</cx:pt>
          <cx:pt idx="303">46.899999999999999</cx:pt>
          <cx:pt idx="304">7.9249999999999998</cx:pt>
          <cx:pt idx="305">7.7957999999999998</cx:pt>
          <cx:pt idx="306">7.8541999999999996</cx:pt>
          <cx:pt idx="307">26</cx:pt>
          <cx:pt idx="308">10.5</cx:pt>
          <cx:pt idx="309">8.0500000000000007</cx:pt>
          <cx:pt idx="310">9.8249999999999993</cx:pt>
          <cx:pt idx="311">15.85</cx:pt>
          <cx:pt idx="312">8.6624999999999996</cx:pt>
          <cx:pt idx="313">21</cx:pt>
          <cx:pt idx="314">7.75</cx:pt>
          <cx:pt idx="315">7.7750000000000004</cx:pt>
          <cx:pt idx="316">25.466699999999999</cx:pt>
          <cx:pt idx="317">7.8958000000000004</cx:pt>
          <cx:pt idx="318">0</cx:pt>
          <cx:pt idx="319">8.0500000000000007</cx:pt>
          <cx:pt idx="320">13</cx:pt>
          <cx:pt idx="321">24.149999999999999</cx:pt>
          <cx:pt idx="322">7.875</cx:pt>
          <cx:pt idx="323">14.4</cx:pt>
          <cx:pt idx="324">20.212499999999999</cx:pt>
          <cx:pt idx="325">7.25</cx:pt>
          <cx:pt idx="326">7.125</cx:pt>
          <cx:pt idx="327">55.899999999999999</cx:pt>
          <cx:pt idx="328">34.375</cx:pt>
          <cx:pt idx="329">263</cx:pt>
          <cx:pt idx="330">10.5</cx:pt>
          <cx:pt idx="331">9.5</cx:pt>
          <cx:pt idx="332">7.7750000000000004</cx:pt>
          <cx:pt idx="333">27.75</cx:pt>
          <cx:pt idx="334">19.966699999999999</cx:pt>
          <cx:pt idx="335">8.0500000000000007</cx:pt>
          <cx:pt idx="336">26.550000000000001</cx:pt>
          <cx:pt idx="337">8.0500000000000007</cx:pt>
          <cx:pt idx="338">38.5</cx:pt>
          <cx:pt idx="339">13</cx:pt>
          <cx:pt idx="340">8.0500000000000007</cx:pt>
          <cx:pt idx="341">7.0499999999999998</cx:pt>
          <cx:pt idx="342">0</cx:pt>
          <cx:pt idx="343">26.550000000000001</cx:pt>
          <cx:pt idx="344">7.25</cx:pt>
          <cx:pt idx="345">8.6624999999999996</cx:pt>
          <cx:pt idx="346">9.8375000000000004</cx:pt>
          <cx:pt idx="347">52</cx:pt>
          <cx:pt idx="348">21</cx:pt>
          <cx:pt idx="349">7.0457999999999998</cx:pt>
          <cx:pt idx="350">7.5208000000000004</cx:pt>
          <cx:pt idx="351">46.899999999999999</cx:pt>
          <cx:pt idx="352">0</cx:pt>
          <cx:pt idx="353">8.0500000000000007</cx:pt>
          <cx:pt idx="354">25.466699999999999</cx:pt>
          <cx:pt idx="355">8.0500000000000007</cx:pt>
          <cx:pt idx="356">19.966699999999999</cx:pt>
          <cx:pt idx="357">7.25</cx:pt>
          <cx:pt idx="358">30.5</cx:pt>
          <cx:pt idx="359">8.0500000000000007</cx:pt>
          <cx:pt idx="360">15.1</cx:pt>
          <cx:pt idx="361">151.55000000000001</cx:pt>
          <cx:pt idx="362">7.7957999999999998</cx:pt>
          <cx:pt idx="363">8.6624999999999996</cx:pt>
          <cx:pt idx="364">9.5875000000000004</cx:pt>
          <cx:pt idx="365">22.524999999999999</cx:pt>
          <cx:pt idx="366">8.0500000000000007</cx:pt>
          <cx:pt idx="367">7.4958</cx:pt>
          <cx:pt idx="368">34.020800000000001</cx:pt>
          <cx:pt idx="369">7.8958000000000004</cx:pt>
          <cx:pt idx="370">7.8958000000000004</cx:pt>
          <cx:pt idx="371">221.7792</cx:pt>
          <cx:pt idx="372">7.9249999999999998</cx:pt>
          <cx:pt idx="373">11.5</cx:pt>
          <cx:pt idx="374">8.6624999999999996</cx:pt>
          <cx:pt idx="375">26.550000000000001</cx:pt>
          <cx:pt idx="376">14.5</cx:pt>
          <cx:pt idx="377">31.274999999999999</cx:pt>
          <cx:pt idx="378">31.274999999999999</cx:pt>
          <cx:pt idx="379">26</cx:pt>
          <cx:pt idx="380">20.524999999999999</cx:pt>
          <cx:pt idx="381">26</cx:pt>
          <cx:pt idx="382">26.550000000000001</cx:pt>
          <cx:pt idx="383">7.8958000000000004</cx:pt>
          <cx:pt idx="384">13.5</cx:pt>
          <cx:pt idx="385">8.0500000000000007</cx:pt>
          <cx:pt idx="386">8.0500000000000007</cx:pt>
          <cx:pt idx="387">24.149999999999999</cx:pt>
          <cx:pt idx="388">7.8958000000000004</cx:pt>
          <cx:pt idx="389">21.074999999999999</cx:pt>
          <cx:pt idx="390">8.0500000000000007</cx:pt>
          <cx:pt idx="391">14.5</cx:pt>
          <cx:pt idx="392">26</cx:pt>
          <cx:pt idx="393">15</cx:pt>
          <cx:pt idx="394">8.0500000000000007</cx:pt>
          <cx:pt idx="395">8.0500000000000007</cx:pt>
          <cx:pt idx="396">7.125</cx:pt>
          <cx:pt idx="397">7.25</cx:pt>
          <cx:pt idx="398">26</cx:pt>
          <cx:pt idx="399">24.149999999999999</cx:pt>
          <cx:pt idx="400">0</cx:pt>
          <cx:pt idx="401">7.8958000000000004</cx:pt>
          <cx:pt idx="402">42.399999999999999</cx:pt>
          <cx:pt idx="403">8.0500000000000007</cx:pt>
          <cx:pt idx="404">15.550000000000001</cx:pt>
          <cx:pt idx="405">7.8958000000000004</cx:pt>
          <cx:pt idx="406">31.274999999999999</cx:pt>
          <cx:pt idx="407">7.0499999999999998</cx:pt>
          <cx:pt idx="408">8.0500000000000007</cx:pt>
          <cx:pt idx="409">14.4</cx:pt>
          <cx:pt idx="410">16.100000000000001</cx:pt>
          <cx:pt idx="411">10.5</cx:pt>
          <cx:pt idx="412">7.8541999999999996</cx:pt>
          <cx:pt idx="413">16.100000000000001</cx:pt>
          <cx:pt idx="414">32.320799999999998</cx:pt>
          <cx:pt idx="415">7.8958000000000004</cx:pt>
          <cx:pt idx="416">7.0541999999999998</cx:pt>
          <cx:pt idx="417">0</cx:pt>
          <cx:pt idx="418">27.899999999999999</cx:pt>
          <cx:pt idx="419">7.9249999999999998</cx:pt>
          <cx:pt idx="420">26.25</cx:pt>
          <cx:pt idx="421">39.6875</cx:pt>
          <cx:pt idx="422">16.100000000000001</cx:pt>
          <cx:pt idx="423">7.8541999999999996</cx:pt>
          <cx:pt idx="424">27.899999999999999</cx:pt>
          <cx:pt idx="425">7.8958000000000004</cx:pt>
          <cx:pt idx="426">7.5499999999999998</cx:pt>
          <cx:pt idx="427">7.8958000000000004</cx:pt>
          <cx:pt idx="428">8.4332999999999991</cx:pt>
          <cx:pt idx="429">73.5</cx:pt>
          <cx:pt idx="430">7.8958000000000004</cx:pt>
          <cx:pt idx="431">13</cx:pt>
          <cx:pt idx="432">25.587499999999999</cx:pt>
          <cx:pt idx="433">7.4958</cx:pt>
          <cx:pt idx="434">73.5</cx:pt>
          <cx:pt idx="435">13</cx:pt>
          <cx:pt idx="436">7.7750000000000004</cx:pt>
          <cx:pt idx="437">8.0500000000000007</cx:pt>
          <cx:pt idx="438">52</cx:pt>
          <cx:pt idx="439">10.5</cx:pt>
          <cx:pt idx="440">0</cx:pt>
          <cx:pt idx="441">7.7750000000000004</cx:pt>
          <cx:pt idx="442">8.0500000000000007</cx:pt>
          <cx:pt idx="443">46.899999999999999</cx:pt>
          <cx:pt idx="444">9.2249999999999996</cx:pt>
          <cx:pt idx="445">46.899999999999999</cx:pt>
          <cx:pt idx="446">39</cx:pt>
          <cx:pt idx="447">39.6875</cx:pt>
          <cx:pt idx="448">10.1708</cx:pt>
          <cx:pt idx="449">7.7957999999999998</cx:pt>
          <cx:pt idx="450">26.550000000000001</cx:pt>
          <cx:pt idx="451">13.5</cx:pt>
          <cx:pt idx="452">8.0500000000000007</cx:pt>
          <cx:pt idx="453">7.6500000000000004</cx:pt>
          <cx:pt idx="454">7.8541999999999996</cx:pt>
          <cx:pt idx="455">26</cx:pt>
          <cx:pt idx="456">26.550000000000001</cx:pt>
          <cx:pt idx="457">9.4832999999999998</cx:pt>
          <cx:pt idx="458">13</cx:pt>
          <cx:pt idx="459">7.6500000000000004</cx:pt>
          <cx:pt idx="460">7.7750000000000004</cx:pt>
          <cx:pt idx="461">7.0541999999999998</cx:pt>
          <cx:pt idx="462">13</cx:pt>
          <cx:pt idx="463">13</cx:pt>
          <cx:pt idx="464">8.6624999999999996</cx:pt>
          <cx:pt idx="465">26</cx:pt>
          <cx:pt idx="466">7.9249999999999998</cx:pt>
          <cx:pt idx="467">0</cx:pt>
          <cx:pt idx="468">13</cx:pt>
          <cx:pt idx="469">13</cx:pt>
          <cx:pt idx="470">16.100000000000001</cx:pt>
          <cx:pt idx="471">34.375</cx:pt>
          <cx:pt idx="472">7.8958000000000004</cx:pt>
          <cx:pt idx="473">7.8958000000000004</cx:pt>
          <cx:pt idx="474">78.849999999999994</cx:pt>
          <cx:pt idx="475">16.100000000000001</cx:pt>
          <cx:pt idx="476">71</cx:pt>
          <cx:pt idx="477">20.25</cx:pt>
          <cx:pt idx="478">53.100000000000001</cx:pt>
          <cx:pt idx="479">9.5</cx:pt>
          <cx:pt idx="480">7.8958000000000004</cx:pt>
          <cx:pt idx="481">7.7957999999999998</cx:pt>
          <cx:pt idx="482">11.5</cx:pt>
          <cx:pt idx="483">8.0500000000000007</cx:pt>
          <cx:pt idx="484">14.5</cx:pt>
          <cx:pt idx="485">7.125</cx:pt>
          <cx:pt idx="486">7.7750000000000004</cx:pt>
          <cx:pt idx="487">8.3625000000000007</cx:pt>
          <cx:pt idx="488">9.5</cx:pt>
          <cx:pt idx="489">7.8541999999999996</cx:pt>
          <cx:pt idx="490">10.5</cx:pt>
          <cx:pt idx="491">7.75</cx:pt>
          <cx:pt idx="492">30</cx:pt>
          <cx:pt idx="493">23.449999999999999</cx:pt>
          <cx:pt idx="494">7.0499999999999998</cx:pt>
          <cx:pt idx="495">7.25</cx:pt>
          <cx:pt idx="496">26</cx:pt>
          <cx:pt idx="497">69.549999999999997</cx:pt>
          <cx:pt idx="498">7.8958000000000004</cx:pt>
          <cx:pt idx="499">13</cx:pt>
          <cx:pt idx="500">24.149999999999999</cx:pt>
          <cx:pt idx="501">13</cx:pt>
          <cx:pt idx="502">7.7750000000000004</cx:pt>
          <cx:pt idx="503">0</cx:pt>
          <cx:pt idx="504">7.7750000000000004</cx:pt>
          <cx:pt idx="505">13</cx:pt>
          <cx:pt idx="506">7.8875000000000002</cx:pt>
          <cx:pt idx="507">24.149999999999999</cx:pt>
          <cx:pt idx="508">10.5</cx:pt>
          <cx:pt idx="509">31.274999999999999</cx:pt>
          <cx:pt idx="510">8.0500000000000007</cx:pt>
          <cx:pt idx="511">0</cx:pt>
          <cx:pt idx="512">7.9249999999999998</cx:pt>
          <cx:pt idx="513">6.4500000000000002</cx:pt>
          <cx:pt idx="514">27.899999999999999</cx:pt>
          <cx:pt idx="515">0</cx:pt>
          <cx:pt idx="516">39.6875</cx:pt>
          <cx:pt idx="517">56.495800000000003</cx:pt>
          <cx:pt idx="518">7.8541999999999996</cx:pt>
          <cx:pt idx="519">8.3000000000000007</cx:pt>
          <cx:pt idx="520">8.6624999999999996</cx:pt>
          <cx:pt idx="521">8.0500000000000007</cx:pt>
          <cx:pt idx="522">7.9249999999999998</cx:pt>
          <cx:pt idx="523">10.5</cx:pt>
          <cx:pt idx="524">8.6624999999999996</cx:pt>
          <cx:pt idx="525">7.5499999999999998</cx:pt>
          <cx:pt idx="526">69.549999999999997</cx:pt>
          <cx:pt idx="527">33</cx:pt>
          <cx:pt idx="528">31.274999999999999</cx:pt>
          <cx:pt idx="529">7.7750000000000004</cx:pt>
          <cx:pt idx="530">26</cx:pt>
          <cx:pt idx="531">14.1083</cx:pt>
          <cx:pt idx="532">11.5</cx:pt>
          <cx:pt idx="533">69.549999999999997</cx:pt>
          <cx:pt idx="534">13</cx:pt>
          <cx:pt idx="535">50.495800000000003</cx:pt>
          <cx:pt idx="536">9.5</cx:pt>
          <cx:pt idx="537">7.8958000000000004</cx:pt>
          <cx:pt idx="538">5</cx:pt>
          <cx:pt idx="539">9</cx:pt>
          <cx:pt idx="540">9.8458000000000006</cx:pt>
          <cx:pt idx="541">7.8958000000000004</cx:pt>
          <cx:pt idx="542">7.8958000000000004</cx:pt>
          <cx:pt idx="543">7.8958000000000004</cx:pt>
          <cx:pt idx="544">10.5167</cx:pt>
          <cx:pt idx="545">10.5</cx:pt>
          <cx:pt idx="546">7.0499999999999998</cx:pt>
          <cx:pt idx="547">13</cx:pt>
          <cx:pt idx="548">23.449999999999999</cx:pt>
        </cx:lvl>
      </cx:numDim>
    </cx:data>
    <cx:data id="1">
      <cx:numDim type="val">
        <cx:f>Sheet2!$C$2:$C$550</cx:f>
        <cx:lvl ptCount="549" formatCode="Všeobecný">
          <cx:pt idx="0">71.283299999999997</cx:pt>
          <cx:pt idx="1">30.070799999999998</cx:pt>
          <cx:pt idx="2">7.2249999999999996</cx:pt>
          <cx:pt idx="3">146.52080000000001</cx:pt>
          <cx:pt idx="4">7.2291999999999996</cx:pt>
          <cx:pt idx="5">11.2417</cx:pt>
          <cx:pt idx="6">41.5792</cx:pt>
          <cx:pt idx="7">76.729200000000006</cx:pt>
          <cx:pt idx="8">15.245799999999999</cx:pt>
          <cx:pt idx="9">63.3583</cx:pt>
          <cx:pt idx="10">11.2417</cx:pt>
          <cx:pt idx="11">22.3583</cx:pt>
          <cx:pt idx="12">27.720800000000001</cx:pt>
          <cx:pt idx="13">146.52080000000001</cx:pt>
          <cx:pt idx="14">18.787500000000001</cx:pt>
          <cx:pt idx="15">31</cx:pt>
          <cx:pt idx="16">113.27500000000001</cx:pt>
          <cx:pt idx="17">76.291700000000006</cx:pt>
          <cx:pt idx="18">15.245799999999999</cx:pt>
          <cx:pt idx="19">79.200000000000003</cx:pt>
          <cx:pt idx="21">91.0792</cx:pt>
          <cx:pt idx="22">247.52080000000001</cx:pt>
          <cx:pt idx="23">110.88330000000001</cx:pt>
          <cx:pt idx="24">108.90000000000001</cx:pt>
          <cx:pt idx="25">56.929200000000002</cx:pt>
          <cx:pt idx="26">83.158299999999997</cx:pt>
          <cx:pt idx="27">262.375</cx:pt>
          <cx:pt idx="28">134.5</cx:pt>
          <cx:pt idx="29">135.63329999999999</cx:pt>
          <cx:pt idx="30">57.979199999999999</cx:pt>
          <cx:pt idx="31">134.5</cx:pt>
          <cx:pt idx="32">75.25</cx:pt>
          <cx:pt idx="33">7.2291999999999996</cx:pt>
          <cx:pt idx="34">69.299999999999997</cx:pt>
          <cx:pt idx="35">55.441699999999997</cx:pt>
          <cx:pt idx="36">82.1708</cx:pt>
          <cx:pt idx="37">227.52500000000001</cx:pt>
          <cx:pt idx="38">15.7417</cx:pt>
          <cx:pt idx="39">12</cx:pt>
          <cx:pt idx="40">113.27500000000001</cx:pt>
          <cx:pt idx="41">19.258299999999998</cx:pt>
          <cx:pt idx="42">89.104200000000006</cx:pt>
          <cx:pt idx="43">7.8958000000000004</cx:pt>
          <cx:pt idx="44">19.258299999999998</cx:pt>
          <cx:pt idx="45">13.791700000000001</cx:pt>
          <cx:pt idx="46">91.0792</cx:pt>
          <cx:pt idx="47">78.2667</cx:pt>
          <cx:pt idx="48">59.399999999999999</cx:pt>
          <cx:pt idx="49">57.979199999999999</cx:pt>
          <cx:pt idx="50">22.3583</cx:pt>
          <cx:pt idx="51">106.425</cx:pt>
          <cx:pt idx="52">49.5</cx:pt>
          <cx:pt idx="53">13.862500000000001</cx:pt>
          <cx:pt idx="54">110.88330000000001</cx:pt>
          <cx:pt idx="55">7.2249999999999996</cx:pt>
          <cx:pt idx="56">39.600000000000001</cx:pt>
          <cx:pt idx="57">110.88330000000001</cx:pt>
          <cx:pt idx="58">79.200000000000003</cx:pt>
          <cx:pt idx="59">78.2667</cx:pt>
          <cx:pt idx="60">56.929200000000002</cx:pt>
          <cx:pt idx="61">26.550000000000001</cx:pt>
          <cx:pt idx="62">41.5792</cx:pt>
          <cx:pt idx="63">15.7417</cx:pt>
          <cx:pt idx="64">30.5</cx:pt>
          <cx:pt idx="65">69.299999999999997</cx:pt>
          <cx:pt idx="66">19.258299999999998</cx:pt>
          <cx:pt idx="67">76.729200000000006</cx:pt>
          <cx:pt idx="68">35.5</cx:pt>
          <cx:pt idx="69">512.32920000000001</cx:pt>
          <cx:pt idx="70">76.729200000000006</cx:pt>
          <cx:pt idx="71">13.416700000000001</cx:pt>
          <cx:pt idx="72">227.52500000000001</cx:pt>
          <cx:pt idx="73">15.245799999999999</cx:pt>
          <cx:pt idx="74">49.504199999999997</cx:pt>
          <cx:pt idx="75">227.52500000000001</cx:pt>
          <cx:pt idx="76">512.32920000000001</cx:pt>
          <cx:pt idx="77">262.375</cx:pt>
          <cx:pt idx="78">7.2291999999999996</cx:pt>
          <cx:pt idx="79">7.2291999999999996</cx:pt>
          <cx:pt idx="80">8.5167000000000002</cx:pt>
          <cx:pt idx="81">37.004199999999997</cx:pt>
          <cx:pt idx="82">14.4542</cx:pt>
          <cx:pt idx="83">83.158299999999997</cx:pt>
          <cx:pt idx="84">29.699999999999999</cx:pt>
          <cx:pt idx="85">31</cx:pt>
          <cx:pt idx="86">89.104200000000006</cx:pt>
          <cx:pt idx="87">19.258299999999998</cx:pt>
          <cx:pt idx="88">13.8583</cx:pt>
          <cx:pt idx="89">24</cx:pt>
          <cx:pt idx="90">7.2249999999999996</cx:pt>
          <cx:pt idx="91">83.158299999999997</cx:pt>
          <cx:pt idx="92">30</cx:pt>
          <cx:pt idx="93">8.0291999999999994</cx:pt>
          <cx:pt idx="94">7.8792</cx:pt>
          <cx:pt idx="95">7.75</cx:pt>
          <cx:pt idx="96">7.8792</cx:pt>
          <cx:pt idx="97">7.75</cx:pt>
          <cx:pt idx="98">7.7874999999999996</cx:pt>
          <cx:pt idx="99">24.149999999999999</cx:pt>
          <cx:pt idx="100">7.7332999999999998</cx:pt>
          <cx:pt idx="101">15.5</cx:pt>
          <cx:pt idx="102">7.75</cx:pt>
          <cx:pt idx="103">7.75</cx:pt>
          <cx:pt idx="104">15.5</cx:pt>
          <cx:pt idx="105">7.75</cx:pt>
          <cx:pt idx="106">7.75</cx:pt>
          <cx:pt idx="107">7.75</cx:pt>
          <cx:pt idx="108">23.25</cx:pt>
          <cx:pt idx="109">12.35</cx:pt>
          <cx:pt idx="110">12.35</cx:pt>
          <cx:pt idx="111">23.25</cx:pt>
          <cx:pt idx="112">7.8792</cx:pt>
          <cx:pt idx="113">7.8792</cx:pt>
          <cx:pt idx="114">7.75</cx:pt>
          <cx:pt idx="115">90</cx:pt>
          <cx:pt idx="116">7.75</cx:pt>
          <cx:pt idx="117">7.75</cx:pt>
          <cx:pt idx="118">15.5</cx:pt>
          <cx:pt idx="119">7.8292000000000002</cx:pt>
          <cx:pt idx="120">7.7332999999999998</cx:pt>
          <cx:pt idx="121">7.7374999999999998</cx:pt>
          <cx:pt idx="122">7.75</cx:pt>
          <cx:pt idx="123">7.9249999999999998</cx:pt>
          <cx:pt idx="124">53.100000000000001</cx:pt>
          <cx:pt idx="125">11.1333</cx:pt>
          <cx:pt idx="126">16.699999999999999</cx:pt>
          <cx:pt idx="127">26.550000000000001</cx:pt>
          <cx:pt idx="128">16</cx:pt>
          <cx:pt idx="129">13</cx:pt>
          <cx:pt idx="130">13</cx:pt>
          <cx:pt idx="131">35.5</cx:pt>
          <cx:pt idx="132">31.387499999999999</cx:pt>
          <cx:pt idx="133">26</cx:pt>
          <cx:pt idx="134">35.5</cx:pt>
          <cx:pt idx="135">10.5</cx:pt>
          <cx:pt idx="136">27.75</cx:pt>
          <cx:pt idx="137">10.5</cx:pt>
          <cx:pt idx="138">7.9249999999999998</cx:pt>
          <cx:pt idx="139">56.495800000000003</cx:pt>
          <cx:pt idx="140">29</cx:pt>
          <cx:pt idx="141">12.475</cx:pt>
          <cx:pt idx="142">9.5</cx:pt>
          <cx:pt idx="143">10.5</cx:pt>
          <cx:pt idx="144">15.85</cx:pt>
          <cx:pt idx="145">263</cx:pt>
          <cx:pt idx="146">23</cx:pt>
          <cx:pt idx="147">7.6500000000000004</cx:pt>
          <cx:pt idx="148">7.7750000000000004</cx:pt>
          <cx:pt idx="149">13</cx:pt>
          <cx:pt idx="150">7.1417000000000002</cx:pt>
          <cx:pt idx="151">26</cx:pt>
          <cx:pt idx="152">26.283300000000001</cx:pt>
          <cx:pt idx="153">7.75</cx:pt>
          <cx:pt idx="154">15.85</cx:pt>
          <cx:pt idx="155">7.7957999999999998</cx:pt>
          <cx:pt idx="156">66.599999999999994</cx:pt>
          <cx:pt idx="157">15.75</cx:pt>
          <cx:pt idx="158">20.524999999999999</cx:pt>
          <cx:pt idx="159">55</cx:pt>
          <cx:pt idx="160">11.1333</cx:pt>
          <cx:pt idx="161">39</cx:pt>
          <cx:pt idx="162">22.024999999999999</cx:pt>
          <cx:pt idx="163">26.550000000000001</cx:pt>
          <cx:pt idx="164">13</cx:pt>
          <cx:pt idx="165">7.8541999999999996</cx:pt>
          <cx:pt idx="166">26</cx:pt>
          <cx:pt idx="167">8.0500000000000007</cx:pt>
          <cx:pt idx="168">21</cx:pt>
          <cx:pt idx="169">7.9249999999999998</cx:pt>
          <cx:pt idx="170">8.0500000000000007</cx:pt>
          <cx:pt idx="171">90</cx:pt>
          <cx:pt idx="172">10.5</cx:pt>
          <cx:pt idx="173">83.474999999999994</cx:pt>
          <cx:pt idx="174">31.387499999999999</cx:pt>
          <cx:pt idx="175">26.25</cx:pt>
          <cx:pt idx="176">14.5</cx:pt>
          <cx:pt idx="177">52.554200000000002</cx:pt>
          <cx:pt idx="178">86.5</cx:pt>
          <cx:pt idx="179">26</cx:pt>
          <cx:pt idx="180">31.387499999999999</cx:pt>
          <cx:pt idx="181">7.7750000000000004</cx:pt>
          <cx:pt idx="182">153.46250000000001</cx:pt>
          <cx:pt idx="183">135.63329999999999</cx:pt>
          <cx:pt idx="184">0</cx:pt>
          <cx:pt idx="185">19.5</cx:pt>
          <cx:pt idx="186">77.958299999999994</cx:pt>
          <cx:pt idx="187">20.25</cx:pt>
          <cx:pt idx="188">8.0500000000000007</cx:pt>
          <cx:pt idx="189">9.5</cx:pt>
          <cx:pt idx="190">13</cx:pt>
          <cx:pt idx="191">78.849999999999994</cx:pt>
          <cx:pt idx="192">30.5</cx:pt>
          <cx:pt idx="193">151.55000000000001</cx:pt>
          <cx:pt idx="194">7.8541999999999996</cx:pt>
          <cx:pt idx="195">26</cx:pt>
          <cx:pt idx="196">164.86670000000001</cx:pt>
          <cx:pt idx="197">29</cx:pt>
          <cx:pt idx="198">13</cx:pt>
          <cx:pt idx="199">20.524999999999999</cx:pt>
          <cx:pt idx="200">133.65000000000001</cx:pt>
          <cx:pt idx="201">8.0500000000000007</cx:pt>
          <cx:pt idx="202">26</cx:pt>
          <cx:pt idx="203">263</cx:pt>
          <cx:pt idx="204">13</cx:pt>
          <cx:pt idx="205">13</cx:pt>
          <cx:pt idx="206">16.100000000000001</cx:pt>
          <cx:pt idx="207">15.9</cx:pt>
          <cx:pt idx="208">55</cx:pt>
          <cx:pt idx="209">7.25</cx:pt>
          <cx:pt idx="210">52</cx:pt>
          <cx:pt idx="211">13</cx:pt>
          <cx:pt idx="212">120</cx:pt>
          <cx:pt idx="213">7.7957999999999998</cx:pt>
          <cx:pt idx="214">16.699999999999999</cx:pt>
          <cx:pt idx="215">12.65</cx:pt>
          <cx:pt idx="216">7.9249999999999998</cx:pt>
          <cx:pt idx="217">18.75</cx:pt>
          <cx:pt idx="218">7.9249999999999998</cx:pt>
          <cx:pt idx="219">32.5</cx:pt>
          <cx:pt idx="220">13</cx:pt>
          <cx:pt idx="221">26</cx:pt>
          <cx:pt idx="222">26</cx:pt>
          <cx:pt idx="223">8.0500000000000007</cx:pt>
          <cx:pt idx="224">26.550000000000001</cx:pt>
          <cx:pt idx="225">16.100000000000001</cx:pt>
          <cx:pt idx="226">26</cx:pt>
          <cx:pt idx="227">120</cx:pt>
          <cx:pt idx="228">18.75</cx:pt>
          <cx:pt idx="229">26.25</cx:pt>
          <cx:pt idx="230">13</cx:pt>
          <cx:pt idx="231">8.1125000000000007</cx:pt>
          <cx:pt idx="232">81.8583</cx:pt>
          <cx:pt idx="233">19.5</cx:pt>
          <cx:pt idx="234">26.550000000000001</cx:pt>
          <cx:pt idx="235">30.5</cx:pt>
          <cx:pt idx="236">51.862499999999997</cx:pt>
          <cx:pt idx="237">10.5</cx:pt>
          <cx:pt idx="238">26.550000000000001</cx:pt>
          <cx:pt idx="239">27.75</cx:pt>
          <cx:pt idx="240">12.2875</cx:pt>
          <cx:pt idx="241">9.5875000000000004</cx:pt>
          <cx:pt idx="242">90</cx:pt>
          <cx:pt idx="243">15.9</cx:pt>
          <cx:pt idx="244">86.5</cx:pt>
          <cx:pt idx="245">26</cx:pt>
          <cx:pt idx="246">26.550000000000001</cx:pt>
          <cx:pt idx="247">56.495800000000003</cx:pt>
          <cx:pt idx="248">26.287500000000001</cx:pt>
          <cx:pt idx="249">10.5</cx:pt>
          <cx:pt idx="250">26</cx:pt>
          <cx:pt idx="251">93.5</cx:pt>
          <cx:pt idx="252">10.5</cx:pt>
          <cx:pt idx="253">26</cx:pt>
          <cx:pt idx="254">26.25</cx:pt>
          <cx:pt idx="255">71</cx:pt>
          <cx:pt idx="256">26</cx:pt>
          <cx:pt idx="257">26</cx:pt>
          <cx:pt idx="258">36.75</cx:pt>
          <cx:pt idx="259">7.7750000000000004</cx:pt>
          <cx:pt idx="260">79.650000000000006</cx:pt>
          <cx:pt idx="261">17.399999999999999</cx:pt>
          <cx:pt idx="262">7.8541999999999996</cx:pt>
          <cx:pt idx="263">10.5</cx:pt>
          <cx:pt idx="264">51.479199999999999</cx:pt>
          <cx:pt idx="265">26.387499999999999</cx:pt>
          <cx:pt idx="266">13</cx:pt>
          <cx:pt idx="267">55.899999999999999</cx:pt>
          <cx:pt idx="268">7.9249999999999998</cx:pt>
          <cx:pt idx="269">30</cx:pt>
          <cx:pt idx="270">79.650000000000006</cx:pt>
          <cx:pt idx="271">33</cx:pt>
          <cx:pt idx="272">27</cx:pt>
          <cx:pt idx="273">30.5</cx:pt>
          <cx:pt idx="274">153.46250000000001</cx:pt>
          <cx:pt idx="275">65</cx:pt>
          <cx:pt idx="276">39</cx:pt>
          <cx:pt idx="277">52.554200000000002</cx:pt>
          <cx:pt idx="278">77.958299999999994</cx:pt>
          <cx:pt idx="279">30</cx:pt>
          <cx:pt idx="280">13</cx:pt>
          <cx:pt idx="281">56.495800000000003</cx:pt>
          <cx:pt idx="282">7.5499999999999998</cx:pt>
          <cx:pt idx="283">23</cx:pt>
          <cx:pt idx="284">133.65000000000001</cx:pt>
          <cx:pt idx="285">7.9249999999999998</cx:pt>
          <cx:pt idx="286">52</cx:pt>
          <cx:pt idx="287">39</cx:pt>
          <cx:pt idx="288">13</cx:pt>
          <cx:pt idx="289">9.8416999999999994</cx:pt>
          <cx:pt idx="290">211.33750000000001</cx:pt>
          <cx:pt idx="291">57</cx:pt>
          <cx:pt idx="292">56.495800000000003</cx:pt>
          <cx:pt idx="293">26.287500000000001</cx:pt>
          <cx:pt idx="294">13.5</cx:pt>
          <cx:pt idx="295">26.287500000000001</cx:pt>
          <cx:pt idx="296">151.55000000000001</cx:pt>
          <cx:pt idx="297">52</cx:pt>
          <cx:pt idx="298">10.5</cx:pt>
          <cx:pt idx="299">33</cx:pt>
          <cx:pt idx="300">53.100000000000001</cx:pt>
          <cx:pt idx="301">21</cx:pt>
          <cx:pt idx="302">211.33750000000001</cx:pt>
          <cx:pt idx="303">30</cx:pt>
          <cx:pt idx="304">7.9249999999999998</cx:pt>
          <cx:pt idx="305">13</cx:pt>
          <cx:pt idx="306">23</cx:pt>
          <cx:pt idx="307">12.475</cx:pt>
          <cx:pt idx="308">65</cx:pt>
          <cx:pt idx="309">14.5</cx:pt>
          <cx:pt idx="310">86.5</cx:pt>
          <cx:pt idx="311">120</cx:pt>
          <cx:pt idx="312">77.958299999999994</cx:pt>
          <cx:pt idx="313">23</cx:pt>
          <cx:pt idx="314">12.475</cx:pt>
          <cx:pt idx="315">211.33750000000001</cx:pt>
          <cx:pt idx="316">57</cx:pt>
          <cx:pt idx="317">7.4958</cx:pt>
          <cx:pt idx="318">20.574999999999999</cx:pt>
          <cx:pt idx="319">25.929200000000002</cx:pt>
          <cx:pt idx="320">8.6832999999999991</cx:pt>
          <cx:pt idx="321">26.25</cx:pt>
          <cx:pt idx="322">120</cx:pt>
          <cx:pt idx="323">6.9749999999999996</cx:pt>
          <cx:pt idx="324">53.100000000000001</cx:pt>
          <cx:pt idx="325">93.5</cx:pt>
          <cx:pt idx="326">8.6624999999999996</cx:pt>
          <cx:pt idx="327">12.475</cx:pt>
          <cx:pt idx="328">18.75</cx:pt>
          <cx:pt idx="329">56.495800000000003</cx:pt>
          <cx:pt idx="330">39.399999999999999</cx:pt>
          <cx:pt idx="331">9.3499999999999996</cx:pt>
          <cx:pt idx="332">164.86670000000001</cx:pt>
          <cx:pt idx="333">26.550000000000001</cx:pt>
          <cx:pt idx="334">25.929200000000002</cx:pt>
          <cx:pt idx="335">13</cx:pt>
          <cx:pt idx="336">11.1333</cx:pt>
          <cx:pt idx="337">52.554200000000002</cx:pt>
          <cx:pt idx="338">26</cx:pt>
          <cx:pt idx="339">30</cx:pt>
          <cx:pt idx="340">80</cx:pt>
          <cx:pt idx="341">80</cx:pt>
        </cx:lvl>
      </cx:numDim>
    </cx:data>
  </cx:chartData>
  <cx:chart>
    <cx:title pos="t" align="ctr" overlay="0"/>
    <cx:plotArea>
      <cx:plotAreaRegion>
        <cx:series layoutId="boxWhisker" uniqueId="{1B962333-E2D1-432B-9D89-3C5515F52148}">
          <cx:tx>
            <cx:txData>
              <cx:f>Sheet2!$B$1</cx:f>
              <cx:v>not survived</cx:v>
            </cx:txData>
          </cx:tx>
          <cx:dataId val="0"/>
          <cx:layoutPr>
            <cx:visibility meanLine="0" meanMarker="1" nonoutliers="0" outliers="1"/>
            <cx:statistics quartileMethod="exclusive"/>
          </cx:layoutPr>
        </cx:series>
        <cx:series layoutId="boxWhisker" uniqueId="{E3E0687B-FA55-48F4-9A6F-3A4555AF4865}">
          <cx:tx>
            <cx:txData>
              <cx:f>Sheet2!$C$1</cx:f>
              <cx:v>survived</cx:v>
            </cx:txData>
          </cx:tx>
          <cx:dataId val="1"/>
          <cx:layoutPr>
            <cx:visibility meanLine="0" meanMarker="1" nonoutliers="0" outliers="1"/>
            <cx:statistics quartileMethod="exclusive"/>
          </cx:layoutPr>
        </cx:series>
      </cx:plotAreaRegion>
      <cx:axis id="0">
        <cx:catScaling gapWidth="1"/>
        <cx:tickLabels/>
      </cx:axis>
      <cx:axis id="1">
        <cx:valScaling/>
        <cx:majorGridlines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8BF3-56CF-A8E3-1C36-1929383794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5931FF-5576-EB5D-06D6-46DF91D429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784C8-8024-3103-6DE5-C66AA1EBB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4226-8766-4146-B353-4721A875D7ED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F216E-8D95-20A9-9230-73B7A75CC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DD0B3-7548-5616-1304-0BB71EF06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8BC5-3A8E-4242-AAD7-61DA43B09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1368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66D23-1699-4015-DFEE-D82083DAC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E6D6DF-A9DB-86A0-FED0-992480440E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BEBD1-8EB5-E7C0-9C85-AC7DCE641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4226-8766-4146-B353-4721A875D7ED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A33C1-3F90-8D19-3B91-58ADC16DF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8ADF7-FD2A-40ED-F6B2-4FE186502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8BC5-3A8E-4242-AAD7-61DA43B09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204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21D4F3-A63F-A934-A9FE-44EB252AC5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75DE2E-7E38-A2A9-F75F-FD821BD03E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5B271-61A8-5DB7-5479-B9F647125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4226-8766-4146-B353-4721A875D7ED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BBE84-06EC-3C4C-34DF-2D6856E14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4B9C74-A907-CDF5-4B8E-3269D330D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8BC5-3A8E-4242-AAD7-61DA43B09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8532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D456A-EF97-DE62-99A5-5F2A7B6A0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B40D6-DA97-2AD4-EAA7-D43D7CC6A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A41F0-9C66-A620-124F-7C960C5BE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4226-8766-4146-B353-4721A875D7ED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309D7-76C2-B4B2-CECA-E70B159C4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5074D-5CAC-E409-B3A8-09AB0077A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8BC5-3A8E-4242-AAD7-61DA43B09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13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B03C6-166E-C246-4D00-120732059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238B3C-E767-7C07-BBE5-F64267CD0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BF84DB-62E6-0914-B833-04A25D66D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4226-8766-4146-B353-4721A875D7ED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9FE90-6A04-59AA-42FF-A08CF8731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74A370-E327-86AC-DE3E-92644559C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8BC5-3A8E-4242-AAD7-61DA43B09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6554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20306-466C-2762-80EB-3F97515F0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55306-EC6D-E22F-F4F0-7BD718C712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FAC5A4-7D86-BD80-4CE9-158274AA1A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8A06CD-3EC7-5464-845A-2E36340A1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4226-8766-4146-B353-4721A875D7ED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979AA2-0748-D6CE-528F-ABC5B3246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D9A4CB-89FD-EBC0-28FE-92CE6E511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8BC5-3A8E-4242-AAD7-61DA43B09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74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2FFFF-BAE0-344E-057E-515F1CA50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E98D13-3DFA-E5F6-9B56-86E849F2D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2AE4FA-3169-ED35-64C5-FC3AFADFE5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38F6A7-E448-F8DF-24CF-9F5D1EC146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7C4058-46B7-3D6B-3FF5-25A0FD16D4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75A007-DF3C-E743-A44E-DB61B259C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4226-8766-4146-B353-4721A875D7ED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E1F9E-C8A5-9549-A17C-183F50BA4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DEE6C3-B209-E424-83FB-6FA4F2A7E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8BC5-3A8E-4242-AAD7-61DA43B09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818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AF39C-4A0C-9F06-C2B3-D13A18C08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68F3CC-E963-9F06-84CC-2E42302EA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4226-8766-4146-B353-4721A875D7ED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68D3D9-C73C-5DE3-7D57-CE55A0066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471AD-9264-BA8E-901C-4AB1613BF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8BC5-3A8E-4242-AAD7-61DA43B09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4542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6359DA-B6EA-5A01-E68E-3969BE1E3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4226-8766-4146-B353-4721A875D7ED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5A9887-C3BC-2BA8-36A6-83CF20056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D19F31-8303-2F65-E095-A342A565A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8BC5-3A8E-4242-AAD7-61DA43B09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198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2A45F-2B0A-9B06-2C54-D00C770E3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87DED-EAAF-5A8E-CAD2-D0FBBDAD3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F40828-DCC2-EFB5-7B0F-099ADA34A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FD7D6D-0D49-F91F-4D66-955B577A8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4226-8766-4146-B353-4721A875D7ED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044DD2-8F3F-E57C-FDCD-16A0C7A08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8D76FE-548C-C1B4-8495-D04F11DB3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8BC5-3A8E-4242-AAD7-61DA43B09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5813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571B4-5C36-7BE3-6112-8916EBB96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F8E181-9B4D-0DD7-1CA0-AF7612EF9B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7110F9-F031-D377-F866-60EA13F217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22F1DD-4469-2254-204D-D25BC13D1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4226-8766-4146-B353-4721A875D7ED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A2AFAB-B5F6-E535-273B-02E41689E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719B0E-E3A3-6C55-C99E-BB395435D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8BC5-3A8E-4242-AAD7-61DA43B09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615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779803-4971-CDE7-B878-1CEEF88B0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1DC7EC-BF55-ECBB-E996-2AE85C4D8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B8CFD-A135-9DEC-A3FD-5AE9ABD15B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34226-8766-4146-B353-4721A875D7ED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53615-F2B6-B1BB-ADEB-7DCFF2B8DB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2EA1C4-8FC1-AB5F-0941-C50943CAF9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B8BC5-3A8E-4242-AAD7-61DA43B09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145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microsoft.com/office/2014/relationships/chartEx" Target="../charts/chartEx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tmp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Relationship Id="rId6" Type="http://schemas.microsoft.com/office/2014/relationships/chartEx" Target="../charts/chartEx3.xml"/><Relationship Id="rId5" Type="http://schemas.openxmlformats.org/officeDocument/2006/relationships/image" Target="../media/image4.png"/><Relationship Id="rId4" Type="http://schemas.microsoft.com/office/2014/relationships/chartEx" Target="../charts/chartEx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CEF18-DD83-774C-D83B-1BE54C0B20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Visualization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relationship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variables</a:t>
            </a:r>
            <a:endParaRPr lang="cs-C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658A10-A969-3C81-1683-382706B5F4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2112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D9E93-0C73-889B-8029-A109EA86A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Bar chart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C5BB0-025A-8E6D-E599-324E1F18F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80F387F-8469-68D4-DC66-C9223DA395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2446481"/>
              </p:ext>
            </p:extLst>
          </p:nvPr>
        </p:nvGraphicFramePr>
        <p:xfrm>
          <a:off x="6096000" y="1427584"/>
          <a:ext cx="5477069" cy="3755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25C8290B-2580-56EC-5A03-92DC8A2ECF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5042089"/>
              </p:ext>
            </p:extLst>
          </p:nvPr>
        </p:nvGraphicFramePr>
        <p:xfrm>
          <a:off x="74645" y="1427584"/>
          <a:ext cx="5554824" cy="3755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59735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9FFCC-4BDB-9415-381C-2D4EE78EB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cs-CZ" dirty="0" err="1"/>
              <a:t>Stacked</a:t>
            </a:r>
            <a:r>
              <a:rPr lang="cs-CZ" dirty="0"/>
              <a:t> bar chart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78659-E53D-D9C8-5231-A96C2434A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98C930CD-3BFF-A7C1-78DE-370988B8C4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6256635"/>
              </p:ext>
            </p:extLst>
          </p:nvPr>
        </p:nvGraphicFramePr>
        <p:xfrm>
          <a:off x="6581775" y="3741576"/>
          <a:ext cx="5191125" cy="31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F00905B4-61D5-2F82-137D-D3BA8EDF3B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9003208"/>
              </p:ext>
            </p:extLst>
          </p:nvPr>
        </p:nvGraphicFramePr>
        <p:xfrm>
          <a:off x="0" y="920653"/>
          <a:ext cx="4767942" cy="2898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123D3BF2-D758-3A2D-0D6F-D55EC99CAC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2215875"/>
              </p:ext>
            </p:extLst>
          </p:nvPr>
        </p:nvGraphicFramePr>
        <p:xfrm>
          <a:off x="6381749" y="1144588"/>
          <a:ext cx="5591175" cy="2898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E0C6098E-8108-A7B8-F24C-790270935B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6909862"/>
              </p:ext>
            </p:extLst>
          </p:nvPr>
        </p:nvGraphicFramePr>
        <p:xfrm>
          <a:off x="1" y="3741576"/>
          <a:ext cx="4767942" cy="31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17435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135ECA-A61C-99FA-7442-0178868EA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Stacked</a:t>
            </a:r>
            <a:r>
              <a:rPr lang="cs-CZ" dirty="0"/>
              <a:t> bar plot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9EC8AA-CA81-70AF-4601-D8A4732E4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9298AF7-7AB4-62A2-381C-2D2C33BC5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6965" y="1622903"/>
            <a:ext cx="8878069" cy="3612193"/>
          </a:xfrm>
          <a:prstGeom prst="rect">
            <a:avLst/>
          </a:prstGeo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D133B867-86C9-0CF2-4C23-A2A72A077EB2}"/>
              </a:ext>
            </a:extLst>
          </p:cNvPr>
          <p:cNvSpPr/>
          <p:nvPr/>
        </p:nvSpPr>
        <p:spPr>
          <a:xfrm>
            <a:off x="7101568" y="1894114"/>
            <a:ext cx="533400" cy="335902"/>
          </a:xfrm>
          <a:custGeom>
            <a:avLst/>
            <a:gdLst>
              <a:gd name="connsiteX0" fmla="*/ 0 w 533400"/>
              <a:gd name="connsiteY0" fmla="*/ 167951 h 335902"/>
              <a:gd name="connsiteX1" fmla="*/ 266700 w 533400"/>
              <a:gd name="connsiteY1" fmla="*/ 0 h 335902"/>
              <a:gd name="connsiteX2" fmla="*/ 533400 w 533400"/>
              <a:gd name="connsiteY2" fmla="*/ 167951 h 335902"/>
              <a:gd name="connsiteX3" fmla="*/ 266700 w 533400"/>
              <a:gd name="connsiteY3" fmla="*/ 335902 h 335902"/>
              <a:gd name="connsiteX4" fmla="*/ 0 w 533400"/>
              <a:gd name="connsiteY4" fmla="*/ 167951 h 33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3400" h="335902" extrusionOk="0">
                <a:moveTo>
                  <a:pt x="0" y="167951"/>
                </a:moveTo>
                <a:cubicBezTo>
                  <a:pt x="-17912" y="59329"/>
                  <a:pt x="95394" y="-23871"/>
                  <a:pt x="266700" y="0"/>
                </a:cubicBezTo>
                <a:cubicBezTo>
                  <a:pt x="411419" y="9300"/>
                  <a:pt x="536269" y="73855"/>
                  <a:pt x="533400" y="167951"/>
                </a:cubicBezTo>
                <a:cubicBezTo>
                  <a:pt x="540611" y="262388"/>
                  <a:pt x="419991" y="336023"/>
                  <a:pt x="266700" y="335902"/>
                </a:cubicBezTo>
                <a:cubicBezTo>
                  <a:pt x="112988" y="337502"/>
                  <a:pt x="-16978" y="275728"/>
                  <a:pt x="0" y="16795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98D7550D-83D5-DB14-06EE-E24FF7E9EA64}"/>
              </a:ext>
            </a:extLst>
          </p:cNvPr>
          <p:cNvSpPr/>
          <p:nvPr/>
        </p:nvSpPr>
        <p:spPr>
          <a:xfrm>
            <a:off x="7709224" y="2486344"/>
            <a:ext cx="533400" cy="462121"/>
          </a:xfrm>
          <a:custGeom>
            <a:avLst/>
            <a:gdLst>
              <a:gd name="connsiteX0" fmla="*/ 0 w 533400"/>
              <a:gd name="connsiteY0" fmla="*/ 231061 h 462121"/>
              <a:gd name="connsiteX1" fmla="*/ 266700 w 533400"/>
              <a:gd name="connsiteY1" fmla="*/ 0 h 462121"/>
              <a:gd name="connsiteX2" fmla="*/ 533400 w 533400"/>
              <a:gd name="connsiteY2" fmla="*/ 231061 h 462121"/>
              <a:gd name="connsiteX3" fmla="*/ 266700 w 533400"/>
              <a:gd name="connsiteY3" fmla="*/ 462122 h 462121"/>
              <a:gd name="connsiteX4" fmla="*/ 0 w 533400"/>
              <a:gd name="connsiteY4" fmla="*/ 231061 h 462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3400" h="462121" extrusionOk="0">
                <a:moveTo>
                  <a:pt x="0" y="231061"/>
                </a:moveTo>
                <a:cubicBezTo>
                  <a:pt x="-23088" y="82999"/>
                  <a:pt x="100666" y="-18630"/>
                  <a:pt x="266700" y="0"/>
                </a:cubicBezTo>
                <a:cubicBezTo>
                  <a:pt x="409307" y="16928"/>
                  <a:pt x="546578" y="97300"/>
                  <a:pt x="533400" y="231061"/>
                </a:cubicBezTo>
                <a:cubicBezTo>
                  <a:pt x="547536" y="361966"/>
                  <a:pt x="421401" y="462271"/>
                  <a:pt x="266700" y="462122"/>
                </a:cubicBezTo>
                <a:cubicBezTo>
                  <a:pt x="110115" y="464438"/>
                  <a:pt x="-18325" y="374883"/>
                  <a:pt x="0" y="23106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822B1DA5-6436-307C-6929-7AF7F631643E}"/>
              </a:ext>
            </a:extLst>
          </p:cNvPr>
          <p:cNvSpPr/>
          <p:nvPr/>
        </p:nvSpPr>
        <p:spPr>
          <a:xfrm>
            <a:off x="2638425" y="1547861"/>
            <a:ext cx="533400" cy="429208"/>
          </a:xfrm>
          <a:custGeom>
            <a:avLst/>
            <a:gdLst>
              <a:gd name="connsiteX0" fmla="*/ 0 w 533400"/>
              <a:gd name="connsiteY0" fmla="*/ 214604 h 429208"/>
              <a:gd name="connsiteX1" fmla="*/ 266700 w 533400"/>
              <a:gd name="connsiteY1" fmla="*/ 0 h 429208"/>
              <a:gd name="connsiteX2" fmla="*/ 533400 w 533400"/>
              <a:gd name="connsiteY2" fmla="*/ 214604 h 429208"/>
              <a:gd name="connsiteX3" fmla="*/ 266700 w 533400"/>
              <a:gd name="connsiteY3" fmla="*/ 429208 h 429208"/>
              <a:gd name="connsiteX4" fmla="*/ 0 w 533400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3400" h="429208" extrusionOk="0">
                <a:moveTo>
                  <a:pt x="0" y="214604"/>
                </a:moveTo>
                <a:cubicBezTo>
                  <a:pt x="-23088" y="75630"/>
                  <a:pt x="100666" y="-18630"/>
                  <a:pt x="266700" y="0"/>
                </a:cubicBezTo>
                <a:cubicBezTo>
                  <a:pt x="412668" y="4791"/>
                  <a:pt x="555105" y="85953"/>
                  <a:pt x="533400" y="214604"/>
                </a:cubicBezTo>
                <a:cubicBezTo>
                  <a:pt x="547536" y="336421"/>
                  <a:pt x="421401" y="429357"/>
                  <a:pt x="266700" y="429208"/>
                </a:cubicBezTo>
                <a:cubicBezTo>
                  <a:pt x="112264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vál 6">
            <a:extLst>
              <a:ext uri="{FF2B5EF4-FFF2-40B4-BE49-F238E27FC236}">
                <a16:creationId xmlns:a16="http://schemas.microsoft.com/office/drawing/2014/main" id="{1238287A-1EE1-2A97-9C72-8FCBF495B596}"/>
              </a:ext>
            </a:extLst>
          </p:cNvPr>
          <p:cNvSpPr/>
          <p:nvPr/>
        </p:nvSpPr>
        <p:spPr>
          <a:xfrm>
            <a:off x="8414074" y="4500465"/>
            <a:ext cx="533400" cy="429208"/>
          </a:xfrm>
          <a:custGeom>
            <a:avLst/>
            <a:gdLst>
              <a:gd name="connsiteX0" fmla="*/ 0 w 533400"/>
              <a:gd name="connsiteY0" fmla="*/ 214604 h 429208"/>
              <a:gd name="connsiteX1" fmla="*/ 266700 w 533400"/>
              <a:gd name="connsiteY1" fmla="*/ 0 h 429208"/>
              <a:gd name="connsiteX2" fmla="*/ 533400 w 533400"/>
              <a:gd name="connsiteY2" fmla="*/ 214604 h 429208"/>
              <a:gd name="connsiteX3" fmla="*/ 266700 w 533400"/>
              <a:gd name="connsiteY3" fmla="*/ 429208 h 429208"/>
              <a:gd name="connsiteX4" fmla="*/ 0 w 533400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3400" h="429208" extrusionOk="0">
                <a:moveTo>
                  <a:pt x="0" y="214604"/>
                </a:moveTo>
                <a:cubicBezTo>
                  <a:pt x="-23088" y="75630"/>
                  <a:pt x="100666" y="-18630"/>
                  <a:pt x="266700" y="0"/>
                </a:cubicBezTo>
                <a:cubicBezTo>
                  <a:pt x="412668" y="4791"/>
                  <a:pt x="555105" y="85953"/>
                  <a:pt x="533400" y="214604"/>
                </a:cubicBezTo>
                <a:cubicBezTo>
                  <a:pt x="547536" y="336421"/>
                  <a:pt x="421401" y="429357"/>
                  <a:pt x="266700" y="429208"/>
                </a:cubicBezTo>
                <a:cubicBezTo>
                  <a:pt x="112264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058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B508C-85C1-2EE7-5042-E255B3827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boxplots</a:t>
            </a:r>
            <a:endParaRPr lang="cs-CZ" dirty="0"/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DEB6DDC0-9BDD-042C-2215-BC476FCF3414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789782134"/>
                  </p:ext>
                </p:extLst>
              </p:nvPr>
            </p:nvGraphicFramePr>
            <p:xfrm>
              <a:off x="838200" y="1825624"/>
              <a:ext cx="6141098" cy="503237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5" name="Content Placeholder 4">
                <a:extLst>
                  <a:ext uri="{FF2B5EF4-FFF2-40B4-BE49-F238E27FC236}">
                    <a16:creationId xmlns:a16="http://schemas.microsoft.com/office/drawing/2014/main" id="{DEB6DDC0-9BDD-042C-2215-BC476FCF341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8200" y="1825624"/>
                <a:ext cx="6141098" cy="503237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90493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EEE9C-777A-4210-8B1A-1018CB41D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5D8BB-D9CE-5DEB-181D-22EEB5B6E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D7A1594-B575-5571-19F8-87C168D53C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9726177"/>
              </p:ext>
            </p:extLst>
          </p:nvPr>
        </p:nvGraphicFramePr>
        <p:xfrm>
          <a:off x="307974" y="182562"/>
          <a:ext cx="7292975" cy="4675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3.png" descr="Chart">
            <a:extLst>
              <a:ext uri="{FF2B5EF4-FFF2-40B4-BE49-F238E27FC236}">
                <a16:creationId xmlns:a16="http://schemas.microsoft.com/office/drawing/2014/main" id="{05FCC747-F9F9-3A68-C3FE-5D12A4E076A2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6611937" y="681037"/>
            <a:ext cx="5730875" cy="35433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376099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64A61-CAC6-5094-9399-45EB2E5D6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1C163-7AF6-DA82-35E5-ACFA6AA45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B60C165-5542-BC6B-F4E3-96579E2C12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4450408"/>
              </p:ext>
            </p:extLst>
          </p:nvPr>
        </p:nvGraphicFramePr>
        <p:xfrm>
          <a:off x="1138238" y="212407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2.png" descr="Chart">
            <a:extLst>
              <a:ext uri="{FF2B5EF4-FFF2-40B4-BE49-F238E27FC236}">
                <a16:creationId xmlns:a16="http://schemas.microsoft.com/office/drawing/2014/main" id="{E81296F2-5EA2-21AC-233C-07AE97E84666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6010275" y="1825626"/>
            <a:ext cx="5524500" cy="304165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280589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069B7-672B-4D99-80BC-8391CFA5C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4" name="Chart 3">
                <a:extLst>
                  <a:ext uri="{FF2B5EF4-FFF2-40B4-BE49-F238E27FC236}">
                    <a16:creationId xmlns:a16="http://schemas.microsoft.com/office/drawing/2014/main" id="{C951E0B2-C7F6-5F3D-DBAD-E34E78D95CE4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741985802"/>
                  </p:ext>
                </p:extLst>
              </p:nvPr>
            </p:nvGraphicFramePr>
            <p:xfrm>
              <a:off x="0" y="286385"/>
              <a:ext cx="5440680" cy="333248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4" name="Chart 3">
                <a:extLst>
                  <a:ext uri="{FF2B5EF4-FFF2-40B4-BE49-F238E27FC236}">
                    <a16:creationId xmlns:a16="http://schemas.microsoft.com/office/drawing/2014/main" id="{C951E0B2-C7F6-5F3D-DBAD-E34E78D95CE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286385"/>
                <a:ext cx="5440680" cy="333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EE6E795C-E9E9-EEA9-9D1B-5822E7C58297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532778728"/>
                  </p:ext>
                </p:extLst>
              </p:nvPr>
            </p:nvGraphicFramePr>
            <p:xfrm>
              <a:off x="166396" y="3432336"/>
              <a:ext cx="7587343" cy="306053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>
          <p:pic>
            <p:nvPicPr>
              <p:cNvPr id="5" name="Content Placeholder 4">
                <a:extLst>
                  <a:ext uri="{FF2B5EF4-FFF2-40B4-BE49-F238E27FC236}">
                    <a16:creationId xmlns:a16="http://schemas.microsoft.com/office/drawing/2014/main" id="{EE6E795C-E9E9-EEA9-9D1B-5822E7C5829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6396" y="3432336"/>
                <a:ext cx="7587343" cy="30605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6" name="Chart 5">
                <a:extLst>
                  <a:ext uri="{FF2B5EF4-FFF2-40B4-BE49-F238E27FC236}">
                    <a16:creationId xmlns:a16="http://schemas.microsoft.com/office/drawing/2014/main" id="{9A27A7A1-76EA-A60C-8D07-8755C639F357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587858044"/>
                  </p:ext>
                </p:extLst>
              </p:nvPr>
            </p:nvGraphicFramePr>
            <p:xfrm>
              <a:off x="5846873" y="229709"/>
              <a:ext cx="5760720" cy="319595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6"/>
              </a:graphicData>
            </a:graphic>
          </p:graphicFrame>
        </mc:Choice>
        <mc:Fallback>
          <p:pic>
            <p:nvPicPr>
              <p:cNvPr id="6" name="Chart 5">
                <a:extLst>
                  <a:ext uri="{FF2B5EF4-FFF2-40B4-BE49-F238E27FC236}">
                    <a16:creationId xmlns:a16="http://schemas.microsoft.com/office/drawing/2014/main" id="{9A27A7A1-76EA-A60C-8D07-8755C639F35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846873" y="229709"/>
                <a:ext cx="5760720" cy="3195955"/>
              </a:xfrm>
              <a:prstGeom prst="rect">
                <a:avLst/>
              </a:prstGeom>
            </p:spPr>
          </p:pic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EB0F0866-65D7-B36D-8EB1-354D10B6868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33323" y="3724655"/>
            <a:ext cx="5104042" cy="3060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758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43128-71E7-D56B-B50A-2CF22F7DE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9905A-E416-1AAE-F8D3-C3CC269F4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image1.png" descr="Chart">
            <a:extLst>
              <a:ext uri="{FF2B5EF4-FFF2-40B4-BE49-F238E27FC236}">
                <a16:creationId xmlns:a16="http://schemas.microsoft.com/office/drawing/2014/main" id="{CBB9D78B-2CA1-0B14-BBED-C76C83CB1373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76200" y="725487"/>
            <a:ext cx="5943600" cy="36703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545946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E8622-1D8C-50BE-FFAC-42FDAC888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relationship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F100E-266A-B40A-046E-538005F02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Correlation</a:t>
            </a:r>
            <a:r>
              <a:rPr lang="cs-CZ" dirty="0"/>
              <a:t> –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things</a:t>
            </a:r>
            <a:r>
              <a:rPr lang="cs-CZ" dirty="0"/>
              <a:t> are </a:t>
            </a:r>
            <a:r>
              <a:rPr lang="cs-CZ" dirty="0" err="1"/>
              <a:t>going</a:t>
            </a:r>
            <a:r>
              <a:rPr lang="cs-CZ" dirty="0"/>
              <a:t> </a:t>
            </a:r>
            <a:r>
              <a:rPr lang="cs-CZ" dirty="0" err="1"/>
              <a:t>together</a:t>
            </a:r>
            <a:endParaRPr lang="cs-CZ" dirty="0"/>
          </a:p>
          <a:p>
            <a:r>
              <a:rPr lang="cs-CZ" dirty="0" err="1"/>
              <a:t>Causation</a:t>
            </a:r>
            <a:r>
              <a:rPr lang="cs-CZ" dirty="0"/>
              <a:t> –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thing</a:t>
            </a:r>
            <a:r>
              <a:rPr lang="cs-CZ" dirty="0"/>
              <a:t> </a:t>
            </a:r>
            <a:r>
              <a:rPr lang="cs-CZ" dirty="0" err="1"/>
              <a:t>causes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second </a:t>
            </a:r>
            <a:r>
              <a:rPr lang="cs-CZ" dirty="0" err="1"/>
              <a:t>one</a:t>
            </a:r>
            <a:endParaRPr lang="cs-CZ" dirty="0"/>
          </a:p>
          <a:p>
            <a:pPr lvl="1"/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advanced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reveal</a:t>
            </a:r>
            <a:r>
              <a:rPr lang="cs-CZ" dirty="0"/>
              <a:t> </a:t>
            </a:r>
            <a:r>
              <a:rPr lang="cs-CZ" dirty="0" err="1"/>
              <a:t>causation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Correlation</a:t>
            </a:r>
            <a:r>
              <a:rPr lang="cs-CZ" dirty="0"/>
              <a:t> ≠ </a:t>
            </a:r>
            <a:r>
              <a:rPr lang="cs-CZ" dirty="0" err="1"/>
              <a:t>Causation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3641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191E4-C42C-9C29-0977-24150F1F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Combinations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variables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BD9C9-746A-E853-C062-1B23E9A79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Categorical</a:t>
            </a:r>
            <a:r>
              <a:rPr lang="cs-CZ" dirty="0"/>
              <a:t> x </a:t>
            </a:r>
            <a:r>
              <a:rPr lang="cs-CZ" dirty="0" err="1"/>
              <a:t>categorical</a:t>
            </a:r>
            <a:r>
              <a:rPr lang="cs-CZ" dirty="0"/>
              <a:t> – </a:t>
            </a:r>
            <a:r>
              <a:rPr lang="cs-CZ" dirty="0" err="1"/>
              <a:t>stacked</a:t>
            </a:r>
            <a:r>
              <a:rPr lang="cs-CZ" dirty="0"/>
              <a:t> bar chart, </a:t>
            </a:r>
            <a:r>
              <a:rPr lang="cs-CZ" dirty="0" err="1"/>
              <a:t>series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pie</a:t>
            </a:r>
            <a:r>
              <a:rPr lang="cs-CZ" dirty="0"/>
              <a:t> </a:t>
            </a:r>
            <a:r>
              <a:rPr lang="cs-CZ" dirty="0" err="1"/>
              <a:t>charts</a:t>
            </a:r>
            <a:endParaRPr lang="cs-CZ" dirty="0"/>
          </a:p>
          <a:p>
            <a:r>
              <a:rPr lang="cs-CZ" dirty="0" err="1"/>
              <a:t>Categorical</a:t>
            </a:r>
            <a:r>
              <a:rPr lang="cs-CZ" dirty="0"/>
              <a:t> x </a:t>
            </a:r>
            <a:r>
              <a:rPr lang="cs-CZ" dirty="0" err="1"/>
              <a:t>cardinal</a:t>
            </a:r>
            <a:r>
              <a:rPr lang="cs-CZ" dirty="0"/>
              <a:t> – set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boxplots</a:t>
            </a:r>
            <a:endParaRPr lang="cs-CZ" dirty="0"/>
          </a:p>
          <a:p>
            <a:r>
              <a:rPr lang="cs-CZ" dirty="0" err="1"/>
              <a:t>Cardinal</a:t>
            </a:r>
            <a:r>
              <a:rPr lang="cs-CZ" dirty="0"/>
              <a:t> x </a:t>
            </a:r>
            <a:r>
              <a:rPr lang="cs-CZ" dirty="0" err="1"/>
              <a:t>cardinal</a:t>
            </a:r>
            <a:r>
              <a:rPr lang="cs-CZ" dirty="0"/>
              <a:t> - </a:t>
            </a:r>
            <a:r>
              <a:rPr lang="cs-CZ" dirty="0" err="1"/>
              <a:t>scatterplot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8445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99173-C7ED-1ED3-15C4-3006CA3C8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recognize</a:t>
            </a:r>
            <a:r>
              <a:rPr lang="cs-CZ" dirty="0"/>
              <a:t> </a:t>
            </a:r>
            <a:r>
              <a:rPr lang="cs-CZ" dirty="0" err="1"/>
              <a:t>relationship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6CB39-95E4-5048-3581-5EC16AEAD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Categorical</a:t>
            </a:r>
            <a:r>
              <a:rPr lang="cs-CZ" dirty="0"/>
              <a:t> x </a:t>
            </a:r>
            <a:r>
              <a:rPr lang="cs-CZ" dirty="0" err="1"/>
              <a:t>categorical</a:t>
            </a:r>
            <a:r>
              <a:rPr lang="cs-CZ" dirty="0"/>
              <a:t> – </a:t>
            </a:r>
            <a:r>
              <a:rPr lang="cs-CZ" dirty="0" err="1"/>
              <a:t>charts</a:t>
            </a:r>
            <a:r>
              <a:rPr lang="cs-CZ" dirty="0"/>
              <a:t> are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each</a:t>
            </a:r>
            <a:r>
              <a:rPr lang="cs-CZ" dirty="0"/>
              <a:t> </a:t>
            </a:r>
            <a:r>
              <a:rPr lang="cs-CZ" dirty="0" err="1"/>
              <a:t>category</a:t>
            </a:r>
            <a:endParaRPr lang="cs-CZ" dirty="0"/>
          </a:p>
          <a:p>
            <a:r>
              <a:rPr lang="cs-CZ" dirty="0" err="1"/>
              <a:t>Categorical</a:t>
            </a:r>
            <a:r>
              <a:rPr lang="cs-CZ" dirty="0"/>
              <a:t> x </a:t>
            </a:r>
            <a:r>
              <a:rPr lang="cs-CZ" dirty="0" err="1"/>
              <a:t>cardinal</a:t>
            </a:r>
            <a:r>
              <a:rPr lang="cs-CZ" dirty="0"/>
              <a:t> – </a:t>
            </a:r>
            <a:r>
              <a:rPr lang="cs-CZ" dirty="0" err="1"/>
              <a:t>charts</a:t>
            </a:r>
            <a:r>
              <a:rPr lang="cs-CZ" dirty="0"/>
              <a:t> are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each</a:t>
            </a:r>
            <a:r>
              <a:rPr lang="cs-CZ" dirty="0"/>
              <a:t> </a:t>
            </a:r>
            <a:r>
              <a:rPr lang="cs-CZ" dirty="0" err="1"/>
              <a:t>category</a:t>
            </a:r>
            <a:endParaRPr lang="cs-CZ" dirty="0"/>
          </a:p>
          <a:p>
            <a:r>
              <a:rPr lang="cs-CZ" dirty="0" err="1"/>
              <a:t>Cardinal</a:t>
            </a:r>
            <a:r>
              <a:rPr lang="cs-CZ" dirty="0"/>
              <a:t> x </a:t>
            </a:r>
            <a:r>
              <a:rPr lang="cs-CZ" dirty="0" err="1"/>
              <a:t>cardinal</a:t>
            </a:r>
            <a:r>
              <a:rPr lang="cs-CZ" dirty="0"/>
              <a:t> – </a:t>
            </a:r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pattern</a:t>
            </a:r>
            <a:r>
              <a:rPr lang="cs-CZ" dirty="0"/>
              <a:t> in </a:t>
            </a:r>
            <a:r>
              <a:rPr lang="cs-CZ" dirty="0" err="1"/>
              <a:t>scatterplot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3206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516B4-22EC-56A5-597F-6D4E6353A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=</a:t>
            </a:r>
            <a:r>
              <a:rPr lang="cs-CZ" dirty="0" err="1"/>
              <a:t>countif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D40C1-0E24-87E2-8D21-4690A4075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=COUNTIFS(B:B; 1;C:C;1)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Same </a:t>
            </a:r>
            <a:r>
              <a:rPr lang="cs-CZ" dirty="0" err="1"/>
              <a:t>logic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sumif</a:t>
            </a:r>
            <a:r>
              <a:rPr lang="cs-CZ" dirty="0"/>
              <a:t>, </a:t>
            </a:r>
            <a:r>
              <a:rPr lang="cs-CZ" dirty="0" err="1"/>
              <a:t>averageif</a:t>
            </a:r>
            <a:r>
              <a:rPr lang="cs-CZ" dirty="0"/>
              <a:t>, </a:t>
            </a:r>
            <a:r>
              <a:rPr lang="cs-CZ" dirty="0" err="1"/>
              <a:t>etc</a:t>
            </a:r>
            <a:endParaRPr lang="cs-CZ" dirty="0"/>
          </a:p>
          <a:p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condition</a:t>
            </a:r>
            <a:r>
              <a:rPr lang="cs-CZ" dirty="0"/>
              <a:t> ….IF</a:t>
            </a:r>
          </a:p>
          <a:p>
            <a:r>
              <a:rPr lang="cs-CZ" dirty="0"/>
              <a:t>More </a:t>
            </a:r>
            <a:r>
              <a:rPr lang="cs-CZ" dirty="0" err="1"/>
              <a:t>condition</a:t>
            </a:r>
            <a:r>
              <a:rPr lang="cs-CZ" dirty="0"/>
              <a:t> …IF</a:t>
            </a:r>
            <a:r>
              <a:rPr lang="cs-CZ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4" name="Ovál 11">
            <a:extLst>
              <a:ext uri="{FF2B5EF4-FFF2-40B4-BE49-F238E27FC236}">
                <a16:creationId xmlns:a16="http://schemas.microsoft.com/office/drawing/2014/main" id="{6E5D0490-8937-A240-EAA6-B31ADE99F69A}"/>
              </a:ext>
            </a:extLst>
          </p:cNvPr>
          <p:cNvSpPr/>
          <p:nvPr/>
        </p:nvSpPr>
        <p:spPr>
          <a:xfrm>
            <a:off x="2825621" y="1922105"/>
            <a:ext cx="626705" cy="289281"/>
          </a:xfrm>
          <a:custGeom>
            <a:avLst/>
            <a:gdLst>
              <a:gd name="connsiteX0" fmla="*/ 0 w 626705"/>
              <a:gd name="connsiteY0" fmla="*/ 144641 h 289281"/>
              <a:gd name="connsiteX1" fmla="*/ 313353 w 626705"/>
              <a:gd name="connsiteY1" fmla="*/ 0 h 289281"/>
              <a:gd name="connsiteX2" fmla="*/ 626706 w 626705"/>
              <a:gd name="connsiteY2" fmla="*/ 144641 h 289281"/>
              <a:gd name="connsiteX3" fmla="*/ 313353 w 626705"/>
              <a:gd name="connsiteY3" fmla="*/ 289282 h 289281"/>
              <a:gd name="connsiteX4" fmla="*/ 0 w 626705"/>
              <a:gd name="connsiteY4" fmla="*/ 144641 h 289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6705" h="289281" extrusionOk="0">
                <a:moveTo>
                  <a:pt x="0" y="144641"/>
                </a:moveTo>
                <a:cubicBezTo>
                  <a:pt x="-11822" y="54287"/>
                  <a:pt x="124478" y="-15722"/>
                  <a:pt x="313353" y="0"/>
                </a:cubicBezTo>
                <a:cubicBezTo>
                  <a:pt x="481983" y="16002"/>
                  <a:pt x="634024" y="61343"/>
                  <a:pt x="626706" y="144641"/>
                </a:cubicBezTo>
                <a:cubicBezTo>
                  <a:pt x="633235" y="226045"/>
                  <a:pt x="490755" y="289370"/>
                  <a:pt x="313353" y="289282"/>
                </a:cubicBezTo>
                <a:cubicBezTo>
                  <a:pt x="127694" y="292422"/>
                  <a:pt x="-5103" y="229038"/>
                  <a:pt x="0" y="144641"/>
                </a:cubicBezTo>
                <a:close/>
              </a:path>
            </a:pathLst>
          </a:custGeom>
          <a:noFill/>
          <a:ln w="190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Přímá spojnice se šipkou 21">
            <a:extLst>
              <a:ext uri="{FF2B5EF4-FFF2-40B4-BE49-F238E27FC236}">
                <a16:creationId xmlns:a16="http://schemas.microsoft.com/office/drawing/2014/main" id="{E6C8533B-F227-E697-302B-BAE09A57E08E}"/>
              </a:ext>
            </a:extLst>
          </p:cNvPr>
          <p:cNvCxnSpPr>
            <a:cxnSpLocks/>
          </p:cNvCxnSpPr>
          <p:nvPr/>
        </p:nvCxnSpPr>
        <p:spPr>
          <a:xfrm flipV="1">
            <a:off x="1464906" y="2195419"/>
            <a:ext cx="1751726" cy="79037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Ovál 11">
            <a:extLst>
              <a:ext uri="{FF2B5EF4-FFF2-40B4-BE49-F238E27FC236}">
                <a16:creationId xmlns:a16="http://schemas.microsoft.com/office/drawing/2014/main" id="{3E3CFD9D-CD79-3CB6-2D09-343034E45683}"/>
              </a:ext>
            </a:extLst>
          </p:cNvPr>
          <p:cNvSpPr/>
          <p:nvPr/>
        </p:nvSpPr>
        <p:spPr>
          <a:xfrm>
            <a:off x="3452326" y="1825625"/>
            <a:ext cx="391012" cy="385761"/>
          </a:xfrm>
          <a:custGeom>
            <a:avLst/>
            <a:gdLst>
              <a:gd name="connsiteX0" fmla="*/ 0 w 391012"/>
              <a:gd name="connsiteY0" fmla="*/ 192881 h 385761"/>
              <a:gd name="connsiteX1" fmla="*/ 195506 w 391012"/>
              <a:gd name="connsiteY1" fmla="*/ 0 h 385761"/>
              <a:gd name="connsiteX2" fmla="*/ 391012 w 391012"/>
              <a:gd name="connsiteY2" fmla="*/ 192881 h 385761"/>
              <a:gd name="connsiteX3" fmla="*/ 195506 w 391012"/>
              <a:gd name="connsiteY3" fmla="*/ 385762 h 385761"/>
              <a:gd name="connsiteX4" fmla="*/ 0 w 391012"/>
              <a:gd name="connsiteY4" fmla="*/ 192881 h 38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1012" h="385761" extrusionOk="0">
                <a:moveTo>
                  <a:pt x="0" y="192881"/>
                </a:moveTo>
                <a:cubicBezTo>
                  <a:pt x="-3282" y="83449"/>
                  <a:pt x="82764" y="-4739"/>
                  <a:pt x="195506" y="0"/>
                </a:cubicBezTo>
                <a:cubicBezTo>
                  <a:pt x="301339" y="7735"/>
                  <a:pt x="413900" y="75675"/>
                  <a:pt x="391012" y="192881"/>
                </a:cubicBezTo>
                <a:cubicBezTo>
                  <a:pt x="408222" y="303416"/>
                  <a:pt x="308050" y="385854"/>
                  <a:pt x="195506" y="385762"/>
                </a:cubicBezTo>
                <a:cubicBezTo>
                  <a:pt x="67757" y="390690"/>
                  <a:pt x="-7178" y="305756"/>
                  <a:pt x="0" y="192881"/>
                </a:cubicBezTo>
                <a:close/>
              </a:path>
            </a:pathLst>
          </a:custGeom>
          <a:noFill/>
          <a:ln w="190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se šipkou 21">
            <a:extLst>
              <a:ext uri="{FF2B5EF4-FFF2-40B4-BE49-F238E27FC236}">
                <a16:creationId xmlns:a16="http://schemas.microsoft.com/office/drawing/2014/main" id="{86626251-C8AB-B27E-A322-334C374C441C}"/>
              </a:ext>
            </a:extLst>
          </p:cNvPr>
          <p:cNvCxnSpPr>
            <a:cxnSpLocks/>
          </p:cNvCxnSpPr>
          <p:nvPr/>
        </p:nvCxnSpPr>
        <p:spPr>
          <a:xfrm flipV="1">
            <a:off x="2825621" y="2195419"/>
            <a:ext cx="875863" cy="95576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Ovál 11">
            <a:extLst>
              <a:ext uri="{FF2B5EF4-FFF2-40B4-BE49-F238E27FC236}">
                <a16:creationId xmlns:a16="http://schemas.microsoft.com/office/drawing/2014/main" id="{19603248-37D9-0774-1F8D-10D85FF479B2}"/>
              </a:ext>
            </a:extLst>
          </p:cNvPr>
          <p:cNvSpPr/>
          <p:nvPr/>
        </p:nvSpPr>
        <p:spPr>
          <a:xfrm>
            <a:off x="3813013" y="1841592"/>
            <a:ext cx="515175" cy="385761"/>
          </a:xfrm>
          <a:custGeom>
            <a:avLst/>
            <a:gdLst>
              <a:gd name="connsiteX0" fmla="*/ 0 w 515175"/>
              <a:gd name="connsiteY0" fmla="*/ 192881 h 385761"/>
              <a:gd name="connsiteX1" fmla="*/ 257588 w 515175"/>
              <a:gd name="connsiteY1" fmla="*/ 0 h 385761"/>
              <a:gd name="connsiteX2" fmla="*/ 515176 w 515175"/>
              <a:gd name="connsiteY2" fmla="*/ 192881 h 385761"/>
              <a:gd name="connsiteX3" fmla="*/ 257588 w 515175"/>
              <a:gd name="connsiteY3" fmla="*/ 385762 h 385761"/>
              <a:gd name="connsiteX4" fmla="*/ 0 w 515175"/>
              <a:gd name="connsiteY4" fmla="*/ 192881 h 38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5175" h="385761" extrusionOk="0">
                <a:moveTo>
                  <a:pt x="0" y="192881"/>
                </a:moveTo>
                <a:cubicBezTo>
                  <a:pt x="-18854" y="69656"/>
                  <a:pt x="102792" y="-12460"/>
                  <a:pt x="257588" y="0"/>
                </a:cubicBezTo>
                <a:cubicBezTo>
                  <a:pt x="397708" y="7735"/>
                  <a:pt x="538064" y="75675"/>
                  <a:pt x="515176" y="192881"/>
                </a:cubicBezTo>
                <a:cubicBezTo>
                  <a:pt x="537674" y="304648"/>
                  <a:pt x="429417" y="386358"/>
                  <a:pt x="257588" y="385762"/>
                </a:cubicBezTo>
                <a:cubicBezTo>
                  <a:pt x="95552" y="390690"/>
                  <a:pt x="-7178" y="305756"/>
                  <a:pt x="0" y="192881"/>
                </a:cubicBezTo>
                <a:close/>
              </a:path>
            </a:pathLst>
          </a:custGeom>
          <a:noFill/>
          <a:ln w="190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7" name="Přímá spojnice se šipkou 21">
            <a:extLst>
              <a:ext uri="{FF2B5EF4-FFF2-40B4-BE49-F238E27FC236}">
                <a16:creationId xmlns:a16="http://schemas.microsoft.com/office/drawing/2014/main" id="{89E230A4-7F0D-3195-5994-F6D63B0A6E75}"/>
              </a:ext>
            </a:extLst>
          </p:cNvPr>
          <p:cNvCxnSpPr>
            <a:cxnSpLocks/>
          </p:cNvCxnSpPr>
          <p:nvPr/>
        </p:nvCxnSpPr>
        <p:spPr>
          <a:xfrm flipH="1" flipV="1">
            <a:off x="4062172" y="2211386"/>
            <a:ext cx="136604" cy="108232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Ovál 11">
            <a:extLst>
              <a:ext uri="{FF2B5EF4-FFF2-40B4-BE49-F238E27FC236}">
                <a16:creationId xmlns:a16="http://schemas.microsoft.com/office/drawing/2014/main" id="{6EE219A7-CDE8-C5F8-A3FB-85015170E8B5}"/>
              </a:ext>
            </a:extLst>
          </p:cNvPr>
          <p:cNvSpPr/>
          <p:nvPr/>
        </p:nvSpPr>
        <p:spPr>
          <a:xfrm>
            <a:off x="4324642" y="1841592"/>
            <a:ext cx="364233" cy="369794"/>
          </a:xfrm>
          <a:custGeom>
            <a:avLst/>
            <a:gdLst>
              <a:gd name="connsiteX0" fmla="*/ 0 w 364233"/>
              <a:gd name="connsiteY0" fmla="*/ 184897 h 369794"/>
              <a:gd name="connsiteX1" fmla="*/ 182117 w 364233"/>
              <a:gd name="connsiteY1" fmla="*/ 0 h 369794"/>
              <a:gd name="connsiteX2" fmla="*/ 364234 w 364233"/>
              <a:gd name="connsiteY2" fmla="*/ 184897 h 369794"/>
              <a:gd name="connsiteX3" fmla="*/ 182117 w 364233"/>
              <a:gd name="connsiteY3" fmla="*/ 369794 h 369794"/>
              <a:gd name="connsiteX4" fmla="*/ 0 w 364233"/>
              <a:gd name="connsiteY4" fmla="*/ 184897 h 36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4233" h="369794" extrusionOk="0">
                <a:moveTo>
                  <a:pt x="0" y="184897"/>
                </a:moveTo>
                <a:cubicBezTo>
                  <a:pt x="-7016" y="76567"/>
                  <a:pt x="66702" y="-14748"/>
                  <a:pt x="182117" y="0"/>
                </a:cubicBezTo>
                <a:cubicBezTo>
                  <a:pt x="278349" y="15706"/>
                  <a:pt x="366326" y="81805"/>
                  <a:pt x="364234" y="184897"/>
                </a:cubicBezTo>
                <a:cubicBezTo>
                  <a:pt x="379236" y="290509"/>
                  <a:pt x="305835" y="370260"/>
                  <a:pt x="182117" y="369794"/>
                </a:cubicBezTo>
                <a:cubicBezTo>
                  <a:pt x="62682" y="374493"/>
                  <a:pt x="-8944" y="294925"/>
                  <a:pt x="0" y="184897"/>
                </a:cubicBezTo>
                <a:close/>
              </a:path>
            </a:pathLst>
          </a:custGeom>
          <a:noFill/>
          <a:ln w="190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1" name="Přímá spojnice se šipkou 21">
            <a:extLst>
              <a:ext uri="{FF2B5EF4-FFF2-40B4-BE49-F238E27FC236}">
                <a16:creationId xmlns:a16="http://schemas.microsoft.com/office/drawing/2014/main" id="{157B22ED-1A64-AFCA-6D95-155E9CB1773E}"/>
              </a:ext>
            </a:extLst>
          </p:cNvPr>
          <p:cNvCxnSpPr>
            <a:cxnSpLocks/>
          </p:cNvCxnSpPr>
          <p:nvPr/>
        </p:nvCxnSpPr>
        <p:spPr>
          <a:xfrm flipH="1" flipV="1">
            <a:off x="4573801" y="2195419"/>
            <a:ext cx="1256957" cy="109828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TextovéPole 13">
            <a:extLst>
              <a:ext uri="{FF2B5EF4-FFF2-40B4-BE49-F238E27FC236}">
                <a16:creationId xmlns:a16="http://schemas.microsoft.com/office/drawing/2014/main" id="{98C16A64-80E4-FAA9-00EB-2904455B8F97}"/>
              </a:ext>
            </a:extLst>
          </p:cNvPr>
          <p:cNvSpPr txBox="1"/>
          <p:nvPr/>
        </p:nvSpPr>
        <p:spPr>
          <a:xfrm>
            <a:off x="2312949" y="3106380"/>
            <a:ext cx="18840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Only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rows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where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survival</a:t>
            </a:r>
            <a:r>
              <a:rPr lang="cs-CZ" dirty="0">
                <a:solidFill>
                  <a:srgbClr val="FF0000"/>
                </a:solidFill>
              </a:rPr>
              <a:t> = 1 are </a:t>
            </a:r>
            <a:r>
              <a:rPr lang="cs-CZ" dirty="0" err="1">
                <a:solidFill>
                  <a:srgbClr val="FF0000"/>
                </a:solidFill>
              </a:rPr>
              <a:t>counted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5" name="TextovéPole 13">
            <a:extLst>
              <a:ext uri="{FF2B5EF4-FFF2-40B4-BE49-F238E27FC236}">
                <a16:creationId xmlns:a16="http://schemas.microsoft.com/office/drawing/2014/main" id="{CE7FC63B-CDE3-6B24-D751-9BC27C05E0BD}"/>
              </a:ext>
            </a:extLst>
          </p:cNvPr>
          <p:cNvSpPr txBox="1"/>
          <p:nvPr/>
        </p:nvSpPr>
        <p:spPr>
          <a:xfrm>
            <a:off x="563725" y="3180640"/>
            <a:ext cx="18840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Column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with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variable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survival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6" name="TextovéPole 13">
            <a:extLst>
              <a:ext uri="{FF2B5EF4-FFF2-40B4-BE49-F238E27FC236}">
                <a16:creationId xmlns:a16="http://schemas.microsoft.com/office/drawing/2014/main" id="{BF0620D4-7BB2-7CC1-A18D-9EFE2BAD1685}"/>
              </a:ext>
            </a:extLst>
          </p:cNvPr>
          <p:cNvSpPr txBox="1"/>
          <p:nvPr/>
        </p:nvSpPr>
        <p:spPr>
          <a:xfrm>
            <a:off x="3946752" y="3293706"/>
            <a:ext cx="18840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Column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with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variable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Pclass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7" name="TextovéPole 13">
            <a:extLst>
              <a:ext uri="{FF2B5EF4-FFF2-40B4-BE49-F238E27FC236}">
                <a16:creationId xmlns:a16="http://schemas.microsoft.com/office/drawing/2014/main" id="{F302930C-6CA7-3FB2-C0A5-425790C86891}"/>
              </a:ext>
            </a:extLst>
          </p:cNvPr>
          <p:cNvSpPr txBox="1"/>
          <p:nvPr/>
        </p:nvSpPr>
        <p:spPr>
          <a:xfrm>
            <a:off x="5766270" y="3201835"/>
            <a:ext cx="18840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Only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rows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where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Pclass</a:t>
            </a:r>
            <a:r>
              <a:rPr lang="cs-CZ" dirty="0">
                <a:solidFill>
                  <a:srgbClr val="FF0000"/>
                </a:solidFill>
              </a:rPr>
              <a:t> = 1 are </a:t>
            </a:r>
            <a:r>
              <a:rPr lang="cs-CZ" dirty="0" err="1">
                <a:solidFill>
                  <a:srgbClr val="FF0000"/>
                </a:solidFill>
              </a:rPr>
              <a:t>counted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000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253</Words>
  <Application>Microsoft Office PowerPoint</Application>
  <PresentationFormat>Widescreen</PresentationFormat>
  <Paragraphs>50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Visualization of relationship between variables</vt:lpstr>
      <vt:lpstr>PowerPoint Presentation</vt:lpstr>
      <vt:lpstr>PowerPoint Presentation</vt:lpstr>
      <vt:lpstr>PowerPoint Presentation</vt:lpstr>
      <vt:lpstr>PowerPoint Presentation</vt:lpstr>
      <vt:lpstr>Two types of relationship</vt:lpstr>
      <vt:lpstr>Combinations of variables</vt:lpstr>
      <vt:lpstr>How to recognize relationship</vt:lpstr>
      <vt:lpstr>=countif</vt:lpstr>
      <vt:lpstr>Bar chart</vt:lpstr>
      <vt:lpstr>Stacked bar chart</vt:lpstr>
      <vt:lpstr>Stacked bar plot</vt:lpstr>
      <vt:lpstr>Set of boxplots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Visualization of relationship between variables</dc:title>
  <dc:creator>Petr Voda</dc:creator>
  <cp:lastModifiedBy>Petr Voda</cp:lastModifiedBy>
  <cp:revision>1</cp:revision>
  <dcterms:created xsi:type="dcterms:W3CDTF">2023-10-25T07:13:14Z</dcterms:created>
  <dcterms:modified xsi:type="dcterms:W3CDTF">2023-10-25T10:01:56Z</dcterms:modified>
</cp:coreProperties>
</file>