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57" r:id="rId8"/>
    <p:sldId id="258" r:id="rId9"/>
    <p:sldId id="260" r:id="rId10"/>
    <p:sldId id="262" r:id="rId11"/>
    <p:sldId id="259" r:id="rId12"/>
    <p:sldId id="261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party_position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party_position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etrh\Documents\politologie\vyuka\vizualizace\party_position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Sheet1!$M$3</c:f>
              <c:strCache>
                <c:ptCount val="1"/>
                <c:pt idx="0">
                  <c:v>left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Sheet1!$N$2:$O$2</c:f>
              <c:strCache>
                <c:ptCount val="2"/>
                <c:pt idx="0">
                  <c:v>west</c:v>
                </c:pt>
                <c:pt idx="1">
                  <c:v>east</c:v>
                </c:pt>
              </c:strCache>
            </c:strRef>
          </c:cat>
          <c:val>
            <c:numRef>
              <c:f>Sheet1!$N$3:$O$3</c:f>
              <c:numCache>
                <c:formatCode>General</c:formatCode>
                <c:ptCount val="2"/>
                <c:pt idx="0">
                  <c:v>59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9D-4B26-A4B7-F1ADF67AE9C4}"/>
            </c:ext>
          </c:extLst>
        </c:ser>
        <c:ser>
          <c:idx val="1"/>
          <c:order val="1"/>
          <c:tx>
            <c:strRef>
              <c:f>Sheet1!$M$4</c:f>
              <c:strCache>
                <c:ptCount val="1"/>
                <c:pt idx="0">
                  <c:v>center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Sheet1!$N$2:$O$2</c:f>
              <c:strCache>
                <c:ptCount val="2"/>
                <c:pt idx="0">
                  <c:v>west</c:v>
                </c:pt>
                <c:pt idx="1">
                  <c:v>east</c:v>
                </c:pt>
              </c:strCache>
            </c:strRef>
          </c:cat>
          <c:val>
            <c:numRef>
              <c:f>Sheet1!$N$4:$O$4</c:f>
              <c:numCache>
                <c:formatCode>General</c:formatCode>
                <c:ptCount val="2"/>
                <c:pt idx="0">
                  <c:v>29</c:v>
                </c:pt>
                <c:pt idx="1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69D-4B26-A4B7-F1ADF67AE9C4}"/>
            </c:ext>
          </c:extLst>
        </c:ser>
        <c:ser>
          <c:idx val="2"/>
          <c:order val="2"/>
          <c:tx>
            <c:strRef>
              <c:f>Sheet1!$M$5</c:f>
              <c:strCache>
                <c:ptCount val="1"/>
                <c:pt idx="0">
                  <c:v>right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Sheet1!$N$2:$O$2</c:f>
              <c:strCache>
                <c:ptCount val="2"/>
                <c:pt idx="0">
                  <c:v>west</c:v>
                </c:pt>
                <c:pt idx="1">
                  <c:v>east</c:v>
                </c:pt>
              </c:strCache>
            </c:strRef>
          </c:cat>
          <c:val>
            <c:numRef>
              <c:f>Sheet1!$N$5:$O$5</c:f>
              <c:numCache>
                <c:formatCode>General</c:formatCode>
                <c:ptCount val="2"/>
                <c:pt idx="0">
                  <c:v>52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9D-4B26-A4B7-F1ADF67AE9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2640815"/>
        <c:axId val="329978832"/>
      </c:barChart>
      <c:catAx>
        <c:axId val="682640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9978832"/>
        <c:crosses val="autoZero"/>
        <c:auto val="1"/>
        <c:lblAlgn val="ctr"/>
        <c:lblOffset val="100"/>
        <c:noMultiLvlLbl val="0"/>
      </c:catAx>
      <c:valAx>
        <c:axId val="329978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26408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636484257367362E-2"/>
          <c:y val="2.1898101233237773E-2"/>
          <c:w val="0.90497921266489567"/>
          <c:h val="0.86365508520654632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Sheet1!$E$1</c:f>
              <c:strCache>
                <c:ptCount val="1"/>
                <c:pt idx="0">
                  <c:v>galtan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Sheet1!$D$2:$D$244</c:f>
              <c:numCache>
                <c:formatCode>General</c:formatCode>
                <c:ptCount val="243"/>
                <c:pt idx="0">
                  <c:v>6.5999999000000003</c:v>
                </c:pt>
                <c:pt idx="1">
                  <c:v>1.75</c:v>
                </c:pt>
                <c:pt idx="2">
                  <c:v>1</c:v>
                </c:pt>
                <c:pt idx="3">
                  <c:v>2.1176472</c:v>
                </c:pt>
                <c:pt idx="4">
                  <c:v>3.5</c:v>
                </c:pt>
                <c:pt idx="5">
                  <c:v>2.3846153999999999</c:v>
                </c:pt>
                <c:pt idx="6">
                  <c:v>3.2142856000000002</c:v>
                </c:pt>
                <c:pt idx="7">
                  <c:v>4.1428570999999996</c:v>
                </c:pt>
                <c:pt idx="8">
                  <c:v>0.71428572999999995</c:v>
                </c:pt>
                <c:pt idx="9">
                  <c:v>4.3461537000000003</c:v>
                </c:pt>
                <c:pt idx="10">
                  <c:v>1</c:v>
                </c:pt>
                <c:pt idx="11">
                  <c:v>2.5</c:v>
                </c:pt>
                <c:pt idx="12">
                  <c:v>3.8095238</c:v>
                </c:pt>
                <c:pt idx="13">
                  <c:v>2.6666666999999999</c:v>
                </c:pt>
                <c:pt idx="14">
                  <c:v>1.2941176999999999</c:v>
                </c:pt>
                <c:pt idx="15">
                  <c:v>5.2608695000000001</c:v>
                </c:pt>
                <c:pt idx="16">
                  <c:v>2.1333334000000002</c:v>
                </c:pt>
                <c:pt idx="17">
                  <c:v>2.4000001000000002</c:v>
                </c:pt>
                <c:pt idx="18">
                  <c:v>5.6428570999999996</c:v>
                </c:pt>
                <c:pt idx="19">
                  <c:v>6.2307692000000001</c:v>
                </c:pt>
                <c:pt idx="20">
                  <c:v>2.5</c:v>
                </c:pt>
                <c:pt idx="21">
                  <c:v>4.6666664999999998</c:v>
                </c:pt>
                <c:pt idx="22">
                  <c:v>5</c:v>
                </c:pt>
                <c:pt idx="23">
                  <c:v>1.5714284999999999</c:v>
                </c:pt>
                <c:pt idx="24">
                  <c:v>3</c:v>
                </c:pt>
                <c:pt idx="25">
                  <c:v>4.4705881999999999</c:v>
                </c:pt>
                <c:pt idx="26">
                  <c:v>3.9411763999999998</c:v>
                </c:pt>
                <c:pt idx="27">
                  <c:v>5.9333334000000004</c:v>
                </c:pt>
                <c:pt idx="28">
                  <c:v>2.875</c:v>
                </c:pt>
                <c:pt idx="29">
                  <c:v>2.8</c:v>
                </c:pt>
                <c:pt idx="30">
                  <c:v>3.3846153999999999</c:v>
                </c:pt>
                <c:pt idx="31">
                  <c:v>1</c:v>
                </c:pt>
                <c:pt idx="32">
                  <c:v>1.4666667</c:v>
                </c:pt>
                <c:pt idx="33">
                  <c:v>5.9000000999999997</c:v>
                </c:pt>
                <c:pt idx="34">
                  <c:v>8.2727269999999997</c:v>
                </c:pt>
                <c:pt idx="35">
                  <c:v>6.2916664999999998</c:v>
                </c:pt>
                <c:pt idx="36">
                  <c:v>1.7647059</c:v>
                </c:pt>
                <c:pt idx="37">
                  <c:v>0.40000001000000002</c:v>
                </c:pt>
                <c:pt idx="38">
                  <c:v>4.6666664999999998</c:v>
                </c:pt>
                <c:pt idx="39">
                  <c:v>3.1428571000000001</c:v>
                </c:pt>
                <c:pt idx="40">
                  <c:v>5.8461537000000003</c:v>
                </c:pt>
                <c:pt idx="41">
                  <c:v>1.8</c:v>
                </c:pt>
                <c:pt idx="42">
                  <c:v>8</c:v>
                </c:pt>
                <c:pt idx="43">
                  <c:v>3.5789472999999998</c:v>
                </c:pt>
                <c:pt idx="44">
                  <c:v>3.8333333000000001</c:v>
                </c:pt>
                <c:pt idx="45">
                  <c:v>1.9411764</c:v>
                </c:pt>
                <c:pt idx="46">
                  <c:v>7.0999999000000003</c:v>
                </c:pt>
                <c:pt idx="47">
                  <c:v>2.2222222999999999</c:v>
                </c:pt>
                <c:pt idx="48">
                  <c:v>7.1666664999999998</c:v>
                </c:pt>
                <c:pt idx="49">
                  <c:v>1.5</c:v>
                </c:pt>
                <c:pt idx="50">
                  <c:v>2.5</c:v>
                </c:pt>
                <c:pt idx="51">
                  <c:v>3.0714285000000001</c:v>
                </c:pt>
                <c:pt idx="52">
                  <c:v>2.5</c:v>
                </c:pt>
                <c:pt idx="53">
                  <c:v>7.6666664999999998</c:v>
                </c:pt>
                <c:pt idx="54">
                  <c:v>6.5</c:v>
                </c:pt>
                <c:pt idx="55">
                  <c:v>3.4375</c:v>
                </c:pt>
                <c:pt idx="56">
                  <c:v>6.2142859000000001</c:v>
                </c:pt>
                <c:pt idx="57">
                  <c:v>2.8181818000000001</c:v>
                </c:pt>
                <c:pt idx="58">
                  <c:v>3.125</c:v>
                </c:pt>
                <c:pt idx="59">
                  <c:v>3.0833333000000001</c:v>
                </c:pt>
                <c:pt idx="60">
                  <c:v>6.7777776999999997</c:v>
                </c:pt>
                <c:pt idx="61">
                  <c:v>1.2857143</c:v>
                </c:pt>
                <c:pt idx="62">
                  <c:v>2.3333333000000001</c:v>
                </c:pt>
                <c:pt idx="63">
                  <c:v>3.5714285000000001</c:v>
                </c:pt>
                <c:pt idx="64">
                  <c:v>3.4000001000000002</c:v>
                </c:pt>
                <c:pt idx="65">
                  <c:v>2.7368421999999999</c:v>
                </c:pt>
                <c:pt idx="66">
                  <c:v>2.25</c:v>
                </c:pt>
                <c:pt idx="67">
                  <c:v>3.1818181999999999</c:v>
                </c:pt>
                <c:pt idx="68">
                  <c:v>3.8</c:v>
                </c:pt>
                <c:pt idx="69">
                  <c:v>6</c:v>
                </c:pt>
                <c:pt idx="70">
                  <c:v>6.125</c:v>
                </c:pt>
                <c:pt idx="71">
                  <c:v>3.3636363</c:v>
                </c:pt>
                <c:pt idx="72">
                  <c:v>2.75</c:v>
                </c:pt>
                <c:pt idx="73">
                  <c:v>4</c:v>
                </c:pt>
                <c:pt idx="74">
                  <c:v>4.5</c:v>
                </c:pt>
                <c:pt idx="75">
                  <c:v>3.7333333</c:v>
                </c:pt>
                <c:pt idx="76">
                  <c:v>7.4615383</c:v>
                </c:pt>
                <c:pt idx="77">
                  <c:v>3.6153846000000001</c:v>
                </c:pt>
                <c:pt idx="78">
                  <c:v>2.9230768999999999</c:v>
                </c:pt>
                <c:pt idx="79">
                  <c:v>4.1111111999999999</c:v>
                </c:pt>
                <c:pt idx="80">
                  <c:v>0.875</c:v>
                </c:pt>
                <c:pt idx="81">
                  <c:v>6.3333335000000002</c:v>
                </c:pt>
                <c:pt idx="82">
                  <c:v>6.9166664999999998</c:v>
                </c:pt>
                <c:pt idx="83">
                  <c:v>8.125</c:v>
                </c:pt>
                <c:pt idx="84">
                  <c:v>4.8000002000000004</c:v>
                </c:pt>
                <c:pt idx="85">
                  <c:v>7.1176472000000004</c:v>
                </c:pt>
                <c:pt idx="86">
                  <c:v>3.2142856000000002</c:v>
                </c:pt>
                <c:pt idx="87">
                  <c:v>4.3333335000000002</c:v>
                </c:pt>
                <c:pt idx="88">
                  <c:v>4.3571429000000004</c:v>
                </c:pt>
                <c:pt idx="89">
                  <c:v>3.7142856000000002</c:v>
                </c:pt>
                <c:pt idx="90">
                  <c:v>7.9047618000000002</c:v>
                </c:pt>
                <c:pt idx="91">
                  <c:v>4.5</c:v>
                </c:pt>
                <c:pt idx="92">
                  <c:v>6.9583335000000002</c:v>
                </c:pt>
                <c:pt idx="93">
                  <c:v>3.9047618000000002</c:v>
                </c:pt>
                <c:pt idx="94">
                  <c:v>4</c:v>
                </c:pt>
                <c:pt idx="95">
                  <c:v>3.2105261999999999</c:v>
                </c:pt>
                <c:pt idx="96">
                  <c:v>1.125</c:v>
                </c:pt>
                <c:pt idx="97">
                  <c:v>3.5999998999999998</c:v>
                </c:pt>
                <c:pt idx="98">
                  <c:v>8.7142859000000001</c:v>
                </c:pt>
                <c:pt idx="99">
                  <c:v>4.2222223000000003</c:v>
                </c:pt>
                <c:pt idx="100">
                  <c:v>7.75</c:v>
                </c:pt>
                <c:pt idx="101">
                  <c:v>3.8333333000000001</c:v>
                </c:pt>
                <c:pt idx="102">
                  <c:v>4</c:v>
                </c:pt>
                <c:pt idx="103">
                  <c:v>5.5</c:v>
                </c:pt>
                <c:pt idx="104">
                  <c:v>5.1428570999999996</c:v>
                </c:pt>
                <c:pt idx="105">
                  <c:v>6.5769228999999996</c:v>
                </c:pt>
                <c:pt idx="106">
                  <c:v>6.4285712000000004</c:v>
                </c:pt>
                <c:pt idx="107">
                  <c:v>1.3846153999999999</c:v>
                </c:pt>
                <c:pt idx="108">
                  <c:v>4</c:v>
                </c:pt>
                <c:pt idx="109">
                  <c:v>4.1176472000000004</c:v>
                </c:pt>
                <c:pt idx="110">
                  <c:v>2.1428571000000001</c:v>
                </c:pt>
                <c:pt idx="111">
                  <c:v>6.25</c:v>
                </c:pt>
                <c:pt idx="112">
                  <c:v>3.7692307999999999</c:v>
                </c:pt>
                <c:pt idx="113">
                  <c:v>4.6428570999999996</c:v>
                </c:pt>
                <c:pt idx="114">
                  <c:v>3.5454545</c:v>
                </c:pt>
                <c:pt idx="115">
                  <c:v>6.5714287999999996</c:v>
                </c:pt>
                <c:pt idx="116">
                  <c:v>7.9499997999999996</c:v>
                </c:pt>
                <c:pt idx="117">
                  <c:v>5.75</c:v>
                </c:pt>
                <c:pt idx="118">
                  <c:v>7.1818179999999998</c:v>
                </c:pt>
                <c:pt idx="119">
                  <c:v>7.3333335000000002</c:v>
                </c:pt>
                <c:pt idx="120">
                  <c:v>1.2857143</c:v>
                </c:pt>
                <c:pt idx="121">
                  <c:v>2.5925924999999999</c:v>
                </c:pt>
                <c:pt idx="122">
                  <c:v>2.7619047000000001</c:v>
                </c:pt>
                <c:pt idx="123">
                  <c:v>3.1904762</c:v>
                </c:pt>
                <c:pt idx="124">
                  <c:v>6.625</c:v>
                </c:pt>
                <c:pt idx="125">
                  <c:v>3.7142856000000002</c:v>
                </c:pt>
                <c:pt idx="126">
                  <c:v>4.6666664999999998</c:v>
                </c:pt>
                <c:pt idx="127">
                  <c:v>5.5</c:v>
                </c:pt>
                <c:pt idx="128">
                  <c:v>8.1538457999999991</c:v>
                </c:pt>
                <c:pt idx="129">
                  <c:v>3.2857143999999998</c:v>
                </c:pt>
                <c:pt idx="130">
                  <c:v>7.8571429000000004</c:v>
                </c:pt>
                <c:pt idx="131">
                  <c:v>0.625</c:v>
                </c:pt>
                <c:pt idx="132">
                  <c:v>0.75</c:v>
                </c:pt>
                <c:pt idx="133">
                  <c:v>6.8571429000000004</c:v>
                </c:pt>
                <c:pt idx="134">
                  <c:v>7.4000000999999997</c:v>
                </c:pt>
                <c:pt idx="135">
                  <c:v>5</c:v>
                </c:pt>
                <c:pt idx="136">
                  <c:v>4.4545455</c:v>
                </c:pt>
                <c:pt idx="137">
                  <c:v>5.8000002000000004</c:v>
                </c:pt>
                <c:pt idx="138">
                  <c:v>5.4285712000000004</c:v>
                </c:pt>
                <c:pt idx="139">
                  <c:v>4.5</c:v>
                </c:pt>
                <c:pt idx="140">
                  <c:v>6.0952381999999998</c:v>
                </c:pt>
                <c:pt idx="141">
                  <c:v>5.9047618000000002</c:v>
                </c:pt>
                <c:pt idx="142">
                  <c:v>6.8666668</c:v>
                </c:pt>
                <c:pt idx="143">
                  <c:v>7.7058825000000004</c:v>
                </c:pt>
                <c:pt idx="144">
                  <c:v>7.25</c:v>
                </c:pt>
                <c:pt idx="145">
                  <c:v>4.5</c:v>
                </c:pt>
                <c:pt idx="146">
                  <c:v>6</c:v>
                </c:pt>
                <c:pt idx="147">
                  <c:v>5.5</c:v>
                </c:pt>
                <c:pt idx="148">
                  <c:v>3.6666666999999999</c:v>
                </c:pt>
                <c:pt idx="149">
                  <c:v>5.6875</c:v>
                </c:pt>
                <c:pt idx="150">
                  <c:v>7.5714287999999996</c:v>
                </c:pt>
                <c:pt idx="151">
                  <c:v>7.9166664999999998</c:v>
                </c:pt>
                <c:pt idx="152">
                  <c:v>4.9090910000000001</c:v>
                </c:pt>
                <c:pt idx="153">
                  <c:v>4.9523811000000002</c:v>
                </c:pt>
                <c:pt idx="154">
                  <c:v>7.0588236000000002</c:v>
                </c:pt>
                <c:pt idx="155">
                  <c:v>6.625</c:v>
                </c:pt>
                <c:pt idx="156">
                  <c:v>6.1333332</c:v>
                </c:pt>
                <c:pt idx="157">
                  <c:v>5.5833335000000002</c:v>
                </c:pt>
                <c:pt idx="158">
                  <c:v>4</c:v>
                </c:pt>
                <c:pt idx="159">
                  <c:v>6.3571429000000004</c:v>
                </c:pt>
                <c:pt idx="160">
                  <c:v>4.3333335000000002</c:v>
                </c:pt>
                <c:pt idx="161">
                  <c:v>8</c:v>
                </c:pt>
                <c:pt idx="162">
                  <c:v>4.5333332999999998</c:v>
                </c:pt>
                <c:pt idx="163">
                  <c:v>0.11111111</c:v>
                </c:pt>
                <c:pt idx="164">
                  <c:v>6.7272724999999998</c:v>
                </c:pt>
                <c:pt idx="165">
                  <c:v>5.125</c:v>
                </c:pt>
                <c:pt idx="166">
                  <c:v>6.0714287999999996</c:v>
                </c:pt>
                <c:pt idx="167">
                  <c:v>6</c:v>
                </c:pt>
                <c:pt idx="168">
                  <c:v>7.8421054000000003</c:v>
                </c:pt>
                <c:pt idx="169">
                  <c:v>8.125</c:v>
                </c:pt>
                <c:pt idx="170">
                  <c:v>3.2</c:v>
                </c:pt>
                <c:pt idx="171">
                  <c:v>6.5</c:v>
                </c:pt>
                <c:pt idx="172">
                  <c:v>7.7037038999999998</c:v>
                </c:pt>
                <c:pt idx="173">
                  <c:v>7.2352942999999996</c:v>
                </c:pt>
                <c:pt idx="174">
                  <c:v>6.1818179999999998</c:v>
                </c:pt>
                <c:pt idx="175">
                  <c:v>4.3333335000000002</c:v>
                </c:pt>
                <c:pt idx="176">
                  <c:v>6.9000000999999997</c:v>
                </c:pt>
                <c:pt idx="177">
                  <c:v>4.8333335000000002</c:v>
                </c:pt>
                <c:pt idx="178">
                  <c:v>3</c:v>
                </c:pt>
                <c:pt idx="179">
                  <c:v>5.5384617</c:v>
                </c:pt>
                <c:pt idx="180">
                  <c:v>6.6923075000000001</c:v>
                </c:pt>
                <c:pt idx="181">
                  <c:v>7.3571429000000004</c:v>
                </c:pt>
                <c:pt idx="182">
                  <c:v>6.4615383</c:v>
                </c:pt>
                <c:pt idx="183">
                  <c:v>6.3809524</c:v>
                </c:pt>
                <c:pt idx="184">
                  <c:v>7.0769228999999996</c:v>
                </c:pt>
                <c:pt idx="185">
                  <c:v>7.2222223000000003</c:v>
                </c:pt>
                <c:pt idx="186">
                  <c:v>7</c:v>
                </c:pt>
                <c:pt idx="187">
                  <c:v>3.5</c:v>
                </c:pt>
                <c:pt idx="188">
                  <c:v>6.75</c:v>
                </c:pt>
                <c:pt idx="189">
                  <c:v>5.4545455</c:v>
                </c:pt>
                <c:pt idx="190">
                  <c:v>5.5384617</c:v>
                </c:pt>
                <c:pt idx="191">
                  <c:v>7.5999999000000003</c:v>
                </c:pt>
                <c:pt idx="192">
                  <c:v>3.5</c:v>
                </c:pt>
                <c:pt idx="193">
                  <c:v>7.3571429000000004</c:v>
                </c:pt>
                <c:pt idx="194">
                  <c:v>4.4285712000000004</c:v>
                </c:pt>
                <c:pt idx="195">
                  <c:v>7</c:v>
                </c:pt>
                <c:pt idx="196">
                  <c:v>7.9333334000000004</c:v>
                </c:pt>
                <c:pt idx="197">
                  <c:v>6.1875</c:v>
                </c:pt>
                <c:pt idx="198">
                  <c:v>4.1333332</c:v>
                </c:pt>
                <c:pt idx="199">
                  <c:v>1.0384616</c:v>
                </c:pt>
                <c:pt idx="200">
                  <c:v>6.0909089999999999</c:v>
                </c:pt>
                <c:pt idx="201">
                  <c:v>6.875</c:v>
                </c:pt>
                <c:pt idx="202">
                  <c:v>4.3076924999999999</c:v>
                </c:pt>
                <c:pt idx="203">
                  <c:v>7.7333331000000003</c:v>
                </c:pt>
                <c:pt idx="204">
                  <c:v>3.375</c:v>
                </c:pt>
                <c:pt idx="205">
                  <c:v>7</c:v>
                </c:pt>
                <c:pt idx="206">
                  <c:v>8.5714283000000009</c:v>
                </c:pt>
                <c:pt idx="207">
                  <c:v>9.0833329999999997</c:v>
                </c:pt>
                <c:pt idx="208">
                  <c:v>4.8571429000000004</c:v>
                </c:pt>
                <c:pt idx="209">
                  <c:v>4</c:v>
                </c:pt>
                <c:pt idx="210">
                  <c:v>6.3076924999999999</c:v>
                </c:pt>
                <c:pt idx="211">
                  <c:v>5.7727275000000002</c:v>
                </c:pt>
                <c:pt idx="212">
                  <c:v>5.375</c:v>
                </c:pt>
                <c:pt idx="213">
                  <c:v>5.0625</c:v>
                </c:pt>
                <c:pt idx="214">
                  <c:v>6.8888888000000001</c:v>
                </c:pt>
                <c:pt idx="215">
                  <c:v>3.7777777000000001</c:v>
                </c:pt>
                <c:pt idx="216">
                  <c:v>4.2727275000000002</c:v>
                </c:pt>
                <c:pt idx="217">
                  <c:v>7.5</c:v>
                </c:pt>
                <c:pt idx="218">
                  <c:v>5.5882354000000003</c:v>
                </c:pt>
                <c:pt idx="219">
                  <c:v>5.7142859000000001</c:v>
                </c:pt>
                <c:pt idx="220">
                  <c:v>6.4285712000000004</c:v>
                </c:pt>
                <c:pt idx="221">
                  <c:v>8.5</c:v>
                </c:pt>
                <c:pt idx="222">
                  <c:v>5.4736843000000004</c:v>
                </c:pt>
                <c:pt idx="223">
                  <c:v>6.5</c:v>
                </c:pt>
                <c:pt idx="224">
                  <c:v>4.4375</c:v>
                </c:pt>
                <c:pt idx="225">
                  <c:v>2.9523809000000001</c:v>
                </c:pt>
                <c:pt idx="226">
                  <c:v>3.7333333</c:v>
                </c:pt>
                <c:pt idx="227">
                  <c:v>7.6842103000000002</c:v>
                </c:pt>
                <c:pt idx="228">
                  <c:v>4.6666664999999998</c:v>
                </c:pt>
                <c:pt idx="229">
                  <c:v>4.375</c:v>
                </c:pt>
                <c:pt idx="230">
                  <c:v>6.3888888000000001</c:v>
                </c:pt>
                <c:pt idx="231">
                  <c:v>2.8181818000000001</c:v>
                </c:pt>
                <c:pt idx="232">
                  <c:v>6</c:v>
                </c:pt>
                <c:pt idx="233">
                  <c:v>4.8095236000000003</c:v>
                </c:pt>
                <c:pt idx="234">
                  <c:v>7</c:v>
                </c:pt>
                <c:pt idx="235">
                  <c:v>9.0588236000000002</c:v>
                </c:pt>
                <c:pt idx="236">
                  <c:v>4.6923075000000001</c:v>
                </c:pt>
                <c:pt idx="237">
                  <c:v>3.5263157000000001</c:v>
                </c:pt>
                <c:pt idx="238">
                  <c:v>9.3333329999999997</c:v>
                </c:pt>
                <c:pt idx="239">
                  <c:v>3.9375</c:v>
                </c:pt>
                <c:pt idx="240">
                  <c:v>7.1666664999999998</c:v>
                </c:pt>
                <c:pt idx="241">
                  <c:v>3.375</c:v>
                </c:pt>
                <c:pt idx="242">
                  <c:v>7.5</c:v>
                </c:pt>
              </c:numCache>
            </c:numRef>
          </c:xVal>
          <c:yVal>
            <c:numRef>
              <c:f>Sheet1!$E$2:$E$244</c:f>
              <c:numCache>
                <c:formatCode>General</c:formatCode>
                <c:ptCount val="243"/>
                <c:pt idx="0">
                  <c:v>0.41176470999999998</c:v>
                </c:pt>
                <c:pt idx="1">
                  <c:v>0.66666669000000001</c:v>
                </c:pt>
                <c:pt idx="2">
                  <c:v>0.6875</c:v>
                </c:pt>
                <c:pt idx="3">
                  <c:v>0.8125</c:v>
                </c:pt>
                <c:pt idx="4">
                  <c:v>0.84210527000000002</c:v>
                </c:pt>
                <c:pt idx="5">
                  <c:v>0.84615386000000004</c:v>
                </c:pt>
                <c:pt idx="6">
                  <c:v>0.92857140000000005</c:v>
                </c:pt>
                <c:pt idx="7">
                  <c:v>0.92857140000000005</c:v>
                </c:pt>
                <c:pt idx="8">
                  <c:v>1</c:v>
                </c:pt>
                <c:pt idx="9">
                  <c:v>1</c:v>
                </c:pt>
                <c:pt idx="10">
                  <c:v>1.0714284999999999</c:v>
                </c:pt>
                <c:pt idx="11">
                  <c:v>1.0833333999999999</c:v>
                </c:pt>
                <c:pt idx="12">
                  <c:v>1.0952381</c:v>
                </c:pt>
                <c:pt idx="13">
                  <c:v>1.1666666000000001</c:v>
                </c:pt>
                <c:pt idx="14">
                  <c:v>1.2222222</c:v>
                </c:pt>
                <c:pt idx="15">
                  <c:v>1.3333333999999999</c:v>
                </c:pt>
                <c:pt idx="16">
                  <c:v>1.3333333999999999</c:v>
                </c:pt>
                <c:pt idx="17">
                  <c:v>1.3333333999999999</c:v>
                </c:pt>
                <c:pt idx="18">
                  <c:v>1.3571428000000001</c:v>
                </c:pt>
                <c:pt idx="19">
                  <c:v>1.3846153999999999</c:v>
                </c:pt>
                <c:pt idx="20">
                  <c:v>1.4</c:v>
                </c:pt>
                <c:pt idx="21">
                  <c:v>1.4285715000000001</c:v>
                </c:pt>
                <c:pt idx="22">
                  <c:v>1.5</c:v>
                </c:pt>
                <c:pt idx="23">
                  <c:v>1.5</c:v>
                </c:pt>
                <c:pt idx="24">
                  <c:v>1.5</c:v>
                </c:pt>
                <c:pt idx="25">
                  <c:v>1.5294118000000001</c:v>
                </c:pt>
                <c:pt idx="26">
                  <c:v>1.5882353</c:v>
                </c:pt>
                <c:pt idx="27">
                  <c:v>1.6</c:v>
                </c:pt>
                <c:pt idx="28">
                  <c:v>1.625</c:v>
                </c:pt>
                <c:pt idx="29">
                  <c:v>1.6666666000000001</c:v>
                </c:pt>
                <c:pt idx="30">
                  <c:v>1.6923077</c:v>
                </c:pt>
                <c:pt idx="31">
                  <c:v>1.75</c:v>
                </c:pt>
                <c:pt idx="32">
                  <c:v>1.75</c:v>
                </c:pt>
                <c:pt idx="33">
                  <c:v>1.9090909</c:v>
                </c:pt>
                <c:pt idx="34">
                  <c:v>1.9090909</c:v>
                </c:pt>
                <c:pt idx="35">
                  <c:v>1.9166666000000001</c:v>
                </c:pt>
                <c:pt idx="36">
                  <c:v>1.9411764</c:v>
                </c:pt>
                <c:pt idx="37">
                  <c:v>2</c:v>
                </c:pt>
                <c:pt idx="38">
                  <c:v>2.1333334000000002</c:v>
                </c:pt>
                <c:pt idx="39">
                  <c:v>2.1428571000000001</c:v>
                </c:pt>
                <c:pt idx="40">
                  <c:v>2.1538463000000001</c:v>
                </c:pt>
                <c:pt idx="41">
                  <c:v>2.2000000000000002</c:v>
                </c:pt>
                <c:pt idx="42">
                  <c:v>2.2352941</c:v>
                </c:pt>
                <c:pt idx="43">
                  <c:v>2.2631578000000001</c:v>
                </c:pt>
                <c:pt idx="44">
                  <c:v>2.2916666999999999</c:v>
                </c:pt>
                <c:pt idx="45">
                  <c:v>2.2941177000000001</c:v>
                </c:pt>
                <c:pt idx="46">
                  <c:v>2.2999999999999998</c:v>
                </c:pt>
                <c:pt idx="47">
                  <c:v>2.4444444000000001</c:v>
                </c:pt>
                <c:pt idx="48">
                  <c:v>2.4545455</c:v>
                </c:pt>
                <c:pt idx="49">
                  <c:v>2.5</c:v>
                </c:pt>
                <c:pt idx="50">
                  <c:v>2.5</c:v>
                </c:pt>
                <c:pt idx="51">
                  <c:v>2.5333332999999998</c:v>
                </c:pt>
                <c:pt idx="52">
                  <c:v>2.5714285000000001</c:v>
                </c:pt>
                <c:pt idx="53">
                  <c:v>2.6111111999999999</c:v>
                </c:pt>
                <c:pt idx="54">
                  <c:v>2.625</c:v>
                </c:pt>
                <c:pt idx="55">
                  <c:v>2.6666666999999999</c:v>
                </c:pt>
                <c:pt idx="56">
                  <c:v>2.7142856000000002</c:v>
                </c:pt>
                <c:pt idx="57">
                  <c:v>2.7272726999999999</c:v>
                </c:pt>
                <c:pt idx="58">
                  <c:v>2.75</c:v>
                </c:pt>
                <c:pt idx="59">
                  <c:v>2.75</c:v>
                </c:pt>
                <c:pt idx="60">
                  <c:v>2.8</c:v>
                </c:pt>
                <c:pt idx="61">
                  <c:v>2.8095238</c:v>
                </c:pt>
                <c:pt idx="62">
                  <c:v>2.8333333000000001</c:v>
                </c:pt>
                <c:pt idx="63">
                  <c:v>2.8571428999999999</c:v>
                </c:pt>
                <c:pt idx="64">
                  <c:v>2.8666665999999998</c:v>
                </c:pt>
                <c:pt idx="65">
                  <c:v>2.9047618000000002</c:v>
                </c:pt>
                <c:pt idx="66">
                  <c:v>2.9166666999999999</c:v>
                </c:pt>
                <c:pt idx="67">
                  <c:v>2.9230768999999999</c:v>
                </c:pt>
                <c:pt idx="68">
                  <c:v>2.9333334</c:v>
                </c:pt>
                <c:pt idx="69">
                  <c:v>2.9545455</c:v>
                </c:pt>
                <c:pt idx="70">
                  <c:v>3</c:v>
                </c:pt>
                <c:pt idx="71">
                  <c:v>3</c:v>
                </c:pt>
                <c:pt idx="72">
                  <c:v>3</c:v>
                </c:pt>
                <c:pt idx="73">
                  <c:v>3</c:v>
                </c:pt>
                <c:pt idx="74">
                  <c:v>3</c:v>
                </c:pt>
                <c:pt idx="75">
                  <c:v>3.0666666</c:v>
                </c:pt>
                <c:pt idx="76">
                  <c:v>3.0769231000000001</c:v>
                </c:pt>
                <c:pt idx="77">
                  <c:v>3.0769231000000001</c:v>
                </c:pt>
                <c:pt idx="78">
                  <c:v>3.0833333000000001</c:v>
                </c:pt>
                <c:pt idx="79">
                  <c:v>3.1111111999999999</c:v>
                </c:pt>
                <c:pt idx="80">
                  <c:v>3.125</c:v>
                </c:pt>
                <c:pt idx="81">
                  <c:v>3.1666666999999999</c:v>
                </c:pt>
                <c:pt idx="82">
                  <c:v>3.1818181999999999</c:v>
                </c:pt>
                <c:pt idx="83">
                  <c:v>3.1875</c:v>
                </c:pt>
                <c:pt idx="84">
                  <c:v>3.2</c:v>
                </c:pt>
                <c:pt idx="85">
                  <c:v>3.2352941</c:v>
                </c:pt>
                <c:pt idx="86">
                  <c:v>3.2857143999999998</c:v>
                </c:pt>
                <c:pt idx="87">
                  <c:v>3.3333333000000001</c:v>
                </c:pt>
                <c:pt idx="88">
                  <c:v>3.3333333000000001</c:v>
                </c:pt>
                <c:pt idx="89">
                  <c:v>3.3809524</c:v>
                </c:pt>
                <c:pt idx="90">
                  <c:v>3.4285714999999999</c:v>
                </c:pt>
                <c:pt idx="91">
                  <c:v>3.5</c:v>
                </c:pt>
                <c:pt idx="92">
                  <c:v>3.5454545</c:v>
                </c:pt>
                <c:pt idx="93">
                  <c:v>3.5714285000000001</c:v>
                </c:pt>
                <c:pt idx="94">
                  <c:v>3.7333333</c:v>
                </c:pt>
                <c:pt idx="95">
                  <c:v>3.7368421999999999</c:v>
                </c:pt>
                <c:pt idx="96">
                  <c:v>3.75</c:v>
                </c:pt>
                <c:pt idx="97">
                  <c:v>3.8</c:v>
                </c:pt>
                <c:pt idx="98">
                  <c:v>3.8571428999999999</c:v>
                </c:pt>
                <c:pt idx="99">
                  <c:v>3.8888888000000001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4.0666665999999996</c:v>
                </c:pt>
                <c:pt idx="105">
                  <c:v>4.0769228999999996</c:v>
                </c:pt>
                <c:pt idx="106">
                  <c:v>4.2857140999999999</c:v>
                </c:pt>
                <c:pt idx="107">
                  <c:v>4.3076924999999999</c:v>
                </c:pt>
                <c:pt idx="108">
                  <c:v>4.375</c:v>
                </c:pt>
                <c:pt idx="109">
                  <c:v>4.4117645999999997</c:v>
                </c:pt>
                <c:pt idx="110">
                  <c:v>4.4285712000000004</c:v>
                </c:pt>
                <c:pt idx="111">
                  <c:v>4.5</c:v>
                </c:pt>
                <c:pt idx="112">
                  <c:v>4.6153845999999996</c:v>
                </c:pt>
                <c:pt idx="113">
                  <c:v>4.6428570999999996</c:v>
                </c:pt>
                <c:pt idx="114">
                  <c:v>4.6666664999999998</c:v>
                </c:pt>
                <c:pt idx="115">
                  <c:v>4.6666664999999998</c:v>
                </c:pt>
                <c:pt idx="116">
                  <c:v>4.6842103000000002</c:v>
                </c:pt>
                <c:pt idx="117">
                  <c:v>4.8125</c:v>
                </c:pt>
                <c:pt idx="118">
                  <c:v>4.8181820000000002</c:v>
                </c:pt>
                <c:pt idx="119">
                  <c:v>4.8518518999999998</c:v>
                </c:pt>
                <c:pt idx="120">
                  <c:v>4.875</c:v>
                </c:pt>
                <c:pt idx="121">
                  <c:v>4.9230771000000004</c:v>
                </c:pt>
                <c:pt idx="122">
                  <c:v>4.9411763999999998</c:v>
                </c:pt>
                <c:pt idx="123">
                  <c:v>4.9565215</c:v>
                </c:pt>
                <c:pt idx="124">
                  <c:v>5</c:v>
                </c:pt>
                <c:pt idx="125">
                  <c:v>5</c:v>
                </c:pt>
                <c:pt idx="126">
                  <c:v>5</c:v>
                </c:pt>
                <c:pt idx="127">
                  <c:v>5</c:v>
                </c:pt>
                <c:pt idx="128">
                  <c:v>5</c:v>
                </c:pt>
                <c:pt idx="129">
                  <c:v>5.0666665999999996</c:v>
                </c:pt>
                <c:pt idx="130">
                  <c:v>5.0714287999999996</c:v>
                </c:pt>
                <c:pt idx="131">
                  <c:v>5.125</c:v>
                </c:pt>
                <c:pt idx="132">
                  <c:v>5.125</c:v>
                </c:pt>
                <c:pt idx="133">
                  <c:v>5.3571429000000004</c:v>
                </c:pt>
                <c:pt idx="134">
                  <c:v>5.4666667000000002</c:v>
                </c:pt>
                <c:pt idx="135">
                  <c:v>5.5</c:v>
                </c:pt>
                <c:pt idx="136">
                  <c:v>5.5999999000000003</c:v>
                </c:pt>
                <c:pt idx="137">
                  <c:v>5.6666664999999998</c:v>
                </c:pt>
                <c:pt idx="138">
                  <c:v>5.7142859000000001</c:v>
                </c:pt>
                <c:pt idx="139">
                  <c:v>5.7307692000000001</c:v>
                </c:pt>
                <c:pt idx="140">
                  <c:v>5.7619046999999997</c:v>
                </c:pt>
                <c:pt idx="141">
                  <c:v>5.8571429000000004</c:v>
                </c:pt>
                <c:pt idx="142">
                  <c:v>5.8666668</c:v>
                </c:pt>
                <c:pt idx="143">
                  <c:v>5.9411763999999998</c:v>
                </c:pt>
                <c:pt idx="144">
                  <c:v>6</c:v>
                </c:pt>
                <c:pt idx="145">
                  <c:v>6</c:v>
                </c:pt>
                <c:pt idx="146">
                  <c:v>6</c:v>
                </c:pt>
                <c:pt idx="147">
                  <c:v>6</c:v>
                </c:pt>
                <c:pt idx="148">
                  <c:v>6.0434785</c:v>
                </c:pt>
                <c:pt idx="149">
                  <c:v>6.0625</c:v>
                </c:pt>
                <c:pt idx="150">
                  <c:v>6.0714287999999996</c:v>
                </c:pt>
                <c:pt idx="151">
                  <c:v>6.0909089999999999</c:v>
                </c:pt>
                <c:pt idx="152">
                  <c:v>6.0999999000000003</c:v>
                </c:pt>
                <c:pt idx="153">
                  <c:v>6.1428570999999996</c:v>
                </c:pt>
                <c:pt idx="154">
                  <c:v>6.1764707999999997</c:v>
                </c:pt>
                <c:pt idx="155">
                  <c:v>6.2222223000000003</c:v>
                </c:pt>
                <c:pt idx="156">
                  <c:v>6.25</c:v>
                </c:pt>
                <c:pt idx="157">
                  <c:v>6.25</c:v>
                </c:pt>
                <c:pt idx="158">
                  <c:v>6.2727275000000002</c:v>
                </c:pt>
                <c:pt idx="159">
                  <c:v>6.3076924999999999</c:v>
                </c:pt>
                <c:pt idx="160">
                  <c:v>6.4444447</c:v>
                </c:pt>
                <c:pt idx="161">
                  <c:v>6.5</c:v>
                </c:pt>
                <c:pt idx="162">
                  <c:v>6.5384617</c:v>
                </c:pt>
                <c:pt idx="163">
                  <c:v>6.625</c:v>
                </c:pt>
                <c:pt idx="164">
                  <c:v>6.6363634999999999</c:v>
                </c:pt>
                <c:pt idx="165">
                  <c:v>6.6666664999999998</c:v>
                </c:pt>
                <c:pt idx="166">
                  <c:v>6.7142859000000001</c:v>
                </c:pt>
                <c:pt idx="167">
                  <c:v>6.7857140999999999</c:v>
                </c:pt>
                <c:pt idx="168">
                  <c:v>6.8421054000000003</c:v>
                </c:pt>
                <c:pt idx="169">
                  <c:v>6.875</c:v>
                </c:pt>
                <c:pt idx="170">
                  <c:v>7</c:v>
                </c:pt>
                <c:pt idx="171">
                  <c:v>7</c:v>
                </c:pt>
                <c:pt idx="172">
                  <c:v>7.0370369000000004</c:v>
                </c:pt>
                <c:pt idx="173">
                  <c:v>7.0588236000000002</c:v>
                </c:pt>
                <c:pt idx="174">
                  <c:v>7.0909089999999999</c:v>
                </c:pt>
                <c:pt idx="175">
                  <c:v>7.0999999000000003</c:v>
                </c:pt>
                <c:pt idx="176">
                  <c:v>7.0999999000000003</c:v>
                </c:pt>
                <c:pt idx="177">
                  <c:v>7.125</c:v>
                </c:pt>
                <c:pt idx="178">
                  <c:v>7.1428570999999996</c:v>
                </c:pt>
                <c:pt idx="179">
                  <c:v>7.1428570999999996</c:v>
                </c:pt>
                <c:pt idx="180">
                  <c:v>7.1538462999999997</c:v>
                </c:pt>
                <c:pt idx="181">
                  <c:v>7.2142859000000001</c:v>
                </c:pt>
                <c:pt idx="182">
                  <c:v>7.2307692000000001</c:v>
                </c:pt>
                <c:pt idx="183">
                  <c:v>7.2857140999999999</c:v>
                </c:pt>
                <c:pt idx="184">
                  <c:v>7.3846154000000004</c:v>
                </c:pt>
                <c:pt idx="185">
                  <c:v>7.4444447</c:v>
                </c:pt>
                <c:pt idx="186">
                  <c:v>7.5</c:v>
                </c:pt>
                <c:pt idx="187">
                  <c:v>7.5454545</c:v>
                </c:pt>
                <c:pt idx="188">
                  <c:v>7.6111111999999999</c:v>
                </c:pt>
                <c:pt idx="189">
                  <c:v>7.6363634999999999</c:v>
                </c:pt>
                <c:pt idx="190">
                  <c:v>7.7777776999999997</c:v>
                </c:pt>
                <c:pt idx="191">
                  <c:v>7.8000002000000004</c:v>
                </c:pt>
                <c:pt idx="192">
                  <c:v>7.875</c:v>
                </c:pt>
                <c:pt idx="193">
                  <c:v>8</c:v>
                </c:pt>
                <c:pt idx="194">
                  <c:v>8</c:v>
                </c:pt>
                <c:pt idx="195">
                  <c:v>8</c:v>
                </c:pt>
                <c:pt idx="196">
                  <c:v>8</c:v>
                </c:pt>
                <c:pt idx="197">
                  <c:v>8.0625</c:v>
                </c:pt>
                <c:pt idx="198">
                  <c:v>8.0666665999999996</c:v>
                </c:pt>
                <c:pt idx="199">
                  <c:v>8.0740738000000007</c:v>
                </c:pt>
                <c:pt idx="200">
                  <c:v>8.0909089999999999</c:v>
                </c:pt>
                <c:pt idx="201">
                  <c:v>8.125</c:v>
                </c:pt>
                <c:pt idx="202">
                  <c:v>8.1538457999999991</c:v>
                </c:pt>
                <c:pt idx="203">
                  <c:v>8.1999998000000005</c:v>
                </c:pt>
                <c:pt idx="204">
                  <c:v>8.25</c:v>
                </c:pt>
                <c:pt idx="205">
                  <c:v>8.2857140999999999</c:v>
                </c:pt>
                <c:pt idx="206">
                  <c:v>8.3076924999999999</c:v>
                </c:pt>
                <c:pt idx="207">
                  <c:v>8.3333329999999997</c:v>
                </c:pt>
                <c:pt idx="208">
                  <c:v>8.4375</c:v>
                </c:pt>
                <c:pt idx="209">
                  <c:v>8.4545449999999995</c:v>
                </c:pt>
                <c:pt idx="210">
                  <c:v>8.4666662000000006</c:v>
                </c:pt>
                <c:pt idx="211">
                  <c:v>8.5</c:v>
                </c:pt>
                <c:pt idx="212">
                  <c:v>8.5263156999999996</c:v>
                </c:pt>
                <c:pt idx="213">
                  <c:v>8.5454550000000005</c:v>
                </c:pt>
                <c:pt idx="214">
                  <c:v>8.6153850999999992</c:v>
                </c:pt>
                <c:pt idx="215">
                  <c:v>8.625</c:v>
                </c:pt>
                <c:pt idx="216">
                  <c:v>8.6363640000000004</c:v>
                </c:pt>
                <c:pt idx="217">
                  <c:v>8.7333335999999999</c:v>
                </c:pt>
                <c:pt idx="218">
                  <c:v>8.7647057000000004</c:v>
                </c:pt>
                <c:pt idx="219">
                  <c:v>8.7857140999999999</c:v>
                </c:pt>
                <c:pt idx="220">
                  <c:v>8.7857140999999999</c:v>
                </c:pt>
                <c:pt idx="221">
                  <c:v>8.875</c:v>
                </c:pt>
                <c:pt idx="222">
                  <c:v>8.8999995999999992</c:v>
                </c:pt>
                <c:pt idx="223">
                  <c:v>8.8999995999999992</c:v>
                </c:pt>
                <c:pt idx="224">
                  <c:v>8.9375</c:v>
                </c:pt>
                <c:pt idx="225">
                  <c:v>9.1428575999999993</c:v>
                </c:pt>
                <c:pt idx="226">
                  <c:v>9.1999998000000005</c:v>
                </c:pt>
                <c:pt idx="227">
                  <c:v>9.2105265000000003</c:v>
                </c:pt>
                <c:pt idx="228">
                  <c:v>9.3703699</c:v>
                </c:pt>
                <c:pt idx="229">
                  <c:v>9.375</c:v>
                </c:pt>
                <c:pt idx="230">
                  <c:v>9.4210528999999994</c:v>
                </c:pt>
                <c:pt idx="231">
                  <c:v>9.4545449999999995</c:v>
                </c:pt>
                <c:pt idx="232">
                  <c:v>9.4782609999999998</c:v>
                </c:pt>
                <c:pt idx="233">
                  <c:v>9.5</c:v>
                </c:pt>
                <c:pt idx="234">
                  <c:v>9.5238093999999993</c:v>
                </c:pt>
                <c:pt idx="235">
                  <c:v>9.5263156999999996</c:v>
                </c:pt>
                <c:pt idx="236">
                  <c:v>9.5384616999999992</c:v>
                </c:pt>
                <c:pt idx="237">
                  <c:v>9.6190472000000007</c:v>
                </c:pt>
                <c:pt idx="238">
                  <c:v>9.6666670000000003</c:v>
                </c:pt>
                <c:pt idx="239">
                  <c:v>9.8125</c:v>
                </c:pt>
                <c:pt idx="240">
                  <c:v>9.9230765999999999</c:v>
                </c:pt>
                <c:pt idx="241">
                  <c:v>10</c:v>
                </c:pt>
                <c:pt idx="242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93C-4541-AFED-F4868742FC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82635055"/>
        <c:axId val="329977840"/>
      </c:scatterChart>
      <c:valAx>
        <c:axId val="6826350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29977840"/>
        <c:crosses val="autoZero"/>
        <c:crossBetween val="midCat"/>
      </c:valAx>
      <c:valAx>
        <c:axId val="329977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68263505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immigra_salience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Sheet1!$F$2:$F$244</c:f>
              <c:numCache>
                <c:formatCode>General</c:formatCode>
                <c:ptCount val="243"/>
                <c:pt idx="0">
                  <c:v>1.8666666999999999</c:v>
                </c:pt>
                <c:pt idx="1">
                  <c:v>0.66666669000000001</c:v>
                </c:pt>
                <c:pt idx="2">
                  <c:v>0.6875</c:v>
                </c:pt>
                <c:pt idx="3">
                  <c:v>1.7058823000000001</c:v>
                </c:pt>
                <c:pt idx="4">
                  <c:v>2.1111111999999999</c:v>
                </c:pt>
                <c:pt idx="5">
                  <c:v>1.6153846000000001</c:v>
                </c:pt>
                <c:pt idx="6">
                  <c:v>2</c:v>
                </c:pt>
                <c:pt idx="7">
                  <c:v>1.2857143</c:v>
                </c:pt>
                <c:pt idx="8">
                  <c:v>1</c:v>
                </c:pt>
                <c:pt idx="9">
                  <c:v>3.5833333000000001</c:v>
                </c:pt>
                <c:pt idx="10">
                  <c:v>2.4285714999999999</c:v>
                </c:pt>
                <c:pt idx="11">
                  <c:v>2</c:v>
                </c:pt>
                <c:pt idx="12">
                  <c:v>1.7</c:v>
                </c:pt>
                <c:pt idx="13">
                  <c:v>2.25</c:v>
                </c:pt>
                <c:pt idx="14">
                  <c:v>1.75</c:v>
                </c:pt>
                <c:pt idx="15">
                  <c:v>3.6666666999999999</c:v>
                </c:pt>
                <c:pt idx="16">
                  <c:v>1.7333333</c:v>
                </c:pt>
                <c:pt idx="17">
                  <c:v>1.25</c:v>
                </c:pt>
                <c:pt idx="18">
                  <c:v>2</c:v>
                </c:pt>
                <c:pt idx="19">
                  <c:v>3</c:v>
                </c:pt>
                <c:pt idx="20">
                  <c:v>2.7</c:v>
                </c:pt>
                <c:pt idx="21">
                  <c:v>2.5999998999999998</c:v>
                </c:pt>
                <c:pt idx="22">
                  <c:v>2.8125</c:v>
                </c:pt>
                <c:pt idx="23">
                  <c:v>2.2142856000000002</c:v>
                </c:pt>
                <c:pt idx="24">
                  <c:v>0</c:v>
                </c:pt>
                <c:pt idx="25">
                  <c:v>2.5882353999999999</c:v>
                </c:pt>
                <c:pt idx="26">
                  <c:v>1.3125</c:v>
                </c:pt>
                <c:pt idx="27">
                  <c:v>3.1538463000000001</c:v>
                </c:pt>
                <c:pt idx="28">
                  <c:v>1.625</c:v>
                </c:pt>
                <c:pt idx="29">
                  <c:v>2.2857143999999998</c:v>
                </c:pt>
                <c:pt idx="30">
                  <c:v>2.7692307999999999</c:v>
                </c:pt>
                <c:pt idx="31">
                  <c:v>1.5</c:v>
                </c:pt>
                <c:pt idx="32">
                  <c:v>2.3636363</c:v>
                </c:pt>
                <c:pt idx="33">
                  <c:v>4.0833335000000002</c:v>
                </c:pt>
                <c:pt idx="34">
                  <c:v>3</c:v>
                </c:pt>
                <c:pt idx="35">
                  <c:v>4.3636365000000001</c:v>
                </c:pt>
                <c:pt idx="36">
                  <c:v>1.5294118000000001</c:v>
                </c:pt>
                <c:pt idx="37">
                  <c:v>2.75</c:v>
                </c:pt>
                <c:pt idx="38">
                  <c:v>3.2142856000000002</c:v>
                </c:pt>
                <c:pt idx="39">
                  <c:v>3.3333333000000001</c:v>
                </c:pt>
                <c:pt idx="40">
                  <c:v>2.4615385999999999</c:v>
                </c:pt>
                <c:pt idx="41">
                  <c:v>2.5333332999999998</c:v>
                </c:pt>
                <c:pt idx="42">
                  <c:v>1.9411764</c:v>
                </c:pt>
                <c:pt idx="43">
                  <c:v>3.0526315999999998</c:v>
                </c:pt>
                <c:pt idx="44">
                  <c:v>4.5217390000000002</c:v>
                </c:pt>
                <c:pt idx="45">
                  <c:v>3.5294118000000001</c:v>
                </c:pt>
                <c:pt idx="46">
                  <c:v>4.3000002000000004</c:v>
                </c:pt>
                <c:pt idx="47">
                  <c:v>2.1111111999999999</c:v>
                </c:pt>
                <c:pt idx="48">
                  <c:v>5.9166664999999998</c:v>
                </c:pt>
                <c:pt idx="49">
                  <c:v>1.5</c:v>
                </c:pt>
                <c:pt idx="50">
                  <c:v>2</c:v>
                </c:pt>
                <c:pt idx="51">
                  <c:v>3.5333332999999998</c:v>
                </c:pt>
                <c:pt idx="52">
                  <c:v>4.2857140999999999</c:v>
                </c:pt>
                <c:pt idx="53">
                  <c:v>3.2777777000000001</c:v>
                </c:pt>
                <c:pt idx="54">
                  <c:v>3.8</c:v>
                </c:pt>
                <c:pt idx="55">
                  <c:v>2.3333333000000001</c:v>
                </c:pt>
                <c:pt idx="56">
                  <c:v>2.2857143999999998</c:v>
                </c:pt>
                <c:pt idx="57">
                  <c:v>4.1818179999999998</c:v>
                </c:pt>
                <c:pt idx="58">
                  <c:v>2.75</c:v>
                </c:pt>
                <c:pt idx="59">
                  <c:v>4.0833335000000002</c:v>
                </c:pt>
                <c:pt idx="60">
                  <c:v>4.25</c:v>
                </c:pt>
                <c:pt idx="61">
                  <c:v>2.7</c:v>
                </c:pt>
                <c:pt idx="62">
                  <c:v>3.75</c:v>
                </c:pt>
                <c:pt idx="63">
                  <c:v>3.8333333000000001</c:v>
                </c:pt>
                <c:pt idx="64">
                  <c:v>3.4285714999999999</c:v>
                </c:pt>
                <c:pt idx="65">
                  <c:v>3.7647059</c:v>
                </c:pt>
                <c:pt idx="66">
                  <c:v>3.4166666999999999</c:v>
                </c:pt>
                <c:pt idx="67">
                  <c:v>3.2222222999999999</c:v>
                </c:pt>
                <c:pt idx="68">
                  <c:v>3.9333334</c:v>
                </c:pt>
                <c:pt idx="69">
                  <c:v>4.4000000999999997</c:v>
                </c:pt>
                <c:pt idx="70">
                  <c:v>3.375</c:v>
                </c:pt>
                <c:pt idx="71">
                  <c:v>2.4444444000000001</c:v>
                </c:pt>
                <c:pt idx="72">
                  <c:v>5</c:v>
                </c:pt>
                <c:pt idx="73">
                  <c:v>4</c:v>
                </c:pt>
                <c:pt idx="74">
                  <c:v>4</c:v>
                </c:pt>
                <c:pt idx="75">
                  <c:v>5.0714287999999996</c:v>
                </c:pt>
                <c:pt idx="76">
                  <c:v>3.2307692000000001</c:v>
                </c:pt>
                <c:pt idx="77">
                  <c:v>4.1666664999999998</c:v>
                </c:pt>
                <c:pt idx="78">
                  <c:v>3.5555555999999999</c:v>
                </c:pt>
                <c:pt idx="79">
                  <c:v>3.5714285000000001</c:v>
                </c:pt>
                <c:pt idx="80">
                  <c:v>4</c:v>
                </c:pt>
                <c:pt idx="81">
                  <c:v>5.6666664999999998</c:v>
                </c:pt>
                <c:pt idx="82">
                  <c:v>5.5833335000000002</c:v>
                </c:pt>
                <c:pt idx="83">
                  <c:v>7.875</c:v>
                </c:pt>
                <c:pt idx="84">
                  <c:v>3.75</c:v>
                </c:pt>
                <c:pt idx="85">
                  <c:v>4.5</c:v>
                </c:pt>
                <c:pt idx="86">
                  <c:v>3.7142856000000002</c:v>
                </c:pt>
                <c:pt idx="87">
                  <c:v>5</c:v>
                </c:pt>
                <c:pt idx="88">
                  <c:v>4.3333335000000002</c:v>
                </c:pt>
                <c:pt idx="89">
                  <c:v>4.1500000999999997</c:v>
                </c:pt>
                <c:pt idx="90">
                  <c:v>5.9499997999999996</c:v>
                </c:pt>
                <c:pt idx="91">
                  <c:v>5.5</c:v>
                </c:pt>
                <c:pt idx="92">
                  <c:v>5.1578945999999997</c:v>
                </c:pt>
                <c:pt idx="93">
                  <c:v>3.7777777000000001</c:v>
                </c:pt>
                <c:pt idx="94">
                  <c:v>4.8571429000000004</c:v>
                </c:pt>
                <c:pt idx="95">
                  <c:v>6.5555553</c:v>
                </c:pt>
                <c:pt idx="96">
                  <c:v>3.25</c:v>
                </c:pt>
                <c:pt idx="97">
                  <c:v>4.6999997999999996</c:v>
                </c:pt>
                <c:pt idx="98">
                  <c:v>6.2857140999999999</c:v>
                </c:pt>
                <c:pt idx="99">
                  <c:v>4.7777776999999997</c:v>
                </c:pt>
                <c:pt idx="100">
                  <c:v>6.3333335000000002</c:v>
                </c:pt>
                <c:pt idx="101">
                  <c:v>3.2</c:v>
                </c:pt>
                <c:pt idx="102">
                  <c:v>4</c:v>
                </c:pt>
                <c:pt idx="103">
                  <c:v>4</c:v>
                </c:pt>
                <c:pt idx="104">
                  <c:v>5.7333331000000003</c:v>
                </c:pt>
                <c:pt idx="105">
                  <c:v>5.0833335000000002</c:v>
                </c:pt>
                <c:pt idx="106">
                  <c:v>4.6666664999999998</c:v>
                </c:pt>
                <c:pt idx="107">
                  <c:v>5.25</c:v>
                </c:pt>
                <c:pt idx="108">
                  <c:v>3.875</c:v>
                </c:pt>
                <c:pt idx="109">
                  <c:v>6.2941174999999996</c:v>
                </c:pt>
                <c:pt idx="110">
                  <c:v>4.3333335000000002</c:v>
                </c:pt>
                <c:pt idx="111">
                  <c:v>5.375</c:v>
                </c:pt>
                <c:pt idx="112">
                  <c:v>5</c:v>
                </c:pt>
                <c:pt idx="113">
                  <c:v>5.1999997999999996</c:v>
                </c:pt>
                <c:pt idx="114">
                  <c:v>5.4736843000000004</c:v>
                </c:pt>
                <c:pt idx="115">
                  <c:v>4.6315789000000001</c:v>
                </c:pt>
                <c:pt idx="116">
                  <c:v>5.4499997999999996</c:v>
                </c:pt>
                <c:pt idx="117">
                  <c:v>4.8666668</c:v>
                </c:pt>
                <c:pt idx="118">
                  <c:v>4.6666664999999998</c:v>
                </c:pt>
                <c:pt idx="119">
                  <c:v>4.7600002000000003</c:v>
                </c:pt>
                <c:pt idx="120">
                  <c:v>2.1428571000000001</c:v>
                </c:pt>
                <c:pt idx="121">
                  <c:v>7.1923075000000001</c:v>
                </c:pt>
                <c:pt idx="122">
                  <c:v>5.3000002000000004</c:v>
                </c:pt>
                <c:pt idx="123">
                  <c:v>7.3333335000000002</c:v>
                </c:pt>
                <c:pt idx="124">
                  <c:v>4.2666668999999997</c:v>
                </c:pt>
                <c:pt idx="125">
                  <c:v>6.8571429000000004</c:v>
                </c:pt>
                <c:pt idx="126">
                  <c:v>4.5</c:v>
                </c:pt>
                <c:pt idx="127">
                  <c:v>6</c:v>
                </c:pt>
                <c:pt idx="128">
                  <c:v>7.9230771000000004</c:v>
                </c:pt>
                <c:pt idx="129">
                  <c:v>5.3333335000000002</c:v>
                </c:pt>
                <c:pt idx="130">
                  <c:v>4.4285712000000004</c:v>
                </c:pt>
                <c:pt idx="131">
                  <c:v>2.375</c:v>
                </c:pt>
                <c:pt idx="132">
                  <c:v>2.2857143999999998</c:v>
                </c:pt>
                <c:pt idx="133">
                  <c:v>7.5</c:v>
                </c:pt>
                <c:pt idx="134">
                  <c:v>6.4285712000000004</c:v>
                </c:pt>
                <c:pt idx="135">
                  <c:v>6.75</c:v>
                </c:pt>
                <c:pt idx="136">
                  <c:v>5.5</c:v>
                </c:pt>
                <c:pt idx="137">
                  <c:v>5.2857140999999999</c:v>
                </c:pt>
                <c:pt idx="138">
                  <c:v>4.8333335000000002</c:v>
                </c:pt>
                <c:pt idx="139">
                  <c:v>8.5</c:v>
                </c:pt>
                <c:pt idx="140">
                  <c:v>6.8095236000000003</c:v>
                </c:pt>
                <c:pt idx="141">
                  <c:v>6</c:v>
                </c:pt>
                <c:pt idx="142">
                  <c:v>5.3571429000000004</c:v>
                </c:pt>
                <c:pt idx="143">
                  <c:v>8</c:v>
                </c:pt>
                <c:pt idx="144">
                  <c:v>5</c:v>
                </c:pt>
                <c:pt idx="145">
                  <c:v>7</c:v>
                </c:pt>
                <c:pt idx="146">
                  <c:v>7</c:v>
                </c:pt>
                <c:pt idx="147">
                  <c:v>4</c:v>
                </c:pt>
                <c:pt idx="148">
                  <c:v>6.5882354000000003</c:v>
                </c:pt>
                <c:pt idx="149">
                  <c:v>5.4666667000000002</c:v>
                </c:pt>
                <c:pt idx="150">
                  <c:v>7.5</c:v>
                </c:pt>
                <c:pt idx="151">
                  <c:v>8.4166670000000003</c:v>
                </c:pt>
                <c:pt idx="152">
                  <c:v>6.4444447</c:v>
                </c:pt>
                <c:pt idx="153">
                  <c:v>5.5999999000000003</c:v>
                </c:pt>
                <c:pt idx="154">
                  <c:v>7.5882354000000003</c:v>
                </c:pt>
                <c:pt idx="155">
                  <c:v>6.6666664999999998</c:v>
                </c:pt>
                <c:pt idx="156">
                  <c:v>5.6666664999999998</c:v>
                </c:pt>
                <c:pt idx="157">
                  <c:v>5.6666664999999998</c:v>
                </c:pt>
                <c:pt idx="158">
                  <c:v>5.5833335000000002</c:v>
                </c:pt>
                <c:pt idx="159">
                  <c:v>6.5454545</c:v>
                </c:pt>
                <c:pt idx="160">
                  <c:v>7.1428570999999996</c:v>
                </c:pt>
                <c:pt idx="161">
                  <c:v>8</c:v>
                </c:pt>
                <c:pt idx="162">
                  <c:v>5.0769228999999996</c:v>
                </c:pt>
                <c:pt idx="163">
                  <c:v>2.6666666999999999</c:v>
                </c:pt>
                <c:pt idx="164">
                  <c:v>5.5454545</c:v>
                </c:pt>
                <c:pt idx="165">
                  <c:v>6.5</c:v>
                </c:pt>
                <c:pt idx="166">
                  <c:v>5.5714287999999996</c:v>
                </c:pt>
                <c:pt idx="167">
                  <c:v>7.5</c:v>
                </c:pt>
                <c:pt idx="168">
                  <c:v>7</c:v>
                </c:pt>
                <c:pt idx="169">
                  <c:v>7.875</c:v>
                </c:pt>
                <c:pt idx="170">
                  <c:v>4.75</c:v>
                </c:pt>
                <c:pt idx="171">
                  <c:v>5.375</c:v>
                </c:pt>
                <c:pt idx="172">
                  <c:v>8.4444447</c:v>
                </c:pt>
                <c:pt idx="173">
                  <c:v>7.8235292000000003</c:v>
                </c:pt>
                <c:pt idx="174">
                  <c:v>7.6666664999999998</c:v>
                </c:pt>
                <c:pt idx="175">
                  <c:v>6</c:v>
                </c:pt>
                <c:pt idx="176">
                  <c:v>8.6000004000000008</c:v>
                </c:pt>
                <c:pt idx="177">
                  <c:v>7.6956519999999999</c:v>
                </c:pt>
                <c:pt idx="178">
                  <c:v>7.1904763999999997</c:v>
                </c:pt>
                <c:pt idx="179">
                  <c:v>6.5</c:v>
                </c:pt>
                <c:pt idx="180">
                  <c:v>7</c:v>
                </c:pt>
                <c:pt idx="181">
                  <c:v>6.4285712000000004</c:v>
                </c:pt>
                <c:pt idx="182">
                  <c:v>9.9230765999999999</c:v>
                </c:pt>
                <c:pt idx="183">
                  <c:v>7.6999997999999996</c:v>
                </c:pt>
                <c:pt idx="184">
                  <c:v>7.6153845999999996</c:v>
                </c:pt>
                <c:pt idx="185">
                  <c:v>7.7777776999999997</c:v>
                </c:pt>
                <c:pt idx="186">
                  <c:v>9</c:v>
                </c:pt>
                <c:pt idx="187">
                  <c:v>1.5555555999999999</c:v>
                </c:pt>
                <c:pt idx="188">
                  <c:v>7.7777776999999997</c:v>
                </c:pt>
                <c:pt idx="189">
                  <c:v>7.1666664999999998</c:v>
                </c:pt>
                <c:pt idx="190">
                  <c:v>6.6538462999999997</c:v>
                </c:pt>
                <c:pt idx="191">
                  <c:v>8.3999995999999992</c:v>
                </c:pt>
                <c:pt idx="192">
                  <c:v>9.125</c:v>
                </c:pt>
                <c:pt idx="193">
                  <c:v>8.1999998000000005</c:v>
                </c:pt>
                <c:pt idx="194">
                  <c:v>9</c:v>
                </c:pt>
                <c:pt idx="195">
                  <c:v>6.5</c:v>
                </c:pt>
                <c:pt idx="196">
                  <c:v>7.5999999000000003</c:v>
                </c:pt>
                <c:pt idx="197">
                  <c:v>6.2666668999999997</c:v>
                </c:pt>
                <c:pt idx="198">
                  <c:v>9.1333331999999992</c:v>
                </c:pt>
                <c:pt idx="199">
                  <c:v>8.9600000000000009</c:v>
                </c:pt>
                <c:pt idx="200">
                  <c:v>9.6666670000000003</c:v>
                </c:pt>
                <c:pt idx="201">
                  <c:v>9.875</c:v>
                </c:pt>
                <c:pt idx="202">
                  <c:v>4.4615383</c:v>
                </c:pt>
                <c:pt idx="203">
                  <c:v>9.4705887000000004</c:v>
                </c:pt>
                <c:pt idx="204">
                  <c:v>5.8000002000000004</c:v>
                </c:pt>
                <c:pt idx="205">
                  <c:v>9.3333329999999997</c:v>
                </c:pt>
                <c:pt idx="206">
                  <c:v>9.6428575999999993</c:v>
                </c:pt>
                <c:pt idx="207">
                  <c:v>9.9230765999999999</c:v>
                </c:pt>
                <c:pt idx="208">
                  <c:v>9.1875</c:v>
                </c:pt>
                <c:pt idx="209">
                  <c:v>6.6999997999999996</c:v>
                </c:pt>
                <c:pt idx="210">
                  <c:v>9.6000004000000008</c:v>
                </c:pt>
                <c:pt idx="211">
                  <c:v>8.6956520000000008</c:v>
                </c:pt>
                <c:pt idx="212">
                  <c:v>8.0555553</c:v>
                </c:pt>
                <c:pt idx="213">
                  <c:v>8.8000001999999995</c:v>
                </c:pt>
                <c:pt idx="214">
                  <c:v>8.6000004000000008</c:v>
                </c:pt>
                <c:pt idx="215">
                  <c:v>9</c:v>
                </c:pt>
                <c:pt idx="216">
                  <c:v>7.9090910000000001</c:v>
                </c:pt>
                <c:pt idx="217">
                  <c:v>9.6000004000000008</c:v>
                </c:pt>
                <c:pt idx="218">
                  <c:v>9.7647057000000004</c:v>
                </c:pt>
                <c:pt idx="219">
                  <c:v>5.7692307999999999</c:v>
                </c:pt>
                <c:pt idx="220">
                  <c:v>9.7857140999999999</c:v>
                </c:pt>
                <c:pt idx="221">
                  <c:v>7</c:v>
                </c:pt>
                <c:pt idx="222">
                  <c:v>9.5263156999999996</c:v>
                </c:pt>
                <c:pt idx="223">
                  <c:v>9.8000001999999995</c:v>
                </c:pt>
                <c:pt idx="224">
                  <c:v>9.5</c:v>
                </c:pt>
                <c:pt idx="225">
                  <c:v>9.0500001999999995</c:v>
                </c:pt>
                <c:pt idx="226">
                  <c:v>9.9333334000000004</c:v>
                </c:pt>
                <c:pt idx="227">
                  <c:v>9.9473686000000008</c:v>
                </c:pt>
                <c:pt idx="228">
                  <c:v>9.8518515000000004</c:v>
                </c:pt>
                <c:pt idx="229">
                  <c:v>9.5</c:v>
                </c:pt>
                <c:pt idx="230">
                  <c:v>9.8421049000000007</c:v>
                </c:pt>
                <c:pt idx="231">
                  <c:v>7.3000002000000004</c:v>
                </c:pt>
                <c:pt idx="232">
                  <c:v>9.2631578000000001</c:v>
                </c:pt>
                <c:pt idx="233">
                  <c:v>9.5238093999999993</c:v>
                </c:pt>
                <c:pt idx="234">
                  <c:v>9.8999995999999992</c:v>
                </c:pt>
                <c:pt idx="235">
                  <c:v>9.7368421999999999</c:v>
                </c:pt>
                <c:pt idx="236">
                  <c:v>9.6153850999999992</c:v>
                </c:pt>
                <c:pt idx="237">
                  <c:v>9.7619047000000005</c:v>
                </c:pt>
                <c:pt idx="238">
                  <c:v>9.8000001999999995</c:v>
                </c:pt>
                <c:pt idx="239">
                  <c:v>10</c:v>
                </c:pt>
                <c:pt idx="240">
                  <c:v>7.9166664999999998</c:v>
                </c:pt>
                <c:pt idx="241">
                  <c:v>9.875</c:v>
                </c:pt>
                <c:pt idx="242">
                  <c:v>10</c:v>
                </c:pt>
              </c:numCache>
            </c:numRef>
          </c:xVal>
          <c:yVal>
            <c:numRef>
              <c:f>Sheet1!$G$2:$G$244</c:f>
              <c:numCache>
                <c:formatCode>General</c:formatCode>
                <c:ptCount val="243"/>
                <c:pt idx="0">
                  <c:v>5.5333332999999998</c:v>
                </c:pt>
                <c:pt idx="1">
                  <c:v>7.6666664999999998</c:v>
                </c:pt>
                <c:pt idx="2">
                  <c:v>7.1333332</c:v>
                </c:pt>
                <c:pt idx="3">
                  <c:v>4.2666668999999997</c:v>
                </c:pt>
                <c:pt idx="4">
                  <c:v>6.5294118000000001</c:v>
                </c:pt>
                <c:pt idx="5">
                  <c:v>6.2727275000000002</c:v>
                </c:pt>
                <c:pt idx="6">
                  <c:v>5.5714287999999996</c:v>
                </c:pt>
                <c:pt idx="7">
                  <c:v>8.2857140999999999</c:v>
                </c:pt>
                <c:pt idx="8">
                  <c:v>7.5333332999999998</c:v>
                </c:pt>
                <c:pt idx="9">
                  <c:v>4.6666664999999998</c:v>
                </c:pt>
                <c:pt idx="10">
                  <c:v>6.2857140999999999</c:v>
                </c:pt>
                <c:pt idx="11">
                  <c:v>6</c:v>
                </c:pt>
                <c:pt idx="12">
                  <c:v>7.9499997999999996</c:v>
                </c:pt>
                <c:pt idx="13">
                  <c:v>5.5833335000000002</c:v>
                </c:pt>
                <c:pt idx="14">
                  <c:v>6.4375</c:v>
                </c:pt>
                <c:pt idx="15">
                  <c:v>3.3499998999999998</c:v>
                </c:pt>
                <c:pt idx="16">
                  <c:v>6.1999997999999996</c:v>
                </c:pt>
                <c:pt idx="17">
                  <c:v>3.3333333000000001</c:v>
                </c:pt>
                <c:pt idx="18">
                  <c:v>8.2857140999999999</c:v>
                </c:pt>
                <c:pt idx="19">
                  <c:v>6.0909089999999999</c:v>
                </c:pt>
                <c:pt idx="20">
                  <c:v>6.0999999000000003</c:v>
                </c:pt>
                <c:pt idx="21">
                  <c:v>6</c:v>
                </c:pt>
                <c:pt idx="22">
                  <c:v>4</c:v>
                </c:pt>
                <c:pt idx="23">
                  <c:v>6.2142859000000001</c:v>
                </c:pt>
                <c:pt idx="24">
                  <c:v>5</c:v>
                </c:pt>
                <c:pt idx="25">
                  <c:v>4.8235292000000003</c:v>
                </c:pt>
                <c:pt idx="26">
                  <c:v>8</c:v>
                </c:pt>
                <c:pt idx="27">
                  <c:v>4.9285712000000004</c:v>
                </c:pt>
                <c:pt idx="28">
                  <c:v>4.25</c:v>
                </c:pt>
                <c:pt idx="29">
                  <c:v>5.2307692000000001</c:v>
                </c:pt>
                <c:pt idx="30">
                  <c:v>5</c:v>
                </c:pt>
                <c:pt idx="31">
                  <c:v>6</c:v>
                </c:pt>
                <c:pt idx="32">
                  <c:v>4.2727275000000002</c:v>
                </c:pt>
                <c:pt idx="33">
                  <c:v>5.4166664999999998</c:v>
                </c:pt>
                <c:pt idx="34">
                  <c:v>4.3636365000000001</c:v>
                </c:pt>
                <c:pt idx="35">
                  <c:v>3.375</c:v>
                </c:pt>
                <c:pt idx="36">
                  <c:v>7.4117645999999997</c:v>
                </c:pt>
                <c:pt idx="37">
                  <c:v>4</c:v>
                </c:pt>
                <c:pt idx="38">
                  <c:v>5.1333332</c:v>
                </c:pt>
                <c:pt idx="39">
                  <c:v>4.3333335000000002</c:v>
                </c:pt>
                <c:pt idx="40">
                  <c:v>5.5833335000000002</c:v>
                </c:pt>
                <c:pt idx="41">
                  <c:v>5.0666665999999996</c:v>
                </c:pt>
                <c:pt idx="42">
                  <c:v>7.7647057000000004</c:v>
                </c:pt>
                <c:pt idx="43">
                  <c:v>6.7777776999999997</c:v>
                </c:pt>
                <c:pt idx="44">
                  <c:v>4.625</c:v>
                </c:pt>
                <c:pt idx="45">
                  <c:v>4.8235292000000003</c:v>
                </c:pt>
                <c:pt idx="46">
                  <c:v>4.9000000999999997</c:v>
                </c:pt>
                <c:pt idx="47">
                  <c:v>7.5555553</c:v>
                </c:pt>
                <c:pt idx="48">
                  <c:v>4.6666664999999998</c:v>
                </c:pt>
                <c:pt idx="49">
                  <c:v>6.5</c:v>
                </c:pt>
                <c:pt idx="50">
                  <c:v>6</c:v>
                </c:pt>
                <c:pt idx="51">
                  <c:v>5.8000002000000004</c:v>
                </c:pt>
                <c:pt idx="52">
                  <c:v>4.9285712000000004</c:v>
                </c:pt>
                <c:pt idx="53">
                  <c:v>4.8125</c:v>
                </c:pt>
                <c:pt idx="54">
                  <c:v>3.8125</c:v>
                </c:pt>
                <c:pt idx="55">
                  <c:v>4.7333331000000003</c:v>
                </c:pt>
                <c:pt idx="56">
                  <c:v>6.3571429000000004</c:v>
                </c:pt>
                <c:pt idx="57">
                  <c:v>4.4545455</c:v>
                </c:pt>
                <c:pt idx="58">
                  <c:v>3.75</c:v>
                </c:pt>
                <c:pt idx="59">
                  <c:v>4.5</c:v>
                </c:pt>
                <c:pt idx="60">
                  <c:v>3.8499998999999998</c:v>
                </c:pt>
                <c:pt idx="61">
                  <c:v>6.1500000999999997</c:v>
                </c:pt>
                <c:pt idx="62">
                  <c:v>3.2</c:v>
                </c:pt>
                <c:pt idx="63">
                  <c:v>3.6666666999999999</c:v>
                </c:pt>
                <c:pt idx="64">
                  <c:v>4.1333332</c:v>
                </c:pt>
                <c:pt idx="65">
                  <c:v>2.9000001000000002</c:v>
                </c:pt>
                <c:pt idx="66">
                  <c:v>4.25</c:v>
                </c:pt>
                <c:pt idx="67">
                  <c:v>3.0999998999999998</c:v>
                </c:pt>
                <c:pt idx="68">
                  <c:v>5.5333332999999998</c:v>
                </c:pt>
                <c:pt idx="69">
                  <c:v>3.2222222999999999</c:v>
                </c:pt>
                <c:pt idx="70">
                  <c:v>3.9333334</c:v>
                </c:pt>
                <c:pt idx="71">
                  <c:v>4</c:v>
                </c:pt>
                <c:pt idx="72">
                  <c:v>3.6666666999999999</c:v>
                </c:pt>
                <c:pt idx="73">
                  <c:v>4.5</c:v>
                </c:pt>
                <c:pt idx="74">
                  <c:v>5</c:v>
                </c:pt>
                <c:pt idx="75">
                  <c:v>4.1428570999999996</c:v>
                </c:pt>
                <c:pt idx="76">
                  <c:v>4.7692307999999999</c:v>
                </c:pt>
                <c:pt idx="77">
                  <c:v>4.6363634999999999</c:v>
                </c:pt>
                <c:pt idx="78">
                  <c:v>4</c:v>
                </c:pt>
                <c:pt idx="79">
                  <c:v>4.8571429000000004</c:v>
                </c:pt>
                <c:pt idx="80">
                  <c:v>4.5</c:v>
                </c:pt>
                <c:pt idx="81">
                  <c:v>5.6666664999999998</c:v>
                </c:pt>
                <c:pt idx="82">
                  <c:v>4.6666664999999998</c:v>
                </c:pt>
                <c:pt idx="83">
                  <c:v>6.125</c:v>
                </c:pt>
                <c:pt idx="84">
                  <c:v>6.75</c:v>
                </c:pt>
                <c:pt idx="85">
                  <c:v>6.5294118000000001</c:v>
                </c:pt>
                <c:pt idx="86">
                  <c:v>4.9285712000000004</c:v>
                </c:pt>
                <c:pt idx="87">
                  <c:v>3.8</c:v>
                </c:pt>
                <c:pt idx="88">
                  <c:v>5.1333332</c:v>
                </c:pt>
                <c:pt idx="89">
                  <c:v>5.4000000999999997</c:v>
                </c:pt>
                <c:pt idx="90">
                  <c:v>5.0500002000000004</c:v>
                </c:pt>
                <c:pt idx="91">
                  <c:v>4.5</c:v>
                </c:pt>
                <c:pt idx="92">
                  <c:v>3.25</c:v>
                </c:pt>
                <c:pt idx="93">
                  <c:v>4.5789474999999999</c:v>
                </c:pt>
                <c:pt idx="94">
                  <c:v>4.3333335000000002</c:v>
                </c:pt>
                <c:pt idx="95">
                  <c:v>5.5</c:v>
                </c:pt>
                <c:pt idx="96">
                  <c:v>2.875</c:v>
                </c:pt>
                <c:pt idx="97">
                  <c:v>4.5999999000000003</c:v>
                </c:pt>
                <c:pt idx="98">
                  <c:v>4.5714287999999996</c:v>
                </c:pt>
                <c:pt idx="99">
                  <c:v>6.1111111999999999</c:v>
                </c:pt>
                <c:pt idx="100">
                  <c:v>4</c:v>
                </c:pt>
                <c:pt idx="101">
                  <c:v>2.8333333000000001</c:v>
                </c:pt>
                <c:pt idx="102">
                  <c:v>5.5</c:v>
                </c:pt>
                <c:pt idx="103">
                  <c:v>5</c:v>
                </c:pt>
                <c:pt idx="104">
                  <c:v>5.1333332</c:v>
                </c:pt>
                <c:pt idx="105">
                  <c:v>4.3333335000000002</c:v>
                </c:pt>
                <c:pt idx="106">
                  <c:v>3.8333333000000001</c:v>
                </c:pt>
                <c:pt idx="107">
                  <c:v>4.8181820000000002</c:v>
                </c:pt>
                <c:pt idx="108">
                  <c:v>5.125</c:v>
                </c:pt>
                <c:pt idx="109">
                  <c:v>6.1176472000000004</c:v>
                </c:pt>
                <c:pt idx="110">
                  <c:v>3.8333333000000001</c:v>
                </c:pt>
                <c:pt idx="111">
                  <c:v>4.25</c:v>
                </c:pt>
                <c:pt idx="112">
                  <c:v>4.3846154000000004</c:v>
                </c:pt>
                <c:pt idx="113">
                  <c:v>5</c:v>
                </c:pt>
                <c:pt idx="114">
                  <c:v>3.3157895000000002</c:v>
                </c:pt>
                <c:pt idx="115">
                  <c:v>4.7894734999999997</c:v>
                </c:pt>
                <c:pt idx="116">
                  <c:v>4.3499999000000003</c:v>
                </c:pt>
                <c:pt idx="117">
                  <c:v>4.8666668</c:v>
                </c:pt>
                <c:pt idx="118">
                  <c:v>5.6666664999999998</c:v>
                </c:pt>
                <c:pt idx="119">
                  <c:v>5.4400000999999998</c:v>
                </c:pt>
                <c:pt idx="120">
                  <c:v>4.4285712000000004</c:v>
                </c:pt>
                <c:pt idx="121">
                  <c:v>5.7407408000000002</c:v>
                </c:pt>
                <c:pt idx="122">
                  <c:v>2.2631578000000001</c:v>
                </c:pt>
                <c:pt idx="123">
                  <c:v>6.1428570999999996</c:v>
                </c:pt>
                <c:pt idx="124">
                  <c:v>4.5333332999999998</c:v>
                </c:pt>
                <c:pt idx="125">
                  <c:v>6.9285712000000004</c:v>
                </c:pt>
                <c:pt idx="126">
                  <c:v>3.8181818000000001</c:v>
                </c:pt>
                <c:pt idx="127">
                  <c:v>5.5</c:v>
                </c:pt>
                <c:pt idx="128">
                  <c:v>6.4545455</c:v>
                </c:pt>
                <c:pt idx="129">
                  <c:v>4</c:v>
                </c:pt>
                <c:pt idx="130">
                  <c:v>5.2142859000000001</c:v>
                </c:pt>
                <c:pt idx="131">
                  <c:v>4.75</c:v>
                </c:pt>
                <c:pt idx="132">
                  <c:v>4.875</c:v>
                </c:pt>
                <c:pt idx="133">
                  <c:v>7.0714287999999996</c:v>
                </c:pt>
                <c:pt idx="134">
                  <c:v>5.5999999000000003</c:v>
                </c:pt>
                <c:pt idx="135">
                  <c:v>5.3333335000000002</c:v>
                </c:pt>
                <c:pt idx="136">
                  <c:v>3.1428571000000001</c:v>
                </c:pt>
                <c:pt idx="137">
                  <c:v>4.3333335000000002</c:v>
                </c:pt>
                <c:pt idx="138">
                  <c:v>3.6666666999999999</c:v>
                </c:pt>
                <c:pt idx="139">
                  <c:v>6.9230771000000004</c:v>
                </c:pt>
                <c:pt idx="140">
                  <c:v>5.7142859000000001</c:v>
                </c:pt>
                <c:pt idx="141">
                  <c:v>6.9000000999999997</c:v>
                </c:pt>
                <c:pt idx="142">
                  <c:v>4.2307692000000001</c:v>
                </c:pt>
                <c:pt idx="143">
                  <c:v>7.4705881999999999</c:v>
                </c:pt>
                <c:pt idx="144">
                  <c:v>3.125</c:v>
                </c:pt>
                <c:pt idx="145">
                  <c:v>6</c:v>
                </c:pt>
                <c:pt idx="146">
                  <c:v>6</c:v>
                </c:pt>
                <c:pt idx="147">
                  <c:v>5</c:v>
                </c:pt>
                <c:pt idx="148">
                  <c:v>2.5789472999999998</c:v>
                </c:pt>
                <c:pt idx="149">
                  <c:v>3.4375</c:v>
                </c:pt>
                <c:pt idx="150">
                  <c:v>6.3571429000000004</c:v>
                </c:pt>
                <c:pt idx="151">
                  <c:v>8.3333329999999997</c:v>
                </c:pt>
                <c:pt idx="152">
                  <c:v>4.5</c:v>
                </c:pt>
                <c:pt idx="153">
                  <c:v>4.2380953000000003</c:v>
                </c:pt>
                <c:pt idx="154">
                  <c:v>8.2941178999999998</c:v>
                </c:pt>
                <c:pt idx="155">
                  <c:v>4.6666664999999998</c:v>
                </c:pt>
                <c:pt idx="156">
                  <c:v>3.3333333000000001</c:v>
                </c:pt>
                <c:pt idx="157">
                  <c:v>4.0833335000000002</c:v>
                </c:pt>
                <c:pt idx="158">
                  <c:v>4.0833335000000002</c:v>
                </c:pt>
                <c:pt idx="159">
                  <c:v>5.9090910000000001</c:v>
                </c:pt>
                <c:pt idx="160">
                  <c:v>3.8333333000000001</c:v>
                </c:pt>
                <c:pt idx="161">
                  <c:v>7</c:v>
                </c:pt>
                <c:pt idx="162">
                  <c:v>3</c:v>
                </c:pt>
                <c:pt idx="163">
                  <c:v>4.5</c:v>
                </c:pt>
                <c:pt idx="164">
                  <c:v>5</c:v>
                </c:pt>
                <c:pt idx="165">
                  <c:v>4.8000002000000004</c:v>
                </c:pt>
                <c:pt idx="166">
                  <c:v>4.5714287999999996</c:v>
                </c:pt>
                <c:pt idx="167">
                  <c:v>5.7333331000000003</c:v>
                </c:pt>
                <c:pt idx="168">
                  <c:v>5.8333335000000002</c:v>
                </c:pt>
                <c:pt idx="169">
                  <c:v>6.75</c:v>
                </c:pt>
                <c:pt idx="170">
                  <c:v>3.75</c:v>
                </c:pt>
                <c:pt idx="171">
                  <c:v>5.25</c:v>
                </c:pt>
                <c:pt idx="172">
                  <c:v>6.5185183999999996</c:v>
                </c:pt>
                <c:pt idx="173">
                  <c:v>7.6470589999999996</c:v>
                </c:pt>
                <c:pt idx="174">
                  <c:v>6</c:v>
                </c:pt>
                <c:pt idx="175">
                  <c:v>4.7222223000000003</c:v>
                </c:pt>
                <c:pt idx="176">
                  <c:v>8.8999995999999992</c:v>
                </c:pt>
                <c:pt idx="177">
                  <c:v>5.5416664999999998</c:v>
                </c:pt>
                <c:pt idx="178">
                  <c:v>6.0952381999999998</c:v>
                </c:pt>
                <c:pt idx="179">
                  <c:v>5.8333335000000002</c:v>
                </c:pt>
                <c:pt idx="180">
                  <c:v>5.6363634999999999</c:v>
                </c:pt>
                <c:pt idx="181">
                  <c:v>4.1999997999999996</c:v>
                </c:pt>
                <c:pt idx="182">
                  <c:v>9.9090910000000001</c:v>
                </c:pt>
                <c:pt idx="183">
                  <c:v>8.1000004000000008</c:v>
                </c:pt>
                <c:pt idx="184">
                  <c:v>6.6153845999999996</c:v>
                </c:pt>
                <c:pt idx="185">
                  <c:v>8.4444447</c:v>
                </c:pt>
                <c:pt idx="186">
                  <c:v>7.5</c:v>
                </c:pt>
                <c:pt idx="187">
                  <c:v>8.875</c:v>
                </c:pt>
                <c:pt idx="188">
                  <c:v>6.1666664999999998</c:v>
                </c:pt>
                <c:pt idx="189">
                  <c:v>5.75</c:v>
                </c:pt>
                <c:pt idx="190">
                  <c:v>5.9259256999999996</c:v>
                </c:pt>
                <c:pt idx="191">
                  <c:v>6</c:v>
                </c:pt>
                <c:pt idx="192">
                  <c:v>8.4375</c:v>
                </c:pt>
                <c:pt idx="193">
                  <c:v>7.6666664999999998</c:v>
                </c:pt>
                <c:pt idx="194">
                  <c:v>9.5</c:v>
                </c:pt>
                <c:pt idx="195">
                  <c:v>6.5</c:v>
                </c:pt>
                <c:pt idx="196">
                  <c:v>6.5333332999999998</c:v>
                </c:pt>
                <c:pt idx="197">
                  <c:v>5.5625</c:v>
                </c:pt>
                <c:pt idx="198">
                  <c:v>7.7857140999999999</c:v>
                </c:pt>
                <c:pt idx="199">
                  <c:v>6.7407408000000002</c:v>
                </c:pt>
                <c:pt idx="200">
                  <c:v>9</c:v>
                </c:pt>
                <c:pt idx="201">
                  <c:v>9.875</c:v>
                </c:pt>
                <c:pt idx="202">
                  <c:v>5.3636365000000001</c:v>
                </c:pt>
                <c:pt idx="203">
                  <c:v>9.2941178999999998</c:v>
                </c:pt>
                <c:pt idx="204">
                  <c:v>3.25</c:v>
                </c:pt>
                <c:pt idx="205">
                  <c:v>9</c:v>
                </c:pt>
                <c:pt idx="206">
                  <c:v>9.7857140999999999</c:v>
                </c:pt>
                <c:pt idx="207">
                  <c:v>9.8181820000000002</c:v>
                </c:pt>
                <c:pt idx="208">
                  <c:v>8.3333329999999997</c:v>
                </c:pt>
                <c:pt idx="209">
                  <c:v>4.5454545</c:v>
                </c:pt>
                <c:pt idx="210">
                  <c:v>9.4666662000000006</c:v>
                </c:pt>
                <c:pt idx="211">
                  <c:v>6.6521739999999996</c:v>
                </c:pt>
                <c:pt idx="212">
                  <c:v>5.8235292000000003</c:v>
                </c:pt>
                <c:pt idx="213">
                  <c:v>5.5714287999999996</c:v>
                </c:pt>
                <c:pt idx="214">
                  <c:v>6.1999997999999996</c:v>
                </c:pt>
                <c:pt idx="215">
                  <c:v>6.7777776999999997</c:v>
                </c:pt>
                <c:pt idx="216">
                  <c:v>6.3636365000000001</c:v>
                </c:pt>
                <c:pt idx="217">
                  <c:v>9.3333329999999997</c:v>
                </c:pt>
                <c:pt idx="218">
                  <c:v>9.9411763999999998</c:v>
                </c:pt>
                <c:pt idx="219">
                  <c:v>5.3076924999999999</c:v>
                </c:pt>
                <c:pt idx="220">
                  <c:v>9.7857140999999999</c:v>
                </c:pt>
                <c:pt idx="221">
                  <c:v>5.8571429000000004</c:v>
                </c:pt>
                <c:pt idx="222">
                  <c:v>8.7368421999999999</c:v>
                </c:pt>
                <c:pt idx="223">
                  <c:v>9.6999998000000005</c:v>
                </c:pt>
                <c:pt idx="224">
                  <c:v>8.4375</c:v>
                </c:pt>
                <c:pt idx="225">
                  <c:v>7.6666664999999998</c:v>
                </c:pt>
                <c:pt idx="226">
                  <c:v>10</c:v>
                </c:pt>
                <c:pt idx="227">
                  <c:v>9.9444447</c:v>
                </c:pt>
                <c:pt idx="228">
                  <c:v>9.6153850999999992</c:v>
                </c:pt>
                <c:pt idx="229">
                  <c:v>9.25</c:v>
                </c:pt>
                <c:pt idx="230">
                  <c:v>9.8888893000000007</c:v>
                </c:pt>
                <c:pt idx="231">
                  <c:v>5.2727275000000002</c:v>
                </c:pt>
                <c:pt idx="232">
                  <c:v>7.9473685999999999</c:v>
                </c:pt>
                <c:pt idx="233">
                  <c:v>9.0476188999999998</c:v>
                </c:pt>
                <c:pt idx="234">
                  <c:v>9.8000001999999995</c:v>
                </c:pt>
                <c:pt idx="235">
                  <c:v>8.7894734999999997</c:v>
                </c:pt>
                <c:pt idx="236">
                  <c:v>9.3846149000000008</c:v>
                </c:pt>
                <c:pt idx="237">
                  <c:v>9.0476188999999998</c:v>
                </c:pt>
                <c:pt idx="238">
                  <c:v>9.5333337999999994</c:v>
                </c:pt>
                <c:pt idx="239">
                  <c:v>9.875</c:v>
                </c:pt>
                <c:pt idx="240">
                  <c:v>5.0999999000000003</c:v>
                </c:pt>
                <c:pt idx="241">
                  <c:v>9.875</c:v>
                </c:pt>
                <c:pt idx="242">
                  <c:v>9.5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5F4-472D-964E-634A51B2DE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0942671"/>
        <c:axId val="758422495"/>
      </c:scatterChart>
      <c:valAx>
        <c:axId val="41094267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58422495"/>
        <c:crosses val="autoZero"/>
        <c:crossBetween val="midCat"/>
      </c:valAx>
      <c:valAx>
        <c:axId val="7584224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09426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736EA-7915-7AD9-8F18-32A8EAE68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69DCAF-8FBD-BAD2-4D78-DF705574FF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C5A38-7767-CF84-FE1C-3676EFEE2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A0224-31C4-1975-59B3-E400D86F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17C25-F89E-6B8D-1629-A3C5ED9C7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13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175DE-FEB1-ECB4-9D48-1295757A0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3DC36F-4D8F-F528-3223-32778AAC0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8A8BE5-F92D-03EC-B32E-815116A13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40EFD-3227-C8AA-D7EF-A8C7A1420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BD993-FF81-EA83-086E-A3EE21805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080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64090A-44F1-FA09-58B9-763D8918D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BBE6A-A9CA-8058-501F-A5E7435ED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4F51B-8285-2066-3315-9FA66D9BE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6510A-1330-B7D0-749A-CE2812D7B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CEA4-587A-686E-1326-5D1BC098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1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EBC47-A76E-6B26-0D01-FA5E16193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C4CE7-83B6-A2FB-8F33-2712DF3F2F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C0148-56C2-AE2D-1CCB-5FB31D5DA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567B2-9535-25BF-22BA-37DD93518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330EA5-CDF3-F04E-BCE6-95EC3658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59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A0D29-1261-0322-1505-E53142D80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3F459-9546-A95F-C728-F0FAF32E1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0788C5-86E2-22BB-D1CB-171E9F91D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85CA9-8725-FE17-13C0-245E36FF6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F24A0-9C14-88CD-50C7-40496D9A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4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3AFB-4FA1-1084-6436-075963BF7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9FD36-D65B-F9BE-6C3F-6A51A5C815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77202-DD02-C404-7CEC-AEA9A91E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F063B-49E1-0B0E-62F6-AFA128629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E8882F-375D-4756-B3DE-52A981245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724CC-83A5-5240-1524-72B968240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1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7086C-9DCE-AF91-0222-D99FDD43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907F5-3E2F-A1C2-2BCC-741696E8B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498913-1DA3-67A5-842B-49D507E570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B5F129-1236-0DCD-E8ED-85B2EFFCD2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826E40-9F51-5291-693A-2DB47D8B89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BDA67C-6ADE-03D8-ACB1-E10DB4F21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BB5887-177E-6F0E-EF0F-8CC61C3D1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0088A-36D6-A306-3F4E-78830ED9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2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67EF-4574-5AD2-EA91-293C29E2F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DD9EE7-A299-8B62-D0CE-AA9C1D2C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DEC9E-859D-2C2D-0C09-48572579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CF5E1-AD74-A445-0363-8E3F7C065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06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C24222-4192-5134-F748-21E318B5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4AEA24-CA7F-BB4C-3136-65697373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1C07D-220F-171F-AD9A-972768F4D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336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9AB6E-1FB2-E387-3CC2-12DD39AD9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0D1C18-60C5-151E-E0C1-0DF9DC5A7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4619B-42EA-F210-A9D7-1D7F304AF6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17CB60-9545-FE95-95F9-9DAE713D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5B30B-E6EC-F795-702B-7A4A1B174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18EE7-7346-A50D-F083-11C38460D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6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0A6E8-9F9F-743F-B53F-F468B1BFC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E74216-D2F4-DC52-A9A5-3BE91BEE1E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90B23-823C-DAE8-B78C-85A6970BD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A7EDAF-4AE8-0DA4-68A8-092551958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930B7-083B-8629-AE7B-DCEC1148A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2E10E4-AA5E-14E4-03A8-415CEAF6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30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43B0BA-6926-141D-5449-F8D76C0AB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44BC0-6D3C-A77B-6F0C-7D66D25F9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8B504-F042-C452-DE44-9FAB1425B0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5235D-9C6A-4D8C-B769-468818ECD54F}" type="datetimeFigureOut">
              <a:rPr lang="cs-CZ" smtClean="0"/>
              <a:t>08.11.2023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33A2-0579-EF2D-3372-02F5D05BC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52166-BF65-2FC7-8A33-E6E298AED5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6006-C95E-4948-9FDB-00C71B7A75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44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E8A3-3DEB-826C-5BF5-061A3FE03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Vizualization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Time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A3983-281B-F332-3AB2-FF63E283A8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905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81C86-77C0-DC8E-BFC5-FC300B515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Seasonality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A9537-71D7-BE6F-7CA1-DCA76702C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anoying</a:t>
            </a:r>
            <a:r>
              <a:rPr lang="cs-CZ" dirty="0"/>
              <a:t> </a:t>
            </a:r>
            <a:r>
              <a:rPr lang="cs-CZ" dirty="0" err="1"/>
              <a:t>aspect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data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look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whole</a:t>
            </a:r>
            <a:r>
              <a:rPr lang="cs-CZ" dirty="0"/>
              <a:t> </a:t>
            </a:r>
            <a:r>
              <a:rPr lang="cs-CZ" dirty="0" err="1"/>
              <a:t>season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detail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lost</a:t>
            </a:r>
            <a:r>
              <a:rPr lang="cs-CZ" dirty="0"/>
              <a:t> in such case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7858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ED5C-0FDC-E596-0214-A5FCE65D5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/>
              <a:t>noise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0CB86-C9CF-161D-5DEE-6DCE5B8D3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some</a:t>
            </a:r>
            <a:r>
              <a:rPr lang="cs-CZ" dirty="0"/>
              <a:t> event</a:t>
            </a:r>
          </a:p>
          <a:p>
            <a:endParaRPr lang="cs-CZ" dirty="0"/>
          </a:p>
          <a:p>
            <a:r>
              <a:rPr lang="cs-CZ" dirty="0"/>
              <a:t>Make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hard to </a:t>
            </a:r>
            <a:r>
              <a:rPr lang="cs-CZ" dirty="0" err="1"/>
              <a:t>see</a:t>
            </a:r>
            <a:endParaRPr lang="cs-CZ" dirty="0"/>
          </a:p>
          <a:p>
            <a:r>
              <a:rPr lang="cs-CZ" dirty="0" err="1"/>
              <a:t>Moving</a:t>
            </a:r>
            <a:r>
              <a:rPr lang="cs-CZ" dirty="0"/>
              <a:t> </a:t>
            </a:r>
            <a:r>
              <a:rPr lang="cs-CZ" dirty="0" err="1"/>
              <a:t>average</a:t>
            </a:r>
            <a:r>
              <a:rPr lang="cs-CZ" dirty="0"/>
              <a:t> – </a:t>
            </a:r>
            <a:r>
              <a:rPr lang="cs-CZ" dirty="0" err="1"/>
              <a:t>replace</a:t>
            </a:r>
            <a:r>
              <a:rPr lang="cs-CZ" dirty="0"/>
              <a:t>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value</a:t>
            </a:r>
            <a:r>
              <a:rPr lang="cs-CZ" dirty="0"/>
              <a:t> by </a:t>
            </a:r>
            <a:r>
              <a:rPr lang="cs-CZ" dirty="0" err="1"/>
              <a:t>average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neighbouring</a:t>
            </a:r>
            <a:r>
              <a:rPr lang="cs-CZ" dirty="0"/>
              <a:t> </a:t>
            </a:r>
            <a:r>
              <a:rPr lang="cs-CZ" dirty="0" err="1"/>
              <a:t>values</a:t>
            </a:r>
            <a:endParaRPr lang="cs-CZ" dirty="0"/>
          </a:p>
          <a:p>
            <a:pPr lvl="1"/>
            <a:r>
              <a:rPr lang="cs-CZ" dirty="0" err="1"/>
              <a:t>Usualy</a:t>
            </a:r>
            <a:r>
              <a:rPr lang="cs-CZ" dirty="0"/>
              <a:t> 3, 5 </a:t>
            </a:r>
            <a:r>
              <a:rPr lang="cs-CZ" dirty="0" err="1"/>
              <a:t>or</a:t>
            </a:r>
            <a:r>
              <a:rPr lang="cs-CZ" dirty="0"/>
              <a:t> 7 </a:t>
            </a:r>
          </a:p>
          <a:p>
            <a:pPr lvl="1"/>
            <a:r>
              <a:rPr lang="cs-CZ" dirty="0" err="1"/>
              <a:t>Depends</a:t>
            </a:r>
            <a:r>
              <a:rPr lang="cs-CZ" dirty="0"/>
              <a:t> on data 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Monthly</a:t>
            </a:r>
            <a:r>
              <a:rPr lang="cs-CZ" dirty="0"/>
              <a:t> </a:t>
            </a:r>
            <a:r>
              <a:rPr lang="cs-CZ" dirty="0" err="1"/>
              <a:t>temperature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84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0E846-FECF-B055-7DC8-2C176882B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503D3-B90D-2DF0-44FE-D55F731E13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D8F434-929F-7C66-8725-E2A597FCB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740" y="2409724"/>
            <a:ext cx="8176969" cy="2324301"/>
          </a:xfrm>
          <a:prstGeom prst="rect">
            <a:avLst/>
          </a:prstGeom>
        </p:spPr>
      </p:pic>
      <p:sp>
        <p:nvSpPr>
          <p:cNvPr id="6" name="Ovál 6">
            <a:extLst>
              <a:ext uri="{FF2B5EF4-FFF2-40B4-BE49-F238E27FC236}">
                <a16:creationId xmlns:a16="http://schemas.microsoft.com/office/drawing/2014/main" id="{B3D9CE13-01E9-088D-2983-1CE60D798150}"/>
              </a:ext>
            </a:extLst>
          </p:cNvPr>
          <p:cNvSpPr/>
          <p:nvPr/>
        </p:nvSpPr>
        <p:spPr>
          <a:xfrm>
            <a:off x="1943878" y="2521295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F46FF096-0510-F5F0-0382-E249C84B6D1D}"/>
              </a:ext>
            </a:extLst>
          </p:cNvPr>
          <p:cNvSpPr/>
          <p:nvPr/>
        </p:nvSpPr>
        <p:spPr>
          <a:xfrm>
            <a:off x="6544453" y="3601243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6">
            <a:extLst>
              <a:ext uri="{FF2B5EF4-FFF2-40B4-BE49-F238E27FC236}">
                <a16:creationId xmlns:a16="http://schemas.microsoft.com/office/drawing/2014/main" id="{5D915AA6-5C53-F4E5-C561-414AB8FA35B6}"/>
              </a:ext>
            </a:extLst>
          </p:cNvPr>
          <p:cNvSpPr/>
          <p:nvPr/>
        </p:nvSpPr>
        <p:spPr>
          <a:xfrm>
            <a:off x="8116078" y="3653357"/>
            <a:ext cx="640702" cy="329681"/>
          </a:xfrm>
          <a:custGeom>
            <a:avLst/>
            <a:gdLst>
              <a:gd name="connsiteX0" fmla="*/ 0 w 640702"/>
              <a:gd name="connsiteY0" fmla="*/ 164841 h 329681"/>
              <a:gd name="connsiteX1" fmla="*/ 320351 w 640702"/>
              <a:gd name="connsiteY1" fmla="*/ 0 h 329681"/>
              <a:gd name="connsiteX2" fmla="*/ 640702 w 640702"/>
              <a:gd name="connsiteY2" fmla="*/ 164841 h 329681"/>
              <a:gd name="connsiteX3" fmla="*/ 320351 w 640702"/>
              <a:gd name="connsiteY3" fmla="*/ 329682 h 329681"/>
              <a:gd name="connsiteX4" fmla="*/ 0 w 640702"/>
              <a:gd name="connsiteY4" fmla="*/ 164841 h 32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29681" extrusionOk="0">
                <a:moveTo>
                  <a:pt x="0" y="164841"/>
                </a:moveTo>
                <a:cubicBezTo>
                  <a:pt x="-10430" y="64564"/>
                  <a:pt x="116312" y="-26955"/>
                  <a:pt x="320351" y="0"/>
                </a:cubicBezTo>
                <a:cubicBezTo>
                  <a:pt x="496586" y="2491"/>
                  <a:pt x="657456" y="65984"/>
                  <a:pt x="640702" y="164841"/>
                </a:cubicBezTo>
                <a:cubicBezTo>
                  <a:pt x="667092" y="262029"/>
                  <a:pt x="519542" y="330131"/>
                  <a:pt x="320351" y="329682"/>
                </a:cubicBezTo>
                <a:cubicBezTo>
                  <a:pt x="133346" y="332194"/>
                  <a:pt x="-7488" y="262505"/>
                  <a:pt x="0" y="164841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107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59D8E-F0C9-C1BC-2068-E8E0631EB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405555-D6C7-2213-60C1-33132D1BDE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4815" y="1825625"/>
            <a:ext cx="9922369" cy="4351338"/>
          </a:xfrm>
        </p:spPr>
      </p:pic>
      <p:sp>
        <p:nvSpPr>
          <p:cNvPr id="6" name="Ovál 6">
            <a:extLst>
              <a:ext uri="{FF2B5EF4-FFF2-40B4-BE49-F238E27FC236}">
                <a16:creationId xmlns:a16="http://schemas.microsoft.com/office/drawing/2014/main" id="{8D05918B-6C66-B440-D66A-7C627D066D24}"/>
              </a:ext>
            </a:extLst>
          </p:cNvPr>
          <p:cNvSpPr/>
          <p:nvPr/>
        </p:nvSpPr>
        <p:spPr>
          <a:xfrm>
            <a:off x="9287653" y="2124076"/>
            <a:ext cx="640702" cy="635274"/>
          </a:xfrm>
          <a:custGeom>
            <a:avLst/>
            <a:gdLst>
              <a:gd name="connsiteX0" fmla="*/ 0 w 640702"/>
              <a:gd name="connsiteY0" fmla="*/ 317637 h 635274"/>
              <a:gd name="connsiteX1" fmla="*/ 320351 w 640702"/>
              <a:gd name="connsiteY1" fmla="*/ 0 h 635274"/>
              <a:gd name="connsiteX2" fmla="*/ 640702 w 640702"/>
              <a:gd name="connsiteY2" fmla="*/ 317637 h 635274"/>
              <a:gd name="connsiteX3" fmla="*/ 320351 w 640702"/>
              <a:gd name="connsiteY3" fmla="*/ 635274 h 635274"/>
              <a:gd name="connsiteX4" fmla="*/ 0 w 640702"/>
              <a:gd name="connsiteY4" fmla="*/ 317637 h 6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635274" extrusionOk="0">
                <a:moveTo>
                  <a:pt x="0" y="317637"/>
                </a:moveTo>
                <a:cubicBezTo>
                  <a:pt x="-26570" y="118676"/>
                  <a:pt x="138220" y="-5175"/>
                  <a:pt x="320351" y="0"/>
                </a:cubicBezTo>
                <a:cubicBezTo>
                  <a:pt x="487728" y="34487"/>
                  <a:pt x="670879" y="128129"/>
                  <a:pt x="640702" y="317637"/>
                </a:cubicBezTo>
                <a:cubicBezTo>
                  <a:pt x="659880" y="497532"/>
                  <a:pt x="512898" y="635589"/>
                  <a:pt x="320351" y="635274"/>
                </a:cubicBezTo>
                <a:cubicBezTo>
                  <a:pt x="128986" y="638873"/>
                  <a:pt x="-26167" y="516212"/>
                  <a:pt x="0" y="31763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8EF86B-9C6B-14F3-875E-A564FE94A796}"/>
              </a:ext>
            </a:extLst>
          </p:cNvPr>
          <p:cNvSpPr/>
          <p:nvPr/>
        </p:nvSpPr>
        <p:spPr>
          <a:xfrm>
            <a:off x="6095999" y="4924425"/>
            <a:ext cx="640702" cy="342900"/>
          </a:xfrm>
          <a:custGeom>
            <a:avLst/>
            <a:gdLst>
              <a:gd name="connsiteX0" fmla="*/ 0 w 640702"/>
              <a:gd name="connsiteY0" fmla="*/ 171450 h 342900"/>
              <a:gd name="connsiteX1" fmla="*/ 320351 w 640702"/>
              <a:gd name="connsiteY1" fmla="*/ 0 h 342900"/>
              <a:gd name="connsiteX2" fmla="*/ 640702 w 640702"/>
              <a:gd name="connsiteY2" fmla="*/ 171450 h 342900"/>
              <a:gd name="connsiteX3" fmla="*/ 320351 w 640702"/>
              <a:gd name="connsiteY3" fmla="*/ 342900 h 342900"/>
              <a:gd name="connsiteX4" fmla="*/ 0 w 640702"/>
              <a:gd name="connsiteY4" fmla="*/ 17145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42900" extrusionOk="0">
                <a:moveTo>
                  <a:pt x="0" y="171450"/>
                </a:moveTo>
                <a:cubicBezTo>
                  <a:pt x="-18629" y="60260"/>
                  <a:pt x="120114" y="-23176"/>
                  <a:pt x="320351" y="0"/>
                </a:cubicBezTo>
                <a:cubicBezTo>
                  <a:pt x="490996" y="22684"/>
                  <a:pt x="653778" y="70659"/>
                  <a:pt x="640702" y="171450"/>
                </a:cubicBezTo>
                <a:cubicBezTo>
                  <a:pt x="644987" y="267137"/>
                  <a:pt x="520167" y="343361"/>
                  <a:pt x="320351" y="342900"/>
                </a:cubicBezTo>
                <a:cubicBezTo>
                  <a:pt x="136593" y="344603"/>
                  <a:pt x="-7815" y="273052"/>
                  <a:pt x="0" y="1714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6">
            <a:extLst>
              <a:ext uri="{FF2B5EF4-FFF2-40B4-BE49-F238E27FC236}">
                <a16:creationId xmlns:a16="http://schemas.microsoft.com/office/drawing/2014/main" id="{3A7AFA97-E73B-FE7F-AAF5-D2C9AFC85E3F}"/>
              </a:ext>
            </a:extLst>
          </p:cNvPr>
          <p:cNvSpPr/>
          <p:nvPr/>
        </p:nvSpPr>
        <p:spPr>
          <a:xfrm>
            <a:off x="8531492" y="4581525"/>
            <a:ext cx="640702" cy="342900"/>
          </a:xfrm>
          <a:custGeom>
            <a:avLst/>
            <a:gdLst>
              <a:gd name="connsiteX0" fmla="*/ 0 w 640702"/>
              <a:gd name="connsiteY0" fmla="*/ 171450 h 342900"/>
              <a:gd name="connsiteX1" fmla="*/ 320351 w 640702"/>
              <a:gd name="connsiteY1" fmla="*/ 0 h 342900"/>
              <a:gd name="connsiteX2" fmla="*/ 640702 w 640702"/>
              <a:gd name="connsiteY2" fmla="*/ 171450 h 342900"/>
              <a:gd name="connsiteX3" fmla="*/ 320351 w 640702"/>
              <a:gd name="connsiteY3" fmla="*/ 342900 h 342900"/>
              <a:gd name="connsiteX4" fmla="*/ 0 w 640702"/>
              <a:gd name="connsiteY4" fmla="*/ 17145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702" h="342900" extrusionOk="0">
                <a:moveTo>
                  <a:pt x="0" y="171450"/>
                </a:moveTo>
                <a:cubicBezTo>
                  <a:pt x="-18629" y="60260"/>
                  <a:pt x="120114" y="-23176"/>
                  <a:pt x="320351" y="0"/>
                </a:cubicBezTo>
                <a:cubicBezTo>
                  <a:pt x="490996" y="22684"/>
                  <a:pt x="653778" y="70659"/>
                  <a:pt x="640702" y="171450"/>
                </a:cubicBezTo>
                <a:cubicBezTo>
                  <a:pt x="644987" y="267137"/>
                  <a:pt x="520167" y="343361"/>
                  <a:pt x="320351" y="342900"/>
                </a:cubicBezTo>
                <a:cubicBezTo>
                  <a:pt x="136593" y="344603"/>
                  <a:pt x="-7815" y="273052"/>
                  <a:pt x="0" y="1714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2B9BB20-D1DA-8141-007B-688117A80FC8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174033" y="3577861"/>
            <a:ext cx="6451288" cy="105388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6">
            <a:extLst>
              <a:ext uri="{FF2B5EF4-FFF2-40B4-BE49-F238E27FC236}">
                <a16:creationId xmlns:a16="http://schemas.microsoft.com/office/drawing/2014/main" id="{9ECC54C7-6591-1A3C-231E-3CA77D919B00}"/>
              </a:ext>
            </a:extLst>
          </p:cNvPr>
          <p:cNvSpPr/>
          <p:nvPr/>
        </p:nvSpPr>
        <p:spPr>
          <a:xfrm>
            <a:off x="1306809" y="3111363"/>
            <a:ext cx="1025844" cy="635274"/>
          </a:xfrm>
          <a:custGeom>
            <a:avLst/>
            <a:gdLst>
              <a:gd name="connsiteX0" fmla="*/ 0 w 1025844"/>
              <a:gd name="connsiteY0" fmla="*/ 317637 h 635274"/>
              <a:gd name="connsiteX1" fmla="*/ 512922 w 1025844"/>
              <a:gd name="connsiteY1" fmla="*/ 0 h 635274"/>
              <a:gd name="connsiteX2" fmla="*/ 1025844 w 1025844"/>
              <a:gd name="connsiteY2" fmla="*/ 317637 h 635274"/>
              <a:gd name="connsiteX3" fmla="*/ 512922 w 1025844"/>
              <a:gd name="connsiteY3" fmla="*/ 635274 h 635274"/>
              <a:gd name="connsiteX4" fmla="*/ 0 w 1025844"/>
              <a:gd name="connsiteY4" fmla="*/ 317637 h 635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5844" h="635274" extrusionOk="0">
                <a:moveTo>
                  <a:pt x="0" y="317637"/>
                </a:moveTo>
                <a:cubicBezTo>
                  <a:pt x="-8308" y="134852"/>
                  <a:pt x="191386" y="-38033"/>
                  <a:pt x="512922" y="0"/>
                </a:cubicBezTo>
                <a:cubicBezTo>
                  <a:pt x="786653" y="34487"/>
                  <a:pt x="1056021" y="128129"/>
                  <a:pt x="1025844" y="317637"/>
                </a:cubicBezTo>
                <a:cubicBezTo>
                  <a:pt x="1079682" y="505608"/>
                  <a:pt x="808666" y="635525"/>
                  <a:pt x="512922" y="635274"/>
                </a:cubicBezTo>
                <a:cubicBezTo>
                  <a:pt x="215203" y="638873"/>
                  <a:pt x="-26167" y="516212"/>
                  <a:pt x="0" y="317637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791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6DE90-27CB-776B-0049-5ABCF3C1B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E1BAB-58E6-729F-E428-8C8B57739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5D2C8F-FAA7-601B-DB35-956C93B02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897" y="2003895"/>
            <a:ext cx="2491956" cy="3802710"/>
          </a:xfrm>
          <a:prstGeom prst="rect">
            <a:avLst/>
          </a:prstGeom>
        </p:spPr>
      </p:pic>
      <p:sp>
        <p:nvSpPr>
          <p:cNvPr id="7" name="Ovál 6">
            <a:extLst>
              <a:ext uri="{FF2B5EF4-FFF2-40B4-BE49-F238E27FC236}">
                <a16:creationId xmlns:a16="http://schemas.microsoft.com/office/drawing/2014/main" id="{0B4A7E7F-4FFC-AE4B-06BA-90CC1DD56843}"/>
              </a:ext>
            </a:extLst>
          </p:cNvPr>
          <p:cNvSpPr/>
          <p:nvPr/>
        </p:nvSpPr>
        <p:spPr>
          <a:xfrm>
            <a:off x="4448175" y="4276724"/>
            <a:ext cx="1968176" cy="359843"/>
          </a:xfrm>
          <a:custGeom>
            <a:avLst/>
            <a:gdLst>
              <a:gd name="connsiteX0" fmla="*/ 0 w 1968176"/>
              <a:gd name="connsiteY0" fmla="*/ 179922 h 359843"/>
              <a:gd name="connsiteX1" fmla="*/ 984088 w 1968176"/>
              <a:gd name="connsiteY1" fmla="*/ 0 h 359843"/>
              <a:gd name="connsiteX2" fmla="*/ 1968176 w 1968176"/>
              <a:gd name="connsiteY2" fmla="*/ 179922 h 359843"/>
              <a:gd name="connsiteX3" fmla="*/ 984088 w 1968176"/>
              <a:gd name="connsiteY3" fmla="*/ 359844 h 359843"/>
              <a:gd name="connsiteX4" fmla="*/ 0 w 1968176"/>
              <a:gd name="connsiteY4" fmla="*/ 179922 h 359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8176" h="359843" extrusionOk="0">
                <a:moveTo>
                  <a:pt x="0" y="179922"/>
                </a:moveTo>
                <a:cubicBezTo>
                  <a:pt x="-32916" y="51398"/>
                  <a:pt x="408226" y="-32175"/>
                  <a:pt x="984088" y="0"/>
                </a:cubicBezTo>
                <a:cubicBezTo>
                  <a:pt x="1522901" y="16917"/>
                  <a:pt x="1987158" y="71696"/>
                  <a:pt x="1968176" y="179922"/>
                </a:cubicBezTo>
                <a:cubicBezTo>
                  <a:pt x="2045036" y="297199"/>
                  <a:pt x="1569328" y="360685"/>
                  <a:pt x="984088" y="359844"/>
                </a:cubicBezTo>
                <a:cubicBezTo>
                  <a:pt x="423913" y="364001"/>
                  <a:pt x="-18283" y="295464"/>
                  <a:pt x="0" y="179922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77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237A2-1AE2-C0C3-8E95-1C7DCAD2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74BCB-53D3-E0C6-A3BC-1615300A7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0CA6F4-571F-1497-BD77-4F97D2530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06" y="638174"/>
            <a:ext cx="3314987" cy="5418290"/>
          </a:xfrm>
          <a:prstGeom prst="rect">
            <a:avLst/>
          </a:prstGeom>
        </p:spPr>
      </p:pic>
      <p:sp>
        <p:nvSpPr>
          <p:cNvPr id="6" name="Ovál 6">
            <a:extLst>
              <a:ext uri="{FF2B5EF4-FFF2-40B4-BE49-F238E27FC236}">
                <a16:creationId xmlns:a16="http://schemas.microsoft.com/office/drawing/2014/main" id="{8ED85304-A493-7E06-5A75-B8B41A25BC45}"/>
              </a:ext>
            </a:extLst>
          </p:cNvPr>
          <p:cNvSpPr/>
          <p:nvPr/>
        </p:nvSpPr>
        <p:spPr>
          <a:xfrm>
            <a:off x="1752599" y="5713564"/>
            <a:ext cx="1657494" cy="342900"/>
          </a:xfrm>
          <a:custGeom>
            <a:avLst/>
            <a:gdLst>
              <a:gd name="connsiteX0" fmla="*/ 0 w 1657494"/>
              <a:gd name="connsiteY0" fmla="*/ 171450 h 342900"/>
              <a:gd name="connsiteX1" fmla="*/ 828747 w 1657494"/>
              <a:gd name="connsiteY1" fmla="*/ 0 h 342900"/>
              <a:gd name="connsiteX2" fmla="*/ 1657494 w 1657494"/>
              <a:gd name="connsiteY2" fmla="*/ 171450 h 342900"/>
              <a:gd name="connsiteX3" fmla="*/ 828747 w 1657494"/>
              <a:gd name="connsiteY3" fmla="*/ 342900 h 342900"/>
              <a:gd name="connsiteX4" fmla="*/ 0 w 1657494"/>
              <a:gd name="connsiteY4" fmla="*/ 17145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494" h="342900" extrusionOk="0">
                <a:moveTo>
                  <a:pt x="0" y="171450"/>
                </a:moveTo>
                <a:cubicBezTo>
                  <a:pt x="-51596" y="31060"/>
                  <a:pt x="344339" y="-26547"/>
                  <a:pt x="828747" y="0"/>
                </a:cubicBezTo>
                <a:cubicBezTo>
                  <a:pt x="1280171" y="22684"/>
                  <a:pt x="1670570" y="70659"/>
                  <a:pt x="1657494" y="171450"/>
                </a:cubicBezTo>
                <a:cubicBezTo>
                  <a:pt x="1673704" y="269916"/>
                  <a:pt x="1337447" y="343928"/>
                  <a:pt x="828747" y="342900"/>
                </a:cubicBezTo>
                <a:cubicBezTo>
                  <a:pt x="364210" y="344603"/>
                  <a:pt x="-7815" y="273052"/>
                  <a:pt x="0" y="1714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014871E-215A-ACF2-C5F2-E5755A5B8D5E}"/>
              </a:ext>
            </a:extLst>
          </p:cNvPr>
          <p:cNvSpPr/>
          <p:nvPr/>
        </p:nvSpPr>
        <p:spPr>
          <a:xfrm>
            <a:off x="0" y="3829844"/>
            <a:ext cx="1657494" cy="342900"/>
          </a:xfrm>
          <a:custGeom>
            <a:avLst/>
            <a:gdLst>
              <a:gd name="connsiteX0" fmla="*/ 0 w 1657494"/>
              <a:gd name="connsiteY0" fmla="*/ 171450 h 342900"/>
              <a:gd name="connsiteX1" fmla="*/ 828747 w 1657494"/>
              <a:gd name="connsiteY1" fmla="*/ 0 h 342900"/>
              <a:gd name="connsiteX2" fmla="*/ 1657494 w 1657494"/>
              <a:gd name="connsiteY2" fmla="*/ 171450 h 342900"/>
              <a:gd name="connsiteX3" fmla="*/ 828747 w 1657494"/>
              <a:gd name="connsiteY3" fmla="*/ 342900 h 342900"/>
              <a:gd name="connsiteX4" fmla="*/ 0 w 1657494"/>
              <a:gd name="connsiteY4" fmla="*/ 17145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57494" h="342900" extrusionOk="0">
                <a:moveTo>
                  <a:pt x="0" y="171450"/>
                </a:moveTo>
                <a:cubicBezTo>
                  <a:pt x="-51596" y="31060"/>
                  <a:pt x="344339" y="-26547"/>
                  <a:pt x="828747" y="0"/>
                </a:cubicBezTo>
                <a:cubicBezTo>
                  <a:pt x="1280171" y="22684"/>
                  <a:pt x="1670570" y="70659"/>
                  <a:pt x="1657494" y="171450"/>
                </a:cubicBezTo>
                <a:cubicBezTo>
                  <a:pt x="1673704" y="269916"/>
                  <a:pt x="1337447" y="343928"/>
                  <a:pt x="828747" y="342900"/>
                </a:cubicBezTo>
                <a:cubicBezTo>
                  <a:pt x="364210" y="344603"/>
                  <a:pt x="-7815" y="273052"/>
                  <a:pt x="0" y="171450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6">
            <a:extLst>
              <a:ext uri="{FF2B5EF4-FFF2-40B4-BE49-F238E27FC236}">
                <a16:creationId xmlns:a16="http://schemas.microsoft.com/office/drawing/2014/main" id="{9BA806EC-D7BE-6212-5A44-82C58C724E99}"/>
              </a:ext>
            </a:extLst>
          </p:cNvPr>
          <p:cNvSpPr/>
          <p:nvPr/>
        </p:nvSpPr>
        <p:spPr>
          <a:xfrm>
            <a:off x="-171450" y="638174"/>
            <a:ext cx="1076325" cy="732632"/>
          </a:xfrm>
          <a:custGeom>
            <a:avLst/>
            <a:gdLst>
              <a:gd name="connsiteX0" fmla="*/ 0 w 1076325"/>
              <a:gd name="connsiteY0" fmla="*/ 366316 h 732632"/>
              <a:gd name="connsiteX1" fmla="*/ 538163 w 1076325"/>
              <a:gd name="connsiteY1" fmla="*/ 0 h 732632"/>
              <a:gd name="connsiteX2" fmla="*/ 1076326 w 1076325"/>
              <a:gd name="connsiteY2" fmla="*/ 366316 h 732632"/>
              <a:gd name="connsiteX3" fmla="*/ 538163 w 1076325"/>
              <a:gd name="connsiteY3" fmla="*/ 732632 h 732632"/>
              <a:gd name="connsiteX4" fmla="*/ 0 w 1076325"/>
              <a:gd name="connsiteY4" fmla="*/ 366316 h 73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6325" h="732632" extrusionOk="0">
                <a:moveTo>
                  <a:pt x="0" y="366316"/>
                </a:moveTo>
                <a:cubicBezTo>
                  <a:pt x="-10642" y="154579"/>
                  <a:pt x="227140" y="-13723"/>
                  <a:pt x="538163" y="0"/>
                </a:cubicBezTo>
                <a:cubicBezTo>
                  <a:pt x="822339" y="47113"/>
                  <a:pt x="1107319" y="149542"/>
                  <a:pt x="1076326" y="366316"/>
                </a:cubicBezTo>
                <a:cubicBezTo>
                  <a:pt x="1105956" y="575531"/>
                  <a:pt x="884229" y="733616"/>
                  <a:pt x="538163" y="732632"/>
                </a:cubicBezTo>
                <a:cubicBezTo>
                  <a:pt x="232249" y="734799"/>
                  <a:pt x="-27109" y="592608"/>
                  <a:pt x="0" y="366316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1A263ED-415B-8B43-4415-543526575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440" y="828691"/>
            <a:ext cx="2423370" cy="5227773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95086C0-9BCC-CE01-9954-8D5DD09AE22A}"/>
              </a:ext>
            </a:extLst>
          </p:cNvPr>
          <p:cNvCxnSpPr>
            <a:cxnSpLocks/>
          </p:cNvCxnSpPr>
          <p:nvPr/>
        </p:nvCxnSpPr>
        <p:spPr>
          <a:xfrm>
            <a:off x="3410093" y="3645803"/>
            <a:ext cx="2276332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3949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6BBC2-EDBF-9592-A3D5-E2708E2A4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7E838-2E7B-0789-4EE8-7A0A31D84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669D91-55B2-8138-E097-E8E2B61CE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272" y="277857"/>
            <a:ext cx="6881456" cy="6302286"/>
          </a:xfrm>
          <a:prstGeom prst="rect">
            <a:avLst/>
          </a:prstGeom>
        </p:spPr>
      </p:pic>
      <p:sp>
        <p:nvSpPr>
          <p:cNvPr id="6" name="Ovál 6">
            <a:extLst>
              <a:ext uri="{FF2B5EF4-FFF2-40B4-BE49-F238E27FC236}">
                <a16:creationId xmlns:a16="http://schemas.microsoft.com/office/drawing/2014/main" id="{82E60FD9-D57E-CA11-CAE6-C43AA2F22791}"/>
              </a:ext>
            </a:extLst>
          </p:cNvPr>
          <p:cNvSpPr/>
          <p:nvPr/>
        </p:nvSpPr>
        <p:spPr>
          <a:xfrm>
            <a:off x="8181975" y="379412"/>
            <a:ext cx="847725" cy="732632"/>
          </a:xfrm>
          <a:custGeom>
            <a:avLst/>
            <a:gdLst>
              <a:gd name="connsiteX0" fmla="*/ 0 w 847725"/>
              <a:gd name="connsiteY0" fmla="*/ 366316 h 732632"/>
              <a:gd name="connsiteX1" fmla="*/ 423863 w 847725"/>
              <a:gd name="connsiteY1" fmla="*/ 0 h 732632"/>
              <a:gd name="connsiteX2" fmla="*/ 847726 w 847725"/>
              <a:gd name="connsiteY2" fmla="*/ 366316 h 732632"/>
              <a:gd name="connsiteX3" fmla="*/ 423863 w 847725"/>
              <a:gd name="connsiteY3" fmla="*/ 732632 h 732632"/>
              <a:gd name="connsiteX4" fmla="*/ 0 w 847725"/>
              <a:gd name="connsiteY4" fmla="*/ 366316 h 732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7725" h="732632" extrusionOk="0">
                <a:moveTo>
                  <a:pt x="0" y="366316"/>
                </a:moveTo>
                <a:cubicBezTo>
                  <a:pt x="-26692" y="140363"/>
                  <a:pt x="178794" y="-10912"/>
                  <a:pt x="423863" y="0"/>
                </a:cubicBezTo>
                <a:cubicBezTo>
                  <a:pt x="644913" y="47113"/>
                  <a:pt x="878719" y="149542"/>
                  <a:pt x="847726" y="366316"/>
                </a:cubicBezTo>
                <a:cubicBezTo>
                  <a:pt x="874965" y="574974"/>
                  <a:pt x="694326" y="733365"/>
                  <a:pt x="423863" y="732632"/>
                </a:cubicBezTo>
                <a:cubicBezTo>
                  <a:pt x="181075" y="734799"/>
                  <a:pt x="-27109" y="592608"/>
                  <a:pt x="0" y="366316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E095BF4F-6685-2295-21B4-FB690DBA7817}"/>
              </a:ext>
            </a:extLst>
          </p:cNvPr>
          <p:cNvSpPr/>
          <p:nvPr/>
        </p:nvSpPr>
        <p:spPr>
          <a:xfrm>
            <a:off x="3228975" y="3695700"/>
            <a:ext cx="1076325" cy="323850"/>
          </a:xfrm>
          <a:custGeom>
            <a:avLst/>
            <a:gdLst>
              <a:gd name="connsiteX0" fmla="*/ 0 w 1076325"/>
              <a:gd name="connsiteY0" fmla="*/ 161925 h 323850"/>
              <a:gd name="connsiteX1" fmla="*/ 538163 w 1076325"/>
              <a:gd name="connsiteY1" fmla="*/ 0 h 323850"/>
              <a:gd name="connsiteX2" fmla="*/ 1076326 w 1076325"/>
              <a:gd name="connsiteY2" fmla="*/ 161925 h 323850"/>
              <a:gd name="connsiteX3" fmla="*/ 538163 w 1076325"/>
              <a:gd name="connsiteY3" fmla="*/ 323850 h 323850"/>
              <a:gd name="connsiteX4" fmla="*/ 0 w 1076325"/>
              <a:gd name="connsiteY4" fmla="*/ 161925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6325" h="323850" extrusionOk="0">
                <a:moveTo>
                  <a:pt x="0" y="161925"/>
                </a:moveTo>
                <a:cubicBezTo>
                  <a:pt x="-24694" y="50624"/>
                  <a:pt x="207295" y="-33452"/>
                  <a:pt x="538163" y="0"/>
                </a:cubicBezTo>
                <a:cubicBezTo>
                  <a:pt x="831148" y="15291"/>
                  <a:pt x="1086966" y="67531"/>
                  <a:pt x="1076326" y="161925"/>
                </a:cubicBezTo>
                <a:cubicBezTo>
                  <a:pt x="1123926" y="262445"/>
                  <a:pt x="876666" y="324682"/>
                  <a:pt x="538163" y="323850"/>
                </a:cubicBezTo>
                <a:cubicBezTo>
                  <a:pt x="222652" y="328409"/>
                  <a:pt x="-11044" y="261124"/>
                  <a:pt x="0" y="161925"/>
                </a:cubicBezTo>
                <a:close/>
              </a:path>
            </a:pathLst>
          </a:custGeom>
          <a:noFill/>
          <a:ln w="5715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3224011299">
                  <a:prstGeom prst="ellipse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5968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7A9BD-0CA4-EC1D-2682-F888B46A0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relationship between European regions (variable </a:t>
            </a:r>
            <a:r>
              <a:rPr lang="en-US" dirty="0" err="1"/>
              <a:t>eastwest</a:t>
            </a:r>
            <a:r>
              <a:rPr lang="en-US" dirty="0"/>
              <a:t>) and distribution of parties on left-right axis</a:t>
            </a:r>
            <a:endParaRPr lang="cs-CZ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5E653FA-6FD6-0B5E-32AE-692B8852FC6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08" y="4031585"/>
            <a:ext cx="4988501" cy="2826415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FC27A5-055A-88FD-6ACD-AF66D9B97E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4481" y="1825625"/>
            <a:ext cx="4336540" cy="50323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3B0134E-20A7-2FE2-7462-CFBBF9801B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776" y="1692042"/>
            <a:ext cx="4770533" cy="23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58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7F55F-CEDC-AF5F-041C-226AEAF3E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F70A119-96C3-B6E1-C027-9D6D66CD52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8837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9160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D8E4-E531-180F-55F3-6C1EFC210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821093"/>
          </a:xfrm>
        </p:spPr>
        <p:txBody>
          <a:bodyPr/>
          <a:lstStyle/>
          <a:p>
            <a:r>
              <a:rPr lang="en-US" dirty="0"/>
              <a:t>Show the relationship between </a:t>
            </a:r>
            <a:r>
              <a:rPr lang="en-US" dirty="0" err="1"/>
              <a:t>lrecon</a:t>
            </a:r>
            <a:r>
              <a:rPr lang="en-US" dirty="0"/>
              <a:t> and </a:t>
            </a:r>
            <a:r>
              <a:rPr lang="en-US" dirty="0" err="1"/>
              <a:t>galtan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6A4ADF-957C-18EB-56D8-966E234DF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43EB8B0-F7C9-B9CE-8342-8A1C5F50D4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230246"/>
              </p:ext>
            </p:extLst>
          </p:nvPr>
        </p:nvGraphicFramePr>
        <p:xfrm>
          <a:off x="6385099" y="980634"/>
          <a:ext cx="5283265" cy="3185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2A2D3E8-1E78-37AC-F428-8E9AE7F88A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81037"/>
            <a:ext cx="5806903" cy="36445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4FDD903-B1BF-3D10-A522-E8699A3F2C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819" y="4245429"/>
            <a:ext cx="4225374" cy="25435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7A87507-AE28-75A9-9FBC-A93D6960B1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3193" y="4325611"/>
            <a:ext cx="4359161" cy="253239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1F1F4E-D55D-1E78-94A7-F4B682B7C4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3906" y="4422710"/>
            <a:ext cx="3450934" cy="2243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11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40FE0-B32D-D8BC-9F97-E4CABA5B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733AAFF-620A-785F-5D51-16B447ECA3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256" y="1469364"/>
            <a:ext cx="4711319" cy="3443122"/>
          </a:xfrm>
        </p:spPr>
      </p:pic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6932F4-D3AB-2057-8DD7-828DD66A23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161068"/>
              </p:ext>
            </p:extLst>
          </p:nvPr>
        </p:nvGraphicFramePr>
        <p:xfrm>
          <a:off x="6229350" y="1690688"/>
          <a:ext cx="5610225" cy="333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148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6434-80BB-9E01-0601-4E6F652DD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BABE2-BAE0-0E65-63AE-7C4859AEE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866654-2783-4E0C-AB4C-3D4856F09C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3849" y="2209800"/>
            <a:ext cx="5606744" cy="34480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94DF2E-A660-28A4-00F0-393BFB46D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171" y="1821785"/>
            <a:ext cx="5217585" cy="383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70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0F170-55E3-784B-8229-8F3E3708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3CFFA-AEAB-2BBD-B1C7-B9DF2DD28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Continuity</a:t>
            </a:r>
            <a:r>
              <a:rPr lang="cs-CZ" dirty="0"/>
              <a:t>  - </a:t>
            </a:r>
            <a:r>
              <a:rPr lang="cs-CZ" dirty="0" err="1"/>
              <a:t>temperature</a:t>
            </a:r>
            <a:r>
              <a:rPr lang="cs-CZ" dirty="0"/>
              <a:t>, party support</a:t>
            </a:r>
          </a:p>
          <a:p>
            <a:r>
              <a:rPr lang="cs-CZ" dirty="0" err="1"/>
              <a:t>Discontuinity</a:t>
            </a:r>
            <a:r>
              <a:rPr lang="cs-CZ" dirty="0"/>
              <a:t> – </a:t>
            </a:r>
            <a:r>
              <a:rPr lang="cs-CZ" dirty="0" err="1"/>
              <a:t>elections</a:t>
            </a:r>
            <a:endParaRPr lang="cs-CZ" dirty="0"/>
          </a:p>
          <a:p>
            <a:endParaRPr lang="cs-CZ" dirty="0"/>
          </a:p>
          <a:p>
            <a:r>
              <a:rPr lang="cs-CZ" dirty="0"/>
              <a:t>Data: </a:t>
            </a:r>
            <a:r>
              <a:rPr lang="cs-CZ" dirty="0" err="1"/>
              <a:t>Annualy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, </a:t>
            </a:r>
            <a:r>
              <a:rPr lang="cs-CZ" dirty="0" err="1"/>
              <a:t>daily</a:t>
            </a:r>
            <a:r>
              <a:rPr lang="cs-CZ" dirty="0"/>
              <a:t>, (</a:t>
            </a:r>
            <a:r>
              <a:rPr lang="cs-CZ" dirty="0" err="1"/>
              <a:t>hours</a:t>
            </a:r>
            <a:r>
              <a:rPr lang="cs-CZ" dirty="0"/>
              <a:t>, </a:t>
            </a:r>
            <a:r>
              <a:rPr lang="cs-CZ" dirty="0" err="1"/>
              <a:t>minutes</a:t>
            </a:r>
            <a:r>
              <a:rPr lang="cs-CZ" dirty="0"/>
              <a:t>, </a:t>
            </a:r>
            <a:r>
              <a:rPr lang="cs-CZ" dirty="0" err="1"/>
              <a:t>seconds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Iregular</a:t>
            </a:r>
            <a:r>
              <a:rPr lang="cs-CZ" dirty="0"/>
              <a:t>: </a:t>
            </a:r>
            <a:r>
              <a:rPr lang="cs-CZ" dirty="0" err="1"/>
              <a:t>elections</a:t>
            </a:r>
            <a:r>
              <a:rPr lang="cs-CZ" dirty="0"/>
              <a:t>, </a:t>
            </a:r>
            <a:r>
              <a:rPr lang="cs-CZ" dirty="0" err="1"/>
              <a:t>exams</a:t>
            </a:r>
            <a:r>
              <a:rPr lang="cs-CZ" dirty="0"/>
              <a:t>, </a:t>
            </a:r>
            <a:r>
              <a:rPr lang="cs-CZ" dirty="0" err="1"/>
              <a:t>conflicts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Easy</a:t>
            </a:r>
            <a:r>
              <a:rPr lang="cs-CZ" dirty="0"/>
              <a:t> to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spurios</a:t>
            </a:r>
            <a:r>
              <a:rPr lang="cs-CZ" dirty="0"/>
              <a:t> </a:t>
            </a:r>
            <a:r>
              <a:rPr lang="cs-CZ" dirty="0" err="1"/>
              <a:t>correlation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788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1E07E-418F-A3BB-3119-12E16D00A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Three</a:t>
            </a:r>
            <a:r>
              <a:rPr lang="cs-CZ" dirty="0"/>
              <a:t> </a:t>
            </a:r>
            <a:r>
              <a:rPr lang="cs-CZ" dirty="0" err="1"/>
              <a:t>elements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Time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42194-626A-F44E-7486-362B140DA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Trend – </a:t>
            </a:r>
            <a:r>
              <a:rPr lang="cs-CZ" dirty="0" err="1"/>
              <a:t>the</a:t>
            </a:r>
            <a:r>
              <a:rPr lang="cs-CZ" dirty="0"/>
              <a:t> overal </a:t>
            </a:r>
            <a:r>
              <a:rPr lang="cs-CZ" dirty="0" err="1"/>
              <a:t>direction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evolution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Global</a:t>
            </a:r>
            <a:r>
              <a:rPr lang="cs-CZ" dirty="0"/>
              <a:t> </a:t>
            </a:r>
            <a:r>
              <a:rPr lang="cs-CZ" dirty="0" err="1"/>
              <a:t>warming</a:t>
            </a:r>
            <a:r>
              <a:rPr lang="cs-CZ" dirty="0"/>
              <a:t>, </a:t>
            </a:r>
            <a:r>
              <a:rPr lang="cs-CZ" dirty="0" err="1"/>
              <a:t>increasing</a:t>
            </a:r>
            <a:r>
              <a:rPr lang="cs-CZ" dirty="0"/>
              <a:t> </a:t>
            </a:r>
            <a:r>
              <a:rPr lang="cs-CZ" dirty="0" err="1"/>
              <a:t>prices</a:t>
            </a:r>
            <a:endParaRPr lang="cs-CZ" dirty="0"/>
          </a:p>
          <a:p>
            <a:r>
              <a:rPr lang="cs-CZ" dirty="0" err="1"/>
              <a:t>Seasonality</a:t>
            </a:r>
            <a:r>
              <a:rPr lang="cs-CZ" dirty="0"/>
              <a:t> – </a:t>
            </a:r>
            <a:r>
              <a:rPr lang="cs-CZ" dirty="0" err="1"/>
              <a:t>regular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data</a:t>
            </a:r>
          </a:p>
          <a:p>
            <a:pPr lvl="1"/>
            <a:r>
              <a:rPr lang="cs-CZ" dirty="0" err="1"/>
              <a:t>Wheather</a:t>
            </a:r>
            <a:r>
              <a:rPr lang="cs-CZ" dirty="0"/>
              <a:t>, </a:t>
            </a:r>
            <a:r>
              <a:rPr lang="cs-CZ" dirty="0" err="1"/>
              <a:t>unemployment</a:t>
            </a:r>
            <a:r>
              <a:rPr lang="cs-CZ" dirty="0"/>
              <a:t>,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day</a:t>
            </a:r>
            <a:endParaRPr lang="cs-CZ" dirty="0"/>
          </a:p>
          <a:p>
            <a:r>
              <a:rPr lang="cs-CZ" dirty="0" err="1"/>
              <a:t>White</a:t>
            </a:r>
            <a:r>
              <a:rPr lang="cs-CZ" dirty="0"/>
              <a:t> </a:t>
            </a:r>
            <a:r>
              <a:rPr lang="cs-CZ" dirty="0" err="1"/>
              <a:t>noise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709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E9550-3B0A-EA8D-D2FF-53D5639EE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41DCA-A14A-75D4-E4FF-BEE3D6FA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most </a:t>
            </a:r>
            <a:r>
              <a:rPr lang="cs-CZ" dirty="0" err="1"/>
              <a:t>important</a:t>
            </a:r>
            <a:r>
              <a:rPr lang="cs-CZ" dirty="0"/>
              <a:t> </a:t>
            </a:r>
            <a:r>
              <a:rPr lang="cs-CZ" dirty="0" err="1"/>
              <a:t>things</a:t>
            </a:r>
            <a:endParaRPr lang="cs-CZ" dirty="0"/>
          </a:p>
          <a:p>
            <a:r>
              <a:rPr lang="cs-CZ" dirty="0" err="1"/>
              <a:t>Allows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 to </a:t>
            </a:r>
            <a:r>
              <a:rPr lang="cs-CZ" dirty="0" err="1"/>
              <a:t>say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happening</a:t>
            </a:r>
          </a:p>
          <a:p>
            <a:r>
              <a:rPr lang="cs-CZ" dirty="0" err="1"/>
              <a:t>Forecast</a:t>
            </a:r>
            <a:r>
              <a:rPr lang="cs-CZ" dirty="0"/>
              <a:t> (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cautius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)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 </a:t>
            </a:r>
            <a:r>
              <a:rPr lang="cs-CZ" dirty="0" err="1"/>
              <a:t>spurious</a:t>
            </a:r>
            <a:r>
              <a:rPr lang="cs-CZ" dirty="0"/>
              <a:t> </a:t>
            </a:r>
            <a:r>
              <a:rPr lang="cs-CZ" dirty="0" err="1"/>
              <a:t>correlation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61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196</Words>
  <Application>Microsoft Office PowerPoint</Application>
  <PresentationFormat>Widescreen</PresentationFormat>
  <Paragraphs>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Vizualization of Time Data</vt:lpstr>
      <vt:lpstr>relationship between European regions (variable eastwest) and distribution of parties on left-right axis</vt:lpstr>
      <vt:lpstr>PowerPoint Presentation</vt:lpstr>
      <vt:lpstr>Show the relationship between lrecon and galtan</vt:lpstr>
      <vt:lpstr>PowerPoint Presentation</vt:lpstr>
      <vt:lpstr>PowerPoint Presentation</vt:lpstr>
      <vt:lpstr>PowerPoint Presentation</vt:lpstr>
      <vt:lpstr>Three elements of Time Data</vt:lpstr>
      <vt:lpstr>Trend </vt:lpstr>
      <vt:lpstr>Seasonality</vt:lpstr>
      <vt:lpstr>White noise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Vizualization of Time Data</dc:title>
  <dc:creator>Petr Voda</dc:creator>
  <cp:lastModifiedBy>Petr Voda</cp:lastModifiedBy>
  <cp:revision>2</cp:revision>
  <dcterms:created xsi:type="dcterms:W3CDTF">2023-11-08T06:42:15Z</dcterms:created>
  <dcterms:modified xsi:type="dcterms:W3CDTF">2023-11-08T11:01:00Z</dcterms:modified>
</cp:coreProperties>
</file>