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charts/chartEx1.xml" ContentType="application/vnd.ms-office.chartex+xml"/>
  <Override PartName="/ppt/charts/style1.xml" ContentType="application/vnd.ms-office.chartstyle+xml"/>
  <Override PartName="/ppt/charts/colors1.xml" ContentType="application/vnd.ms-office.chartcolorstyle+xml"/>
  <Override PartName="/ppt/charts/chartEx2.xml" ContentType="application/vnd.ms-office.chartex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2" r:id="rId3"/>
    <p:sldId id="273" r:id="rId4"/>
    <p:sldId id="274" r:id="rId5"/>
    <p:sldId id="275" r:id="rId6"/>
    <p:sldId id="276" r:id="rId7"/>
    <p:sldId id="280" r:id="rId8"/>
    <p:sldId id="271" r:id="rId9"/>
    <p:sldId id="278" r:id="rId10"/>
    <p:sldId id="281" r:id="rId11"/>
    <p:sldId id="282" r:id="rId12"/>
    <p:sldId id="283" r:id="rId13"/>
    <p:sldId id="279" r:id="rId14"/>
    <p:sldId id="258" r:id="rId15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>
        <p:scale>
          <a:sx n="100" d="100"/>
          <a:sy n="100" d="100"/>
        </p:scale>
        <p:origin x="-29" y="-8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Ex1.xml.rels><?xml version="1.0" encoding="UTF-8" standalone="yes"?>
<Relationships xmlns="http://schemas.openxmlformats.org/package/2006/relationships"><Relationship Id="rId3" Type="http://schemas.microsoft.com/office/2011/relationships/chartColorStyle" Target="colors1.xml"/><Relationship Id="rId2" Type="http://schemas.microsoft.com/office/2011/relationships/chartStyle" Target="style1.xml"/><Relationship Id="rId1" Type="http://schemas.openxmlformats.org/officeDocument/2006/relationships/oleObject" Target="file:///C:\Users\petrh\Documents\politologie\vyuka\vizualizace\titanic.csv" TargetMode="External"/></Relationships>
</file>

<file path=ppt/charts/_rels/chartEx2.xml.rels><?xml version="1.0" encoding="UTF-8" standalone="yes"?>
<Relationships xmlns="http://schemas.openxmlformats.org/package/2006/relationships"><Relationship Id="rId3" Type="http://schemas.microsoft.com/office/2011/relationships/chartColorStyle" Target="colors2.xml"/><Relationship Id="rId2" Type="http://schemas.microsoft.com/office/2011/relationships/chartStyle" Target="style2.xml"/><Relationship Id="rId1" Type="http://schemas.openxmlformats.org/officeDocument/2006/relationships/oleObject" Target="file:///C:\Users\petrh\AppData\Roaming\Microsoft\Excel\titanic%20(version%201).xlsb" TargetMode="External"/></Relationships>
</file>

<file path=ppt/charts/chartEx1.xml><?xml version="1.0" encoding="utf-8"?>
<cx:chartSpace xmlns:a="http://schemas.openxmlformats.org/drawingml/2006/main" xmlns:r="http://schemas.openxmlformats.org/officeDocument/2006/relationships" xmlns:cx="http://schemas.microsoft.com/office/drawing/2014/chartex">
  <cx:chartData>
    <cx:externalData r:id="rId1" cx:autoUpdate="0"/>
    <cx:data id="0">
      <cx:numDim type="val">
        <cx:f>titanic!$F$2:$F$892</cx:f>
        <cx:lvl ptCount="891" formatCode="Všeobecný">
          <cx:pt idx="0">38</cx:pt>
          <cx:pt idx="1">14</cx:pt>
          <cx:pt idx="4">40</cx:pt>
          <cx:pt idx="6">28</cx:pt>
          <cx:pt idx="8">14</cx:pt>
          <cx:pt idx="10">3</cx:pt>
          <cx:pt idx="12">49</cx:pt>
          <cx:pt idx="13">65</cx:pt>
          <cx:pt idx="14">28.5</cx:pt>
          <cx:pt idx="15">22</cx:pt>
          <cx:pt idx="18">26</cx:pt>
          <cx:pt idx="19">71</cx:pt>
          <cx:pt idx="20">23</cx:pt>
          <cx:pt idx="21">14.5</cx:pt>
          <cx:pt idx="22">17</cx:pt>
          <cx:pt idx="23">24</cx:pt>
          <cx:pt idx="24">32.5</cx:pt>
          <cx:pt idx="25">12</cx:pt>
          <cx:pt idx="27">33</cx:pt>
          <cx:pt idx="28">23</cx:pt>
          <cx:pt idx="29">24</cx:pt>
          <cx:pt idx="31">51</cx:pt>
          <cx:pt idx="32">56</cx:pt>
          <cx:pt idx="33">50</cx:pt>
          <cx:pt idx="35">44</cx:pt>
          <cx:pt idx="36">58</cx:pt>
          <cx:pt idx="37">45.5</cx:pt>
          <cx:pt idx="38">26</cx:pt>
          <cx:pt idx="39">40</cx:pt>
          <cx:pt idx="40">31</cx:pt>
          <cx:pt idx="41">32</cx:pt>
          <cx:pt idx="43">30</cx:pt>
          <cx:pt idx="44">29</cx:pt>
          <cx:pt idx="46">35</cx:pt>
          <cx:pt idx="47">37</cx:pt>
          <cx:pt idx="48">33</cx:pt>
          <cx:pt idx="49">19</cx:pt>
          <cx:pt idx="50">36</cx:pt>
          <cx:pt idx="52">23.5</cx:pt>
          <cx:pt idx="53">50</cx:pt>
          <cx:pt idx="55">17</cx:pt>
          <cx:pt idx="56">30</cx:pt>
          <cx:pt idx="57">30</cx:pt>
          <cx:pt idx="58">24</cx:pt>
          <cx:pt idx="59">18</cx:pt>
          <cx:pt idx="60">40</cx:pt>
          <cx:pt idx="61">36</cx:pt>
          <cx:pt idx="62">16</cx:pt>
          <cx:pt idx="63">41</cx:pt>
          <cx:pt idx="64">15</cx:pt>
          <cx:pt idx="66">29</cx:pt>
          <cx:pt idx="67">45</cx:pt>
          <cx:pt idx="68">60</cx:pt>
          <cx:pt idx="70">24</cx:pt>
          <cx:pt idx="71">25</cx:pt>
          <cx:pt idx="72">22</cx:pt>
          <cx:pt idx="74">27</cx:pt>
          <cx:pt idx="75">20</cx:pt>
          <cx:pt idx="76">42</cx:pt>
          <cx:pt idx="77">1</cx:pt>
          <cx:pt idx="78">17</cx:pt>
          <cx:pt idx="79">23</cx:pt>
          <cx:pt idx="81">5</cx:pt>
          <cx:pt idx="82">30</cx:pt>
          <cx:pt idx="83">49</cx:pt>
          <cx:pt idx="84">29</cx:pt>
          <cx:pt idx="85">0.75</cx:pt>
          <cx:pt idx="86">23</cx:pt>
          <cx:pt idx="87">25</cx:pt>
          <cx:pt idx="88">58</cx:pt>
          <cx:pt idx="89">71</cx:pt>
          <cx:pt idx="91">54</cx:pt>
          <cx:pt idx="92">18</cx:pt>
          <cx:pt idx="93">54</cx:pt>
          <cx:pt idx="95">44</cx:pt>
          <cx:pt idx="98">17</cx:pt>
          <cx:pt idx="100">30</cx:pt>
          <cx:pt idx="101">22</cx:pt>
          <cx:pt idx="102">50</cx:pt>
          <cx:pt idx="104">17</cx:pt>
          <cx:pt idx="105">22</cx:pt>
          <cx:pt idx="106">48</cx:pt>
          <cx:pt idx="110">39</cx:pt>
          <cx:pt idx="111">36</cx:pt>
          <cx:pt idx="113">60</cx:pt>
          <cx:pt idx="114">52</cx:pt>
          <cx:pt idx="116">49</cx:pt>
          <cx:pt idx="117">35</cx:pt>
          <cx:pt idx="118">22</cx:pt>
          <cx:pt idx="119">27</cx:pt>
          <cx:pt idx="120">20</cx:pt>
          <cx:pt idx="121">32</cx:pt>
          <cx:pt idx="122">24</cx:pt>
          <cx:pt idx="123">0.75</cx:pt>
          <cx:pt idx="124">48</cx:pt>
          <cx:pt idx="125">56</cx:pt>
          <cx:pt idx="126">58</cx:pt>
          <cx:pt idx="127">40</cx:pt>
          <cx:pt idx="128">36</cx:pt>
          <cx:pt idx="129">27</cx:pt>
          <cx:pt idx="130">25</cx:pt>
          <cx:pt idx="131">4</cx:pt>
          <cx:pt idx="132">25</cx:pt>
          <cx:pt idx="133">49</cx:pt>
          <cx:pt idx="134">18</cx:pt>
          <cx:pt idx="135">18</cx:pt>
          <cx:pt idx="137">24</cx:pt>
          <cx:pt idx="138">38</cx:pt>
          <cx:pt idx="139">11</cx:pt>
          <cx:pt idx="140">35</cx:pt>
          <cx:pt idx="141">21</cx:pt>
          <cx:pt idx="142">20</cx:pt>
          <cx:pt idx="145">13</cx:pt>
          <cx:pt idx="146">46</cx:pt>
          <cx:pt idx="148">30</cx:pt>
          <cx:pt idx="149">0.41999999999999998</cx:pt>
          <cx:pt idx="150">31</cx:pt>
          <cx:pt idx="151">1</cx:pt>
          <cx:pt idx="152">15</cx:pt>
          <cx:pt idx="154">39</cx:pt>
          <cx:pt idx="156">30</cx:pt>
          <cx:pt idx="157">34.5</cx:pt>
          <cx:pt idx="158">35</cx:pt>
          <cx:pt idx="160">9</cx:pt>
          <cx:pt idx="161">24</cx:pt>
          <cx:pt idx="163">27</cx:pt>
          <cx:pt idx="164">28</cx:pt>
          <cx:pt idx="165">15</cx:pt>
          <cx:pt idx="166">56</cx:pt>
          <cx:pt idx="167">26</cx:pt>
          <cx:pt idx="169">2</cx:pt>
          <cx:pt idx="170">15</cx:pt>
          <cx:pt idx="173">19</cx:pt>
          <cx:pt idx="178">70.5</cx:pt>
          <cx:pt idx="180">19</cx:pt>
          <cx:pt idx="181">16</cx:pt>
          <cx:pt idx="182">4</cx:pt>
          <cx:pt idx="184">40</cx:pt>
          <cx:pt idx="187">16</cx:pt>
          <cx:pt idx="190">44</cx:pt>
          <cx:pt idx="194">7</cx:pt>
          <cx:pt idx="195">65</cx:pt>
          <cx:pt idx="196">22</cx:pt>
          <cx:pt idx="200">30</cx:pt>
          <cx:pt idx="208">33</cx:pt>
          <cx:pt idx="209">21</cx:pt>
          <cx:pt idx="213">21</cx:pt>
          <cx:pt idx="215">29</cx:pt>
          <cx:pt idx="217">40.5</cx:pt>
          <cx:pt idx="224">57</cx:pt>
          <cx:pt idx="227">18</cx:pt>
          <cx:pt idx="228">32</cx:pt>
          <cx:pt idx="231">25</cx:pt>
          <cx:pt idx="234">31</cx:pt>
          <cx:pt idx="235">30.5</cx:pt>
          <cx:pt idx="239">8</cx:pt>
          <cx:pt idx="243">39</cx:pt>
          <cx:pt idx="244">32</cx:pt>
          <cx:pt idx="245">22</cx:pt>
          <cx:pt idx="246">26</cx:pt>
          <cx:pt idx="247">35</cx:pt>
          <cx:pt idx="248">35</cx:pt>
          <cx:pt idx="249">54</cx:pt>
          <cx:pt idx="250">2</cx:pt>
          <cx:pt idx="251">27</cx:pt>
          <cx:pt idx="252">4</cx:pt>
          <cx:pt idx="253">58</cx:pt>
          <cx:pt idx="254">20</cx:pt>
          <cx:pt idx="255">39</cx:pt>
          <cx:pt idx="256">14</cx:pt>
          <cx:pt idx="257">55</cx:pt>
          <cx:pt idx="259">31</cx:pt>
          <cx:pt idx="260">35</cx:pt>
          <cx:pt idx="261">34</cx:pt>
          <cx:pt idx="262">28</cx:pt>
          <cx:pt idx="263">8</cx:pt>
          <cx:pt idx="264">38</cx:pt>
          <cx:pt idx="265">19</cx:pt>
          <cx:pt idx="267">66</cx:pt>
          <cx:pt idx="268">42</cx:pt>
          <cx:pt idx="269">21</cx:pt>
          <cx:pt idx="270">18</cx:pt>
          <cx:pt idx="271">40</cx:pt>
          <cx:pt idx="272">27</cx:pt>
          <cx:pt idx="274">18</cx:pt>
          <cx:pt idx="275">7</cx:pt>
          <cx:pt idx="276">21</cx:pt>
          <cx:pt idx="277">29</cx:pt>
          <cx:pt idx="279">21</cx:pt>
          <cx:pt idx="280">5</cx:pt>
          <cx:pt idx="281">11</cx:pt>
          <cx:pt idx="282">45</cx:pt>
          <cx:pt idx="283">4</cx:pt>
          <cx:pt idx="284">29</cx:pt>
          <cx:pt idx="285">19</cx:pt>
          <cx:pt idx="286">17</cx:pt>
          <cx:pt idx="287">26</cx:pt>
          <cx:pt idx="288">32</cx:pt>
          <cx:pt idx="289">16</cx:pt>
          <cx:pt idx="290">21</cx:pt>
          <cx:pt idx="291">32</cx:pt>
          <cx:pt idx="292">25</cx:pt>
          <cx:pt idx="295">0.82999999999999996</cx:pt>
          <cx:pt idx="296">30</cx:pt>
          <cx:pt idx="297">22</cx:pt>
          <cx:pt idx="298">29</cx:pt>
          <cx:pt idx="299">28</cx:pt>
          <cx:pt idx="300">17</cx:pt>
          <cx:pt idx="301">33</cx:pt>
          <cx:pt idx="302">16</cx:pt>
          <cx:pt idx="304">23</cx:pt>
          <cx:pt idx="305">24</cx:pt>
          <cx:pt idx="306">29</cx:pt>
          <cx:pt idx="307">20</cx:pt>
          <cx:pt idx="308">46</cx:pt>
          <cx:pt idx="309">26</cx:pt>
          <cx:pt idx="310">59</cx:pt>
          <cx:pt idx="312">34</cx:pt>
          <cx:pt idx="313">34</cx:pt>
          <cx:pt idx="314">28</cx:pt>
          <cx:pt idx="316">21</cx:pt>
          <cx:pt idx="317">33</cx:pt>
          <cx:pt idx="318">37</cx:pt>
          <cx:pt idx="319">28</cx:pt>
          <cx:pt idx="320">21</cx:pt>
          <cx:pt idx="322">38</cx:pt>
          <cx:pt idx="323">47</cx:pt>
          <cx:pt idx="324">22</cx:pt>
          <cx:pt idx="325">20</cx:pt>
          <cx:pt idx="326">21</cx:pt>
          <cx:pt idx="327">29</cx:pt>
          <cx:pt idx="328">2</cx:pt>
          <cx:pt idx="329">21</cx:pt>
          <cx:pt idx="331">32.5</cx:pt>
          <cx:pt idx="332">54</cx:pt>
          <cx:pt idx="333">24</cx:pt>
          <cx:pt idx="334">45</cx:pt>
          <cx:pt idx="335">20</cx:pt>
          <cx:pt idx="336">47</cx:pt>
          <cx:pt idx="337">29</cx:pt>
          <cx:pt idx="338">25</cx:pt>
          <cx:pt idx="339">19</cx:pt>
          <cx:pt idx="340">37</cx:pt>
          <cx:pt idx="341">16</cx:pt>
          <cx:pt idx="342">22</cx:pt>
          <cx:pt idx="343">24</cx:pt>
          <cx:pt idx="344">18</cx:pt>
          <cx:pt idx="345">19</cx:pt>
          <cx:pt idx="346">27</cx:pt>
          <cx:pt idx="347">9</cx:pt>
          <cx:pt idx="348">36.5</cx:pt>
          <cx:pt idx="349">42</cx:pt>
          <cx:pt idx="350">51</cx:pt>
          <cx:pt idx="351">22</cx:pt>
          <cx:pt idx="352">55.5</cx:pt>
          <cx:pt idx="353">40.5</cx:pt>
          <cx:pt idx="355">30</cx:pt>
          <cx:pt idx="358">44</cx:pt>
          <cx:pt idx="359">40</cx:pt>
          <cx:pt idx="360">26</cx:pt>
          <cx:pt idx="361">17</cx:pt>
          <cx:pt idx="362">1</cx:pt>
          <cx:pt idx="363">9</cx:pt>
          <cx:pt idx="365">45</cx:pt>
          <cx:pt idx="367">28</cx:pt>
          <cx:pt idx="368">61</cx:pt>
          <cx:pt idx="369">1</cx:pt>
          <cx:pt idx="370">21</cx:pt>
          <cx:pt idx="371">18</cx:pt>
          <cx:pt idx="373">30</cx:pt>
          <cx:pt idx="374">36</cx:pt>
          <cx:pt idx="376">9</cx:pt>
          <cx:pt idx="377">1</cx:pt>
          <cx:pt idx="378">4</cx:pt>
          <cx:pt idx="380">45</cx:pt>
          <cx:pt idx="381">36</cx:pt>
          <cx:pt idx="382">32</cx:pt>
          <cx:pt idx="383">19</cx:pt>
          <cx:pt idx="384">19</cx:pt>
          <cx:pt idx="385">3</cx:pt>
          <cx:pt idx="386">42</cx:pt>
          <cx:pt idx="387">24</cx:pt>
          <cx:pt idx="388">28</cx:pt>
          <cx:pt idx="390">34</cx:pt>
          <cx:pt idx="391">18</cx:pt>
          <cx:pt idx="392">2</cx:pt>
          <cx:pt idx="393">32</cx:pt>
          <cx:pt idx="394">24</cx:pt>
          <cx:pt idx="395">35</cx:pt>
          <cx:pt idx="396">22</cx:pt>
          <cx:pt idx="397">30</cx:pt>
          <cx:pt idx="398">27</cx:pt>
          <cx:pt idx="399">42</cx:pt>
          <cx:pt idx="400">30</cx:pt>
          <cx:pt idx="401">16</cx:pt>
          <cx:pt idx="402">27</cx:pt>
          <cx:pt idx="403">51</cx:pt>
          <cx:pt idx="405">38</cx:pt>
          <cx:pt idx="406">22</cx:pt>
          <cx:pt idx="407">19</cx:pt>
          <cx:pt idx="408">20.5</cx:pt>
          <cx:pt idx="409">18</cx:pt>
          <cx:pt idx="411">35</cx:pt>
          <cx:pt idx="412">29</cx:pt>
          <cx:pt idx="413">59</cx:pt>
          <cx:pt idx="414">5</cx:pt>
          <cx:pt idx="415">24</cx:pt>
          <cx:pt idx="417">44</cx:pt>
          <cx:pt idx="418">8</cx:pt>
          <cx:pt idx="419">19</cx:pt>
          <cx:pt idx="420">33</cx:pt>
          <cx:pt idx="421">29</cx:pt>
          <cx:pt idx="422">22</cx:pt>
          <cx:pt idx="423">25</cx:pt>
          <cx:pt idx="424">24</cx:pt>
          <cx:pt idx="425">37</cx:pt>
          <cx:pt idx="426">54</cx:pt>
          <cx:pt idx="428">29</cx:pt>
          <cx:pt idx="429">62</cx:pt>
          <cx:pt idx="430">30</cx:pt>
          <cx:pt idx="431">41</cx:pt>
          <cx:pt idx="432">30</cx:pt>
          <cx:pt idx="433">50</cx:pt>
          <cx:pt idx="434">3</cx:pt>
          <cx:pt idx="435">52</cx:pt>
          <cx:pt idx="436">40</cx:pt>
          <cx:pt idx="437">36</cx:pt>
          <cx:pt idx="438">16</cx:pt>
          <cx:pt idx="439">25</cx:pt>
          <cx:pt idx="440">58</cx:pt>
          <cx:pt idx="441">35</cx:pt>
          <cx:pt idx="443">25</cx:pt>
          <cx:pt idx="444">41</cx:pt>
          <cx:pt idx="445">63</cx:pt>
          <cx:pt idx="446">45</cx:pt>
          <cx:pt idx="448">35</cx:pt>
          <cx:pt idx="449">28</cx:pt>
          <cx:pt idx="450">16</cx:pt>
          <cx:pt idx="451">19</cx:pt>
          <cx:pt idx="453">30</cx:pt>
          <cx:pt idx="454">22</cx:pt>
          <cx:pt idx="455">42</cx:pt>
          <cx:pt idx="456">26</cx:pt>
          <cx:pt idx="457">24</cx:pt>
          <cx:pt idx="458">24</cx:pt>
          <cx:pt idx="459">2</cx:pt>
          <cx:pt idx="461">19</cx:pt>
          <cx:pt idx="463">0.92000000000000004</cx:pt>
          <cx:pt idx="464">26</cx:pt>
          <cx:pt idx="465">28</cx:pt>
          <cx:pt idx="466">43</cx:pt>
          <cx:pt idx="467">26</cx:pt>
          <cx:pt idx="468">24</cx:pt>
          <cx:pt idx="469">54</cx:pt>
          <cx:pt idx="470">31</cx:pt>
          <cx:pt idx="471">22</cx:pt>
          <cx:pt idx="472">27</cx:pt>
          <cx:pt idx="473">22</cx:pt>
          <cx:pt idx="475">61</cx:pt>
          <cx:pt idx="476">36</cx:pt>
          <cx:pt idx="477">31</cx:pt>
          <cx:pt idx="478">45.5</cx:pt>
          <cx:pt idx="479">38</cx:pt>
          <cx:pt idx="480">16</cx:pt>
          <cx:pt idx="483">29</cx:pt>
          <cx:pt idx="484">45</cx:pt>
          <cx:pt idx="485">45</cx:pt>
          <cx:pt idx="486">2</cx:pt>
          <cx:pt idx="487">24</cx:pt>
          <cx:pt idx="488">28</cx:pt>
          <cx:pt idx="489">25</cx:pt>
          <cx:pt idx="490">36</cx:pt>
          <cx:pt idx="491">24</cx:pt>
          <cx:pt idx="492">40</cx:pt>
          <cx:pt idx="494">3</cx:pt>
          <cx:pt idx="495">42</cx:pt>
          <cx:pt idx="496">23</cx:pt>
          <cx:pt idx="498">25</cx:pt>
          <cx:pt idx="499">28</cx:pt>
          <cx:pt idx="500">22</cx:pt>
          <cx:pt idx="501">38</cx:pt>
          <cx:pt idx="502">40</cx:pt>
          <cx:pt idx="503">35</cx:pt>
          <cx:pt idx="504">30</cx:pt>
          <cx:pt idx="505">18</cx:pt>
          <cx:pt idx="506">19</cx:pt>
          <cx:pt idx="507">3</cx:pt>
          <cx:pt idx="508">22</cx:pt>
          <cx:pt idx="509">19</cx:pt>
          <cx:pt idx="510">32</cx:pt>
          <cx:pt idx="511">35</cx:pt>
          <cx:pt idx="513">18</cx:pt>
          <cx:pt idx="514">1</cx:pt>
          <cx:pt idx="515">36</cx:pt>
          <cx:pt idx="516">36</cx:pt>
          <cx:pt idx="517">21</cx:pt>
          <cx:pt idx="518">28</cx:pt>
          <cx:pt idx="519">24</cx:pt>
          <cx:pt idx="520">22</cx:pt>
          <cx:pt idx="521">31</cx:pt>
          <cx:pt idx="522">46</cx:pt>
          <cx:pt idx="523">23</cx:pt>
          <cx:pt idx="524">28</cx:pt>
          <cx:pt idx="525">39</cx:pt>
          <cx:pt idx="526">26</cx:pt>
          <cx:pt idx="527">21</cx:pt>
          <cx:pt idx="528">28</cx:pt>
          <cx:pt idx="529">20</cx:pt>
          <cx:pt idx="530">34</cx:pt>
          <cx:pt idx="531">51</cx:pt>
          <cx:pt idx="532">3</cx:pt>
          <cx:pt idx="533">21</cx:pt>
          <cx:pt idx="537">44</cx:pt>
          <cx:pt idx="539">34</cx:pt>
          <cx:pt idx="540">18</cx:pt>
          <cx:pt idx="541">30</cx:pt>
          <cx:pt idx="542">10</cx:pt>
          <cx:pt idx="543">29</cx:pt>
          <cx:pt idx="544">28</cx:pt>
          <cx:pt idx="545">18</cx:pt>
          <cx:pt idx="547">28</cx:pt>
          <cx:pt idx="548">19</cx:pt>
          <cx:pt idx="549">32</cx:pt>
          <cx:pt idx="550">28</cx:pt>
          <cx:pt idx="552">42</cx:pt>
          <cx:pt idx="553">17</cx:pt>
          <cx:pt idx="554">50</cx:pt>
          <cx:pt idx="555">14</cx:pt>
          <cx:pt idx="556">21</cx:pt>
          <cx:pt idx="557">24</cx:pt>
          <cx:pt idx="558">64</cx:pt>
          <cx:pt idx="559">31</cx:pt>
          <cx:pt idx="560">45</cx:pt>
          <cx:pt idx="561">20</cx:pt>
          <cx:pt idx="562">25</cx:pt>
          <cx:pt idx="563">28</cx:pt>
          <cx:pt idx="565">4</cx:pt>
          <cx:pt idx="566">13</cx:pt>
          <cx:pt idx="567">34</cx:pt>
          <cx:pt idx="568">52</cx:pt>
          <cx:pt idx="569">36</cx:pt>
          <cx:pt idx="572">65</cx:pt>
          <cx:pt idx="574">50</cx:pt>
          <cx:pt idx="575">48</cx:pt>
          <cx:pt idx="576">34</cx:pt>
          <cx:pt idx="577">47</cx:pt>
          <cx:pt idx="578">48</cx:pt>
          <cx:pt idx="580">38</cx:pt>
          <cx:pt idx="582">56</cx:pt>
          <cx:pt idx="584">38</cx:pt>
          <cx:pt idx="585">33</cx:pt>
          <cx:pt idx="586">22</cx:pt>
          <cx:pt idx="588">34</cx:pt>
          <cx:pt idx="589">29</cx:pt>
          <cx:pt idx="590">22</cx:pt>
          <cx:pt idx="591">2</cx:pt>
          <cx:pt idx="592">9</cx:pt>
          <cx:pt idx="594">50</cx:pt>
          <cx:pt idx="595">63</cx:pt>
          <cx:pt idx="597">35</cx:pt>
          <cx:pt idx="598">30</cx:pt>
          <cx:pt idx="599">9</cx:pt>
          <cx:pt idx="601">21</cx:pt>
          <cx:pt idx="602">55</cx:pt>
          <cx:pt idx="603">21</cx:pt>
          <cx:pt idx="605">25</cx:pt>
          <cx:pt idx="606">24</cx:pt>
          <cx:pt idx="607">17</cx:pt>
          <cx:pt idx="608">37</cx:pt>
          <cx:pt idx="609">16</cx:pt>
          <cx:pt idx="610">33</cx:pt>
          <cx:pt idx="612">28</cx:pt>
          <cx:pt idx="613">26</cx:pt>
          <cx:pt idx="615">36</cx:pt>
          <cx:pt idx="616">24</cx:pt>
          <cx:pt idx="617">47</cx:pt>
          <cx:pt idx="618">34</cx:pt>
          <cx:pt idx="619">36</cx:pt>
          <cx:pt idx="620">32</cx:pt>
          <cx:pt idx="621">30</cx:pt>
          <cx:pt idx="622">22</cx:pt>
          <cx:pt idx="623">50</cx:pt>
          <cx:pt idx="625">39</cx:pt>
          <cx:pt idx="626">23</cx:pt>
          <cx:pt idx="627">2</cx:pt>
          <cx:pt idx="628">30</cx:pt>
          <cx:pt idx="629">7</cx:pt>
          <cx:pt idx="630">45</cx:pt>
          <cx:pt idx="632">36</cx:pt>
          <cx:pt idx="633">9</cx:pt>
          <cx:pt idx="634">11</cx:pt>
          <cx:pt idx="635">32</cx:pt>
          <cx:pt idx="636">64</cx:pt>
          <cx:pt idx="637">19</cx:pt>
          <cx:pt idx="638">33</cx:pt>
          <cx:pt idx="639">8</cx:pt>
          <cx:pt idx="640">27</cx:pt>
          <cx:pt idx="641">22</cx:pt>
          <cx:pt idx="642">62</cx:pt>
          <cx:pt idx="643">39</cx:pt>
          <cx:pt idx="644">36</cx:pt>
          <cx:pt idx="645">40</cx:pt>
          <cx:pt idx="646">28</cx:pt>
          <cx:pt idx="649">24</cx:pt>
          <cx:pt idx="650">19</cx:pt>
          <cx:pt idx="651">29</cx:pt>
          <cx:pt idx="652">32</cx:pt>
          <cx:pt idx="653">62</cx:pt>
          <cx:pt idx="654">53</cx:pt>
          <cx:pt idx="655">36</cx:pt>
          <cx:pt idx="656">16</cx:pt>
          <cx:pt idx="657">19</cx:pt>
          <cx:pt idx="658">34</cx:pt>
          <cx:pt idx="659">39</cx:pt>
          <cx:pt idx="660">32</cx:pt>
          <cx:pt idx="661">25</cx:pt>
          <cx:pt idx="662">54</cx:pt>
          <cx:pt idx="663">18</cx:pt>
          <cx:pt idx="664">47</cx:pt>
          <cx:pt idx="665">22</cx:pt>
          <cx:pt idx="667">35</cx:pt>
          <cx:pt idx="668">47</cx:pt>
          <cx:pt idx="669">37</cx:pt>
          <cx:pt idx="670">36</cx:pt>
          <cx:pt idx="672">49</cx:pt>
          <cx:pt idx="673">24</cx:pt>
          <cx:pt idx="676">44</cx:pt>
          <cx:pt idx="677">36</cx:pt>
          <cx:pt idx="678">30</cx:pt>
          <cx:pt idx="679">27</cx:pt>
          <cx:pt idx="680">40</cx:pt>
          <cx:pt idx="681">39</cx:pt>
          <cx:pt idx="683">35</cx:pt>
          <cx:pt idx="684">24</cx:pt>
          <cx:pt idx="685">34</cx:pt>
          <cx:pt idx="686">26</cx:pt>
          <cx:pt idx="687">4</cx:pt>
          <cx:pt idx="688">26</cx:pt>
          <cx:pt idx="689">42</cx:pt>
          <cx:pt idx="690">21</cx:pt>
          <cx:pt idx="691">21</cx:pt>
          <cx:pt idx="692">61</cx:pt>
          <cx:pt idx="693">21</cx:pt>
          <cx:pt idx="694">26</cx:pt>
          <cx:pt idx="695">80</cx:pt>
          <cx:pt idx="696">51</cx:pt>
          <cx:pt idx="698">9</cx:pt>
          <cx:pt idx="699">28</cx:pt>
          <cx:pt idx="700">32</cx:pt>
          <cx:pt idx="701">31</cx:pt>
          <cx:pt idx="702">41</cx:pt>
          <cx:pt idx="704">20</cx:pt>
          <cx:pt idx="705">2</cx:pt>
          <cx:pt idx="707">19</cx:pt>
          <cx:pt idx="709">23</cx:pt>
          <cx:pt idx="711">18</cx:pt>
          <cx:pt idx="712">21</cx:pt>
          <cx:pt idx="713">24</cx:pt>
          <cx:pt idx="715">23</cx:pt>
          <cx:pt idx="716">50</cx:pt>
          <cx:pt idx="717">47</cx:pt>
          <cx:pt idx="718">36</cx:pt>
          <cx:pt idx="719">20</cx:pt>
          <cx:pt idx="720">32</cx:pt>
          <cx:pt idx="721">25</cx:pt>
          <cx:pt idx="723">43</cx:pt>
          <cx:pt idx="725">40</cx:pt>
          <cx:pt idx="726">31</cx:pt>
          <cx:pt idx="727">70</cx:pt>
          <cx:pt idx="728">31</cx:pt>
          <cx:pt idx="730">18</cx:pt>
          <cx:pt idx="731">24.5</cx:pt>
          <cx:pt idx="732">18</cx:pt>
          <cx:pt idx="733">43</cx:pt>
          <cx:pt idx="734">20</cx:pt>
          <cx:pt idx="735">14</cx:pt>
          <cx:pt idx="736">60</cx:pt>
          <cx:pt idx="737">14</cx:pt>
          <cx:pt idx="738">19</cx:pt>
          <cx:pt idx="739">18</cx:pt>
          <cx:pt idx="740">15</cx:pt>
          <cx:pt idx="741">31</cx:pt>
          <cx:pt idx="743">60</cx:pt>
          <cx:pt idx="744">52</cx:pt>
          <cx:pt idx="745">44</cx:pt>
          <cx:pt idx="746">42</cx:pt>
          <cx:pt idx="747">35</cx:pt>
          <cx:pt idx="748">26</cx:pt>
          <cx:pt idx="749">39</cx:pt>
          <cx:pt idx="750">45</cx:pt>
          <cx:pt idx="751">42</cx:pt>
          <cx:pt idx="752">22</cx:pt>
          <cx:pt idx="754">48</cx:pt>
          <cx:pt idx="755">29</cx:pt>
          <cx:pt idx="756">52</cx:pt>
          <cx:pt idx="757">19</cx:pt>
          <cx:pt idx="758">27</cx:pt>
          <cx:pt idx="759">33</cx:pt>
          <cx:pt idx="760">6</cx:pt>
          <cx:pt idx="761">17</cx:pt>
          <cx:pt idx="762">34</cx:pt>
          <cx:pt idx="763">50</cx:pt>
          <cx:pt idx="764">27</cx:pt>
          <cx:pt idx="765">20</cx:pt>
          <cx:pt idx="766">30</cx:pt>
          <cx:pt idx="767">25</cx:pt>
          <cx:pt idx="768">25</cx:pt>
          <cx:pt idx="769">29</cx:pt>
          <cx:pt idx="771">23</cx:pt>
          <cx:pt idx="772">23</cx:pt>
          <cx:pt idx="773">28.5</cx:pt>
          <cx:pt idx="774">48</cx:pt>
          <cx:pt idx="778">36</cx:pt>
          <cx:pt idx="779">24</cx:pt>
          <cx:pt idx="780">31</cx:pt>
          <cx:pt idx="781">70</cx:pt>
          <cx:pt idx="782">16</cx:pt>
          <cx:pt idx="783">30</cx:pt>
          <cx:pt idx="784">19</cx:pt>
          <cx:pt idx="785">4</cx:pt>
          <cx:pt idx="786">6</cx:pt>
          <cx:pt idx="787">33</cx:pt>
          <cx:pt idx="788">23</cx:pt>
          <cx:pt idx="789">48</cx:pt>
          <cx:pt idx="790">0.67000000000000004</cx:pt>
          <cx:pt idx="791">28</cx:pt>
          <cx:pt idx="792">18</cx:pt>
          <cx:pt idx="793">34</cx:pt>
          <cx:pt idx="794">33</cx:pt>
          <cx:pt idx="796">41</cx:pt>
          <cx:pt idx="797">36</cx:pt>
          <cx:pt idx="798">16</cx:pt>
          <cx:pt idx="799">51</cx:pt>
          <cx:pt idx="800">32</cx:pt>
          <cx:pt idx="801">24</cx:pt>
          <cx:pt idx="802">48</cx:pt>
          <cx:pt idx="803">57</cx:pt>
          <cx:pt idx="804">54</cx:pt>
          <cx:pt idx="805">18</cx:pt>
          <cx:pt idx="806">5</cx:pt>
          <cx:pt idx="807">43</cx:pt>
          <cx:pt idx="808">17</cx:pt>
          <cx:pt idx="809">29</cx:pt>
          <cx:pt idx="811">25</cx:pt>
          <cx:pt idx="812">25</cx:pt>
          <cx:pt idx="813">18</cx:pt>
          <cx:pt idx="814">1</cx:pt>
          <cx:pt idx="815">16</cx:pt>
          <cx:pt idx="817">25</cx:pt>
          <cx:pt idx="818">39</cx:pt>
          <cx:pt idx="819">49</cx:pt>
          <cx:pt idx="820">31</cx:pt>
          <cx:pt idx="821">30</cx:pt>
          <cx:pt idx="822">34</cx:pt>
          <cx:pt idx="823">31</cx:pt>
          <cx:pt idx="824">11</cx:pt>
          <cx:pt idx="825">27</cx:pt>
          <cx:pt idx="826">31</cx:pt>
          <cx:pt idx="827">39</cx:pt>
          <cx:pt idx="828">18</cx:pt>
          <cx:pt idx="829">39</cx:pt>
          <cx:pt idx="830">33</cx:pt>
          <cx:pt idx="831">26</cx:pt>
          <cx:pt idx="832">39</cx:pt>
          <cx:pt idx="833">35</cx:pt>
          <cx:pt idx="834">6</cx:pt>
          <cx:pt idx="835">30.5</cx:pt>
          <cx:pt idx="837">23</cx:pt>
          <cx:pt idx="838">43</cx:pt>
          <cx:pt idx="839">10</cx:pt>
          <cx:pt idx="840">52</cx:pt>
          <cx:pt idx="841">27</cx:pt>
          <cx:pt idx="842">38</cx:pt>
          <cx:pt idx="843">27</cx:pt>
          <cx:pt idx="844">2</cx:pt>
          <cx:pt idx="846">0.82999999999999996</cx:pt>
          <cx:pt idx="847">23</cx:pt>
          <cx:pt idx="848">18</cx:pt>
          <cx:pt idx="849">21</cx:pt>
          <cx:pt idx="851">32</cx:pt>
          <cx:pt idx="852">20</cx:pt>
          <cx:pt idx="853">16</cx:pt>
          <cx:pt idx="854">17</cx:pt>
          <cx:pt idx="855">42</cx:pt>
          <cx:pt idx="857">28</cx:pt>
          <cx:pt idx="858">4</cx:pt>
          <cx:pt idx="859">74</cx:pt>
          <cx:pt idx="860">16</cx:pt>
          <cx:pt idx="861">44</cx:pt>
          <cx:pt idx="862">18</cx:pt>
          <cx:pt idx="863">45</cx:pt>
          <cx:pt idx="864">51</cx:pt>
          <cx:pt idx="865">41</cx:pt>
          <cx:pt idx="866">21</cx:pt>
          <cx:pt idx="867">48</cx:pt>
          <cx:pt idx="869">24</cx:pt>
          <cx:pt idx="870">42</cx:pt>
          <cx:pt idx="871">31</cx:pt>
          <cx:pt idx="873">4</cx:pt>
          <cx:pt idx="874">26</cx:pt>
          <cx:pt idx="875">47</cx:pt>
          <cx:pt idx="876">33</cx:pt>
          <cx:pt idx="877">47</cx:pt>
          <cx:pt idx="878">20</cx:pt>
          <cx:pt idx="879">19</cx:pt>
          <cx:pt idx="881">25</cx:pt>
          <cx:pt idx="882">33</cx:pt>
          <cx:pt idx="883">22</cx:pt>
          <cx:pt idx="884">28</cx:pt>
          <cx:pt idx="885">25</cx:pt>
          <cx:pt idx="886">27</cx:pt>
          <cx:pt idx="887">19</cx:pt>
          <cx:pt idx="889">38</cx:pt>
          <cx:pt idx="890">62</cx:pt>
        </cx:lvl>
      </cx:numDim>
    </cx:data>
  </cx:chartData>
  <cx:chart>
    <cx:title pos="t" align="ctr" overlay="0">
      <cx:tx>
        <cx:rich>
          <a:bodyPr spcFirstLastPara="1" vertOverflow="ellipsis" horzOverflow="overflow" wrap="square" lIns="0" tIns="0" rIns="0" bIns="0" anchor="ctr" anchorCtr="1"/>
          <a:lstStyle/>
          <a:p>
            <a:pPr algn="ctr" rtl="0">
              <a:defRPr/>
            </a:pPr>
            <a:r>
              <a:rPr lang="cs-CZ" sz="1400" b="0" i="0" u="none" strike="noStrike" baseline="0" dirty="0">
                <a:solidFill>
                  <a:prstClr val="black">
                    <a:lumMod val="65000"/>
                    <a:lumOff val="35000"/>
                  </a:prstClr>
                </a:solidFill>
                <a:latin typeface="Calibri" panose="020F0502020204030204"/>
              </a:rPr>
              <a:t>Age </a:t>
            </a:r>
            <a:r>
              <a:rPr lang="cs-CZ" sz="1400" b="0" i="0" u="none" strike="noStrike" baseline="0" dirty="0" err="1">
                <a:solidFill>
                  <a:prstClr val="black">
                    <a:lumMod val="65000"/>
                    <a:lumOff val="35000"/>
                  </a:prstClr>
                </a:solidFill>
                <a:latin typeface="Calibri" panose="020F0502020204030204"/>
              </a:rPr>
              <a:t>of</a:t>
            </a:r>
            <a:r>
              <a:rPr lang="cs-CZ" sz="1400" b="0" i="0" u="none" strike="noStrike" baseline="0" dirty="0">
                <a:solidFill>
                  <a:prstClr val="black">
                    <a:lumMod val="65000"/>
                    <a:lumOff val="35000"/>
                  </a:prstClr>
                </a:solidFill>
                <a:latin typeface="Calibri" panose="020F0502020204030204"/>
              </a:rPr>
              <a:t> Titanic </a:t>
            </a:r>
            <a:r>
              <a:rPr lang="cs-CZ" sz="1400" b="0" i="0" u="none" strike="noStrike" baseline="0" dirty="0" err="1">
                <a:solidFill>
                  <a:prstClr val="black">
                    <a:lumMod val="65000"/>
                    <a:lumOff val="35000"/>
                  </a:prstClr>
                </a:solidFill>
                <a:latin typeface="Calibri" panose="020F0502020204030204"/>
              </a:rPr>
              <a:t>paassengers</a:t>
            </a:r>
            <a:endParaRPr lang="cs-CZ" sz="1400" b="0" i="0" u="none" strike="noStrike" baseline="0" dirty="0">
              <a:solidFill>
                <a:prstClr val="black">
                  <a:lumMod val="65000"/>
                  <a:lumOff val="35000"/>
                </a:prstClr>
              </a:solidFill>
              <a:latin typeface="Calibri" panose="020F0502020204030204"/>
            </a:endParaRPr>
          </a:p>
        </cx:rich>
      </cx:tx>
    </cx:title>
    <cx:plotArea>
      <cx:plotAreaRegion>
        <cx:series layoutId="clusteredColumn" uniqueId="{D0044290-DAB5-45C3-BEEF-6D96E21965D5}">
          <cx:tx>
            <cx:txData>
              <cx:f>titanic!$F$1</cx:f>
              <cx:v>Age</cx:v>
            </cx:txData>
          </cx:tx>
          <cx:dataId val="0"/>
          <cx:layoutPr>
            <cx:binning intervalClosed="r" underflow="5" overflow="70">
              <cx:binSize val="5"/>
            </cx:binning>
          </cx:layoutPr>
        </cx:series>
      </cx:plotAreaRegion>
      <cx:axis id="0">
        <cx:catScaling gapWidth="0"/>
        <cx:tickLabels/>
      </cx:axis>
      <cx:axis id="1">
        <cx:valScaling/>
        <cx:majorGridlines/>
        <cx:tickLabels/>
      </cx:axis>
    </cx:plotArea>
  </cx:chart>
</cx:chartSpace>
</file>

<file path=ppt/charts/chartEx2.xml><?xml version="1.0" encoding="utf-8"?>
<cx:chartSpace xmlns:a="http://schemas.openxmlformats.org/drawingml/2006/main" xmlns:r="http://schemas.openxmlformats.org/officeDocument/2006/relationships" xmlns:cx="http://schemas.microsoft.com/office/drawing/2014/chartex">
  <cx:chartData>
    <cx:externalData r:id="rId1" cx:autoUpdate="0"/>
    <cx:data id="0">
      <cx:numDim type="val">
        <cx:f>histogram!$F$2:$F$892</cx:f>
        <cx:lvl ptCount="891" formatCode="Všeobecný">
          <cx:pt idx="0">38</cx:pt>
          <cx:pt idx="1">14</cx:pt>
          <cx:pt idx="4">40</cx:pt>
          <cx:pt idx="6">28</cx:pt>
          <cx:pt idx="8">14</cx:pt>
          <cx:pt idx="10">3</cx:pt>
          <cx:pt idx="12">49</cx:pt>
          <cx:pt idx="13">65</cx:pt>
          <cx:pt idx="14">28.5</cx:pt>
          <cx:pt idx="15">22</cx:pt>
          <cx:pt idx="18">26</cx:pt>
          <cx:pt idx="19">71</cx:pt>
          <cx:pt idx="20">23</cx:pt>
          <cx:pt idx="21">14.5</cx:pt>
          <cx:pt idx="22">17</cx:pt>
          <cx:pt idx="23">24</cx:pt>
          <cx:pt idx="24">32.5</cx:pt>
          <cx:pt idx="25">12</cx:pt>
          <cx:pt idx="27">33</cx:pt>
          <cx:pt idx="28">23</cx:pt>
          <cx:pt idx="29">24</cx:pt>
          <cx:pt idx="31">51</cx:pt>
          <cx:pt idx="32">56</cx:pt>
          <cx:pt idx="33">50</cx:pt>
          <cx:pt idx="35">44</cx:pt>
          <cx:pt idx="36">58</cx:pt>
          <cx:pt idx="37">45.5</cx:pt>
          <cx:pt idx="38">26</cx:pt>
          <cx:pt idx="39">40</cx:pt>
          <cx:pt idx="40">31</cx:pt>
          <cx:pt idx="41">32</cx:pt>
          <cx:pt idx="43">30</cx:pt>
          <cx:pt idx="44">29</cx:pt>
          <cx:pt idx="46">35</cx:pt>
          <cx:pt idx="47">37</cx:pt>
          <cx:pt idx="48">33</cx:pt>
          <cx:pt idx="49">19</cx:pt>
          <cx:pt idx="50">36</cx:pt>
          <cx:pt idx="52">23.5</cx:pt>
          <cx:pt idx="53">50</cx:pt>
          <cx:pt idx="55">17</cx:pt>
          <cx:pt idx="56">30</cx:pt>
          <cx:pt idx="57">30</cx:pt>
          <cx:pt idx="58">24</cx:pt>
          <cx:pt idx="59">18</cx:pt>
          <cx:pt idx="60">40</cx:pt>
          <cx:pt idx="61">36</cx:pt>
          <cx:pt idx="62">16</cx:pt>
          <cx:pt idx="63">41</cx:pt>
          <cx:pt idx="64">15</cx:pt>
          <cx:pt idx="66">29</cx:pt>
          <cx:pt idx="67">45</cx:pt>
          <cx:pt idx="68">60</cx:pt>
          <cx:pt idx="70">24</cx:pt>
          <cx:pt idx="71">25</cx:pt>
          <cx:pt idx="72">22</cx:pt>
          <cx:pt idx="74">27</cx:pt>
          <cx:pt idx="75">20</cx:pt>
          <cx:pt idx="76">42</cx:pt>
          <cx:pt idx="77">1</cx:pt>
          <cx:pt idx="78">17</cx:pt>
          <cx:pt idx="79">23</cx:pt>
          <cx:pt idx="81">5</cx:pt>
          <cx:pt idx="82">30</cx:pt>
          <cx:pt idx="83">49</cx:pt>
          <cx:pt idx="84">29</cx:pt>
          <cx:pt idx="85">0.75</cx:pt>
          <cx:pt idx="86">23</cx:pt>
          <cx:pt idx="87">25</cx:pt>
          <cx:pt idx="88">58</cx:pt>
          <cx:pt idx="89">71</cx:pt>
          <cx:pt idx="91">54</cx:pt>
          <cx:pt idx="92">18</cx:pt>
          <cx:pt idx="93">54</cx:pt>
          <cx:pt idx="95">44</cx:pt>
          <cx:pt idx="98">17</cx:pt>
          <cx:pt idx="100">30</cx:pt>
          <cx:pt idx="101">22</cx:pt>
          <cx:pt idx="102">50</cx:pt>
          <cx:pt idx="104">17</cx:pt>
          <cx:pt idx="105">22</cx:pt>
          <cx:pt idx="106">48</cx:pt>
          <cx:pt idx="110">39</cx:pt>
          <cx:pt idx="111">36</cx:pt>
          <cx:pt idx="113">60</cx:pt>
          <cx:pt idx="114">52</cx:pt>
          <cx:pt idx="116">49</cx:pt>
          <cx:pt idx="117">35</cx:pt>
          <cx:pt idx="118">22</cx:pt>
          <cx:pt idx="119">27</cx:pt>
          <cx:pt idx="120">20</cx:pt>
          <cx:pt idx="121">32</cx:pt>
          <cx:pt idx="122">24</cx:pt>
          <cx:pt idx="123">0.75</cx:pt>
          <cx:pt idx="124">48</cx:pt>
          <cx:pt idx="125">56</cx:pt>
          <cx:pt idx="126">58</cx:pt>
          <cx:pt idx="127">40</cx:pt>
          <cx:pt idx="128">36</cx:pt>
          <cx:pt idx="129">27</cx:pt>
          <cx:pt idx="130">25</cx:pt>
          <cx:pt idx="131">4</cx:pt>
          <cx:pt idx="132">25</cx:pt>
          <cx:pt idx="133">49</cx:pt>
          <cx:pt idx="134">18</cx:pt>
          <cx:pt idx="135">18</cx:pt>
          <cx:pt idx="137">24</cx:pt>
          <cx:pt idx="138">38</cx:pt>
          <cx:pt idx="139">11</cx:pt>
          <cx:pt idx="140">35</cx:pt>
          <cx:pt idx="141">21</cx:pt>
          <cx:pt idx="142">20</cx:pt>
          <cx:pt idx="145">13</cx:pt>
          <cx:pt idx="146">46</cx:pt>
          <cx:pt idx="148">30</cx:pt>
          <cx:pt idx="149">0.41999999999999998</cx:pt>
          <cx:pt idx="150">31</cx:pt>
          <cx:pt idx="151">1</cx:pt>
          <cx:pt idx="152">15</cx:pt>
          <cx:pt idx="154">39</cx:pt>
          <cx:pt idx="156">30</cx:pt>
          <cx:pt idx="157">34.5</cx:pt>
          <cx:pt idx="158">35</cx:pt>
          <cx:pt idx="160">9</cx:pt>
          <cx:pt idx="161">24</cx:pt>
          <cx:pt idx="163">27</cx:pt>
          <cx:pt idx="164">28</cx:pt>
          <cx:pt idx="165">15</cx:pt>
          <cx:pt idx="166">56</cx:pt>
          <cx:pt idx="167">26</cx:pt>
          <cx:pt idx="169">2</cx:pt>
          <cx:pt idx="170">15</cx:pt>
          <cx:pt idx="173">19</cx:pt>
          <cx:pt idx="178">70.5</cx:pt>
          <cx:pt idx="180">19</cx:pt>
          <cx:pt idx="181">16</cx:pt>
          <cx:pt idx="182">4</cx:pt>
          <cx:pt idx="184">40</cx:pt>
          <cx:pt idx="187">16</cx:pt>
          <cx:pt idx="190">44</cx:pt>
          <cx:pt idx="194">7</cx:pt>
          <cx:pt idx="195">65</cx:pt>
          <cx:pt idx="196">22</cx:pt>
          <cx:pt idx="200">30</cx:pt>
          <cx:pt idx="208">33</cx:pt>
          <cx:pt idx="209">21</cx:pt>
          <cx:pt idx="213">21</cx:pt>
          <cx:pt idx="215">29</cx:pt>
          <cx:pt idx="217">40.5</cx:pt>
          <cx:pt idx="224">57</cx:pt>
          <cx:pt idx="227">18</cx:pt>
          <cx:pt idx="228">32</cx:pt>
          <cx:pt idx="231">25</cx:pt>
          <cx:pt idx="234">31</cx:pt>
          <cx:pt idx="235">30.5</cx:pt>
          <cx:pt idx="239">8</cx:pt>
          <cx:pt idx="243">39</cx:pt>
          <cx:pt idx="244">32</cx:pt>
          <cx:pt idx="245">22</cx:pt>
          <cx:pt idx="246">26</cx:pt>
          <cx:pt idx="247">35</cx:pt>
          <cx:pt idx="248">35</cx:pt>
          <cx:pt idx="249">54</cx:pt>
          <cx:pt idx="250">2</cx:pt>
          <cx:pt idx="251">27</cx:pt>
          <cx:pt idx="252">4</cx:pt>
          <cx:pt idx="253">58</cx:pt>
          <cx:pt idx="254">20</cx:pt>
          <cx:pt idx="255">39</cx:pt>
          <cx:pt idx="256">14</cx:pt>
          <cx:pt idx="257">55</cx:pt>
          <cx:pt idx="259">31</cx:pt>
          <cx:pt idx="260">35</cx:pt>
          <cx:pt idx="261">34</cx:pt>
          <cx:pt idx="262">28</cx:pt>
          <cx:pt idx="263">8</cx:pt>
          <cx:pt idx="264">38</cx:pt>
          <cx:pt idx="265">19</cx:pt>
          <cx:pt idx="267">66</cx:pt>
          <cx:pt idx="268">42</cx:pt>
          <cx:pt idx="269">21</cx:pt>
          <cx:pt idx="270">18</cx:pt>
          <cx:pt idx="271">40</cx:pt>
          <cx:pt idx="272">27</cx:pt>
          <cx:pt idx="274">18</cx:pt>
          <cx:pt idx="275">7</cx:pt>
          <cx:pt idx="276">21</cx:pt>
          <cx:pt idx="277">29</cx:pt>
          <cx:pt idx="279">21</cx:pt>
          <cx:pt idx="280">5</cx:pt>
          <cx:pt idx="281">11</cx:pt>
          <cx:pt idx="282">45</cx:pt>
          <cx:pt idx="283">4</cx:pt>
          <cx:pt idx="284">29</cx:pt>
          <cx:pt idx="285">19</cx:pt>
          <cx:pt idx="286">17</cx:pt>
          <cx:pt idx="287">26</cx:pt>
          <cx:pt idx="288">32</cx:pt>
          <cx:pt idx="289">16</cx:pt>
          <cx:pt idx="290">21</cx:pt>
          <cx:pt idx="291">32</cx:pt>
          <cx:pt idx="292">25</cx:pt>
          <cx:pt idx="295">0.82999999999999996</cx:pt>
          <cx:pt idx="296">30</cx:pt>
          <cx:pt idx="297">22</cx:pt>
          <cx:pt idx="298">29</cx:pt>
          <cx:pt idx="299">28</cx:pt>
          <cx:pt idx="300">17</cx:pt>
          <cx:pt idx="301">33</cx:pt>
          <cx:pt idx="302">16</cx:pt>
          <cx:pt idx="304">23</cx:pt>
          <cx:pt idx="305">24</cx:pt>
          <cx:pt idx="306">29</cx:pt>
          <cx:pt idx="307">20</cx:pt>
          <cx:pt idx="308">46</cx:pt>
          <cx:pt idx="309">26</cx:pt>
          <cx:pt idx="310">59</cx:pt>
          <cx:pt idx="312">34</cx:pt>
          <cx:pt idx="313">34</cx:pt>
          <cx:pt idx="314">28</cx:pt>
          <cx:pt idx="316">21</cx:pt>
          <cx:pt idx="317">33</cx:pt>
          <cx:pt idx="318">37</cx:pt>
          <cx:pt idx="319">28</cx:pt>
          <cx:pt idx="320">21</cx:pt>
          <cx:pt idx="322">38</cx:pt>
          <cx:pt idx="323">47</cx:pt>
          <cx:pt idx="324">22</cx:pt>
          <cx:pt idx="325">20</cx:pt>
          <cx:pt idx="326">21</cx:pt>
          <cx:pt idx="327">29</cx:pt>
          <cx:pt idx="328">2</cx:pt>
          <cx:pt idx="329">21</cx:pt>
          <cx:pt idx="331">32.5</cx:pt>
          <cx:pt idx="332">54</cx:pt>
          <cx:pt idx="333">24</cx:pt>
          <cx:pt idx="334">45</cx:pt>
          <cx:pt idx="335">20</cx:pt>
          <cx:pt idx="336">47</cx:pt>
          <cx:pt idx="337">29</cx:pt>
          <cx:pt idx="338">25</cx:pt>
          <cx:pt idx="339">19</cx:pt>
          <cx:pt idx="340">37</cx:pt>
          <cx:pt idx="341">16</cx:pt>
          <cx:pt idx="342">22</cx:pt>
          <cx:pt idx="343">24</cx:pt>
          <cx:pt idx="344">18</cx:pt>
          <cx:pt idx="345">19</cx:pt>
          <cx:pt idx="346">27</cx:pt>
          <cx:pt idx="347">9</cx:pt>
          <cx:pt idx="348">36.5</cx:pt>
          <cx:pt idx="349">42</cx:pt>
          <cx:pt idx="350">51</cx:pt>
          <cx:pt idx="351">22</cx:pt>
          <cx:pt idx="352">55.5</cx:pt>
          <cx:pt idx="353">40.5</cx:pt>
          <cx:pt idx="355">30</cx:pt>
          <cx:pt idx="358">44</cx:pt>
          <cx:pt idx="359">40</cx:pt>
          <cx:pt idx="360">26</cx:pt>
          <cx:pt idx="361">17</cx:pt>
          <cx:pt idx="362">1</cx:pt>
          <cx:pt idx="363">9</cx:pt>
          <cx:pt idx="365">45</cx:pt>
          <cx:pt idx="367">28</cx:pt>
          <cx:pt idx="368">61</cx:pt>
          <cx:pt idx="369">1</cx:pt>
          <cx:pt idx="370">21</cx:pt>
          <cx:pt idx="371">18</cx:pt>
          <cx:pt idx="373">30</cx:pt>
          <cx:pt idx="374">36</cx:pt>
          <cx:pt idx="376">9</cx:pt>
          <cx:pt idx="377">1</cx:pt>
          <cx:pt idx="378">4</cx:pt>
          <cx:pt idx="380">45</cx:pt>
          <cx:pt idx="381">36</cx:pt>
          <cx:pt idx="382">32</cx:pt>
          <cx:pt idx="383">19</cx:pt>
          <cx:pt idx="384">19</cx:pt>
          <cx:pt idx="385">3</cx:pt>
          <cx:pt idx="386">42</cx:pt>
          <cx:pt idx="387">24</cx:pt>
          <cx:pt idx="388">28</cx:pt>
          <cx:pt idx="390">34</cx:pt>
          <cx:pt idx="391">18</cx:pt>
          <cx:pt idx="392">2</cx:pt>
          <cx:pt idx="393">32</cx:pt>
          <cx:pt idx="394">24</cx:pt>
          <cx:pt idx="395">35</cx:pt>
          <cx:pt idx="396">22</cx:pt>
          <cx:pt idx="397">30</cx:pt>
          <cx:pt idx="398">27</cx:pt>
          <cx:pt idx="399">42</cx:pt>
          <cx:pt idx="400">30</cx:pt>
          <cx:pt idx="401">16</cx:pt>
          <cx:pt idx="402">27</cx:pt>
          <cx:pt idx="403">51</cx:pt>
          <cx:pt idx="405">38</cx:pt>
          <cx:pt idx="406">22</cx:pt>
          <cx:pt idx="407">19</cx:pt>
          <cx:pt idx="408">20.5</cx:pt>
          <cx:pt idx="409">18</cx:pt>
          <cx:pt idx="411">35</cx:pt>
          <cx:pt idx="412">29</cx:pt>
          <cx:pt idx="413">59</cx:pt>
          <cx:pt idx="414">5</cx:pt>
          <cx:pt idx="415">24</cx:pt>
          <cx:pt idx="417">44</cx:pt>
          <cx:pt idx="418">8</cx:pt>
          <cx:pt idx="419">19</cx:pt>
          <cx:pt idx="420">33</cx:pt>
          <cx:pt idx="421">29</cx:pt>
          <cx:pt idx="422">22</cx:pt>
          <cx:pt idx="423">25</cx:pt>
          <cx:pt idx="424">24</cx:pt>
          <cx:pt idx="425">37</cx:pt>
          <cx:pt idx="426">54</cx:pt>
          <cx:pt idx="428">29</cx:pt>
          <cx:pt idx="429">62</cx:pt>
          <cx:pt idx="430">30</cx:pt>
          <cx:pt idx="431">41</cx:pt>
          <cx:pt idx="432">30</cx:pt>
          <cx:pt idx="433">50</cx:pt>
          <cx:pt idx="434">3</cx:pt>
          <cx:pt idx="435">52</cx:pt>
          <cx:pt idx="436">40</cx:pt>
          <cx:pt idx="437">36</cx:pt>
          <cx:pt idx="438">16</cx:pt>
          <cx:pt idx="439">25</cx:pt>
          <cx:pt idx="440">58</cx:pt>
          <cx:pt idx="441">35</cx:pt>
          <cx:pt idx="443">25</cx:pt>
          <cx:pt idx="444">41</cx:pt>
          <cx:pt idx="445">63</cx:pt>
          <cx:pt idx="446">45</cx:pt>
          <cx:pt idx="448">35</cx:pt>
          <cx:pt idx="449">28</cx:pt>
          <cx:pt idx="450">16</cx:pt>
          <cx:pt idx="451">19</cx:pt>
          <cx:pt idx="453">30</cx:pt>
          <cx:pt idx="454">22</cx:pt>
          <cx:pt idx="455">42</cx:pt>
          <cx:pt idx="456">26</cx:pt>
          <cx:pt idx="457">24</cx:pt>
          <cx:pt idx="458">24</cx:pt>
          <cx:pt idx="459">2</cx:pt>
          <cx:pt idx="461">19</cx:pt>
          <cx:pt idx="463">0.92000000000000004</cx:pt>
          <cx:pt idx="464">26</cx:pt>
          <cx:pt idx="465">28</cx:pt>
          <cx:pt idx="466">43</cx:pt>
          <cx:pt idx="467">26</cx:pt>
          <cx:pt idx="468">24</cx:pt>
          <cx:pt idx="469">54</cx:pt>
          <cx:pt idx="470">31</cx:pt>
          <cx:pt idx="471">22</cx:pt>
          <cx:pt idx="472">27</cx:pt>
          <cx:pt idx="473">22</cx:pt>
          <cx:pt idx="475">61</cx:pt>
          <cx:pt idx="476">36</cx:pt>
          <cx:pt idx="477">31</cx:pt>
          <cx:pt idx="478">45.5</cx:pt>
          <cx:pt idx="479">38</cx:pt>
          <cx:pt idx="480">16</cx:pt>
          <cx:pt idx="483">29</cx:pt>
          <cx:pt idx="484">45</cx:pt>
          <cx:pt idx="485">45</cx:pt>
          <cx:pt idx="486">2</cx:pt>
          <cx:pt idx="487">24</cx:pt>
          <cx:pt idx="488">28</cx:pt>
          <cx:pt idx="489">25</cx:pt>
          <cx:pt idx="490">36</cx:pt>
          <cx:pt idx="491">24</cx:pt>
          <cx:pt idx="492">40</cx:pt>
          <cx:pt idx="494">3</cx:pt>
          <cx:pt idx="495">42</cx:pt>
          <cx:pt idx="496">23</cx:pt>
          <cx:pt idx="498">25</cx:pt>
          <cx:pt idx="499">28</cx:pt>
          <cx:pt idx="500">22</cx:pt>
          <cx:pt idx="501">38</cx:pt>
          <cx:pt idx="502">40</cx:pt>
          <cx:pt idx="503">35</cx:pt>
          <cx:pt idx="504">30</cx:pt>
          <cx:pt idx="505">18</cx:pt>
          <cx:pt idx="506">19</cx:pt>
          <cx:pt idx="507">3</cx:pt>
          <cx:pt idx="508">22</cx:pt>
          <cx:pt idx="509">19</cx:pt>
          <cx:pt idx="510">32</cx:pt>
          <cx:pt idx="511">35</cx:pt>
          <cx:pt idx="513">18</cx:pt>
          <cx:pt idx="514">1</cx:pt>
          <cx:pt idx="515">36</cx:pt>
          <cx:pt idx="516">36</cx:pt>
          <cx:pt idx="517">21</cx:pt>
          <cx:pt idx="518">28</cx:pt>
          <cx:pt idx="519">24</cx:pt>
          <cx:pt idx="520">22</cx:pt>
          <cx:pt idx="521">31</cx:pt>
          <cx:pt idx="522">46</cx:pt>
          <cx:pt idx="523">23</cx:pt>
          <cx:pt idx="524">28</cx:pt>
          <cx:pt idx="525">39</cx:pt>
          <cx:pt idx="526">26</cx:pt>
          <cx:pt idx="527">21</cx:pt>
          <cx:pt idx="528">28</cx:pt>
          <cx:pt idx="529">20</cx:pt>
          <cx:pt idx="530">34</cx:pt>
          <cx:pt idx="531">51</cx:pt>
          <cx:pt idx="532">3</cx:pt>
          <cx:pt idx="533">21</cx:pt>
          <cx:pt idx="537">44</cx:pt>
          <cx:pt idx="539">34</cx:pt>
          <cx:pt idx="540">18</cx:pt>
          <cx:pt idx="541">30</cx:pt>
          <cx:pt idx="542">10</cx:pt>
          <cx:pt idx="543">29</cx:pt>
          <cx:pt idx="544">28</cx:pt>
          <cx:pt idx="545">18</cx:pt>
          <cx:pt idx="547">28</cx:pt>
          <cx:pt idx="548">19</cx:pt>
          <cx:pt idx="549">32</cx:pt>
          <cx:pt idx="550">28</cx:pt>
          <cx:pt idx="552">42</cx:pt>
          <cx:pt idx="553">17</cx:pt>
          <cx:pt idx="554">50</cx:pt>
          <cx:pt idx="555">14</cx:pt>
          <cx:pt idx="556">21</cx:pt>
          <cx:pt idx="557">24</cx:pt>
          <cx:pt idx="558">64</cx:pt>
          <cx:pt idx="559">31</cx:pt>
          <cx:pt idx="560">45</cx:pt>
          <cx:pt idx="561">20</cx:pt>
          <cx:pt idx="562">25</cx:pt>
          <cx:pt idx="563">28</cx:pt>
          <cx:pt idx="565">4</cx:pt>
          <cx:pt idx="566">13</cx:pt>
          <cx:pt idx="567">34</cx:pt>
          <cx:pt idx="568">52</cx:pt>
          <cx:pt idx="569">36</cx:pt>
          <cx:pt idx="572">65</cx:pt>
          <cx:pt idx="574">50</cx:pt>
          <cx:pt idx="575">48</cx:pt>
          <cx:pt idx="576">34</cx:pt>
          <cx:pt idx="577">47</cx:pt>
          <cx:pt idx="578">48</cx:pt>
          <cx:pt idx="580">38</cx:pt>
          <cx:pt idx="582">56</cx:pt>
          <cx:pt idx="584">38</cx:pt>
          <cx:pt idx="585">33</cx:pt>
          <cx:pt idx="586">22</cx:pt>
          <cx:pt idx="588">34</cx:pt>
          <cx:pt idx="589">29</cx:pt>
          <cx:pt idx="590">22</cx:pt>
          <cx:pt idx="591">2</cx:pt>
          <cx:pt idx="592">9</cx:pt>
          <cx:pt idx="594">50</cx:pt>
          <cx:pt idx="595">63</cx:pt>
          <cx:pt idx="597">35</cx:pt>
          <cx:pt idx="598">30</cx:pt>
          <cx:pt idx="599">9</cx:pt>
          <cx:pt idx="601">21</cx:pt>
          <cx:pt idx="602">55</cx:pt>
          <cx:pt idx="603">21</cx:pt>
          <cx:pt idx="605">25</cx:pt>
          <cx:pt idx="606">24</cx:pt>
          <cx:pt idx="607">17</cx:pt>
          <cx:pt idx="608">37</cx:pt>
          <cx:pt idx="609">16</cx:pt>
          <cx:pt idx="610">33</cx:pt>
          <cx:pt idx="612">28</cx:pt>
          <cx:pt idx="613">26</cx:pt>
          <cx:pt idx="615">36</cx:pt>
          <cx:pt idx="616">24</cx:pt>
          <cx:pt idx="617">47</cx:pt>
          <cx:pt idx="618">34</cx:pt>
          <cx:pt idx="619">36</cx:pt>
          <cx:pt idx="620">32</cx:pt>
          <cx:pt idx="621">30</cx:pt>
          <cx:pt idx="622">22</cx:pt>
          <cx:pt idx="623">50</cx:pt>
          <cx:pt idx="625">39</cx:pt>
          <cx:pt idx="626">23</cx:pt>
          <cx:pt idx="627">2</cx:pt>
          <cx:pt idx="628">30</cx:pt>
          <cx:pt idx="629">7</cx:pt>
          <cx:pt idx="630">45</cx:pt>
          <cx:pt idx="632">36</cx:pt>
          <cx:pt idx="633">9</cx:pt>
          <cx:pt idx="634">11</cx:pt>
          <cx:pt idx="635">32</cx:pt>
          <cx:pt idx="636">64</cx:pt>
          <cx:pt idx="637">19</cx:pt>
          <cx:pt idx="638">33</cx:pt>
          <cx:pt idx="639">8</cx:pt>
          <cx:pt idx="640">27</cx:pt>
          <cx:pt idx="641">22</cx:pt>
          <cx:pt idx="642">62</cx:pt>
          <cx:pt idx="643">39</cx:pt>
          <cx:pt idx="644">36</cx:pt>
          <cx:pt idx="645">40</cx:pt>
          <cx:pt idx="646">28</cx:pt>
          <cx:pt idx="649">24</cx:pt>
          <cx:pt idx="650">19</cx:pt>
          <cx:pt idx="651">29</cx:pt>
          <cx:pt idx="652">32</cx:pt>
          <cx:pt idx="653">62</cx:pt>
          <cx:pt idx="654">53</cx:pt>
          <cx:pt idx="655">36</cx:pt>
          <cx:pt idx="656">16</cx:pt>
          <cx:pt idx="657">19</cx:pt>
          <cx:pt idx="658">34</cx:pt>
          <cx:pt idx="659">39</cx:pt>
          <cx:pt idx="660">32</cx:pt>
          <cx:pt idx="661">25</cx:pt>
          <cx:pt idx="662">54</cx:pt>
          <cx:pt idx="663">18</cx:pt>
          <cx:pt idx="664">47</cx:pt>
          <cx:pt idx="665">22</cx:pt>
          <cx:pt idx="667">35</cx:pt>
          <cx:pt idx="668">47</cx:pt>
          <cx:pt idx="669">37</cx:pt>
          <cx:pt idx="670">36</cx:pt>
          <cx:pt idx="672">49</cx:pt>
          <cx:pt idx="673">24</cx:pt>
          <cx:pt idx="676">44</cx:pt>
          <cx:pt idx="677">36</cx:pt>
          <cx:pt idx="678">30</cx:pt>
          <cx:pt idx="679">27</cx:pt>
          <cx:pt idx="680">40</cx:pt>
          <cx:pt idx="681">39</cx:pt>
          <cx:pt idx="683">35</cx:pt>
          <cx:pt idx="684">24</cx:pt>
          <cx:pt idx="685">34</cx:pt>
          <cx:pt idx="686">26</cx:pt>
          <cx:pt idx="687">4</cx:pt>
          <cx:pt idx="688">26</cx:pt>
          <cx:pt idx="689">42</cx:pt>
          <cx:pt idx="690">21</cx:pt>
          <cx:pt idx="691">21</cx:pt>
          <cx:pt idx="692">61</cx:pt>
          <cx:pt idx="693">21</cx:pt>
          <cx:pt idx="694">26</cx:pt>
          <cx:pt idx="695">80</cx:pt>
          <cx:pt idx="696">51</cx:pt>
          <cx:pt idx="698">9</cx:pt>
          <cx:pt idx="699">28</cx:pt>
          <cx:pt idx="700">32</cx:pt>
          <cx:pt idx="701">31</cx:pt>
          <cx:pt idx="702">41</cx:pt>
          <cx:pt idx="704">20</cx:pt>
          <cx:pt idx="705">2</cx:pt>
          <cx:pt idx="707">19</cx:pt>
          <cx:pt idx="709">23</cx:pt>
          <cx:pt idx="711">18</cx:pt>
          <cx:pt idx="712">21</cx:pt>
          <cx:pt idx="713">24</cx:pt>
          <cx:pt idx="715">23</cx:pt>
          <cx:pt idx="716">50</cx:pt>
          <cx:pt idx="717">47</cx:pt>
          <cx:pt idx="718">36</cx:pt>
          <cx:pt idx="719">20</cx:pt>
          <cx:pt idx="720">32</cx:pt>
          <cx:pt idx="721">25</cx:pt>
          <cx:pt idx="723">43</cx:pt>
          <cx:pt idx="725">40</cx:pt>
          <cx:pt idx="726">31</cx:pt>
          <cx:pt idx="727">70</cx:pt>
          <cx:pt idx="728">31</cx:pt>
          <cx:pt idx="730">18</cx:pt>
          <cx:pt idx="731">24.5</cx:pt>
          <cx:pt idx="732">18</cx:pt>
          <cx:pt idx="733">43</cx:pt>
          <cx:pt idx="734">20</cx:pt>
          <cx:pt idx="735">14</cx:pt>
          <cx:pt idx="736">60</cx:pt>
          <cx:pt idx="737">14</cx:pt>
          <cx:pt idx="738">19</cx:pt>
          <cx:pt idx="739">18</cx:pt>
          <cx:pt idx="740">15</cx:pt>
          <cx:pt idx="741">31</cx:pt>
          <cx:pt idx="743">60</cx:pt>
          <cx:pt idx="744">52</cx:pt>
          <cx:pt idx="745">44</cx:pt>
          <cx:pt idx="746">42</cx:pt>
          <cx:pt idx="747">35</cx:pt>
          <cx:pt idx="748">26</cx:pt>
          <cx:pt idx="749">39</cx:pt>
          <cx:pt idx="750">45</cx:pt>
          <cx:pt idx="751">42</cx:pt>
          <cx:pt idx="752">22</cx:pt>
          <cx:pt idx="754">48</cx:pt>
          <cx:pt idx="755">29</cx:pt>
          <cx:pt idx="756">52</cx:pt>
          <cx:pt idx="757">19</cx:pt>
          <cx:pt idx="758">27</cx:pt>
          <cx:pt idx="759">33</cx:pt>
          <cx:pt idx="760">6</cx:pt>
          <cx:pt idx="761">17</cx:pt>
          <cx:pt idx="762">34</cx:pt>
          <cx:pt idx="763">50</cx:pt>
          <cx:pt idx="764">27</cx:pt>
          <cx:pt idx="765">20</cx:pt>
          <cx:pt idx="766">30</cx:pt>
          <cx:pt idx="767">25</cx:pt>
          <cx:pt idx="768">25</cx:pt>
          <cx:pt idx="769">29</cx:pt>
          <cx:pt idx="771">23</cx:pt>
          <cx:pt idx="772">23</cx:pt>
          <cx:pt idx="773">28.5</cx:pt>
          <cx:pt idx="774">48</cx:pt>
          <cx:pt idx="778">36</cx:pt>
          <cx:pt idx="779">24</cx:pt>
          <cx:pt idx="780">31</cx:pt>
          <cx:pt idx="781">70</cx:pt>
          <cx:pt idx="782">16</cx:pt>
          <cx:pt idx="783">30</cx:pt>
          <cx:pt idx="784">19</cx:pt>
          <cx:pt idx="785">4</cx:pt>
          <cx:pt idx="786">6</cx:pt>
          <cx:pt idx="787">33</cx:pt>
          <cx:pt idx="788">23</cx:pt>
          <cx:pt idx="789">48</cx:pt>
          <cx:pt idx="790">0.67000000000000004</cx:pt>
          <cx:pt idx="791">28</cx:pt>
          <cx:pt idx="792">18</cx:pt>
          <cx:pt idx="793">34</cx:pt>
          <cx:pt idx="794">33</cx:pt>
          <cx:pt idx="796">41</cx:pt>
          <cx:pt idx="797">36</cx:pt>
          <cx:pt idx="798">16</cx:pt>
          <cx:pt idx="799">51</cx:pt>
          <cx:pt idx="800">32</cx:pt>
          <cx:pt idx="801">24</cx:pt>
          <cx:pt idx="802">48</cx:pt>
          <cx:pt idx="803">57</cx:pt>
          <cx:pt idx="804">54</cx:pt>
          <cx:pt idx="805">18</cx:pt>
          <cx:pt idx="806">5</cx:pt>
          <cx:pt idx="807">43</cx:pt>
          <cx:pt idx="808">17</cx:pt>
          <cx:pt idx="809">29</cx:pt>
          <cx:pt idx="811">25</cx:pt>
          <cx:pt idx="812">25</cx:pt>
          <cx:pt idx="813">18</cx:pt>
          <cx:pt idx="814">1</cx:pt>
          <cx:pt idx="815">16</cx:pt>
          <cx:pt idx="817">25</cx:pt>
          <cx:pt idx="818">39</cx:pt>
          <cx:pt idx="819">49</cx:pt>
          <cx:pt idx="820">31</cx:pt>
          <cx:pt idx="821">30</cx:pt>
          <cx:pt idx="822">34</cx:pt>
          <cx:pt idx="823">31</cx:pt>
          <cx:pt idx="824">11</cx:pt>
          <cx:pt idx="825">27</cx:pt>
          <cx:pt idx="826">31</cx:pt>
          <cx:pt idx="827">39</cx:pt>
          <cx:pt idx="828">18</cx:pt>
          <cx:pt idx="829">39</cx:pt>
          <cx:pt idx="830">33</cx:pt>
          <cx:pt idx="831">26</cx:pt>
          <cx:pt idx="832">39</cx:pt>
          <cx:pt idx="833">35</cx:pt>
          <cx:pt idx="834">6</cx:pt>
          <cx:pt idx="835">30.5</cx:pt>
          <cx:pt idx="837">23</cx:pt>
          <cx:pt idx="838">43</cx:pt>
          <cx:pt idx="839">10</cx:pt>
          <cx:pt idx="840">52</cx:pt>
          <cx:pt idx="841">27</cx:pt>
          <cx:pt idx="842">38</cx:pt>
          <cx:pt idx="843">27</cx:pt>
          <cx:pt idx="844">2</cx:pt>
          <cx:pt idx="846">0.82999999999999996</cx:pt>
          <cx:pt idx="847">23</cx:pt>
          <cx:pt idx="848">18</cx:pt>
          <cx:pt idx="849">21</cx:pt>
          <cx:pt idx="851">32</cx:pt>
          <cx:pt idx="852">20</cx:pt>
          <cx:pt idx="853">16</cx:pt>
          <cx:pt idx="854">17</cx:pt>
          <cx:pt idx="855">42</cx:pt>
          <cx:pt idx="857">28</cx:pt>
          <cx:pt idx="858">4</cx:pt>
          <cx:pt idx="859">74</cx:pt>
          <cx:pt idx="860">16</cx:pt>
          <cx:pt idx="861">44</cx:pt>
          <cx:pt idx="862">18</cx:pt>
          <cx:pt idx="863">45</cx:pt>
          <cx:pt idx="864">51</cx:pt>
          <cx:pt idx="865">41</cx:pt>
          <cx:pt idx="866">21</cx:pt>
          <cx:pt idx="867">48</cx:pt>
          <cx:pt idx="869">24</cx:pt>
          <cx:pt idx="870">42</cx:pt>
          <cx:pt idx="871">31</cx:pt>
          <cx:pt idx="873">4</cx:pt>
          <cx:pt idx="874">26</cx:pt>
          <cx:pt idx="875">47</cx:pt>
          <cx:pt idx="876">33</cx:pt>
          <cx:pt idx="877">47</cx:pt>
          <cx:pt idx="878">20</cx:pt>
          <cx:pt idx="879">19</cx:pt>
          <cx:pt idx="881">25</cx:pt>
          <cx:pt idx="882">33</cx:pt>
          <cx:pt idx="883">22</cx:pt>
          <cx:pt idx="884">28</cx:pt>
          <cx:pt idx="885">25</cx:pt>
          <cx:pt idx="886">27</cx:pt>
          <cx:pt idx="887">19</cx:pt>
          <cx:pt idx="889">38</cx:pt>
          <cx:pt idx="890">62</cx:pt>
        </cx:lvl>
      </cx:numDim>
    </cx:data>
  </cx:chartData>
  <cx:chart>
    <cx:plotArea>
      <cx:plotAreaRegion>
        <cx:series layoutId="clusteredColumn" uniqueId="{BB051B09-388C-421E-84E5-8F2A908DB952}">
          <cx:tx>
            <cx:txData>
              <cx:f>histogram!$F$1</cx:f>
              <cx:v>Age</cx:v>
            </cx:txData>
          </cx:tx>
          <cx:spPr>
            <a:solidFill>
              <a:schemeClr val="accent1">
                <a:lumMod val="40000"/>
                <a:lumOff val="60000"/>
              </a:schemeClr>
            </a:solidFill>
          </cx:spPr>
          <cx:dataPt idx="27">
            <cx:spPr>
              <a:solidFill>
                <a:srgbClr val="ED7D31">
                  <a:lumMod val="60000"/>
                  <a:lumOff val="40000"/>
                </a:srgbClr>
              </a:solidFill>
            </cx:spPr>
          </cx:dataPt>
          <cx:dataPt idx="29">
            <cx:spPr>
              <a:solidFill>
                <a:srgbClr val="4472C4">
                  <a:lumMod val="75000"/>
                </a:srgbClr>
              </a:solidFill>
            </cx:spPr>
          </cx:dataPt>
          <cx:dataId val="0"/>
          <cx:layoutPr>
            <cx:binning intervalClosed="r" underflow="1" overflow="72">
              <cx:binSize val="1"/>
            </cx:binning>
          </cx:layoutPr>
        </cx:series>
      </cx:plotAreaRegion>
      <cx:axis id="0">
        <cx:catScaling gapWidth="0"/>
        <cx:tickLabels/>
      </cx:axis>
      <cx:axis id="1">
        <cx:valScaling/>
        <cx:majorGridlines/>
        <cx:tickLabels/>
      </cx:axis>
    </cx:plotArea>
  </cx:chart>
</cx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6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/>
  </cs:chartArea>
  <cs:dataLabel>
    <cs:lnRef idx="0"/>
    <cs:fillRef idx="0"/>
    <cs:effectRef idx="0"/>
    <cs:fontRef idx="minor">
      <a:schemeClr val="tx1">
        <a:lumMod val="65000"/>
        <a:lumOff val="35000"/>
      </a:schemeClr>
    </cs:fontRef>
    <cs:defRPr sz="9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/>
  </cs:seriesAxis>
  <cs:seriesLine>
    <cs:lnRef idx="0"/>
    <cs:fillRef idx="0"/>
    <cs:effectRef idx="0"/>
    <cs:fontRef idx="minor">
      <a:schemeClr val="tx1"/>
    </cs:fontRef>
    <cs:spPr>
      <a:ln w="9525" cap="flat">
        <a:solidFill>
          <a:srgbClr val="D9D9D9"/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/>
  </cs:valueAxis>
  <cs:wall>
    <cs:lnRef idx="0"/>
    <cs:fillRef idx="0"/>
    <cs:effectRef idx="0"/>
    <cs:fontRef idx="minor">
      <a:schemeClr val="tx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36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/>
  </cs:chartArea>
  <cs:dataLabel>
    <cs:lnRef idx="0"/>
    <cs:fillRef idx="0"/>
    <cs:effectRef idx="0"/>
    <cs:fontRef idx="minor">
      <a:schemeClr val="tx1">
        <a:lumMod val="65000"/>
        <a:lumOff val="35000"/>
      </a:schemeClr>
    </cs:fontRef>
    <cs:defRPr sz="9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/>
  </cs:seriesAxis>
  <cs:seriesLine>
    <cs:lnRef idx="0"/>
    <cs:fillRef idx="0"/>
    <cs:effectRef idx="0"/>
    <cs:fontRef idx="minor">
      <a:schemeClr val="tx1"/>
    </cs:fontRef>
    <cs:spPr>
      <a:ln w="9525" cap="flat">
        <a:solidFill>
          <a:srgbClr val="D9D9D9"/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/>
  </cs:valueAxis>
  <cs:wall>
    <cs:lnRef idx="0"/>
    <cs:fillRef idx="0"/>
    <cs:effectRef idx="0"/>
    <cs:fontRef idx="minor">
      <a:schemeClr val="tx1"/>
    </cs:fontRef>
  </cs:wall>
</cs:chartStyle>
</file>

<file path=ppt/diagrams/_rels/data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svg"/><Relationship Id="rId1" Type="http://schemas.openxmlformats.org/officeDocument/2006/relationships/image" Target="../media/image4.png"/><Relationship Id="rId6" Type="http://schemas.openxmlformats.org/officeDocument/2006/relationships/image" Target="../media/image9.svg"/><Relationship Id="rId5" Type="http://schemas.openxmlformats.org/officeDocument/2006/relationships/image" Target="../media/image8.png"/><Relationship Id="rId4" Type="http://schemas.openxmlformats.org/officeDocument/2006/relationships/image" Target="../media/image7.svg"/></Relationships>
</file>

<file path=ppt/diagrams/_rels/drawing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svg"/><Relationship Id="rId1" Type="http://schemas.openxmlformats.org/officeDocument/2006/relationships/image" Target="../media/image4.png"/><Relationship Id="rId6" Type="http://schemas.openxmlformats.org/officeDocument/2006/relationships/image" Target="../media/image9.svg"/><Relationship Id="rId5" Type="http://schemas.openxmlformats.org/officeDocument/2006/relationships/image" Target="../media/image8.png"/><Relationship Id="rId4" Type="http://schemas.openxmlformats.org/officeDocument/2006/relationships/image" Target="../media/image7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4_2">
  <dgm:title val=""/>
  <dgm:desc val=""/>
  <dgm:catLst>
    <dgm:cat type="accent4" pri="112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ln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8A8BC7C-0B43-4957-9151-6314FCF99352}" type="doc">
      <dgm:prSet loTypeId="urn:microsoft.com/office/officeart/2005/8/layout/hierarchy3" loCatId="hierarchy" qsTypeId="urn:microsoft.com/office/officeart/2005/8/quickstyle/simple1" qsCatId="simple" csTypeId="urn:microsoft.com/office/officeart/2005/8/colors/accent4_2" csCatId="accent4" phldr="1"/>
      <dgm:spPr/>
      <dgm:t>
        <a:bodyPr/>
        <a:lstStyle/>
        <a:p>
          <a:endParaRPr lang="en-US"/>
        </a:p>
      </dgm:t>
    </dgm:pt>
    <dgm:pt modelId="{2E25A673-B10B-440D-B5E2-FAB6612D9A9C}">
      <dgm:prSet custT="1"/>
      <dgm:spPr/>
      <dgm:t>
        <a:bodyPr/>
        <a:lstStyle/>
        <a:p>
          <a:r>
            <a:rPr lang="cs-CZ" sz="2800" dirty="0" err="1"/>
            <a:t>Categorical</a:t>
          </a:r>
          <a:r>
            <a:rPr lang="cs-CZ" sz="2800" dirty="0"/>
            <a:t> </a:t>
          </a:r>
          <a:r>
            <a:rPr lang="cs-CZ" sz="2800" dirty="0" err="1"/>
            <a:t>variables</a:t>
          </a:r>
          <a:endParaRPr lang="en-US" sz="2800" dirty="0"/>
        </a:p>
      </dgm:t>
    </dgm:pt>
    <dgm:pt modelId="{08D445DF-2084-4CAF-BDEB-FFC752C29740}" type="parTrans" cxnId="{4F0156B4-0B1E-4CBE-B8AB-CA0ED0EE0808}">
      <dgm:prSet/>
      <dgm:spPr/>
      <dgm:t>
        <a:bodyPr/>
        <a:lstStyle/>
        <a:p>
          <a:endParaRPr lang="en-US"/>
        </a:p>
      </dgm:t>
    </dgm:pt>
    <dgm:pt modelId="{D901393D-DDFB-4878-91EE-F527DC457A5C}" type="sibTrans" cxnId="{4F0156B4-0B1E-4CBE-B8AB-CA0ED0EE0808}">
      <dgm:prSet/>
      <dgm:spPr/>
      <dgm:t>
        <a:bodyPr/>
        <a:lstStyle/>
        <a:p>
          <a:endParaRPr lang="en-US"/>
        </a:p>
      </dgm:t>
    </dgm:pt>
    <dgm:pt modelId="{07C13C51-1F96-459A-8BC7-89A0F6181CAA}">
      <dgm:prSet custT="1"/>
      <dgm:spPr/>
      <dgm:t>
        <a:bodyPr/>
        <a:lstStyle/>
        <a:p>
          <a:r>
            <a:rPr lang="cs-CZ" sz="2000" dirty="0" err="1"/>
            <a:t>Counts</a:t>
          </a:r>
          <a:r>
            <a:rPr lang="cs-CZ" sz="2000" dirty="0"/>
            <a:t> (</a:t>
          </a:r>
          <a:r>
            <a:rPr lang="cs-CZ" sz="2000" dirty="0" err="1"/>
            <a:t>frequencies</a:t>
          </a:r>
          <a:r>
            <a:rPr lang="cs-CZ" sz="2000" dirty="0"/>
            <a:t>)</a:t>
          </a:r>
          <a:endParaRPr lang="en-US" sz="2000" dirty="0"/>
        </a:p>
      </dgm:t>
    </dgm:pt>
    <dgm:pt modelId="{F4556756-B9C9-4694-A66F-945620BE5EAC}" type="parTrans" cxnId="{D148FB62-035B-410B-871C-0510F6466ACE}">
      <dgm:prSet/>
      <dgm:spPr/>
      <dgm:t>
        <a:bodyPr/>
        <a:lstStyle/>
        <a:p>
          <a:endParaRPr lang="en-US"/>
        </a:p>
      </dgm:t>
    </dgm:pt>
    <dgm:pt modelId="{CF198E1C-0FF6-41AA-A7BD-F9929E6D9AA6}" type="sibTrans" cxnId="{D148FB62-035B-410B-871C-0510F6466ACE}">
      <dgm:prSet/>
      <dgm:spPr/>
      <dgm:t>
        <a:bodyPr/>
        <a:lstStyle/>
        <a:p>
          <a:endParaRPr lang="en-US"/>
        </a:p>
      </dgm:t>
    </dgm:pt>
    <dgm:pt modelId="{2EDA444C-1180-4F64-83C8-AA8872C1B4EA}">
      <dgm:prSet custT="1"/>
      <dgm:spPr/>
      <dgm:t>
        <a:bodyPr/>
        <a:lstStyle/>
        <a:p>
          <a:r>
            <a:rPr lang="cs-CZ" sz="2000" dirty="0" err="1"/>
            <a:t>Relative</a:t>
          </a:r>
          <a:r>
            <a:rPr lang="cs-CZ" sz="2000" dirty="0"/>
            <a:t> (</a:t>
          </a:r>
          <a:r>
            <a:rPr lang="cs-CZ" sz="2000" dirty="0" err="1"/>
            <a:t>percentage</a:t>
          </a:r>
          <a:r>
            <a:rPr lang="cs-CZ" sz="2000" dirty="0"/>
            <a:t>)</a:t>
          </a:r>
          <a:endParaRPr lang="en-US" sz="2000" dirty="0"/>
        </a:p>
      </dgm:t>
    </dgm:pt>
    <dgm:pt modelId="{E908B934-5E67-45EA-8BB6-AF830D799A1E}" type="parTrans" cxnId="{87C65BCB-3329-41ED-B2C8-CEF653FE7A7E}">
      <dgm:prSet/>
      <dgm:spPr/>
      <dgm:t>
        <a:bodyPr/>
        <a:lstStyle/>
        <a:p>
          <a:endParaRPr lang="en-US"/>
        </a:p>
      </dgm:t>
    </dgm:pt>
    <dgm:pt modelId="{9B4D1F17-FA25-4142-9444-BEDF784BA755}" type="sibTrans" cxnId="{87C65BCB-3329-41ED-B2C8-CEF653FE7A7E}">
      <dgm:prSet/>
      <dgm:spPr/>
      <dgm:t>
        <a:bodyPr/>
        <a:lstStyle/>
        <a:p>
          <a:endParaRPr lang="en-US"/>
        </a:p>
      </dgm:t>
    </dgm:pt>
    <dgm:pt modelId="{FB4EFA27-D39F-4028-BA2E-E0EDBD8684ED}">
      <dgm:prSet custT="1"/>
      <dgm:spPr/>
      <dgm:t>
        <a:bodyPr/>
        <a:lstStyle/>
        <a:p>
          <a:r>
            <a:rPr lang="cs-CZ" sz="2000" dirty="0" err="1"/>
            <a:t>Absolute</a:t>
          </a:r>
          <a:r>
            <a:rPr lang="cs-CZ" sz="2000" dirty="0"/>
            <a:t> (</a:t>
          </a:r>
          <a:r>
            <a:rPr lang="cs-CZ" sz="2000" dirty="0" err="1"/>
            <a:t>number</a:t>
          </a:r>
          <a:r>
            <a:rPr lang="cs-CZ" sz="2000" dirty="0"/>
            <a:t> as such)</a:t>
          </a:r>
          <a:endParaRPr lang="en-US" sz="2000" dirty="0"/>
        </a:p>
      </dgm:t>
    </dgm:pt>
    <dgm:pt modelId="{4A7B7A2B-CA90-48EE-B3F1-5CB64D859F2E}" type="parTrans" cxnId="{00301D13-3591-4575-9490-27C19EA22220}">
      <dgm:prSet/>
      <dgm:spPr/>
      <dgm:t>
        <a:bodyPr/>
        <a:lstStyle/>
        <a:p>
          <a:endParaRPr lang="en-US"/>
        </a:p>
      </dgm:t>
    </dgm:pt>
    <dgm:pt modelId="{64D55BC9-41BB-4193-A484-1F8EEE9FDEA0}" type="sibTrans" cxnId="{00301D13-3591-4575-9490-27C19EA22220}">
      <dgm:prSet/>
      <dgm:spPr/>
      <dgm:t>
        <a:bodyPr/>
        <a:lstStyle/>
        <a:p>
          <a:endParaRPr lang="en-US"/>
        </a:p>
      </dgm:t>
    </dgm:pt>
    <dgm:pt modelId="{3F84027E-6EE1-4176-BD77-9FF297776972}">
      <dgm:prSet custT="1"/>
      <dgm:spPr/>
      <dgm:t>
        <a:bodyPr/>
        <a:lstStyle/>
        <a:p>
          <a:r>
            <a:rPr lang="cs-CZ" sz="2800" dirty="0" err="1"/>
            <a:t>Cardinal</a:t>
          </a:r>
          <a:r>
            <a:rPr lang="cs-CZ" sz="2800" dirty="0"/>
            <a:t> (interval and ratio) </a:t>
          </a:r>
          <a:r>
            <a:rPr lang="cs-CZ" sz="2800" dirty="0" err="1"/>
            <a:t>variables</a:t>
          </a:r>
          <a:endParaRPr lang="en-US" sz="2800" dirty="0"/>
        </a:p>
      </dgm:t>
    </dgm:pt>
    <dgm:pt modelId="{B1B77B77-4DCA-433E-8CB1-E511D32E8BFB}" type="parTrans" cxnId="{ED396076-AEA4-452C-82E5-B33EAE11A516}">
      <dgm:prSet/>
      <dgm:spPr/>
      <dgm:t>
        <a:bodyPr/>
        <a:lstStyle/>
        <a:p>
          <a:endParaRPr lang="en-US"/>
        </a:p>
      </dgm:t>
    </dgm:pt>
    <dgm:pt modelId="{0FBEED3B-6234-490E-848F-6996F03A1182}" type="sibTrans" cxnId="{ED396076-AEA4-452C-82E5-B33EAE11A516}">
      <dgm:prSet/>
      <dgm:spPr/>
      <dgm:t>
        <a:bodyPr/>
        <a:lstStyle/>
        <a:p>
          <a:endParaRPr lang="en-US"/>
        </a:p>
      </dgm:t>
    </dgm:pt>
    <dgm:pt modelId="{3685BEA9-3A3D-4574-A2F5-AD13B748BBDD}">
      <dgm:prSet custT="1"/>
      <dgm:spPr/>
      <dgm:t>
        <a:bodyPr/>
        <a:lstStyle/>
        <a:p>
          <a:r>
            <a:rPr lang="cs-CZ" sz="2000" dirty="0" err="1"/>
            <a:t>Too</a:t>
          </a:r>
          <a:r>
            <a:rPr lang="cs-CZ" sz="2000" dirty="0"/>
            <a:t> many </a:t>
          </a:r>
          <a:r>
            <a:rPr lang="cs-CZ" sz="2000" dirty="0" err="1"/>
            <a:t>different</a:t>
          </a:r>
          <a:r>
            <a:rPr lang="cs-CZ" sz="2000" dirty="0"/>
            <a:t> </a:t>
          </a:r>
          <a:r>
            <a:rPr lang="cs-CZ" sz="2000" dirty="0" err="1"/>
            <a:t>values</a:t>
          </a:r>
          <a:endParaRPr lang="en-US" sz="2000" dirty="0"/>
        </a:p>
      </dgm:t>
    </dgm:pt>
    <dgm:pt modelId="{87DF73F1-D92F-4579-8237-C4E3771C195F}" type="parTrans" cxnId="{E64BF0BE-4ABE-40E4-B12F-6B16111BCDD4}">
      <dgm:prSet/>
      <dgm:spPr/>
      <dgm:t>
        <a:bodyPr/>
        <a:lstStyle/>
        <a:p>
          <a:endParaRPr lang="en-US"/>
        </a:p>
      </dgm:t>
    </dgm:pt>
    <dgm:pt modelId="{0310CE5D-1E9E-4B00-BA4C-4A769832F518}" type="sibTrans" cxnId="{E64BF0BE-4ABE-40E4-B12F-6B16111BCDD4}">
      <dgm:prSet/>
      <dgm:spPr/>
      <dgm:t>
        <a:bodyPr/>
        <a:lstStyle/>
        <a:p>
          <a:endParaRPr lang="en-US"/>
        </a:p>
      </dgm:t>
    </dgm:pt>
    <dgm:pt modelId="{E178DCFC-5CC6-4838-A3A1-4938FE80D34B}">
      <dgm:prSet custT="1"/>
      <dgm:spPr/>
      <dgm:t>
        <a:bodyPr/>
        <a:lstStyle/>
        <a:p>
          <a:r>
            <a:rPr lang="cs-CZ" sz="2000" dirty="0" err="1"/>
            <a:t>Problems</a:t>
          </a:r>
          <a:r>
            <a:rPr lang="cs-CZ" sz="2000" dirty="0"/>
            <a:t> </a:t>
          </a:r>
          <a:r>
            <a:rPr lang="cs-CZ" sz="2000" dirty="0" err="1"/>
            <a:t>with</a:t>
          </a:r>
          <a:r>
            <a:rPr lang="cs-CZ" sz="2000" dirty="0"/>
            <a:t> </a:t>
          </a:r>
          <a:r>
            <a:rPr lang="cs-CZ" sz="2000" dirty="0" err="1"/>
            <a:t>showing</a:t>
          </a:r>
          <a:r>
            <a:rPr lang="cs-CZ" sz="2000" dirty="0"/>
            <a:t> just </a:t>
          </a:r>
          <a:r>
            <a:rPr lang="cs-CZ" sz="2000" dirty="0" err="1"/>
            <a:t>counts</a:t>
          </a:r>
          <a:endParaRPr lang="en-US" sz="2000" dirty="0"/>
        </a:p>
      </dgm:t>
    </dgm:pt>
    <dgm:pt modelId="{C670773E-9408-410F-B4D4-FA2090ECE3CE}" type="parTrans" cxnId="{4FEA6D1E-E28B-4FAA-9C22-4578301EBA58}">
      <dgm:prSet/>
      <dgm:spPr/>
      <dgm:t>
        <a:bodyPr/>
        <a:lstStyle/>
        <a:p>
          <a:endParaRPr lang="en-US"/>
        </a:p>
      </dgm:t>
    </dgm:pt>
    <dgm:pt modelId="{7533BC18-C69E-4058-A2AD-9741DAC51DB9}" type="sibTrans" cxnId="{4FEA6D1E-E28B-4FAA-9C22-4578301EBA58}">
      <dgm:prSet/>
      <dgm:spPr/>
      <dgm:t>
        <a:bodyPr/>
        <a:lstStyle/>
        <a:p>
          <a:endParaRPr lang="en-US"/>
        </a:p>
      </dgm:t>
    </dgm:pt>
    <dgm:pt modelId="{2843E789-EA6C-4A53-94B7-C5E307F9E79F}">
      <dgm:prSet custT="1"/>
      <dgm:spPr/>
      <dgm:t>
        <a:bodyPr/>
        <a:lstStyle/>
        <a:p>
          <a:r>
            <a:rPr lang="cs-CZ" sz="2000" dirty="0" err="1"/>
            <a:t>What</a:t>
          </a:r>
          <a:r>
            <a:rPr lang="cs-CZ" sz="2000" dirty="0"/>
            <a:t> </a:t>
          </a:r>
          <a:r>
            <a:rPr lang="cs-CZ" sz="2000" dirty="0" err="1"/>
            <a:t>can</a:t>
          </a:r>
          <a:r>
            <a:rPr lang="cs-CZ" sz="2000" dirty="0"/>
            <a:t> </a:t>
          </a:r>
          <a:r>
            <a:rPr lang="cs-CZ" sz="2000" dirty="0" err="1"/>
            <a:t>be</a:t>
          </a:r>
          <a:r>
            <a:rPr lang="cs-CZ" sz="2000" dirty="0"/>
            <a:t> </a:t>
          </a:r>
          <a:r>
            <a:rPr lang="cs-CZ" sz="2000" dirty="0" err="1"/>
            <a:t>good</a:t>
          </a:r>
          <a:r>
            <a:rPr lang="cs-CZ" sz="2000" dirty="0"/>
            <a:t> </a:t>
          </a:r>
          <a:r>
            <a:rPr lang="cs-CZ" sz="2000" dirty="0" err="1"/>
            <a:t>quantity</a:t>
          </a:r>
          <a:r>
            <a:rPr lang="cs-CZ" sz="2000" dirty="0"/>
            <a:t> to show</a:t>
          </a:r>
          <a:endParaRPr lang="en-US" sz="2000" dirty="0"/>
        </a:p>
      </dgm:t>
    </dgm:pt>
    <dgm:pt modelId="{CFA85893-45CB-41CD-8568-6625B5D4A175}" type="parTrans" cxnId="{D44D0B67-1186-48FD-AD52-E708BB2D0F30}">
      <dgm:prSet/>
      <dgm:spPr/>
      <dgm:t>
        <a:bodyPr/>
        <a:lstStyle/>
        <a:p>
          <a:endParaRPr lang="en-US"/>
        </a:p>
      </dgm:t>
    </dgm:pt>
    <dgm:pt modelId="{CC1F90B4-9C39-4C76-8803-29802A8308BD}" type="sibTrans" cxnId="{D44D0B67-1186-48FD-AD52-E708BB2D0F30}">
      <dgm:prSet/>
      <dgm:spPr/>
      <dgm:t>
        <a:bodyPr/>
        <a:lstStyle/>
        <a:p>
          <a:endParaRPr lang="en-US"/>
        </a:p>
      </dgm:t>
    </dgm:pt>
    <dgm:pt modelId="{65A385E9-E38C-4780-81D9-9C7859CBEDA1}">
      <dgm:prSet custT="1"/>
      <dgm:spPr/>
      <dgm:t>
        <a:bodyPr/>
        <a:lstStyle/>
        <a:p>
          <a:r>
            <a:rPr lang="cs-CZ" sz="2000" dirty="0" err="1"/>
            <a:t>Central</a:t>
          </a:r>
          <a:r>
            <a:rPr lang="cs-CZ" sz="2000" dirty="0"/>
            <a:t> </a:t>
          </a:r>
          <a:r>
            <a:rPr lang="cs-CZ" sz="2000" dirty="0" err="1"/>
            <a:t>value</a:t>
          </a:r>
          <a:r>
            <a:rPr lang="cs-CZ" sz="2000" dirty="0"/>
            <a:t> : </a:t>
          </a:r>
          <a:r>
            <a:rPr lang="cs-CZ" sz="2000" dirty="0" err="1"/>
            <a:t>Average</a:t>
          </a:r>
          <a:r>
            <a:rPr lang="cs-CZ" sz="2000" dirty="0"/>
            <a:t>, </a:t>
          </a:r>
          <a:r>
            <a:rPr lang="cs-CZ" sz="2000" dirty="0" err="1"/>
            <a:t>Median</a:t>
          </a:r>
          <a:endParaRPr lang="en-US" sz="2000" dirty="0"/>
        </a:p>
      </dgm:t>
    </dgm:pt>
    <dgm:pt modelId="{077ED060-EB2D-4E0E-BC01-3146258D7A59}" type="parTrans" cxnId="{1BBB759B-26FE-4433-8377-DA77202E6DF6}">
      <dgm:prSet/>
      <dgm:spPr/>
      <dgm:t>
        <a:bodyPr/>
        <a:lstStyle/>
        <a:p>
          <a:endParaRPr lang="en-US"/>
        </a:p>
      </dgm:t>
    </dgm:pt>
    <dgm:pt modelId="{33625BA6-201B-437C-A469-3544B4A1A818}" type="sibTrans" cxnId="{1BBB759B-26FE-4433-8377-DA77202E6DF6}">
      <dgm:prSet/>
      <dgm:spPr/>
      <dgm:t>
        <a:bodyPr/>
        <a:lstStyle/>
        <a:p>
          <a:endParaRPr lang="en-US"/>
        </a:p>
      </dgm:t>
    </dgm:pt>
    <dgm:pt modelId="{8EFC519B-77B5-4A48-B36E-B3691CC5E4CA}">
      <dgm:prSet custT="1"/>
      <dgm:spPr/>
      <dgm:t>
        <a:bodyPr/>
        <a:lstStyle/>
        <a:p>
          <a:r>
            <a:rPr lang="cs-CZ" sz="2000" dirty="0" err="1"/>
            <a:t>Variation</a:t>
          </a:r>
          <a:r>
            <a:rPr lang="cs-CZ" sz="2000" dirty="0"/>
            <a:t>: standard </a:t>
          </a:r>
          <a:r>
            <a:rPr lang="cs-CZ" sz="2000" dirty="0" err="1"/>
            <a:t>deviation</a:t>
          </a:r>
          <a:endParaRPr lang="en-US" sz="2000" dirty="0"/>
        </a:p>
      </dgm:t>
    </dgm:pt>
    <dgm:pt modelId="{398D6647-2BCB-4430-905A-F022FF480582}" type="parTrans" cxnId="{1ECF1337-13DB-4BB1-BAEB-62BB45FFF8E6}">
      <dgm:prSet/>
      <dgm:spPr/>
      <dgm:t>
        <a:bodyPr/>
        <a:lstStyle/>
        <a:p>
          <a:endParaRPr lang="en-US"/>
        </a:p>
      </dgm:t>
    </dgm:pt>
    <dgm:pt modelId="{A7C2BA53-0A6E-447C-8AA7-54A42547AF1C}" type="sibTrans" cxnId="{1ECF1337-13DB-4BB1-BAEB-62BB45FFF8E6}">
      <dgm:prSet/>
      <dgm:spPr/>
      <dgm:t>
        <a:bodyPr/>
        <a:lstStyle/>
        <a:p>
          <a:endParaRPr lang="en-US"/>
        </a:p>
      </dgm:t>
    </dgm:pt>
    <dgm:pt modelId="{9F42BC2A-7FC6-42BA-AC05-0D0BA1BCD8D2}">
      <dgm:prSet custT="1"/>
      <dgm:spPr/>
      <dgm:t>
        <a:bodyPr/>
        <a:lstStyle/>
        <a:p>
          <a:r>
            <a:rPr lang="cs-CZ" sz="2000" dirty="0" err="1"/>
            <a:t>Other</a:t>
          </a:r>
          <a:r>
            <a:rPr lang="cs-CZ" sz="2000" dirty="0"/>
            <a:t> </a:t>
          </a:r>
          <a:r>
            <a:rPr lang="cs-CZ" sz="2000" dirty="0" err="1"/>
            <a:t>descriptive</a:t>
          </a:r>
          <a:r>
            <a:rPr lang="cs-CZ" sz="2000" dirty="0"/>
            <a:t> </a:t>
          </a:r>
          <a:r>
            <a:rPr lang="cs-CZ" sz="2000" dirty="0" err="1"/>
            <a:t>statistics</a:t>
          </a:r>
          <a:r>
            <a:rPr lang="cs-CZ" sz="2000" dirty="0"/>
            <a:t>: minimum, maximum</a:t>
          </a:r>
          <a:endParaRPr lang="en-US" sz="2000" dirty="0"/>
        </a:p>
      </dgm:t>
    </dgm:pt>
    <dgm:pt modelId="{3DA7CFB4-BF86-4C46-BF75-94D22ACAD6AE}" type="parTrans" cxnId="{6F3B7C95-07C9-4B86-8C0E-288527EA0AD3}">
      <dgm:prSet/>
      <dgm:spPr/>
      <dgm:t>
        <a:bodyPr/>
        <a:lstStyle/>
        <a:p>
          <a:endParaRPr lang="en-US"/>
        </a:p>
      </dgm:t>
    </dgm:pt>
    <dgm:pt modelId="{4DCA75A8-1E1D-4780-8DDD-9289071FBC48}" type="sibTrans" cxnId="{6F3B7C95-07C9-4B86-8C0E-288527EA0AD3}">
      <dgm:prSet/>
      <dgm:spPr/>
      <dgm:t>
        <a:bodyPr/>
        <a:lstStyle/>
        <a:p>
          <a:endParaRPr lang="en-US"/>
        </a:p>
      </dgm:t>
    </dgm:pt>
    <dgm:pt modelId="{ECE99D34-EE65-4A99-AE00-3D8FD20195B8}" type="pres">
      <dgm:prSet presAssocID="{78A8BC7C-0B43-4957-9151-6314FCF99352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E77ED465-DDE6-4AE7-8D52-DD99D06A8B7A}" type="pres">
      <dgm:prSet presAssocID="{2E25A673-B10B-440D-B5E2-FAB6612D9A9C}" presName="root" presStyleCnt="0"/>
      <dgm:spPr/>
    </dgm:pt>
    <dgm:pt modelId="{51497FD5-C218-43D9-A930-F00012AF9337}" type="pres">
      <dgm:prSet presAssocID="{2E25A673-B10B-440D-B5E2-FAB6612D9A9C}" presName="rootComposite" presStyleCnt="0"/>
      <dgm:spPr/>
    </dgm:pt>
    <dgm:pt modelId="{F882608F-F48F-472C-95B3-612D8BE82E4A}" type="pres">
      <dgm:prSet presAssocID="{2E25A673-B10B-440D-B5E2-FAB6612D9A9C}" presName="rootText" presStyleLbl="node1" presStyleIdx="0" presStyleCnt="2"/>
      <dgm:spPr/>
    </dgm:pt>
    <dgm:pt modelId="{59B4C080-8812-4129-B873-353CB4CB516F}" type="pres">
      <dgm:prSet presAssocID="{2E25A673-B10B-440D-B5E2-FAB6612D9A9C}" presName="rootConnector" presStyleLbl="node1" presStyleIdx="0" presStyleCnt="2"/>
      <dgm:spPr/>
    </dgm:pt>
    <dgm:pt modelId="{AAE7A13D-468B-4740-AC71-5FCEB9C0A82E}" type="pres">
      <dgm:prSet presAssocID="{2E25A673-B10B-440D-B5E2-FAB6612D9A9C}" presName="childShape" presStyleCnt="0"/>
      <dgm:spPr/>
    </dgm:pt>
    <dgm:pt modelId="{0D92A45B-C4B8-47A0-804F-96ADA23AF8F5}" type="pres">
      <dgm:prSet presAssocID="{F4556756-B9C9-4694-A66F-945620BE5EAC}" presName="Name13" presStyleLbl="parChTrans1D2" presStyleIdx="0" presStyleCnt="3"/>
      <dgm:spPr/>
    </dgm:pt>
    <dgm:pt modelId="{6B90E962-9F7C-4B2A-819C-5A3AABF943F6}" type="pres">
      <dgm:prSet presAssocID="{07C13C51-1F96-459A-8BC7-89A0F6181CAA}" presName="childText" presStyleLbl="bgAcc1" presStyleIdx="0" presStyleCnt="3" custScaleX="225295">
        <dgm:presLayoutVars>
          <dgm:bulletEnabled val="1"/>
        </dgm:presLayoutVars>
      </dgm:prSet>
      <dgm:spPr/>
    </dgm:pt>
    <dgm:pt modelId="{7483034E-B7A8-4400-8E9A-402577C7F96A}" type="pres">
      <dgm:prSet presAssocID="{3F84027E-6EE1-4176-BD77-9FF297776972}" presName="root" presStyleCnt="0"/>
      <dgm:spPr/>
    </dgm:pt>
    <dgm:pt modelId="{9DB56F9B-8D10-48AE-9C84-CA2B645ADAE4}" type="pres">
      <dgm:prSet presAssocID="{3F84027E-6EE1-4176-BD77-9FF297776972}" presName="rootComposite" presStyleCnt="0"/>
      <dgm:spPr/>
    </dgm:pt>
    <dgm:pt modelId="{7AC6C208-8C66-4022-A91B-68A197149398}" type="pres">
      <dgm:prSet presAssocID="{3F84027E-6EE1-4176-BD77-9FF297776972}" presName="rootText" presStyleLbl="node1" presStyleIdx="1" presStyleCnt="2" custScaleX="223700" custScaleY="99396"/>
      <dgm:spPr/>
    </dgm:pt>
    <dgm:pt modelId="{3851BBC3-F28F-41E2-9574-94B32317FBB2}" type="pres">
      <dgm:prSet presAssocID="{3F84027E-6EE1-4176-BD77-9FF297776972}" presName="rootConnector" presStyleLbl="node1" presStyleIdx="1" presStyleCnt="2"/>
      <dgm:spPr/>
    </dgm:pt>
    <dgm:pt modelId="{AC3AA948-4A2A-4663-8460-36622A4D2A41}" type="pres">
      <dgm:prSet presAssocID="{3F84027E-6EE1-4176-BD77-9FF297776972}" presName="childShape" presStyleCnt="0"/>
      <dgm:spPr/>
    </dgm:pt>
    <dgm:pt modelId="{242E8D9B-2E09-49BE-A1B9-B813F21D4C05}" type="pres">
      <dgm:prSet presAssocID="{87DF73F1-D92F-4579-8237-C4E3771C195F}" presName="Name13" presStyleLbl="parChTrans1D2" presStyleIdx="1" presStyleCnt="3"/>
      <dgm:spPr/>
    </dgm:pt>
    <dgm:pt modelId="{C4582614-CCAA-4A8F-8A71-1327A452AE2E}" type="pres">
      <dgm:prSet presAssocID="{3685BEA9-3A3D-4574-A2F5-AD13B748BBDD}" presName="childText" presStyleLbl="bgAcc1" presStyleIdx="1" presStyleCnt="3" custScaleX="294159">
        <dgm:presLayoutVars>
          <dgm:bulletEnabled val="1"/>
        </dgm:presLayoutVars>
      </dgm:prSet>
      <dgm:spPr/>
    </dgm:pt>
    <dgm:pt modelId="{5B92C897-C851-4209-B3D5-AF8317EE5DEF}" type="pres">
      <dgm:prSet presAssocID="{CFA85893-45CB-41CD-8568-6625B5D4A175}" presName="Name13" presStyleLbl="parChTrans1D2" presStyleIdx="2" presStyleCnt="3"/>
      <dgm:spPr/>
    </dgm:pt>
    <dgm:pt modelId="{1A7778A8-E6AB-41B3-9B27-E9C8A3BBC0E4}" type="pres">
      <dgm:prSet presAssocID="{2843E789-EA6C-4A53-94B7-C5E307F9E79F}" presName="childText" presStyleLbl="bgAcc1" presStyleIdx="2" presStyleCnt="3" custScaleX="462504" custScaleY="181231">
        <dgm:presLayoutVars>
          <dgm:bulletEnabled val="1"/>
        </dgm:presLayoutVars>
      </dgm:prSet>
      <dgm:spPr/>
    </dgm:pt>
  </dgm:ptLst>
  <dgm:cxnLst>
    <dgm:cxn modelId="{3CF46004-E2F1-4CC5-9084-C3AA80D9B1A5}" type="presOf" srcId="{E178DCFC-5CC6-4838-A3A1-4938FE80D34B}" destId="{C4582614-CCAA-4A8F-8A71-1327A452AE2E}" srcOrd="0" destOrd="1" presId="urn:microsoft.com/office/officeart/2005/8/layout/hierarchy3"/>
    <dgm:cxn modelId="{68053C0B-3B21-4316-9851-CC4366EF1D13}" type="presOf" srcId="{2843E789-EA6C-4A53-94B7-C5E307F9E79F}" destId="{1A7778A8-E6AB-41B3-9B27-E9C8A3BBC0E4}" srcOrd="0" destOrd="0" presId="urn:microsoft.com/office/officeart/2005/8/layout/hierarchy3"/>
    <dgm:cxn modelId="{00301D13-3591-4575-9490-27C19EA22220}" srcId="{07C13C51-1F96-459A-8BC7-89A0F6181CAA}" destId="{FB4EFA27-D39F-4028-BA2E-E0EDBD8684ED}" srcOrd="1" destOrd="0" parTransId="{4A7B7A2B-CA90-48EE-B3F1-5CB64D859F2E}" sibTransId="{64D55BC9-41BB-4193-A484-1F8EEE9FDEA0}"/>
    <dgm:cxn modelId="{4FEA6D1E-E28B-4FAA-9C22-4578301EBA58}" srcId="{3685BEA9-3A3D-4574-A2F5-AD13B748BBDD}" destId="{E178DCFC-5CC6-4838-A3A1-4938FE80D34B}" srcOrd="0" destOrd="0" parTransId="{C670773E-9408-410F-B4D4-FA2090ECE3CE}" sibTransId="{7533BC18-C69E-4058-A2AD-9741DAC51DB9}"/>
    <dgm:cxn modelId="{A6537220-401A-4B09-A474-2B35424BCEE3}" type="presOf" srcId="{2E25A673-B10B-440D-B5E2-FAB6612D9A9C}" destId="{F882608F-F48F-472C-95B3-612D8BE82E4A}" srcOrd="0" destOrd="0" presId="urn:microsoft.com/office/officeart/2005/8/layout/hierarchy3"/>
    <dgm:cxn modelId="{562EC322-EBB4-435C-9502-E606F1502B96}" type="presOf" srcId="{3F84027E-6EE1-4176-BD77-9FF297776972}" destId="{3851BBC3-F28F-41E2-9574-94B32317FBB2}" srcOrd="1" destOrd="0" presId="urn:microsoft.com/office/officeart/2005/8/layout/hierarchy3"/>
    <dgm:cxn modelId="{1ECF1337-13DB-4BB1-BAEB-62BB45FFF8E6}" srcId="{2843E789-EA6C-4A53-94B7-C5E307F9E79F}" destId="{8EFC519B-77B5-4A48-B36E-B3691CC5E4CA}" srcOrd="1" destOrd="0" parTransId="{398D6647-2BCB-4430-905A-F022FF480582}" sibTransId="{A7C2BA53-0A6E-447C-8AA7-54A42547AF1C}"/>
    <dgm:cxn modelId="{1DF70838-6732-4ABA-9CEC-BBCB43273A26}" type="presOf" srcId="{87DF73F1-D92F-4579-8237-C4E3771C195F}" destId="{242E8D9B-2E09-49BE-A1B9-B813F21D4C05}" srcOrd="0" destOrd="0" presId="urn:microsoft.com/office/officeart/2005/8/layout/hierarchy3"/>
    <dgm:cxn modelId="{38AF2E3C-2165-45C7-A540-A1E0BFF28D97}" type="presOf" srcId="{2EDA444C-1180-4F64-83C8-AA8872C1B4EA}" destId="{6B90E962-9F7C-4B2A-819C-5A3AABF943F6}" srcOrd="0" destOrd="1" presId="urn:microsoft.com/office/officeart/2005/8/layout/hierarchy3"/>
    <dgm:cxn modelId="{D148FB62-035B-410B-871C-0510F6466ACE}" srcId="{2E25A673-B10B-440D-B5E2-FAB6612D9A9C}" destId="{07C13C51-1F96-459A-8BC7-89A0F6181CAA}" srcOrd="0" destOrd="0" parTransId="{F4556756-B9C9-4694-A66F-945620BE5EAC}" sibTransId="{CF198E1C-0FF6-41AA-A7BD-F9929E6D9AA6}"/>
    <dgm:cxn modelId="{D17A6D44-B35F-48CB-BDE2-01B9B271E5C7}" type="presOf" srcId="{2E25A673-B10B-440D-B5E2-FAB6612D9A9C}" destId="{59B4C080-8812-4129-B873-353CB4CB516F}" srcOrd="1" destOrd="0" presId="urn:microsoft.com/office/officeart/2005/8/layout/hierarchy3"/>
    <dgm:cxn modelId="{D44D0B67-1186-48FD-AD52-E708BB2D0F30}" srcId="{3F84027E-6EE1-4176-BD77-9FF297776972}" destId="{2843E789-EA6C-4A53-94B7-C5E307F9E79F}" srcOrd="1" destOrd="0" parTransId="{CFA85893-45CB-41CD-8568-6625B5D4A175}" sibTransId="{CC1F90B4-9C39-4C76-8803-29802A8308BD}"/>
    <dgm:cxn modelId="{7C2F1F6D-D563-4A25-A1D6-90CF15E175CF}" type="presOf" srcId="{F4556756-B9C9-4694-A66F-945620BE5EAC}" destId="{0D92A45B-C4B8-47A0-804F-96ADA23AF8F5}" srcOrd="0" destOrd="0" presId="urn:microsoft.com/office/officeart/2005/8/layout/hierarchy3"/>
    <dgm:cxn modelId="{ED396076-AEA4-452C-82E5-B33EAE11A516}" srcId="{78A8BC7C-0B43-4957-9151-6314FCF99352}" destId="{3F84027E-6EE1-4176-BD77-9FF297776972}" srcOrd="1" destOrd="0" parTransId="{B1B77B77-4DCA-433E-8CB1-E511D32E8BFB}" sibTransId="{0FBEED3B-6234-490E-848F-6996F03A1182}"/>
    <dgm:cxn modelId="{73D2CE93-F2E4-4C3C-B26B-FCEBAD5D3009}" type="presOf" srcId="{78A8BC7C-0B43-4957-9151-6314FCF99352}" destId="{ECE99D34-EE65-4A99-AE00-3D8FD20195B8}" srcOrd="0" destOrd="0" presId="urn:microsoft.com/office/officeart/2005/8/layout/hierarchy3"/>
    <dgm:cxn modelId="{6F3B7C95-07C9-4B86-8C0E-288527EA0AD3}" srcId="{2843E789-EA6C-4A53-94B7-C5E307F9E79F}" destId="{9F42BC2A-7FC6-42BA-AC05-0D0BA1BCD8D2}" srcOrd="2" destOrd="0" parTransId="{3DA7CFB4-BF86-4C46-BF75-94D22ACAD6AE}" sibTransId="{4DCA75A8-1E1D-4780-8DDD-9289071FBC48}"/>
    <dgm:cxn modelId="{A2E32799-5773-4BBE-A644-58BD2D220A53}" type="presOf" srcId="{FB4EFA27-D39F-4028-BA2E-E0EDBD8684ED}" destId="{6B90E962-9F7C-4B2A-819C-5A3AABF943F6}" srcOrd="0" destOrd="2" presId="urn:microsoft.com/office/officeart/2005/8/layout/hierarchy3"/>
    <dgm:cxn modelId="{D0B0D499-94D7-4288-9A40-BED4A5F4BD0E}" type="presOf" srcId="{3F84027E-6EE1-4176-BD77-9FF297776972}" destId="{7AC6C208-8C66-4022-A91B-68A197149398}" srcOrd="0" destOrd="0" presId="urn:microsoft.com/office/officeart/2005/8/layout/hierarchy3"/>
    <dgm:cxn modelId="{1BBB759B-26FE-4433-8377-DA77202E6DF6}" srcId="{2843E789-EA6C-4A53-94B7-C5E307F9E79F}" destId="{65A385E9-E38C-4780-81D9-9C7859CBEDA1}" srcOrd="0" destOrd="0" parTransId="{077ED060-EB2D-4E0E-BC01-3146258D7A59}" sibTransId="{33625BA6-201B-437C-A469-3544B4A1A818}"/>
    <dgm:cxn modelId="{DD91169D-E816-4881-8905-DAB60A0D94B4}" type="presOf" srcId="{CFA85893-45CB-41CD-8568-6625B5D4A175}" destId="{5B92C897-C851-4209-B3D5-AF8317EE5DEF}" srcOrd="0" destOrd="0" presId="urn:microsoft.com/office/officeart/2005/8/layout/hierarchy3"/>
    <dgm:cxn modelId="{8F3210B4-FF36-4B84-BED9-0239A3D18A71}" type="presOf" srcId="{65A385E9-E38C-4780-81D9-9C7859CBEDA1}" destId="{1A7778A8-E6AB-41B3-9B27-E9C8A3BBC0E4}" srcOrd="0" destOrd="1" presId="urn:microsoft.com/office/officeart/2005/8/layout/hierarchy3"/>
    <dgm:cxn modelId="{4F0156B4-0B1E-4CBE-B8AB-CA0ED0EE0808}" srcId="{78A8BC7C-0B43-4957-9151-6314FCF99352}" destId="{2E25A673-B10B-440D-B5E2-FAB6612D9A9C}" srcOrd="0" destOrd="0" parTransId="{08D445DF-2084-4CAF-BDEB-FFC752C29740}" sibTransId="{D901393D-DDFB-4878-91EE-F527DC457A5C}"/>
    <dgm:cxn modelId="{96D1FBB7-7951-4F7B-A658-5C4F08296FFA}" type="presOf" srcId="{9F42BC2A-7FC6-42BA-AC05-0D0BA1BCD8D2}" destId="{1A7778A8-E6AB-41B3-9B27-E9C8A3BBC0E4}" srcOrd="0" destOrd="3" presId="urn:microsoft.com/office/officeart/2005/8/layout/hierarchy3"/>
    <dgm:cxn modelId="{E64BF0BE-4ABE-40E4-B12F-6B16111BCDD4}" srcId="{3F84027E-6EE1-4176-BD77-9FF297776972}" destId="{3685BEA9-3A3D-4574-A2F5-AD13B748BBDD}" srcOrd="0" destOrd="0" parTransId="{87DF73F1-D92F-4579-8237-C4E3771C195F}" sibTransId="{0310CE5D-1E9E-4B00-BA4C-4A769832F518}"/>
    <dgm:cxn modelId="{87C65BCB-3329-41ED-B2C8-CEF653FE7A7E}" srcId="{07C13C51-1F96-459A-8BC7-89A0F6181CAA}" destId="{2EDA444C-1180-4F64-83C8-AA8872C1B4EA}" srcOrd="0" destOrd="0" parTransId="{E908B934-5E67-45EA-8BB6-AF830D799A1E}" sibTransId="{9B4D1F17-FA25-4142-9444-BEDF784BA755}"/>
    <dgm:cxn modelId="{CB5ED5CB-5E5A-4860-AF78-58EAFB414CD1}" type="presOf" srcId="{8EFC519B-77B5-4A48-B36E-B3691CC5E4CA}" destId="{1A7778A8-E6AB-41B3-9B27-E9C8A3BBC0E4}" srcOrd="0" destOrd="2" presId="urn:microsoft.com/office/officeart/2005/8/layout/hierarchy3"/>
    <dgm:cxn modelId="{256D67ED-0D79-48C4-8223-D870AAF5FB91}" type="presOf" srcId="{07C13C51-1F96-459A-8BC7-89A0F6181CAA}" destId="{6B90E962-9F7C-4B2A-819C-5A3AABF943F6}" srcOrd="0" destOrd="0" presId="urn:microsoft.com/office/officeart/2005/8/layout/hierarchy3"/>
    <dgm:cxn modelId="{F2B9D0F7-049C-498B-990E-AAC225162628}" type="presOf" srcId="{3685BEA9-3A3D-4574-A2F5-AD13B748BBDD}" destId="{C4582614-CCAA-4A8F-8A71-1327A452AE2E}" srcOrd="0" destOrd="0" presId="urn:microsoft.com/office/officeart/2005/8/layout/hierarchy3"/>
    <dgm:cxn modelId="{432096C6-4990-4615-8E70-D64E21CEB7AE}" type="presParOf" srcId="{ECE99D34-EE65-4A99-AE00-3D8FD20195B8}" destId="{E77ED465-DDE6-4AE7-8D52-DD99D06A8B7A}" srcOrd="0" destOrd="0" presId="urn:microsoft.com/office/officeart/2005/8/layout/hierarchy3"/>
    <dgm:cxn modelId="{34B991D9-AF43-46D3-A95B-A695CCEF2A81}" type="presParOf" srcId="{E77ED465-DDE6-4AE7-8D52-DD99D06A8B7A}" destId="{51497FD5-C218-43D9-A930-F00012AF9337}" srcOrd="0" destOrd="0" presId="urn:microsoft.com/office/officeart/2005/8/layout/hierarchy3"/>
    <dgm:cxn modelId="{C9C393CD-1E8D-4A7D-AEC1-67FBE13DD901}" type="presParOf" srcId="{51497FD5-C218-43D9-A930-F00012AF9337}" destId="{F882608F-F48F-472C-95B3-612D8BE82E4A}" srcOrd="0" destOrd="0" presId="urn:microsoft.com/office/officeart/2005/8/layout/hierarchy3"/>
    <dgm:cxn modelId="{7104008B-CAA0-4A08-A429-E2FAEDE96E16}" type="presParOf" srcId="{51497FD5-C218-43D9-A930-F00012AF9337}" destId="{59B4C080-8812-4129-B873-353CB4CB516F}" srcOrd="1" destOrd="0" presId="urn:microsoft.com/office/officeart/2005/8/layout/hierarchy3"/>
    <dgm:cxn modelId="{A9E8672F-2034-4092-8B1F-8C2357C8CE83}" type="presParOf" srcId="{E77ED465-DDE6-4AE7-8D52-DD99D06A8B7A}" destId="{AAE7A13D-468B-4740-AC71-5FCEB9C0A82E}" srcOrd="1" destOrd="0" presId="urn:microsoft.com/office/officeart/2005/8/layout/hierarchy3"/>
    <dgm:cxn modelId="{1AFDE29E-54F2-4020-AA82-342674E410A5}" type="presParOf" srcId="{AAE7A13D-468B-4740-AC71-5FCEB9C0A82E}" destId="{0D92A45B-C4B8-47A0-804F-96ADA23AF8F5}" srcOrd="0" destOrd="0" presId="urn:microsoft.com/office/officeart/2005/8/layout/hierarchy3"/>
    <dgm:cxn modelId="{0116B34C-BC66-4E89-97B7-E9595564A9CC}" type="presParOf" srcId="{AAE7A13D-468B-4740-AC71-5FCEB9C0A82E}" destId="{6B90E962-9F7C-4B2A-819C-5A3AABF943F6}" srcOrd="1" destOrd="0" presId="urn:microsoft.com/office/officeart/2005/8/layout/hierarchy3"/>
    <dgm:cxn modelId="{5887BBB1-2CF5-41AE-82C3-15E917C4C2D6}" type="presParOf" srcId="{ECE99D34-EE65-4A99-AE00-3D8FD20195B8}" destId="{7483034E-B7A8-4400-8E9A-402577C7F96A}" srcOrd="1" destOrd="0" presId="urn:microsoft.com/office/officeart/2005/8/layout/hierarchy3"/>
    <dgm:cxn modelId="{7E06CE55-759F-4712-BDDE-597FC328B668}" type="presParOf" srcId="{7483034E-B7A8-4400-8E9A-402577C7F96A}" destId="{9DB56F9B-8D10-48AE-9C84-CA2B645ADAE4}" srcOrd="0" destOrd="0" presId="urn:microsoft.com/office/officeart/2005/8/layout/hierarchy3"/>
    <dgm:cxn modelId="{54362D97-921D-408B-81E5-BB6B3FB5B77B}" type="presParOf" srcId="{9DB56F9B-8D10-48AE-9C84-CA2B645ADAE4}" destId="{7AC6C208-8C66-4022-A91B-68A197149398}" srcOrd="0" destOrd="0" presId="urn:microsoft.com/office/officeart/2005/8/layout/hierarchy3"/>
    <dgm:cxn modelId="{E7DB092F-4E5F-43CE-A7EB-B3C5B9F184E7}" type="presParOf" srcId="{9DB56F9B-8D10-48AE-9C84-CA2B645ADAE4}" destId="{3851BBC3-F28F-41E2-9574-94B32317FBB2}" srcOrd="1" destOrd="0" presId="urn:microsoft.com/office/officeart/2005/8/layout/hierarchy3"/>
    <dgm:cxn modelId="{2F291DB8-F556-4317-851E-0A017909A3F7}" type="presParOf" srcId="{7483034E-B7A8-4400-8E9A-402577C7F96A}" destId="{AC3AA948-4A2A-4663-8460-36622A4D2A41}" srcOrd="1" destOrd="0" presId="urn:microsoft.com/office/officeart/2005/8/layout/hierarchy3"/>
    <dgm:cxn modelId="{F83C1E70-C727-4624-BAA4-543110735C6E}" type="presParOf" srcId="{AC3AA948-4A2A-4663-8460-36622A4D2A41}" destId="{242E8D9B-2E09-49BE-A1B9-B813F21D4C05}" srcOrd="0" destOrd="0" presId="urn:microsoft.com/office/officeart/2005/8/layout/hierarchy3"/>
    <dgm:cxn modelId="{00852738-6729-460F-B4A2-7FB31744727F}" type="presParOf" srcId="{AC3AA948-4A2A-4663-8460-36622A4D2A41}" destId="{C4582614-CCAA-4A8F-8A71-1327A452AE2E}" srcOrd="1" destOrd="0" presId="urn:microsoft.com/office/officeart/2005/8/layout/hierarchy3"/>
    <dgm:cxn modelId="{B1ACC0D7-58E8-40DA-A475-6E843692FF5F}" type="presParOf" srcId="{AC3AA948-4A2A-4663-8460-36622A4D2A41}" destId="{5B92C897-C851-4209-B3D5-AF8317EE5DEF}" srcOrd="2" destOrd="0" presId="urn:microsoft.com/office/officeart/2005/8/layout/hierarchy3"/>
    <dgm:cxn modelId="{A0584294-B970-49DD-AEA1-D71464679442}" type="presParOf" srcId="{AC3AA948-4A2A-4663-8460-36622A4D2A41}" destId="{1A7778A8-E6AB-41B3-9B27-E9C8A3BBC0E4}" srcOrd="3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47BCD5F-FB33-4965-97E9-C339CE8A1F1D}" type="doc">
      <dgm:prSet loTypeId="urn:microsoft.com/office/officeart/2005/8/layout/vList5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AD7DE553-9B4A-43AD-BC0B-C786F8631940}">
      <dgm:prSet/>
      <dgm:spPr/>
      <dgm:t>
        <a:bodyPr/>
        <a:lstStyle/>
        <a:p>
          <a:r>
            <a:rPr lang="cs-CZ"/>
            <a:t>Can be the same</a:t>
          </a:r>
          <a:endParaRPr lang="en-US"/>
        </a:p>
      </dgm:t>
    </dgm:pt>
    <dgm:pt modelId="{C3F4A5C4-6542-45CF-B012-CB3D7961A67F}" type="parTrans" cxnId="{2DA1C6BD-5B5C-4400-8272-68E906E04F06}">
      <dgm:prSet/>
      <dgm:spPr/>
      <dgm:t>
        <a:bodyPr/>
        <a:lstStyle/>
        <a:p>
          <a:endParaRPr lang="en-US"/>
        </a:p>
      </dgm:t>
    </dgm:pt>
    <dgm:pt modelId="{35B681F4-D5C5-4A45-8F33-5FB67258A61B}" type="sibTrans" cxnId="{2DA1C6BD-5B5C-4400-8272-68E906E04F06}">
      <dgm:prSet/>
      <dgm:spPr/>
      <dgm:t>
        <a:bodyPr/>
        <a:lstStyle/>
        <a:p>
          <a:endParaRPr lang="en-US"/>
        </a:p>
      </dgm:t>
    </dgm:pt>
    <dgm:pt modelId="{84D2843C-2D1C-45A0-972E-41330D218BA5}">
      <dgm:prSet/>
      <dgm:spPr/>
      <dgm:t>
        <a:bodyPr/>
        <a:lstStyle/>
        <a:p>
          <a:r>
            <a:rPr lang="cs-CZ" dirty="0" err="1"/>
            <a:t>symetric</a:t>
          </a:r>
          <a:r>
            <a:rPr lang="cs-CZ" dirty="0"/>
            <a:t> </a:t>
          </a:r>
          <a:r>
            <a:rPr lang="cs-CZ" dirty="0" err="1"/>
            <a:t>distribution</a:t>
          </a:r>
          <a:endParaRPr lang="en-US" dirty="0"/>
        </a:p>
      </dgm:t>
    </dgm:pt>
    <dgm:pt modelId="{073F7EAF-C6EE-4845-813B-2EE4EF968333}" type="parTrans" cxnId="{3DBFD251-BD6A-4921-9759-4093D9F469BE}">
      <dgm:prSet/>
      <dgm:spPr/>
      <dgm:t>
        <a:bodyPr/>
        <a:lstStyle/>
        <a:p>
          <a:endParaRPr lang="en-US"/>
        </a:p>
      </dgm:t>
    </dgm:pt>
    <dgm:pt modelId="{DFFDD7D3-6EBC-40C4-9199-265DED6D1A16}" type="sibTrans" cxnId="{3DBFD251-BD6A-4921-9759-4093D9F469BE}">
      <dgm:prSet/>
      <dgm:spPr/>
      <dgm:t>
        <a:bodyPr/>
        <a:lstStyle/>
        <a:p>
          <a:endParaRPr lang="en-US"/>
        </a:p>
      </dgm:t>
    </dgm:pt>
    <dgm:pt modelId="{482991BD-5DC7-4B48-968D-2796B4D0494B}">
      <dgm:prSet/>
      <dgm:spPr/>
      <dgm:t>
        <a:bodyPr/>
        <a:lstStyle/>
        <a:p>
          <a:r>
            <a:rPr lang="cs-CZ" dirty="0" err="1"/>
            <a:t>Low</a:t>
          </a:r>
          <a:r>
            <a:rPr lang="cs-CZ" dirty="0"/>
            <a:t> variace</a:t>
          </a:r>
          <a:endParaRPr lang="en-US" dirty="0"/>
        </a:p>
      </dgm:t>
    </dgm:pt>
    <dgm:pt modelId="{AD94DDC6-985B-4A14-980C-EC10B51C6C46}" type="parTrans" cxnId="{FFFAD3F7-EABC-4134-B080-650EC5A8E9B5}">
      <dgm:prSet/>
      <dgm:spPr/>
      <dgm:t>
        <a:bodyPr/>
        <a:lstStyle/>
        <a:p>
          <a:endParaRPr lang="en-US"/>
        </a:p>
      </dgm:t>
    </dgm:pt>
    <dgm:pt modelId="{997C3C80-F755-433E-84FE-62605A9697D4}" type="sibTrans" cxnId="{FFFAD3F7-EABC-4134-B080-650EC5A8E9B5}">
      <dgm:prSet/>
      <dgm:spPr/>
      <dgm:t>
        <a:bodyPr/>
        <a:lstStyle/>
        <a:p>
          <a:endParaRPr lang="en-US"/>
        </a:p>
      </dgm:t>
    </dgm:pt>
    <dgm:pt modelId="{ACC8FB4B-B337-4135-B4FC-34F1CFEEF329}">
      <dgm:prSet/>
      <dgm:spPr/>
      <dgm:t>
        <a:bodyPr/>
        <a:lstStyle/>
        <a:p>
          <a:r>
            <a:rPr lang="cs-CZ"/>
            <a:t>Can be different</a:t>
          </a:r>
          <a:endParaRPr lang="en-US"/>
        </a:p>
      </dgm:t>
    </dgm:pt>
    <dgm:pt modelId="{92597889-36B5-4B38-AD74-C7D196401F0A}" type="parTrans" cxnId="{B8F6FA5C-3356-40F3-BCF9-66EFC30D4976}">
      <dgm:prSet/>
      <dgm:spPr/>
      <dgm:t>
        <a:bodyPr/>
        <a:lstStyle/>
        <a:p>
          <a:endParaRPr lang="en-US"/>
        </a:p>
      </dgm:t>
    </dgm:pt>
    <dgm:pt modelId="{4AAE274D-4ADA-4307-9754-423BD4D946B9}" type="sibTrans" cxnId="{B8F6FA5C-3356-40F3-BCF9-66EFC30D4976}">
      <dgm:prSet/>
      <dgm:spPr/>
      <dgm:t>
        <a:bodyPr/>
        <a:lstStyle/>
        <a:p>
          <a:endParaRPr lang="en-US"/>
        </a:p>
      </dgm:t>
    </dgm:pt>
    <dgm:pt modelId="{D1AF7386-1B2E-415B-90CF-D24B02A46AD4}">
      <dgm:prSet/>
      <dgm:spPr/>
      <dgm:t>
        <a:bodyPr/>
        <a:lstStyle/>
        <a:p>
          <a:r>
            <a:rPr lang="cs-CZ"/>
            <a:t>Skewed distribution</a:t>
          </a:r>
          <a:endParaRPr lang="en-US"/>
        </a:p>
      </dgm:t>
    </dgm:pt>
    <dgm:pt modelId="{B65A1CD3-E7F0-496B-A368-CAFA77BE71A6}" type="parTrans" cxnId="{4043D836-3E5A-4F5B-AD0A-68844C100571}">
      <dgm:prSet/>
      <dgm:spPr/>
      <dgm:t>
        <a:bodyPr/>
        <a:lstStyle/>
        <a:p>
          <a:endParaRPr lang="en-US"/>
        </a:p>
      </dgm:t>
    </dgm:pt>
    <dgm:pt modelId="{AF3A2028-BA74-47ED-B739-B6E735130DB9}" type="sibTrans" cxnId="{4043D836-3E5A-4F5B-AD0A-68844C100571}">
      <dgm:prSet/>
      <dgm:spPr/>
      <dgm:t>
        <a:bodyPr/>
        <a:lstStyle/>
        <a:p>
          <a:endParaRPr lang="en-US"/>
        </a:p>
      </dgm:t>
    </dgm:pt>
    <dgm:pt modelId="{ECBD4ED3-CC3E-4671-A0EB-71EE195BCE56}">
      <dgm:prSet/>
      <dgm:spPr/>
      <dgm:t>
        <a:bodyPr/>
        <a:lstStyle/>
        <a:p>
          <a:r>
            <a:rPr lang="cs-CZ"/>
            <a:t>E.g. income </a:t>
          </a:r>
          <a:endParaRPr lang="en-US"/>
        </a:p>
      </dgm:t>
    </dgm:pt>
    <dgm:pt modelId="{6B738088-6920-4EF7-A7BC-11641FDCDBB3}" type="parTrans" cxnId="{43AD8663-536D-486D-93F7-A148B7AC13C2}">
      <dgm:prSet/>
      <dgm:spPr/>
      <dgm:t>
        <a:bodyPr/>
        <a:lstStyle/>
        <a:p>
          <a:endParaRPr lang="en-US"/>
        </a:p>
      </dgm:t>
    </dgm:pt>
    <dgm:pt modelId="{9C66E6AC-DD5E-4DB3-84AA-473EEA4AC566}" type="sibTrans" cxnId="{43AD8663-536D-486D-93F7-A148B7AC13C2}">
      <dgm:prSet/>
      <dgm:spPr/>
      <dgm:t>
        <a:bodyPr/>
        <a:lstStyle/>
        <a:p>
          <a:endParaRPr lang="en-US"/>
        </a:p>
      </dgm:t>
    </dgm:pt>
    <dgm:pt modelId="{30E07CCC-4A90-4C71-B80A-397688357275}">
      <dgm:prSet/>
      <dgm:spPr/>
      <dgm:t>
        <a:bodyPr/>
        <a:lstStyle/>
        <a:p>
          <a:r>
            <a:rPr lang="cs-CZ" b="0" i="0"/>
            <a:t>Germany: household wage in 2022: 42,192 €   </a:t>
          </a:r>
          <a:r>
            <a:rPr lang="cs-CZ"/>
            <a:t>45,457</a:t>
          </a:r>
          <a:r>
            <a:rPr lang="cs-CZ" b="0" i="0"/>
            <a:t> € </a:t>
          </a:r>
          <a:endParaRPr lang="en-US"/>
        </a:p>
      </dgm:t>
    </dgm:pt>
    <dgm:pt modelId="{BD328674-D414-43D6-BB6C-D43B97C8B18A}" type="parTrans" cxnId="{20D06ACF-CF44-4B4F-800B-A015C1CA97B3}">
      <dgm:prSet/>
      <dgm:spPr/>
      <dgm:t>
        <a:bodyPr/>
        <a:lstStyle/>
        <a:p>
          <a:endParaRPr lang="en-US"/>
        </a:p>
      </dgm:t>
    </dgm:pt>
    <dgm:pt modelId="{3AA6DB7A-A964-4597-B61D-4F0DD501E020}" type="sibTrans" cxnId="{20D06ACF-CF44-4B4F-800B-A015C1CA97B3}">
      <dgm:prSet/>
      <dgm:spPr/>
      <dgm:t>
        <a:bodyPr/>
        <a:lstStyle/>
        <a:p>
          <a:endParaRPr lang="en-US"/>
        </a:p>
      </dgm:t>
    </dgm:pt>
    <dgm:pt modelId="{346143A3-1767-4FD0-8B78-E7BB74381A5B}">
      <dgm:prSet/>
      <dgm:spPr/>
      <dgm:t>
        <a:bodyPr/>
        <a:lstStyle/>
        <a:p>
          <a:r>
            <a:rPr lang="cs-CZ"/>
            <a:t>Why is it different?</a:t>
          </a:r>
          <a:endParaRPr lang="en-US"/>
        </a:p>
      </dgm:t>
    </dgm:pt>
    <dgm:pt modelId="{7BA3581F-6440-439E-8CF4-5F4B439C82D2}" type="parTrans" cxnId="{5C1DFA37-A345-4A42-B705-099A99EF030F}">
      <dgm:prSet/>
      <dgm:spPr/>
      <dgm:t>
        <a:bodyPr/>
        <a:lstStyle/>
        <a:p>
          <a:endParaRPr lang="en-US"/>
        </a:p>
      </dgm:t>
    </dgm:pt>
    <dgm:pt modelId="{3B4A0669-89FF-4D3D-844F-028DD5266BCD}" type="sibTrans" cxnId="{5C1DFA37-A345-4A42-B705-099A99EF030F}">
      <dgm:prSet/>
      <dgm:spPr/>
      <dgm:t>
        <a:bodyPr/>
        <a:lstStyle/>
        <a:p>
          <a:endParaRPr lang="en-US"/>
        </a:p>
      </dgm:t>
    </dgm:pt>
    <dgm:pt modelId="{CD5DF113-2B7E-4753-8198-291AAC53BB5F}">
      <dgm:prSet/>
      <dgm:spPr/>
      <dgm:t>
        <a:bodyPr/>
        <a:lstStyle/>
        <a:p>
          <a:r>
            <a:rPr lang="cs-CZ" dirty="0" err="1"/>
            <a:t>Normal</a:t>
          </a:r>
          <a:endParaRPr lang="en-US" dirty="0"/>
        </a:p>
      </dgm:t>
    </dgm:pt>
    <dgm:pt modelId="{598D00FD-C1B3-467F-9537-E9A6015F2188}" type="parTrans" cxnId="{756CC87C-FD4F-43FD-8778-68F885EBA67A}">
      <dgm:prSet/>
      <dgm:spPr/>
      <dgm:t>
        <a:bodyPr/>
        <a:lstStyle/>
        <a:p>
          <a:endParaRPr lang="cs-CZ"/>
        </a:p>
      </dgm:t>
    </dgm:pt>
    <dgm:pt modelId="{5B111EBE-944D-40D6-A4B9-0FB7809A2CD6}" type="sibTrans" cxnId="{756CC87C-FD4F-43FD-8778-68F885EBA67A}">
      <dgm:prSet/>
      <dgm:spPr/>
    </dgm:pt>
    <dgm:pt modelId="{715A30AD-4C85-4CD0-9EC9-EE8F9179BCD5}">
      <dgm:prSet/>
      <dgm:spPr/>
      <dgm:t>
        <a:bodyPr/>
        <a:lstStyle/>
        <a:p>
          <a:r>
            <a:rPr lang="cs-CZ" dirty="0"/>
            <a:t>U-</a:t>
          </a:r>
          <a:r>
            <a:rPr lang="cs-CZ" dirty="0" err="1"/>
            <a:t>shape</a:t>
          </a:r>
          <a:endParaRPr lang="en-US" dirty="0"/>
        </a:p>
      </dgm:t>
    </dgm:pt>
    <dgm:pt modelId="{97C22847-DAC2-4743-BCF0-495BDD9EC6BA}" type="parTrans" cxnId="{B7289FEC-1E4C-4ACC-9F17-0F803097ADEE}">
      <dgm:prSet/>
      <dgm:spPr/>
      <dgm:t>
        <a:bodyPr/>
        <a:lstStyle/>
        <a:p>
          <a:endParaRPr lang="cs-CZ"/>
        </a:p>
      </dgm:t>
    </dgm:pt>
    <dgm:pt modelId="{555BC661-C00F-4A63-A034-7F70A383C004}" type="sibTrans" cxnId="{B7289FEC-1E4C-4ACC-9F17-0F803097ADEE}">
      <dgm:prSet/>
      <dgm:spPr/>
    </dgm:pt>
    <dgm:pt modelId="{084E2BD8-924F-47DE-8B66-AE1D5FD34533}" type="pres">
      <dgm:prSet presAssocID="{347BCD5F-FB33-4965-97E9-C339CE8A1F1D}" presName="Name0" presStyleCnt="0">
        <dgm:presLayoutVars>
          <dgm:dir/>
          <dgm:animLvl val="lvl"/>
          <dgm:resizeHandles val="exact"/>
        </dgm:presLayoutVars>
      </dgm:prSet>
      <dgm:spPr/>
    </dgm:pt>
    <dgm:pt modelId="{33D2EC94-22B1-4481-A9D7-176D5A863FD6}" type="pres">
      <dgm:prSet presAssocID="{AD7DE553-9B4A-43AD-BC0B-C786F8631940}" presName="linNode" presStyleCnt="0"/>
      <dgm:spPr/>
    </dgm:pt>
    <dgm:pt modelId="{9F66B2D7-3971-4E07-B4A1-2F3A07649E69}" type="pres">
      <dgm:prSet presAssocID="{AD7DE553-9B4A-43AD-BC0B-C786F8631940}" presName="parentText" presStyleLbl="node1" presStyleIdx="0" presStyleCnt="2">
        <dgm:presLayoutVars>
          <dgm:chMax val="1"/>
          <dgm:bulletEnabled val="1"/>
        </dgm:presLayoutVars>
      </dgm:prSet>
      <dgm:spPr/>
    </dgm:pt>
    <dgm:pt modelId="{16A20E9B-5CEB-4FED-BFBD-61A602A10D59}" type="pres">
      <dgm:prSet presAssocID="{AD7DE553-9B4A-43AD-BC0B-C786F8631940}" presName="descendantText" presStyleLbl="alignAccFollowNode1" presStyleIdx="0" presStyleCnt="2">
        <dgm:presLayoutVars>
          <dgm:bulletEnabled val="1"/>
        </dgm:presLayoutVars>
      </dgm:prSet>
      <dgm:spPr/>
    </dgm:pt>
    <dgm:pt modelId="{2AE5F47E-3F38-4A7C-A53C-FF97B7019F4D}" type="pres">
      <dgm:prSet presAssocID="{35B681F4-D5C5-4A45-8F33-5FB67258A61B}" presName="sp" presStyleCnt="0"/>
      <dgm:spPr/>
    </dgm:pt>
    <dgm:pt modelId="{CD65693F-5B88-454A-9ACD-E6344686EDE7}" type="pres">
      <dgm:prSet presAssocID="{ACC8FB4B-B337-4135-B4FC-34F1CFEEF329}" presName="linNode" presStyleCnt="0"/>
      <dgm:spPr/>
    </dgm:pt>
    <dgm:pt modelId="{5D18E5AE-E10B-4241-9E9D-70465D89AAA4}" type="pres">
      <dgm:prSet presAssocID="{ACC8FB4B-B337-4135-B4FC-34F1CFEEF329}" presName="parentText" presStyleLbl="node1" presStyleIdx="1" presStyleCnt="2">
        <dgm:presLayoutVars>
          <dgm:chMax val="1"/>
          <dgm:bulletEnabled val="1"/>
        </dgm:presLayoutVars>
      </dgm:prSet>
      <dgm:spPr/>
    </dgm:pt>
    <dgm:pt modelId="{27ECD970-4AA6-4012-A679-93BCB78C122D}" type="pres">
      <dgm:prSet presAssocID="{ACC8FB4B-B337-4135-B4FC-34F1CFEEF329}" presName="descendantText" presStyleLbl="alignAccFollowNode1" presStyleIdx="1" presStyleCnt="2">
        <dgm:presLayoutVars>
          <dgm:bulletEnabled val="1"/>
        </dgm:presLayoutVars>
      </dgm:prSet>
      <dgm:spPr/>
    </dgm:pt>
  </dgm:ptLst>
  <dgm:cxnLst>
    <dgm:cxn modelId="{F91C090B-D992-4C03-86B7-9D653039452F}" type="presOf" srcId="{D1AF7386-1B2E-415B-90CF-D24B02A46AD4}" destId="{27ECD970-4AA6-4012-A679-93BCB78C122D}" srcOrd="0" destOrd="0" presId="urn:microsoft.com/office/officeart/2005/8/layout/vList5"/>
    <dgm:cxn modelId="{E30C3822-584B-449B-98C4-DDDDDCB90B00}" type="presOf" srcId="{ACC8FB4B-B337-4135-B4FC-34F1CFEEF329}" destId="{5D18E5AE-E10B-4241-9E9D-70465D89AAA4}" srcOrd="0" destOrd="0" presId="urn:microsoft.com/office/officeart/2005/8/layout/vList5"/>
    <dgm:cxn modelId="{4043D836-3E5A-4F5B-AD0A-68844C100571}" srcId="{ACC8FB4B-B337-4135-B4FC-34F1CFEEF329}" destId="{D1AF7386-1B2E-415B-90CF-D24B02A46AD4}" srcOrd="0" destOrd="0" parTransId="{B65A1CD3-E7F0-496B-A368-CAFA77BE71A6}" sibTransId="{AF3A2028-BA74-47ED-B739-B6E735130DB9}"/>
    <dgm:cxn modelId="{5C1DFA37-A345-4A42-B705-099A99EF030F}" srcId="{ACC8FB4B-B337-4135-B4FC-34F1CFEEF329}" destId="{346143A3-1767-4FD0-8B78-E7BB74381A5B}" srcOrd="3" destOrd="0" parTransId="{7BA3581F-6440-439E-8CF4-5F4B439C82D2}" sibTransId="{3B4A0669-89FF-4D3D-844F-028DD5266BCD}"/>
    <dgm:cxn modelId="{A0C0723F-D93B-4A35-9BBC-A576CBA3EC76}" type="presOf" srcId="{84D2843C-2D1C-45A0-972E-41330D218BA5}" destId="{16A20E9B-5CEB-4FED-BFBD-61A602A10D59}" srcOrd="0" destOrd="0" presId="urn:microsoft.com/office/officeart/2005/8/layout/vList5"/>
    <dgm:cxn modelId="{B8F6FA5C-3356-40F3-BCF9-66EFC30D4976}" srcId="{347BCD5F-FB33-4965-97E9-C339CE8A1F1D}" destId="{ACC8FB4B-B337-4135-B4FC-34F1CFEEF329}" srcOrd="1" destOrd="0" parTransId="{92597889-36B5-4B38-AD74-C7D196401F0A}" sibTransId="{4AAE274D-4ADA-4307-9754-423BD4D946B9}"/>
    <dgm:cxn modelId="{CFCB355E-4578-495E-BF6D-63050FD23AD9}" type="presOf" srcId="{715A30AD-4C85-4CD0-9EC9-EE8F9179BCD5}" destId="{16A20E9B-5CEB-4FED-BFBD-61A602A10D59}" srcOrd="0" destOrd="2" presId="urn:microsoft.com/office/officeart/2005/8/layout/vList5"/>
    <dgm:cxn modelId="{38AF1941-BA27-4BE7-B1E5-B34A02441721}" type="presOf" srcId="{AD7DE553-9B4A-43AD-BC0B-C786F8631940}" destId="{9F66B2D7-3971-4E07-B4A1-2F3A07649E69}" srcOrd="0" destOrd="0" presId="urn:microsoft.com/office/officeart/2005/8/layout/vList5"/>
    <dgm:cxn modelId="{43AD8663-536D-486D-93F7-A148B7AC13C2}" srcId="{ACC8FB4B-B337-4135-B4FC-34F1CFEEF329}" destId="{ECBD4ED3-CC3E-4671-A0EB-71EE195BCE56}" srcOrd="1" destOrd="0" parTransId="{6B738088-6920-4EF7-A7BC-11641FDCDBB3}" sibTransId="{9C66E6AC-DD5E-4DB3-84AA-473EEA4AC566}"/>
    <dgm:cxn modelId="{3DBFD251-BD6A-4921-9759-4093D9F469BE}" srcId="{AD7DE553-9B4A-43AD-BC0B-C786F8631940}" destId="{84D2843C-2D1C-45A0-972E-41330D218BA5}" srcOrd="0" destOrd="0" parTransId="{073F7EAF-C6EE-4845-813B-2EE4EF968333}" sibTransId="{DFFDD7D3-6EBC-40C4-9199-265DED6D1A16}"/>
    <dgm:cxn modelId="{756CC87C-FD4F-43FD-8778-68F885EBA67A}" srcId="{AD7DE553-9B4A-43AD-BC0B-C786F8631940}" destId="{CD5DF113-2B7E-4753-8198-291AAC53BB5F}" srcOrd="1" destOrd="0" parTransId="{598D00FD-C1B3-467F-9537-E9A6015F2188}" sibTransId="{5B111EBE-944D-40D6-A4B9-0FB7809A2CD6}"/>
    <dgm:cxn modelId="{CB03357E-1D7B-4E8F-8BE3-7B9AC4886835}" type="presOf" srcId="{ECBD4ED3-CC3E-4671-A0EB-71EE195BCE56}" destId="{27ECD970-4AA6-4012-A679-93BCB78C122D}" srcOrd="0" destOrd="1" presId="urn:microsoft.com/office/officeart/2005/8/layout/vList5"/>
    <dgm:cxn modelId="{3B557D7F-B754-4202-87A0-3831D15659C5}" type="presOf" srcId="{346143A3-1767-4FD0-8B78-E7BB74381A5B}" destId="{27ECD970-4AA6-4012-A679-93BCB78C122D}" srcOrd="0" destOrd="3" presId="urn:microsoft.com/office/officeart/2005/8/layout/vList5"/>
    <dgm:cxn modelId="{2DA1C6BD-5B5C-4400-8272-68E906E04F06}" srcId="{347BCD5F-FB33-4965-97E9-C339CE8A1F1D}" destId="{AD7DE553-9B4A-43AD-BC0B-C786F8631940}" srcOrd="0" destOrd="0" parTransId="{C3F4A5C4-6542-45CF-B012-CB3D7961A67F}" sibTransId="{35B681F4-D5C5-4A45-8F33-5FB67258A61B}"/>
    <dgm:cxn modelId="{EA655AC4-09A3-4CD2-9702-F3436B24D2BE}" type="presOf" srcId="{347BCD5F-FB33-4965-97E9-C339CE8A1F1D}" destId="{084E2BD8-924F-47DE-8B66-AE1D5FD34533}" srcOrd="0" destOrd="0" presId="urn:microsoft.com/office/officeart/2005/8/layout/vList5"/>
    <dgm:cxn modelId="{20D06ACF-CF44-4B4F-800B-A015C1CA97B3}" srcId="{ACC8FB4B-B337-4135-B4FC-34F1CFEEF329}" destId="{30E07CCC-4A90-4C71-B80A-397688357275}" srcOrd="2" destOrd="0" parTransId="{BD328674-D414-43D6-BB6C-D43B97C8B18A}" sibTransId="{3AA6DB7A-A964-4597-B61D-4F0DD501E020}"/>
    <dgm:cxn modelId="{5B1260D0-9F1B-4A8D-8EA8-190560F73269}" type="presOf" srcId="{482991BD-5DC7-4B48-968D-2796B4D0494B}" destId="{16A20E9B-5CEB-4FED-BFBD-61A602A10D59}" srcOrd="0" destOrd="3" presId="urn:microsoft.com/office/officeart/2005/8/layout/vList5"/>
    <dgm:cxn modelId="{0006AFD4-0DF2-495B-AB48-F231EE15A034}" type="presOf" srcId="{30E07CCC-4A90-4C71-B80A-397688357275}" destId="{27ECD970-4AA6-4012-A679-93BCB78C122D}" srcOrd="0" destOrd="2" presId="urn:microsoft.com/office/officeart/2005/8/layout/vList5"/>
    <dgm:cxn modelId="{B7289FEC-1E4C-4ACC-9F17-0F803097ADEE}" srcId="{AD7DE553-9B4A-43AD-BC0B-C786F8631940}" destId="{715A30AD-4C85-4CD0-9EC9-EE8F9179BCD5}" srcOrd="2" destOrd="0" parTransId="{97C22847-DAC2-4743-BCF0-495BDD9EC6BA}" sibTransId="{555BC661-C00F-4A63-A034-7F70A383C004}"/>
    <dgm:cxn modelId="{B1CE94F1-61AA-4A01-9683-CABB513B42CA}" type="presOf" srcId="{CD5DF113-2B7E-4753-8198-291AAC53BB5F}" destId="{16A20E9B-5CEB-4FED-BFBD-61A602A10D59}" srcOrd="0" destOrd="1" presId="urn:microsoft.com/office/officeart/2005/8/layout/vList5"/>
    <dgm:cxn modelId="{FFFAD3F7-EABC-4134-B080-650EC5A8E9B5}" srcId="{AD7DE553-9B4A-43AD-BC0B-C786F8631940}" destId="{482991BD-5DC7-4B48-968D-2796B4D0494B}" srcOrd="3" destOrd="0" parTransId="{AD94DDC6-985B-4A14-980C-EC10B51C6C46}" sibTransId="{997C3C80-F755-433E-84FE-62605A9697D4}"/>
    <dgm:cxn modelId="{FAF60B70-7478-40F8-91A2-C529E9312578}" type="presParOf" srcId="{084E2BD8-924F-47DE-8B66-AE1D5FD34533}" destId="{33D2EC94-22B1-4481-A9D7-176D5A863FD6}" srcOrd="0" destOrd="0" presId="urn:microsoft.com/office/officeart/2005/8/layout/vList5"/>
    <dgm:cxn modelId="{13F34F87-62FF-42BE-808F-614B346B3B53}" type="presParOf" srcId="{33D2EC94-22B1-4481-A9D7-176D5A863FD6}" destId="{9F66B2D7-3971-4E07-B4A1-2F3A07649E69}" srcOrd="0" destOrd="0" presId="urn:microsoft.com/office/officeart/2005/8/layout/vList5"/>
    <dgm:cxn modelId="{5B24EC29-07F5-4AB9-A929-1DB29997C477}" type="presParOf" srcId="{33D2EC94-22B1-4481-A9D7-176D5A863FD6}" destId="{16A20E9B-5CEB-4FED-BFBD-61A602A10D59}" srcOrd="1" destOrd="0" presId="urn:microsoft.com/office/officeart/2005/8/layout/vList5"/>
    <dgm:cxn modelId="{5EBA1E78-3B48-4ADC-B52B-081357C95C39}" type="presParOf" srcId="{084E2BD8-924F-47DE-8B66-AE1D5FD34533}" destId="{2AE5F47E-3F38-4A7C-A53C-FF97B7019F4D}" srcOrd="1" destOrd="0" presId="urn:microsoft.com/office/officeart/2005/8/layout/vList5"/>
    <dgm:cxn modelId="{F3A57E59-E6D6-449A-BFFE-A1CCDCFC5791}" type="presParOf" srcId="{084E2BD8-924F-47DE-8B66-AE1D5FD34533}" destId="{CD65693F-5B88-454A-9ACD-E6344686EDE7}" srcOrd="2" destOrd="0" presId="urn:microsoft.com/office/officeart/2005/8/layout/vList5"/>
    <dgm:cxn modelId="{58C34478-8543-4C1D-8BB9-C00808C9D843}" type="presParOf" srcId="{CD65693F-5B88-454A-9ACD-E6344686EDE7}" destId="{5D18E5AE-E10B-4241-9E9D-70465D89AAA4}" srcOrd="0" destOrd="0" presId="urn:microsoft.com/office/officeart/2005/8/layout/vList5"/>
    <dgm:cxn modelId="{6760A977-D202-4766-8474-606767F15669}" type="presParOf" srcId="{CD65693F-5B88-454A-9ACD-E6344686EDE7}" destId="{27ECD970-4AA6-4012-A679-93BCB78C122D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058BD98-EC67-4627-8B86-6D91035E86A5}" type="doc">
      <dgm:prSet loTypeId="urn:microsoft.com/office/officeart/2018/2/layout/IconLabelDescriptionList" loCatId="icon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AD934A8-2E85-4DD3-A68A-ECA13B57C644}">
      <dgm:prSet/>
      <dgm:spPr/>
      <dgm:t>
        <a:bodyPr/>
        <a:lstStyle/>
        <a:p>
          <a:pPr>
            <a:lnSpc>
              <a:spcPct val="100000"/>
            </a:lnSpc>
            <a:defRPr b="1"/>
          </a:pPr>
          <a:r>
            <a:rPr lang="cs-CZ"/>
            <a:t>Minimum, maximum (+ range)</a:t>
          </a:r>
          <a:endParaRPr lang="en-US"/>
        </a:p>
      </dgm:t>
    </dgm:pt>
    <dgm:pt modelId="{0D1B2368-E5B2-402C-8227-EA2A9B0A6477}" type="parTrans" cxnId="{E84504E1-76F6-4EC2-B41D-231ECFE47F22}">
      <dgm:prSet/>
      <dgm:spPr/>
      <dgm:t>
        <a:bodyPr/>
        <a:lstStyle/>
        <a:p>
          <a:endParaRPr lang="en-US"/>
        </a:p>
      </dgm:t>
    </dgm:pt>
    <dgm:pt modelId="{60530C74-61D7-4FC1-AB27-5260CFD008BF}" type="sibTrans" cxnId="{E84504E1-76F6-4EC2-B41D-231ECFE47F22}">
      <dgm:prSet/>
      <dgm:spPr/>
      <dgm:t>
        <a:bodyPr/>
        <a:lstStyle/>
        <a:p>
          <a:endParaRPr lang="en-US"/>
        </a:p>
      </dgm:t>
    </dgm:pt>
    <dgm:pt modelId="{A50BFA6B-BCC3-43BF-9F79-C9A14DF25635}">
      <dgm:prSet/>
      <dgm:spPr/>
      <dgm:t>
        <a:bodyPr/>
        <a:lstStyle/>
        <a:p>
          <a:pPr>
            <a:lnSpc>
              <a:spcPct val="100000"/>
            </a:lnSpc>
          </a:pPr>
          <a:r>
            <a:rPr lang="cs-CZ"/>
            <a:t>World records, temperatures, ….</a:t>
          </a:r>
          <a:endParaRPr lang="en-US"/>
        </a:p>
      </dgm:t>
    </dgm:pt>
    <dgm:pt modelId="{584DC3E8-CF85-477F-8979-AF827EE37B95}" type="parTrans" cxnId="{5F50D3B6-319B-412D-8BE1-42AE88FCAD4F}">
      <dgm:prSet/>
      <dgm:spPr/>
      <dgm:t>
        <a:bodyPr/>
        <a:lstStyle/>
        <a:p>
          <a:endParaRPr lang="en-US"/>
        </a:p>
      </dgm:t>
    </dgm:pt>
    <dgm:pt modelId="{D6DCCF10-DA48-4C14-A9B5-9052D5E4E34A}" type="sibTrans" cxnId="{5F50D3B6-319B-412D-8BE1-42AE88FCAD4F}">
      <dgm:prSet/>
      <dgm:spPr/>
      <dgm:t>
        <a:bodyPr/>
        <a:lstStyle/>
        <a:p>
          <a:endParaRPr lang="en-US"/>
        </a:p>
      </dgm:t>
    </dgm:pt>
    <dgm:pt modelId="{1329A521-35BC-4710-9A03-67D6E496F3A8}">
      <dgm:prSet/>
      <dgm:spPr/>
      <dgm:t>
        <a:bodyPr/>
        <a:lstStyle/>
        <a:p>
          <a:pPr>
            <a:lnSpc>
              <a:spcPct val="100000"/>
            </a:lnSpc>
            <a:defRPr b="1"/>
          </a:pPr>
          <a:r>
            <a:rPr lang="cs-CZ"/>
            <a:t>Quartiles</a:t>
          </a:r>
          <a:endParaRPr lang="en-US"/>
        </a:p>
      </dgm:t>
    </dgm:pt>
    <dgm:pt modelId="{C3446C33-B4C0-4855-A009-2C88BEC76796}" type="parTrans" cxnId="{1B4670DC-08A5-4303-93BC-49FA6ADE9F41}">
      <dgm:prSet/>
      <dgm:spPr/>
      <dgm:t>
        <a:bodyPr/>
        <a:lstStyle/>
        <a:p>
          <a:endParaRPr lang="en-US"/>
        </a:p>
      </dgm:t>
    </dgm:pt>
    <dgm:pt modelId="{532B2EB9-73F4-45F2-9095-E14C783538C8}" type="sibTrans" cxnId="{1B4670DC-08A5-4303-93BC-49FA6ADE9F41}">
      <dgm:prSet/>
      <dgm:spPr/>
      <dgm:t>
        <a:bodyPr/>
        <a:lstStyle/>
        <a:p>
          <a:endParaRPr lang="en-US"/>
        </a:p>
      </dgm:t>
    </dgm:pt>
    <dgm:pt modelId="{5DB75EB8-F1DE-435A-AFEE-ED3600B95332}">
      <dgm:prSet/>
      <dgm:spPr/>
      <dgm:t>
        <a:bodyPr/>
        <a:lstStyle/>
        <a:p>
          <a:pPr>
            <a:lnSpc>
              <a:spcPct val="100000"/>
            </a:lnSpc>
          </a:pPr>
          <a:r>
            <a:rPr lang="cs-CZ"/>
            <a:t>Way how to group values</a:t>
          </a:r>
          <a:endParaRPr lang="en-US"/>
        </a:p>
      </dgm:t>
    </dgm:pt>
    <dgm:pt modelId="{863CA1B4-2120-4530-90CA-078255B6A3B9}" type="parTrans" cxnId="{12EC65AE-AB54-4A63-B946-88A73A07D4AD}">
      <dgm:prSet/>
      <dgm:spPr/>
      <dgm:t>
        <a:bodyPr/>
        <a:lstStyle/>
        <a:p>
          <a:endParaRPr lang="en-US"/>
        </a:p>
      </dgm:t>
    </dgm:pt>
    <dgm:pt modelId="{A6DD86D5-4575-4240-BABB-0C821B042A4B}" type="sibTrans" cxnId="{12EC65AE-AB54-4A63-B946-88A73A07D4AD}">
      <dgm:prSet/>
      <dgm:spPr/>
      <dgm:t>
        <a:bodyPr/>
        <a:lstStyle/>
        <a:p>
          <a:endParaRPr lang="en-US"/>
        </a:p>
      </dgm:t>
    </dgm:pt>
    <dgm:pt modelId="{581CDA5D-BD73-4F06-B5AE-F7A258E94C66}">
      <dgm:prSet/>
      <dgm:spPr/>
      <dgm:t>
        <a:bodyPr/>
        <a:lstStyle/>
        <a:p>
          <a:pPr>
            <a:lnSpc>
              <a:spcPct val="100000"/>
            </a:lnSpc>
            <a:defRPr b="1"/>
          </a:pPr>
          <a:r>
            <a:rPr lang="cs-CZ" dirty="0" err="1"/>
            <a:t>Gini</a:t>
          </a:r>
          <a:r>
            <a:rPr lang="cs-CZ" dirty="0"/>
            <a:t> and </a:t>
          </a:r>
          <a:r>
            <a:rPr lang="cs-CZ" dirty="0" err="1"/>
            <a:t>variation</a:t>
          </a:r>
          <a:r>
            <a:rPr lang="cs-CZ" dirty="0"/>
            <a:t> </a:t>
          </a:r>
          <a:r>
            <a:rPr lang="cs-CZ" dirty="0" err="1"/>
            <a:t>coef</a:t>
          </a:r>
          <a:r>
            <a:rPr lang="cs-CZ" dirty="0"/>
            <a:t>.</a:t>
          </a:r>
          <a:endParaRPr lang="en-US" dirty="0"/>
        </a:p>
      </dgm:t>
    </dgm:pt>
    <dgm:pt modelId="{0B136DBF-F04F-411B-8628-1BF66A8D9F9E}" type="parTrans" cxnId="{8A231ECB-404C-4281-8F9B-F5AA51897051}">
      <dgm:prSet/>
      <dgm:spPr/>
      <dgm:t>
        <a:bodyPr/>
        <a:lstStyle/>
        <a:p>
          <a:endParaRPr lang="en-US"/>
        </a:p>
      </dgm:t>
    </dgm:pt>
    <dgm:pt modelId="{C2FBEC96-8729-4854-9E34-339DDF83447D}" type="sibTrans" cxnId="{8A231ECB-404C-4281-8F9B-F5AA51897051}">
      <dgm:prSet/>
      <dgm:spPr/>
      <dgm:t>
        <a:bodyPr/>
        <a:lstStyle/>
        <a:p>
          <a:endParaRPr lang="en-US"/>
        </a:p>
      </dgm:t>
    </dgm:pt>
    <dgm:pt modelId="{E1134376-DE6D-478B-94D6-9718E7389F84}">
      <dgm:prSet/>
      <dgm:spPr/>
      <dgm:t>
        <a:bodyPr/>
        <a:lstStyle/>
        <a:p>
          <a:pPr>
            <a:lnSpc>
              <a:spcPct val="100000"/>
            </a:lnSpc>
          </a:pPr>
          <a:r>
            <a:rPr lang="cs-CZ" dirty="0" err="1"/>
            <a:t>Measures</a:t>
          </a:r>
          <a:r>
            <a:rPr lang="cs-CZ" dirty="0"/>
            <a:t> </a:t>
          </a:r>
          <a:r>
            <a:rPr lang="cs-CZ" dirty="0" err="1"/>
            <a:t>of</a:t>
          </a:r>
          <a:r>
            <a:rPr lang="cs-CZ" dirty="0"/>
            <a:t> </a:t>
          </a:r>
          <a:r>
            <a:rPr lang="cs-CZ" dirty="0" err="1"/>
            <a:t>concentration</a:t>
          </a:r>
          <a:endParaRPr lang="en-US" dirty="0"/>
        </a:p>
      </dgm:t>
    </dgm:pt>
    <dgm:pt modelId="{ED921D87-DE93-483B-80C4-F0E03B7AC1B3}" type="parTrans" cxnId="{3A923967-1DBE-4794-BA02-53EA615B1A02}">
      <dgm:prSet/>
      <dgm:spPr/>
      <dgm:t>
        <a:bodyPr/>
        <a:lstStyle/>
        <a:p>
          <a:endParaRPr lang="en-US"/>
        </a:p>
      </dgm:t>
    </dgm:pt>
    <dgm:pt modelId="{D7AC80B0-00AA-482A-8648-CE50EA632524}" type="sibTrans" cxnId="{3A923967-1DBE-4794-BA02-53EA615B1A02}">
      <dgm:prSet/>
      <dgm:spPr/>
      <dgm:t>
        <a:bodyPr/>
        <a:lstStyle/>
        <a:p>
          <a:endParaRPr lang="en-US"/>
        </a:p>
      </dgm:t>
    </dgm:pt>
    <dgm:pt modelId="{21640078-7501-43F2-BE9C-CF0DC2137BE9}" type="pres">
      <dgm:prSet presAssocID="{7058BD98-EC67-4627-8B86-6D91035E86A5}" presName="root" presStyleCnt="0">
        <dgm:presLayoutVars>
          <dgm:dir/>
          <dgm:resizeHandles val="exact"/>
        </dgm:presLayoutVars>
      </dgm:prSet>
      <dgm:spPr/>
    </dgm:pt>
    <dgm:pt modelId="{FD90F015-7B57-4D8C-8DEB-63F67AA544AB}" type="pres">
      <dgm:prSet presAssocID="{FAD934A8-2E85-4DD3-A68A-ECA13B57C644}" presName="compNode" presStyleCnt="0"/>
      <dgm:spPr/>
    </dgm:pt>
    <dgm:pt modelId="{5A75232B-375C-4DCD-AF73-C78643680945}" type="pres">
      <dgm:prSet presAssocID="{FAD934A8-2E85-4DD3-A68A-ECA13B57C644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Thermometer"/>
        </a:ext>
      </dgm:extLst>
    </dgm:pt>
    <dgm:pt modelId="{DD113A35-569E-410A-993F-9A6615E1DF94}" type="pres">
      <dgm:prSet presAssocID="{FAD934A8-2E85-4DD3-A68A-ECA13B57C644}" presName="iconSpace" presStyleCnt="0"/>
      <dgm:spPr/>
    </dgm:pt>
    <dgm:pt modelId="{94524C83-0D3C-42A4-90DF-DCB9601B3291}" type="pres">
      <dgm:prSet presAssocID="{FAD934A8-2E85-4DD3-A68A-ECA13B57C644}" presName="parTx" presStyleLbl="revTx" presStyleIdx="0" presStyleCnt="6">
        <dgm:presLayoutVars>
          <dgm:chMax val="0"/>
          <dgm:chPref val="0"/>
        </dgm:presLayoutVars>
      </dgm:prSet>
      <dgm:spPr/>
    </dgm:pt>
    <dgm:pt modelId="{876FCF56-447A-4C19-9F2B-EED1BFF7DB4D}" type="pres">
      <dgm:prSet presAssocID="{FAD934A8-2E85-4DD3-A68A-ECA13B57C644}" presName="txSpace" presStyleCnt="0"/>
      <dgm:spPr/>
    </dgm:pt>
    <dgm:pt modelId="{ABD7C6CC-2401-4211-8646-7AE5180170D8}" type="pres">
      <dgm:prSet presAssocID="{FAD934A8-2E85-4DD3-A68A-ECA13B57C644}" presName="desTx" presStyleLbl="revTx" presStyleIdx="1" presStyleCnt="6">
        <dgm:presLayoutVars/>
      </dgm:prSet>
      <dgm:spPr/>
    </dgm:pt>
    <dgm:pt modelId="{D0D5EC60-6936-4109-AE0E-A0EDC07774B1}" type="pres">
      <dgm:prSet presAssocID="{60530C74-61D7-4FC1-AB27-5260CFD008BF}" presName="sibTrans" presStyleCnt="0"/>
      <dgm:spPr/>
    </dgm:pt>
    <dgm:pt modelId="{2978BCFD-55CB-4D1C-B643-72AD1BE75815}" type="pres">
      <dgm:prSet presAssocID="{1329A521-35BC-4710-9A03-67D6E496F3A8}" presName="compNode" presStyleCnt="0"/>
      <dgm:spPr/>
    </dgm:pt>
    <dgm:pt modelId="{5F2DE254-099F-4ED3-B1FB-1BE576C724CB}" type="pres">
      <dgm:prSet presAssocID="{1329A521-35BC-4710-9A03-67D6E496F3A8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Group"/>
        </a:ext>
      </dgm:extLst>
    </dgm:pt>
    <dgm:pt modelId="{C9F4D7FF-7F31-4421-9743-E511D77E6343}" type="pres">
      <dgm:prSet presAssocID="{1329A521-35BC-4710-9A03-67D6E496F3A8}" presName="iconSpace" presStyleCnt="0"/>
      <dgm:spPr/>
    </dgm:pt>
    <dgm:pt modelId="{382F8336-9342-4DB9-BC75-053436027F65}" type="pres">
      <dgm:prSet presAssocID="{1329A521-35BC-4710-9A03-67D6E496F3A8}" presName="parTx" presStyleLbl="revTx" presStyleIdx="2" presStyleCnt="6">
        <dgm:presLayoutVars>
          <dgm:chMax val="0"/>
          <dgm:chPref val="0"/>
        </dgm:presLayoutVars>
      </dgm:prSet>
      <dgm:spPr/>
    </dgm:pt>
    <dgm:pt modelId="{23712D36-F196-4E29-A975-06C6034631A2}" type="pres">
      <dgm:prSet presAssocID="{1329A521-35BC-4710-9A03-67D6E496F3A8}" presName="txSpace" presStyleCnt="0"/>
      <dgm:spPr/>
    </dgm:pt>
    <dgm:pt modelId="{77E5B072-B213-4591-8633-AC62C80F252E}" type="pres">
      <dgm:prSet presAssocID="{1329A521-35BC-4710-9A03-67D6E496F3A8}" presName="desTx" presStyleLbl="revTx" presStyleIdx="3" presStyleCnt="6">
        <dgm:presLayoutVars/>
      </dgm:prSet>
      <dgm:spPr/>
    </dgm:pt>
    <dgm:pt modelId="{9D6ABC45-7F8D-4F6B-A399-BCC5C5B6BAE5}" type="pres">
      <dgm:prSet presAssocID="{532B2EB9-73F4-45F2-9095-E14C783538C8}" presName="sibTrans" presStyleCnt="0"/>
      <dgm:spPr/>
    </dgm:pt>
    <dgm:pt modelId="{2D3B09E0-6BAA-496C-8D4C-0478E087AB01}" type="pres">
      <dgm:prSet presAssocID="{581CDA5D-BD73-4F06-B5AE-F7A258E94C66}" presName="compNode" presStyleCnt="0"/>
      <dgm:spPr/>
    </dgm:pt>
    <dgm:pt modelId="{55847D13-77D6-45CB-B520-2E537D91B0B9}" type="pres">
      <dgm:prSet presAssocID="{581CDA5D-BD73-4F06-B5AE-F7A258E94C66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Upward trend"/>
        </a:ext>
      </dgm:extLst>
    </dgm:pt>
    <dgm:pt modelId="{A4A2A667-E9D0-44D3-98B0-3957716A7451}" type="pres">
      <dgm:prSet presAssocID="{581CDA5D-BD73-4F06-B5AE-F7A258E94C66}" presName="iconSpace" presStyleCnt="0"/>
      <dgm:spPr/>
    </dgm:pt>
    <dgm:pt modelId="{5BFD2EB7-0B83-41DF-ABD0-F26BB132BD87}" type="pres">
      <dgm:prSet presAssocID="{581CDA5D-BD73-4F06-B5AE-F7A258E94C66}" presName="parTx" presStyleLbl="revTx" presStyleIdx="4" presStyleCnt="6">
        <dgm:presLayoutVars>
          <dgm:chMax val="0"/>
          <dgm:chPref val="0"/>
        </dgm:presLayoutVars>
      </dgm:prSet>
      <dgm:spPr/>
    </dgm:pt>
    <dgm:pt modelId="{06719772-4FE9-4A2F-AD96-6B889113ADB9}" type="pres">
      <dgm:prSet presAssocID="{581CDA5D-BD73-4F06-B5AE-F7A258E94C66}" presName="txSpace" presStyleCnt="0"/>
      <dgm:spPr/>
    </dgm:pt>
    <dgm:pt modelId="{1D5EA3BF-619F-4322-9288-47E3CEC1C706}" type="pres">
      <dgm:prSet presAssocID="{581CDA5D-BD73-4F06-B5AE-F7A258E94C66}" presName="desTx" presStyleLbl="revTx" presStyleIdx="5" presStyleCnt="6">
        <dgm:presLayoutVars/>
      </dgm:prSet>
      <dgm:spPr/>
    </dgm:pt>
  </dgm:ptLst>
  <dgm:cxnLst>
    <dgm:cxn modelId="{9127BA07-AE9C-405D-852B-AD325B3EE7BA}" type="presOf" srcId="{581CDA5D-BD73-4F06-B5AE-F7A258E94C66}" destId="{5BFD2EB7-0B83-41DF-ABD0-F26BB132BD87}" srcOrd="0" destOrd="0" presId="urn:microsoft.com/office/officeart/2018/2/layout/IconLabelDescriptionList"/>
    <dgm:cxn modelId="{978E2013-88B8-4F25-8802-414B3C5811BC}" type="presOf" srcId="{5DB75EB8-F1DE-435A-AFEE-ED3600B95332}" destId="{77E5B072-B213-4591-8633-AC62C80F252E}" srcOrd="0" destOrd="0" presId="urn:microsoft.com/office/officeart/2018/2/layout/IconLabelDescriptionList"/>
    <dgm:cxn modelId="{90BF183D-E719-44AC-A623-701A7583FC75}" type="presOf" srcId="{E1134376-DE6D-478B-94D6-9718E7389F84}" destId="{1D5EA3BF-619F-4322-9288-47E3CEC1C706}" srcOrd="0" destOrd="0" presId="urn:microsoft.com/office/officeart/2018/2/layout/IconLabelDescriptionList"/>
    <dgm:cxn modelId="{3A923967-1DBE-4794-BA02-53EA615B1A02}" srcId="{581CDA5D-BD73-4F06-B5AE-F7A258E94C66}" destId="{E1134376-DE6D-478B-94D6-9718E7389F84}" srcOrd="0" destOrd="0" parTransId="{ED921D87-DE93-483B-80C4-F0E03B7AC1B3}" sibTransId="{D7AC80B0-00AA-482A-8648-CE50EA632524}"/>
    <dgm:cxn modelId="{52334673-6834-4765-ABAA-C2A93B6AA271}" type="presOf" srcId="{1329A521-35BC-4710-9A03-67D6E496F3A8}" destId="{382F8336-9342-4DB9-BC75-053436027F65}" srcOrd="0" destOrd="0" presId="urn:microsoft.com/office/officeart/2018/2/layout/IconLabelDescriptionList"/>
    <dgm:cxn modelId="{7A63209C-5F82-4AFC-A2C5-2B839D309ECE}" type="presOf" srcId="{FAD934A8-2E85-4DD3-A68A-ECA13B57C644}" destId="{94524C83-0D3C-42A4-90DF-DCB9601B3291}" srcOrd="0" destOrd="0" presId="urn:microsoft.com/office/officeart/2018/2/layout/IconLabelDescriptionList"/>
    <dgm:cxn modelId="{12EC65AE-AB54-4A63-B946-88A73A07D4AD}" srcId="{1329A521-35BC-4710-9A03-67D6E496F3A8}" destId="{5DB75EB8-F1DE-435A-AFEE-ED3600B95332}" srcOrd="0" destOrd="0" parTransId="{863CA1B4-2120-4530-90CA-078255B6A3B9}" sibTransId="{A6DD86D5-4575-4240-BABB-0C821B042A4B}"/>
    <dgm:cxn modelId="{A55734B0-B47A-44B2-9DC0-1470B8A19919}" type="presOf" srcId="{7058BD98-EC67-4627-8B86-6D91035E86A5}" destId="{21640078-7501-43F2-BE9C-CF0DC2137BE9}" srcOrd="0" destOrd="0" presId="urn:microsoft.com/office/officeart/2018/2/layout/IconLabelDescriptionList"/>
    <dgm:cxn modelId="{5F50D3B6-319B-412D-8BE1-42AE88FCAD4F}" srcId="{FAD934A8-2E85-4DD3-A68A-ECA13B57C644}" destId="{A50BFA6B-BCC3-43BF-9F79-C9A14DF25635}" srcOrd="0" destOrd="0" parTransId="{584DC3E8-CF85-477F-8979-AF827EE37B95}" sibTransId="{D6DCCF10-DA48-4C14-A9B5-9052D5E4E34A}"/>
    <dgm:cxn modelId="{8A231ECB-404C-4281-8F9B-F5AA51897051}" srcId="{7058BD98-EC67-4627-8B86-6D91035E86A5}" destId="{581CDA5D-BD73-4F06-B5AE-F7A258E94C66}" srcOrd="2" destOrd="0" parTransId="{0B136DBF-F04F-411B-8628-1BF66A8D9F9E}" sibTransId="{C2FBEC96-8729-4854-9E34-339DDF83447D}"/>
    <dgm:cxn modelId="{1B4670DC-08A5-4303-93BC-49FA6ADE9F41}" srcId="{7058BD98-EC67-4627-8B86-6D91035E86A5}" destId="{1329A521-35BC-4710-9A03-67D6E496F3A8}" srcOrd="1" destOrd="0" parTransId="{C3446C33-B4C0-4855-A009-2C88BEC76796}" sibTransId="{532B2EB9-73F4-45F2-9095-E14C783538C8}"/>
    <dgm:cxn modelId="{E84504E1-76F6-4EC2-B41D-231ECFE47F22}" srcId="{7058BD98-EC67-4627-8B86-6D91035E86A5}" destId="{FAD934A8-2E85-4DD3-A68A-ECA13B57C644}" srcOrd="0" destOrd="0" parTransId="{0D1B2368-E5B2-402C-8227-EA2A9B0A6477}" sibTransId="{60530C74-61D7-4FC1-AB27-5260CFD008BF}"/>
    <dgm:cxn modelId="{48FBD0E8-173E-4924-A54E-93037F203854}" type="presOf" srcId="{A50BFA6B-BCC3-43BF-9F79-C9A14DF25635}" destId="{ABD7C6CC-2401-4211-8646-7AE5180170D8}" srcOrd="0" destOrd="0" presId="urn:microsoft.com/office/officeart/2018/2/layout/IconLabelDescriptionList"/>
    <dgm:cxn modelId="{B3931FDF-77CE-4AAA-8694-E76E03EBC23D}" type="presParOf" srcId="{21640078-7501-43F2-BE9C-CF0DC2137BE9}" destId="{FD90F015-7B57-4D8C-8DEB-63F67AA544AB}" srcOrd="0" destOrd="0" presId="urn:microsoft.com/office/officeart/2018/2/layout/IconLabelDescriptionList"/>
    <dgm:cxn modelId="{C9FAB9FC-8D47-4631-B16F-CC2AC3DCFF82}" type="presParOf" srcId="{FD90F015-7B57-4D8C-8DEB-63F67AA544AB}" destId="{5A75232B-375C-4DCD-AF73-C78643680945}" srcOrd="0" destOrd="0" presId="urn:microsoft.com/office/officeart/2018/2/layout/IconLabelDescriptionList"/>
    <dgm:cxn modelId="{32542925-9E07-4FBC-AA09-8A4B12C6E5F4}" type="presParOf" srcId="{FD90F015-7B57-4D8C-8DEB-63F67AA544AB}" destId="{DD113A35-569E-410A-993F-9A6615E1DF94}" srcOrd="1" destOrd="0" presId="urn:microsoft.com/office/officeart/2018/2/layout/IconLabelDescriptionList"/>
    <dgm:cxn modelId="{1653830E-B9B5-44A8-81F0-42F8C676D77C}" type="presParOf" srcId="{FD90F015-7B57-4D8C-8DEB-63F67AA544AB}" destId="{94524C83-0D3C-42A4-90DF-DCB9601B3291}" srcOrd="2" destOrd="0" presId="urn:microsoft.com/office/officeart/2018/2/layout/IconLabelDescriptionList"/>
    <dgm:cxn modelId="{AF56D5DC-9DCF-4246-9B78-C39503F481A1}" type="presParOf" srcId="{FD90F015-7B57-4D8C-8DEB-63F67AA544AB}" destId="{876FCF56-447A-4C19-9F2B-EED1BFF7DB4D}" srcOrd="3" destOrd="0" presId="urn:microsoft.com/office/officeart/2018/2/layout/IconLabelDescriptionList"/>
    <dgm:cxn modelId="{EDA7EEF6-AA57-47EB-8E16-B8484E6C0D40}" type="presParOf" srcId="{FD90F015-7B57-4D8C-8DEB-63F67AA544AB}" destId="{ABD7C6CC-2401-4211-8646-7AE5180170D8}" srcOrd="4" destOrd="0" presId="urn:microsoft.com/office/officeart/2018/2/layout/IconLabelDescriptionList"/>
    <dgm:cxn modelId="{CB732AA1-95C2-49BE-89B7-1B97CCFBDD42}" type="presParOf" srcId="{21640078-7501-43F2-BE9C-CF0DC2137BE9}" destId="{D0D5EC60-6936-4109-AE0E-A0EDC07774B1}" srcOrd="1" destOrd="0" presId="urn:microsoft.com/office/officeart/2018/2/layout/IconLabelDescriptionList"/>
    <dgm:cxn modelId="{0D116F36-9E51-4AFB-858E-0CCFF3704141}" type="presParOf" srcId="{21640078-7501-43F2-BE9C-CF0DC2137BE9}" destId="{2978BCFD-55CB-4D1C-B643-72AD1BE75815}" srcOrd="2" destOrd="0" presId="urn:microsoft.com/office/officeart/2018/2/layout/IconLabelDescriptionList"/>
    <dgm:cxn modelId="{CE8E9B7E-4D22-4DE1-85B9-CC076F04FF7A}" type="presParOf" srcId="{2978BCFD-55CB-4D1C-B643-72AD1BE75815}" destId="{5F2DE254-099F-4ED3-B1FB-1BE576C724CB}" srcOrd="0" destOrd="0" presId="urn:microsoft.com/office/officeart/2018/2/layout/IconLabelDescriptionList"/>
    <dgm:cxn modelId="{1EBBACAE-6D37-4772-94CD-83CB29808DAB}" type="presParOf" srcId="{2978BCFD-55CB-4D1C-B643-72AD1BE75815}" destId="{C9F4D7FF-7F31-4421-9743-E511D77E6343}" srcOrd="1" destOrd="0" presId="urn:microsoft.com/office/officeart/2018/2/layout/IconLabelDescriptionList"/>
    <dgm:cxn modelId="{01DAF963-90C0-4AA4-AB65-15DBC58BEB2E}" type="presParOf" srcId="{2978BCFD-55CB-4D1C-B643-72AD1BE75815}" destId="{382F8336-9342-4DB9-BC75-053436027F65}" srcOrd="2" destOrd="0" presId="urn:microsoft.com/office/officeart/2018/2/layout/IconLabelDescriptionList"/>
    <dgm:cxn modelId="{374E2D04-AFE7-4B6B-91C5-39A872A1403D}" type="presParOf" srcId="{2978BCFD-55CB-4D1C-B643-72AD1BE75815}" destId="{23712D36-F196-4E29-A975-06C6034631A2}" srcOrd="3" destOrd="0" presId="urn:microsoft.com/office/officeart/2018/2/layout/IconLabelDescriptionList"/>
    <dgm:cxn modelId="{DC123B8E-5241-4997-9190-739985612CD8}" type="presParOf" srcId="{2978BCFD-55CB-4D1C-B643-72AD1BE75815}" destId="{77E5B072-B213-4591-8633-AC62C80F252E}" srcOrd="4" destOrd="0" presId="urn:microsoft.com/office/officeart/2018/2/layout/IconLabelDescriptionList"/>
    <dgm:cxn modelId="{A75D518E-E90E-4A23-A36E-7FDFDE5DC690}" type="presParOf" srcId="{21640078-7501-43F2-BE9C-CF0DC2137BE9}" destId="{9D6ABC45-7F8D-4F6B-A399-BCC5C5B6BAE5}" srcOrd="3" destOrd="0" presId="urn:microsoft.com/office/officeart/2018/2/layout/IconLabelDescriptionList"/>
    <dgm:cxn modelId="{6C04EA38-103E-4C8F-AF18-22E6880B8289}" type="presParOf" srcId="{21640078-7501-43F2-BE9C-CF0DC2137BE9}" destId="{2D3B09E0-6BAA-496C-8D4C-0478E087AB01}" srcOrd="4" destOrd="0" presId="urn:microsoft.com/office/officeart/2018/2/layout/IconLabelDescriptionList"/>
    <dgm:cxn modelId="{B974EDA6-F734-4EBC-AB55-B2E07E385139}" type="presParOf" srcId="{2D3B09E0-6BAA-496C-8D4C-0478E087AB01}" destId="{55847D13-77D6-45CB-B520-2E537D91B0B9}" srcOrd="0" destOrd="0" presId="urn:microsoft.com/office/officeart/2018/2/layout/IconLabelDescriptionList"/>
    <dgm:cxn modelId="{E40AB8E7-7288-4071-8E80-A1B436A36DFD}" type="presParOf" srcId="{2D3B09E0-6BAA-496C-8D4C-0478E087AB01}" destId="{A4A2A667-E9D0-44D3-98B0-3957716A7451}" srcOrd="1" destOrd="0" presId="urn:microsoft.com/office/officeart/2018/2/layout/IconLabelDescriptionList"/>
    <dgm:cxn modelId="{13C69B89-B4E0-4E34-B52F-9A84B2B11F20}" type="presParOf" srcId="{2D3B09E0-6BAA-496C-8D4C-0478E087AB01}" destId="{5BFD2EB7-0B83-41DF-ABD0-F26BB132BD87}" srcOrd="2" destOrd="0" presId="urn:microsoft.com/office/officeart/2018/2/layout/IconLabelDescriptionList"/>
    <dgm:cxn modelId="{674AEDA3-AED4-4467-97AF-0EB45E689257}" type="presParOf" srcId="{2D3B09E0-6BAA-496C-8D4C-0478E087AB01}" destId="{06719772-4FE9-4A2F-AD96-6B889113ADB9}" srcOrd="3" destOrd="0" presId="urn:microsoft.com/office/officeart/2018/2/layout/IconLabelDescriptionList"/>
    <dgm:cxn modelId="{81A0ED05-8090-4A22-984C-6A6BBC5C254D}" type="presParOf" srcId="{2D3B09E0-6BAA-496C-8D4C-0478E087AB01}" destId="{1D5EA3BF-619F-4322-9288-47E3CEC1C706}" srcOrd="4" destOrd="0" presId="urn:microsoft.com/office/officeart/2018/2/layout/IconLabelDescription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882608F-F48F-472C-95B3-612D8BE82E4A}">
      <dsp:nvSpPr>
        <dsp:cNvPr id="0" name=""/>
        <dsp:cNvSpPr/>
      </dsp:nvSpPr>
      <dsp:spPr>
        <a:xfrm>
          <a:off x="259989" y="2388"/>
          <a:ext cx="1843852" cy="921926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35560" rIns="53340" bIns="3556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800" kern="1200" dirty="0" err="1"/>
            <a:t>Categorical</a:t>
          </a:r>
          <a:r>
            <a:rPr lang="cs-CZ" sz="2800" kern="1200" dirty="0"/>
            <a:t> </a:t>
          </a:r>
          <a:r>
            <a:rPr lang="cs-CZ" sz="2800" kern="1200" dirty="0" err="1"/>
            <a:t>variables</a:t>
          </a:r>
          <a:endParaRPr lang="en-US" sz="2800" kern="1200" dirty="0"/>
        </a:p>
      </dsp:txBody>
      <dsp:txXfrm>
        <a:off x="286991" y="29390"/>
        <a:ext cx="1789848" cy="867922"/>
      </dsp:txXfrm>
    </dsp:sp>
    <dsp:sp modelId="{0D92A45B-C4B8-47A0-804F-96ADA23AF8F5}">
      <dsp:nvSpPr>
        <dsp:cNvPr id="0" name=""/>
        <dsp:cNvSpPr/>
      </dsp:nvSpPr>
      <dsp:spPr>
        <a:xfrm>
          <a:off x="444374" y="924314"/>
          <a:ext cx="184385" cy="69144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91444"/>
              </a:lnTo>
              <a:lnTo>
                <a:pt x="184385" y="691444"/>
              </a:lnTo>
            </a:path>
          </a:pathLst>
        </a:custGeom>
        <a:noFill/>
        <a:ln w="12700" cap="flat" cmpd="sng" algn="ctr">
          <a:solidFill>
            <a:schemeClr val="accent4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B90E962-9F7C-4B2A-819C-5A3AABF943F6}">
      <dsp:nvSpPr>
        <dsp:cNvPr id="0" name=""/>
        <dsp:cNvSpPr/>
      </dsp:nvSpPr>
      <dsp:spPr>
        <a:xfrm>
          <a:off x="628760" y="1154796"/>
          <a:ext cx="3323286" cy="92192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 dirty="0" err="1"/>
            <a:t>Counts</a:t>
          </a:r>
          <a:r>
            <a:rPr lang="cs-CZ" sz="2000" kern="1200" dirty="0"/>
            <a:t> (</a:t>
          </a:r>
          <a:r>
            <a:rPr lang="cs-CZ" sz="2000" kern="1200" dirty="0" err="1"/>
            <a:t>frequencies</a:t>
          </a:r>
          <a:r>
            <a:rPr lang="cs-CZ" sz="2000" kern="1200" dirty="0"/>
            <a:t>)</a:t>
          </a:r>
          <a:endParaRPr lang="en-U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000" kern="1200" dirty="0" err="1"/>
            <a:t>Relative</a:t>
          </a:r>
          <a:r>
            <a:rPr lang="cs-CZ" sz="2000" kern="1200" dirty="0"/>
            <a:t> (</a:t>
          </a:r>
          <a:r>
            <a:rPr lang="cs-CZ" sz="2000" kern="1200" dirty="0" err="1"/>
            <a:t>percentage</a:t>
          </a:r>
          <a:r>
            <a:rPr lang="cs-CZ" sz="2000" kern="1200" dirty="0"/>
            <a:t>)</a:t>
          </a:r>
          <a:endParaRPr lang="en-U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000" kern="1200" dirty="0" err="1"/>
            <a:t>Absolute</a:t>
          </a:r>
          <a:r>
            <a:rPr lang="cs-CZ" sz="2000" kern="1200" dirty="0"/>
            <a:t> (</a:t>
          </a:r>
          <a:r>
            <a:rPr lang="cs-CZ" sz="2000" kern="1200" dirty="0" err="1"/>
            <a:t>number</a:t>
          </a:r>
          <a:r>
            <a:rPr lang="cs-CZ" sz="2000" kern="1200" dirty="0"/>
            <a:t> as such)</a:t>
          </a:r>
          <a:endParaRPr lang="en-US" sz="2000" kern="1200" dirty="0"/>
        </a:p>
      </dsp:txBody>
      <dsp:txXfrm>
        <a:off x="655762" y="1181798"/>
        <a:ext cx="3269282" cy="867922"/>
      </dsp:txXfrm>
    </dsp:sp>
    <dsp:sp modelId="{7AC6C208-8C66-4022-A91B-68A197149398}">
      <dsp:nvSpPr>
        <dsp:cNvPr id="0" name=""/>
        <dsp:cNvSpPr/>
      </dsp:nvSpPr>
      <dsp:spPr>
        <a:xfrm>
          <a:off x="3588070" y="2388"/>
          <a:ext cx="4124698" cy="916357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35560" rIns="53340" bIns="3556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800" kern="1200" dirty="0" err="1"/>
            <a:t>Cardinal</a:t>
          </a:r>
          <a:r>
            <a:rPr lang="cs-CZ" sz="2800" kern="1200" dirty="0"/>
            <a:t> (interval and ratio) </a:t>
          </a:r>
          <a:r>
            <a:rPr lang="cs-CZ" sz="2800" kern="1200" dirty="0" err="1"/>
            <a:t>variables</a:t>
          </a:r>
          <a:endParaRPr lang="en-US" sz="2800" kern="1200" dirty="0"/>
        </a:p>
      </dsp:txBody>
      <dsp:txXfrm>
        <a:off x="3614909" y="29227"/>
        <a:ext cx="4071020" cy="862679"/>
      </dsp:txXfrm>
    </dsp:sp>
    <dsp:sp modelId="{242E8D9B-2E09-49BE-A1B9-B813F21D4C05}">
      <dsp:nvSpPr>
        <dsp:cNvPr id="0" name=""/>
        <dsp:cNvSpPr/>
      </dsp:nvSpPr>
      <dsp:spPr>
        <a:xfrm>
          <a:off x="4000540" y="918746"/>
          <a:ext cx="412469" cy="69144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91444"/>
              </a:lnTo>
              <a:lnTo>
                <a:pt x="412469" y="691444"/>
              </a:lnTo>
            </a:path>
          </a:pathLst>
        </a:custGeom>
        <a:noFill/>
        <a:ln w="12700" cap="flat" cmpd="sng" algn="ctr">
          <a:solidFill>
            <a:schemeClr val="accent4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4582614-CCAA-4A8F-8A71-1327A452AE2E}">
      <dsp:nvSpPr>
        <dsp:cNvPr id="0" name=""/>
        <dsp:cNvSpPr/>
      </dsp:nvSpPr>
      <dsp:spPr>
        <a:xfrm>
          <a:off x="4413009" y="1149228"/>
          <a:ext cx="4339087" cy="92192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 dirty="0" err="1"/>
            <a:t>Too</a:t>
          </a:r>
          <a:r>
            <a:rPr lang="cs-CZ" sz="2000" kern="1200" dirty="0"/>
            <a:t> many </a:t>
          </a:r>
          <a:r>
            <a:rPr lang="cs-CZ" sz="2000" kern="1200" dirty="0" err="1"/>
            <a:t>different</a:t>
          </a:r>
          <a:r>
            <a:rPr lang="cs-CZ" sz="2000" kern="1200" dirty="0"/>
            <a:t> </a:t>
          </a:r>
          <a:r>
            <a:rPr lang="cs-CZ" sz="2000" kern="1200" dirty="0" err="1"/>
            <a:t>values</a:t>
          </a:r>
          <a:endParaRPr lang="en-U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000" kern="1200" dirty="0" err="1"/>
            <a:t>Problems</a:t>
          </a:r>
          <a:r>
            <a:rPr lang="cs-CZ" sz="2000" kern="1200" dirty="0"/>
            <a:t> </a:t>
          </a:r>
          <a:r>
            <a:rPr lang="cs-CZ" sz="2000" kern="1200" dirty="0" err="1"/>
            <a:t>with</a:t>
          </a:r>
          <a:r>
            <a:rPr lang="cs-CZ" sz="2000" kern="1200" dirty="0"/>
            <a:t> </a:t>
          </a:r>
          <a:r>
            <a:rPr lang="cs-CZ" sz="2000" kern="1200" dirty="0" err="1"/>
            <a:t>showing</a:t>
          </a:r>
          <a:r>
            <a:rPr lang="cs-CZ" sz="2000" kern="1200" dirty="0"/>
            <a:t> just </a:t>
          </a:r>
          <a:r>
            <a:rPr lang="cs-CZ" sz="2000" kern="1200" dirty="0" err="1"/>
            <a:t>counts</a:t>
          </a:r>
          <a:endParaRPr lang="en-US" sz="2000" kern="1200" dirty="0"/>
        </a:p>
      </dsp:txBody>
      <dsp:txXfrm>
        <a:off x="4440011" y="1176230"/>
        <a:ext cx="4285083" cy="867922"/>
      </dsp:txXfrm>
    </dsp:sp>
    <dsp:sp modelId="{5B92C897-C851-4209-B3D5-AF8317EE5DEF}">
      <dsp:nvSpPr>
        <dsp:cNvPr id="0" name=""/>
        <dsp:cNvSpPr/>
      </dsp:nvSpPr>
      <dsp:spPr>
        <a:xfrm>
          <a:off x="4000540" y="918746"/>
          <a:ext cx="412469" cy="221829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18297"/>
              </a:lnTo>
              <a:lnTo>
                <a:pt x="412469" y="2218297"/>
              </a:lnTo>
            </a:path>
          </a:pathLst>
        </a:custGeom>
        <a:noFill/>
        <a:ln w="12700" cap="flat" cmpd="sng" algn="ctr">
          <a:solidFill>
            <a:schemeClr val="accent4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A7778A8-E6AB-41B3-9B27-E9C8A3BBC0E4}">
      <dsp:nvSpPr>
        <dsp:cNvPr id="0" name=""/>
        <dsp:cNvSpPr/>
      </dsp:nvSpPr>
      <dsp:spPr>
        <a:xfrm>
          <a:off x="4413009" y="2301636"/>
          <a:ext cx="6822314" cy="167081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 dirty="0" err="1"/>
            <a:t>What</a:t>
          </a:r>
          <a:r>
            <a:rPr lang="cs-CZ" sz="2000" kern="1200" dirty="0"/>
            <a:t> </a:t>
          </a:r>
          <a:r>
            <a:rPr lang="cs-CZ" sz="2000" kern="1200" dirty="0" err="1"/>
            <a:t>can</a:t>
          </a:r>
          <a:r>
            <a:rPr lang="cs-CZ" sz="2000" kern="1200" dirty="0"/>
            <a:t> </a:t>
          </a:r>
          <a:r>
            <a:rPr lang="cs-CZ" sz="2000" kern="1200" dirty="0" err="1"/>
            <a:t>be</a:t>
          </a:r>
          <a:r>
            <a:rPr lang="cs-CZ" sz="2000" kern="1200" dirty="0"/>
            <a:t> </a:t>
          </a:r>
          <a:r>
            <a:rPr lang="cs-CZ" sz="2000" kern="1200" dirty="0" err="1"/>
            <a:t>good</a:t>
          </a:r>
          <a:r>
            <a:rPr lang="cs-CZ" sz="2000" kern="1200" dirty="0"/>
            <a:t> </a:t>
          </a:r>
          <a:r>
            <a:rPr lang="cs-CZ" sz="2000" kern="1200" dirty="0" err="1"/>
            <a:t>quantity</a:t>
          </a:r>
          <a:r>
            <a:rPr lang="cs-CZ" sz="2000" kern="1200" dirty="0"/>
            <a:t> to show</a:t>
          </a:r>
          <a:endParaRPr lang="en-U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000" kern="1200" dirty="0" err="1"/>
            <a:t>Central</a:t>
          </a:r>
          <a:r>
            <a:rPr lang="cs-CZ" sz="2000" kern="1200" dirty="0"/>
            <a:t> </a:t>
          </a:r>
          <a:r>
            <a:rPr lang="cs-CZ" sz="2000" kern="1200" dirty="0" err="1"/>
            <a:t>value</a:t>
          </a:r>
          <a:r>
            <a:rPr lang="cs-CZ" sz="2000" kern="1200" dirty="0"/>
            <a:t> : </a:t>
          </a:r>
          <a:r>
            <a:rPr lang="cs-CZ" sz="2000" kern="1200" dirty="0" err="1"/>
            <a:t>Average</a:t>
          </a:r>
          <a:r>
            <a:rPr lang="cs-CZ" sz="2000" kern="1200" dirty="0"/>
            <a:t>, </a:t>
          </a:r>
          <a:r>
            <a:rPr lang="cs-CZ" sz="2000" kern="1200" dirty="0" err="1"/>
            <a:t>Median</a:t>
          </a:r>
          <a:endParaRPr lang="en-U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000" kern="1200" dirty="0" err="1"/>
            <a:t>Variation</a:t>
          </a:r>
          <a:r>
            <a:rPr lang="cs-CZ" sz="2000" kern="1200" dirty="0"/>
            <a:t>: standard </a:t>
          </a:r>
          <a:r>
            <a:rPr lang="cs-CZ" sz="2000" kern="1200" dirty="0" err="1"/>
            <a:t>deviation</a:t>
          </a:r>
          <a:endParaRPr lang="en-U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000" kern="1200" dirty="0" err="1"/>
            <a:t>Other</a:t>
          </a:r>
          <a:r>
            <a:rPr lang="cs-CZ" sz="2000" kern="1200" dirty="0"/>
            <a:t> </a:t>
          </a:r>
          <a:r>
            <a:rPr lang="cs-CZ" sz="2000" kern="1200" dirty="0" err="1"/>
            <a:t>descriptive</a:t>
          </a:r>
          <a:r>
            <a:rPr lang="cs-CZ" sz="2000" kern="1200" dirty="0"/>
            <a:t> </a:t>
          </a:r>
          <a:r>
            <a:rPr lang="cs-CZ" sz="2000" kern="1200" dirty="0" err="1"/>
            <a:t>statistics</a:t>
          </a:r>
          <a:r>
            <a:rPr lang="cs-CZ" sz="2000" kern="1200" dirty="0"/>
            <a:t>: minimum, maximum</a:t>
          </a:r>
          <a:endParaRPr lang="en-US" sz="2000" kern="1200" dirty="0"/>
        </a:p>
      </dsp:txBody>
      <dsp:txXfrm>
        <a:off x="4461946" y="2350573"/>
        <a:ext cx="6724440" cy="157294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6A20E9B-5CEB-4FED-BFBD-61A602A10D59}">
      <dsp:nvSpPr>
        <dsp:cNvPr id="0" name=""/>
        <dsp:cNvSpPr/>
      </dsp:nvSpPr>
      <dsp:spPr>
        <a:xfrm rot="5400000">
          <a:off x="6711057" y="-2597027"/>
          <a:ext cx="1439732" cy="6993810"/>
        </a:xfrm>
        <a:prstGeom prst="round2Same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36195" rIns="72390" bIns="36195" numCol="1" spcCol="1270" anchor="ctr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900" kern="1200" dirty="0" err="1"/>
            <a:t>symetric</a:t>
          </a:r>
          <a:r>
            <a:rPr lang="cs-CZ" sz="1900" kern="1200" dirty="0"/>
            <a:t> </a:t>
          </a:r>
          <a:r>
            <a:rPr lang="cs-CZ" sz="1900" kern="1200" dirty="0" err="1"/>
            <a:t>distribution</a:t>
          </a:r>
          <a:endParaRPr lang="en-US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900" kern="1200" dirty="0" err="1"/>
            <a:t>Normal</a:t>
          </a:r>
          <a:endParaRPr lang="en-US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900" kern="1200" dirty="0"/>
            <a:t>U-</a:t>
          </a:r>
          <a:r>
            <a:rPr lang="cs-CZ" sz="1900" kern="1200" dirty="0" err="1"/>
            <a:t>shape</a:t>
          </a:r>
          <a:endParaRPr lang="en-US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900" kern="1200" dirty="0" err="1"/>
            <a:t>Low</a:t>
          </a:r>
          <a:r>
            <a:rPr lang="cs-CZ" sz="1900" kern="1200" dirty="0"/>
            <a:t> variace</a:t>
          </a:r>
          <a:endParaRPr lang="en-US" sz="1900" kern="1200" dirty="0"/>
        </a:p>
      </dsp:txBody>
      <dsp:txXfrm rot="-5400000">
        <a:off x="3934018" y="250294"/>
        <a:ext cx="6923528" cy="1299168"/>
      </dsp:txXfrm>
    </dsp:sp>
    <dsp:sp modelId="{9F66B2D7-3971-4E07-B4A1-2F3A07649E69}">
      <dsp:nvSpPr>
        <dsp:cNvPr id="0" name=""/>
        <dsp:cNvSpPr/>
      </dsp:nvSpPr>
      <dsp:spPr>
        <a:xfrm>
          <a:off x="0" y="45"/>
          <a:ext cx="3934018" cy="1799665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4310" tIns="97155" rIns="194310" bIns="97155" numCol="1" spcCol="1270" anchor="ctr" anchorCtr="0">
          <a:noAutofit/>
        </a:bodyPr>
        <a:lstStyle/>
        <a:p>
          <a:pPr marL="0" lvl="0" indent="0" algn="ctr" defTabSz="2266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5100" kern="1200"/>
            <a:t>Can be the same</a:t>
          </a:r>
          <a:endParaRPr lang="en-US" sz="5100" kern="1200"/>
        </a:p>
      </dsp:txBody>
      <dsp:txXfrm>
        <a:off x="87852" y="87897"/>
        <a:ext cx="3758314" cy="1623961"/>
      </dsp:txXfrm>
    </dsp:sp>
    <dsp:sp modelId="{27ECD970-4AA6-4012-A679-93BCB78C122D}">
      <dsp:nvSpPr>
        <dsp:cNvPr id="0" name=""/>
        <dsp:cNvSpPr/>
      </dsp:nvSpPr>
      <dsp:spPr>
        <a:xfrm rot="5400000">
          <a:off x="6711057" y="-707378"/>
          <a:ext cx="1439732" cy="6993810"/>
        </a:xfrm>
        <a:prstGeom prst="round2SameRect">
          <a:avLst/>
        </a:prstGeom>
        <a:solidFill>
          <a:schemeClr val="accent2">
            <a:tint val="40000"/>
            <a:alpha val="90000"/>
            <a:hueOff val="-849226"/>
            <a:satOff val="-75346"/>
            <a:lumOff val="-769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-849226"/>
              <a:satOff val="-75346"/>
              <a:lumOff val="-769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36195" rIns="72390" bIns="36195" numCol="1" spcCol="1270" anchor="ctr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900" kern="1200"/>
            <a:t>Skewed distribution</a:t>
          </a:r>
          <a:endParaRPr lang="en-US" sz="1900" kern="120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900" kern="1200"/>
            <a:t>E.g. income </a:t>
          </a:r>
          <a:endParaRPr lang="en-US" sz="1900" kern="120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900" b="0" i="0" kern="1200"/>
            <a:t>Germany: household wage in 2022: 42,192 €   </a:t>
          </a:r>
          <a:r>
            <a:rPr lang="cs-CZ" sz="1900" kern="1200"/>
            <a:t>45,457</a:t>
          </a:r>
          <a:r>
            <a:rPr lang="cs-CZ" sz="1900" b="0" i="0" kern="1200"/>
            <a:t> € </a:t>
          </a:r>
          <a:endParaRPr lang="en-US" sz="1900" kern="120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900" kern="1200"/>
            <a:t>Why is it different?</a:t>
          </a:r>
          <a:endParaRPr lang="en-US" sz="1900" kern="1200"/>
        </a:p>
      </dsp:txBody>
      <dsp:txXfrm rot="-5400000">
        <a:off x="3934018" y="2139943"/>
        <a:ext cx="6923528" cy="1299168"/>
      </dsp:txXfrm>
    </dsp:sp>
    <dsp:sp modelId="{5D18E5AE-E10B-4241-9E9D-70465D89AAA4}">
      <dsp:nvSpPr>
        <dsp:cNvPr id="0" name=""/>
        <dsp:cNvSpPr/>
      </dsp:nvSpPr>
      <dsp:spPr>
        <a:xfrm>
          <a:off x="0" y="1889694"/>
          <a:ext cx="3934018" cy="1799665"/>
        </a:xfrm>
        <a:prstGeom prst="roundRect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4310" tIns="97155" rIns="194310" bIns="97155" numCol="1" spcCol="1270" anchor="ctr" anchorCtr="0">
          <a:noAutofit/>
        </a:bodyPr>
        <a:lstStyle/>
        <a:p>
          <a:pPr marL="0" lvl="0" indent="0" algn="ctr" defTabSz="2266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5100" kern="1200"/>
            <a:t>Can be different</a:t>
          </a:r>
          <a:endParaRPr lang="en-US" sz="5100" kern="1200"/>
        </a:p>
      </dsp:txBody>
      <dsp:txXfrm>
        <a:off x="87852" y="1977546"/>
        <a:ext cx="3758314" cy="162396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A75232B-375C-4DCD-AF73-C78643680945}">
      <dsp:nvSpPr>
        <dsp:cNvPr id="0" name=""/>
        <dsp:cNvSpPr/>
      </dsp:nvSpPr>
      <dsp:spPr>
        <a:xfrm>
          <a:off x="393" y="1196617"/>
          <a:ext cx="1098562" cy="1098562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4524C83-0D3C-42A4-90DF-DCB9601B3291}">
      <dsp:nvSpPr>
        <dsp:cNvPr id="0" name=""/>
        <dsp:cNvSpPr/>
      </dsp:nvSpPr>
      <dsp:spPr>
        <a:xfrm>
          <a:off x="393" y="2379378"/>
          <a:ext cx="3138750" cy="4708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cs-CZ" sz="1900" kern="1200"/>
            <a:t>Minimum, maximum (+ range)</a:t>
          </a:r>
          <a:endParaRPr lang="en-US" sz="1900" kern="1200"/>
        </a:p>
      </dsp:txBody>
      <dsp:txXfrm>
        <a:off x="393" y="2379378"/>
        <a:ext cx="3138750" cy="470812"/>
      </dsp:txXfrm>
    </dsp:sp>
    <dsp:sp modelId="{ABD7C6CC-2401-4211-8646-7AE5180170D8}">
      <dsp:nvSpPr>
        <dsp:cNvPr id="0" name=""/>
        <dsp:cNvSpPr/>
      </dsp:nvSpPr>
      <dsp:spPr>
        <a:xfrm>
          <a:off x="393" y="2889353"/>
          <a:ext cx="3138750" cy="26536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6667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kern="1200"/>
            <a:t>World records, temperatures, ….</a:t>
          </a:r>
          <a:endParaRPr lang="en-US" sz="1500" kern="1200"/>
        </a:p>
      </dsp:txBody>
      <dsp:txXfrm>
        <a:off x="393" y="2889353"/>
        <a:ext cx="3138750" cy="265366"/>
      </dsp:txXfrm>
    </dsp:sp>
    <dsp:sp modelId="{5F2DE254-099F-4ED3-B1FB-1BE576C724CB}">
      <dsp:nvSpPr>
        <dsp:cNvPr id="0" name=""/>
        <dsp:cNvSpPr/>
      </dsp:nvSpPr>
      <dsp:spPr>
        <a:xfrm>
          <a:off x="3688425" y="1196617"/>
          <a:ext cx="1098562" cy="1098562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82F8336-9342-4DB9-BC75-053436027F65}">
      <dsp:nvSpPr>
        <dsp:cNvPr id="0" name=""/>
        <dsp:cNvSpPr/>
      </dsp:nvSpPr>
      <dsp:spPr>
        <a:xfrm>
          <a:off x="3688425" y="2379378"/>
          <a:ext cx="3138750" cy="4708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cs-CZ" sz="1900" kern="1200"/>
            <a:t>Quartiles</a:t>
          </a:r>
          <a:endParaRPr lang="en-US" sz="1900" kern="1200"/>
        </a:p>
      </dsp:txBody>
      <dsp:txXfrm>
        <a:off x="3688425" y="2379378"/>
        <a:ext cx="3138750" cy="470812"/>
      </dsp:txXfrm>
    </dsp:sp>
    <dsp:sp modelId="{77E5B072-B213-4591-8633-AC62C80F252E}">
      <dsp:nvSpPr>
        <dsp:cNvPr id="0" name=""/>
        <dsp:cNvSpPr/>
      </dsp:nvSpPr>
      <dsp:spPr>
        <a:xfrm>
          <a:off x="3688425" y="2889353"/>
          <a:ext cx="3138750" cy="26536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6667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kern="1200"/>
            <a:t>Way how to group values</a:t>
          </a:r>
          <a:endParaRPr lang="en-US" sz="1500" kern="1200"/>
        </a:p>
      </dsp:txBody>
      <dsp:txXfrm>
        <a:off x="3688425" y="2889353"/>
        <a:ext cx="3138750" cy="265366"/>
      </dsp:txXfrm>
    </dsp:sp>
    <dsp:sp modelId="{55847D13-77D6-45CB-B520-2E537D91B0B9}">
      <dsp:nvSpPr>
        <dsp:cNvPr id="0" name=""/>
        <dsp:cNvSpPr/>
      </dsp:nvSpPr>
      <dsp:spPr>
        <a:xfrm>
          <a:off x="7376456" y="1196617"/>
          <a:ext cx="1098562" cy="1098562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BFD2EB7-0B83-41DF-ABD0-F26BB132BD87}">
      <dsp:nvSpPr>
        <dsp:cNvPr id="0" name=""/>
        <dsp:cNvSpPr/>
      </dsp:nvSpPr>
      <dsp:spPr>
        <a:xfrm>
          <a:off x="7376456" y="2379378"/>
          <a:ext cx="3138750" cy="4708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cs-CZ" sz="1900" kern="1200" dirty="0" err="1"/>
            <a:t>Gini</a:t>
          </a:r>
          <a:r>
            <a:rPr lang="cs-CZ" sz="1900" kern="1200" dirty="0"/>
            <a:t> and </a:t>
          </a:r>
          <a:r>
            <a:rPr lang="cs-CZ" sz="1900" kern="1200" dirty="0" err="1"/>
            <a:t>variation</a:t>
          </a:r>
          <a:r>
            <a:rPr lang="cs-CZ" sz="1900" kern="1200" dirty="0"/>
            <a:t> </a:t>
          </a:r>
          <a:r>
            <a:rPr lang="cs-CZ" sz="1900" kern="1200" dirty="0" err="1"/>
            <a:t>coef</a:t>
          </a:r>
          <a:r>
            <a:rPr lang="cs-CZ" sz="1900" kern="1200" dirty="0"/>
            <a:t>.</a:t>
          </a:r>
          <a:endParaRPr lang="en-US" sz="1900" kern="1200" dirty="0"/>
        </a:p>
      </dsp:txBody>
      <dsp:txXfrm>
        <a:off x="7376456" y="2379378"/>
        <a:ext cx="3138750" cy="470812"/>
      </dsp:txXfrm>
    </dsp:sp>
    <dsp:sp modelId="{1D5EA3BF-619F-4322-9288-47E3CEC1C706}">
      <dsp:nvSpPr>
        <dsp:cNvPr id="0" name=""/>
        <dsp:cNvSpPr/>
      </dsp:nvSpPr>
      <dsp:spPr>
        <a:xfrm>
          <a:off x="7376456" y="2889353"/>
          <a:ext cx="3138750" cy="26536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6667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kern="1200" dirty="0" err="1"/>
            <a:t>Measures</a:t>
          </a:r>
          <a:r>
            <a:rPr lang="cs-CZ" sz="1500" kern="1200" dirty="0"/>
            <a:t> </a:t>
          </a:r>
          <a:r>
            <a:rPr lang="cs-CZ" sz="1500" kern="1200" dirty="0" err="1"/>
            <a:t>of</a:t>
          </a:r>
          <a:r>
            <a:rPr lang="cs-CZ" sz="1500" kern="1200" dirty="0"/>
            <a:t> </a:t>
          </a:r>
          <a:r>
            <a:rPr lang="cs-CZ" sz="1500" kern="1200" dirty="0" err="1"/>
            <a:t>concentration</a:t>
          </a:r>
          <a:endParaRPr lang="en-US" sz="1500" kern="1200" dirty="0"/>
        </a:p>
      </dsp:txBody>
      <dsp:txXfrm>
        <a:off x="7376456" y="2889353"/>
        <a:ext cx="3138750" cy="26536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8/2/layout/IconLabelDescriptionList">
  <dgm:title val="Icon Label Description List"/>
  <dgm:desc val="Use to show non-sequential or grouped chunks of information. The placeholder holds an icon or small picture, and corresponding text boxes show Level 1 and Level 2 text respectively. Works well for minimal Level 1 text accompanied by lengthier Level two text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Node" refType="h" fact="0.45"/>
      <dgm:constr type="w" for="ch" forName="compNode" val="120"/>
      <dgm:constr type="w" for="ch" forName="sibTrans" refType="w" refFor="ch" refForName="compNode" fact="0.175"/>
      <dgm:constr type="primFontSz" for="des" forName="parTx" val="36"/>
      <dgm:constr type="primFontSz" for="des" forName="desTx" refType="primFontSz" refFor="des" refForName="parTx" op="lte" fact="0.75"/>
      <dgm:constr type="h" for="des" forName="compNode" op="equ"/>
      <dgm:constr type="h" for="des" forName="iconRect" op="equ"/>
      <dgm:constr type="w" for="des" forName="iconRect" op="equ"/>
      <dgm:constr type="h" for="des" forName="iconSpace" op="equ"/>
      <dgm:constr type="h" for="des" forName="parTx" op="equ"/>
      <dgm:constr type="h" for="des" forName="txSpace" op="equ"/>
      <dgm:constr type="h" for="des" forName="desTx" op="equ"/>
    </dgm:constrLst>
    <dgm:ruleLst>
      <dgm:rule type="w" for="ch" forName="compNode" val="0" fact="NaN" max="NaN"/>
    </dgm:ruleLst>
    <dgm:forEach name="Name3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35"/>
          <dgm:constr type="h" for="ch" forName="iconRect" refType="w" refFor="ch" refForName="iconRect"/>
          <dgm:constr type="l" for="ch" forName="iconRect"/>
          <dgm:constr type="t" for="ch" forName="iconRect"/>
          <dgm:constr type="w" for="ch" forName="iconSpace" refType="w"/>
          <dgm:constr type="h" for="ch" forName="iconSpace" refType="h" fact="0.043"/>
          <dgm:constr type="l" for="ch" forName="iconSpace"/>
          <dgm:constr type="t" for="ch" forName="iconSpace" refType="b" refFor="ch" refForName="iconRect"/>
          <dgm:constr type="w" for="ch" forName="parTx" refType="w"/>
          <dgm:constr type="h" for="ch" forName="parTx" refType="w" fact="0.15"/>
          <dgm:constr type="l" for="ch" forName="parTx"/>
          <dgm:constr type="t" for="ch" forName="parTx" refType="b" refFor="ch" refForName="iconSpace"/>
          <dgm:constr type="h" for="ch" forName="txSpace" refType="h" fact="0.02"/>
          <dgm:constr type="w" for="ch" forName="txSpace" refType="w"/>
          <dgm:constr type="l" for="ch" forName="txSpace"/>
          <dgm:constr type="t" for="ch" forName="txSpace" refType="b" refFor="ch" refForName="parTx"/>
          <dgm:constr type="w" for="ch" forName="desTx" refType="w"/>
          <dgm:constr type="l" for="ch" forName="desTx"/>
          <dgm:constr type="t" for="ch" forName="desTx" refType="b" refFor="ch" refForName="txSpace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icon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t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4" fact="NaN" max="NaN"/>
            <dgm:rule type="h" val="INF" fact="NaN" max="NaN"/>
          </dgm:ruleLst>
        </dgm:layoutNode>
        <dgm:layoutNode name="tx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desTx" styleLbl="revTx">
          <dgm:varLst/>
          <dgm:alg type="tx">
            <dgm:param type="stBulletLvl" val="0"/>
            <dgm:param type="txAnchorVert" val="t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refType="primFontSz"/>
            <dgm:constr type="lMarg"/>
            <dgm:constr type="rMarg"/>
            <dgm:constr type="tMarg"/>
            <dgm:constr type="bMarg"/>
          </dgm:constrLst>
          <dgm:ruleLst>
            <dgm:rule type="primFontSz" val="NaN" fact="NaN" max="17"/>
            <dgm:rule type="h" val="INF" fact="NaN" max="NaN"/>
          </dgm:ruleLst>
        </dgm:layoutNode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b="1"/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958FB6-C4D2-10F0-1D58-84B8362EA37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D61D8DF-6FBD-9620-9420-068FA24BCE9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cs-C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76A83A-E1FA-5959-0B0C-9D24D36EEF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4A644-3D4E-429B-833A-69544562A9A3}" type="datetimeFigureOut">
              <a:rPr lang="cs-CZ" smtClean="0"/>
              <a:t>17.10.2023</a:t>
            </a:fld>
            <a:endParaRPr lang="cs-C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E81522-6EB1-7E59-2A58-DDAF747F3E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0CA6CE-2008-DD13-7FD9-34BE3F2F73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C174B-EA2C-4656-952F-70A0D68755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633670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2A51FC-F3A7-3093-CD45-ED7E9DFF58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F242A66-4306-6D2A-7C40-0C339E6942C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882D54-7324-F464-071A-6C6346698C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4A644-3D4E-429B-833A-69544562A9A3}" type="datetimeFigureOut">
              <a:rPr lang="cs-CZ" smtClean="0"/>
              <a:t>17.10.2023</a:t>
            </a:fld>
            <a:endParaRPr lang="cs-C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0BBA0A-FA7C-81E6-A3E0-0CBEAE3051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DBD516-E592-B655-93DD-A224A08C69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C174B-EA2C-4656-952F-70A0D68755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204219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F677AE9-9F10-9C9C-00D4-266BE26C018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A7DF7E8-6AB2-0037-1920-1493B91EDD2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42256B-09D9-A8EE-9067-4A1F91F0B7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4A644-3D4E-429B-833A-69544562A9A3}" type="datetimeFigureOut">
              <a:rPr lang="cs-CZ" smtClean="0"/>
              <a:t>17.10.2023</a:t>
            </a:fld>
            <a:endParaRPr lang="cs-C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328D90-FF86-91FE-139F-73AB8E2B0D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0C2DE9-4B2F-D543-1475-FA180C359F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C174B-EA2C-4656-952F-70A0D68755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85044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52FDEF-99AB-4661-730C-B651191CE3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120B9E-BC72-D296-3B6E-316C95FA1B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28EAD8-BA00-06CB-817C-FF9CE5FAD0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4A644-3D4E-429B-833A-69544562A9A3}" type="datetimeFigureOut">
              <a:rPr lang="cs-CZ" smtClean="0"/>
              <a:t>17.10.2023</a:t>
            </a:fld>
            <a:endParaRPr lang="cs-C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47F57D-48AC-A7BE-BEF1-BD420A4E82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65F01E-9598-DB98-3A82-08C0B94A71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C174B-EA2C-4656-952F-70A0D68755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980239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462D98-0EB2-D252-8E01-BA676C3B1E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16B4600-C099-8747-87FE-E514058569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80AF32-983E-D9DB-F53A-5928CA4F3F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4A644-3D4E-429B-833A-69544562A9A3}" type="datetimeFigureOut">
              <a:rPr lang="cs-CZ" smtClean="0"/>
              <a:t>17.10.2023</a:t>
            </a:fld>
            <a:endParaRPr lang="cs-C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800BE1-2E4B-E18F-F13E-CCB11A56F3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047B12-344A-FDE0-37B0-ABC1A9A043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C174B-EA2C-4656-952F-70A0D68755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82923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33F6AB-2B4E-6DC8-EDB5-00C1CEA4F1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6EE9EB-BA8E-C430-68D5-3F82C244667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2F6997A-C5B0-8269-9F5A-DDEB3F63EF9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8999579-F379-3AFC-573A-DC40B44DCF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4A644-3D4E-429B-833A-69544562A9A3}" type="datetimeFigureOut">
              <a:rPr lang="cs-CZ" smtClean="0"/>
              <a:t>17.10.2023</a:t>
            </a:fld>
            <a:endParaRPr lang="cs-C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273D565-CA44-1019-DCB8-BE42D1A338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FCB19AE-7819-1167-0536-505A2A2785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C174B-EA2C-4656-952F-70A0D68755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61009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B43883-0DDE-106F-AA43-C6BCA0D0B8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EF885FA-0D6A-EC78-C204-BA1C2AEB13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3E6A774-D3FE-DCFE-BDF2-2C2B30B66E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3D541BE-70E9-53B5-30BA-8FB6C7F831E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4E5D375-8568-0431-A991-CF679DD6F5A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D10A5CA-02C2-8D48-6695-9FD7741274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4A644-3D4E-429B-833A-69544562A9A3}" type="datetimeFigureOut">
              <a:rPr lang="cs-CZ" smtClean="0"/>
              <a:t>17.10.2023</a:t>
            </a:fld>
            <a:endParaRPr lang="cs-CZ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88F5C38-699E-2970-7F35-ACEAD30AEA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7A40FEF-829A-E58D-E9E1-1A852D66EC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C174B-EA2C-4656-952F-70A0D68755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36576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D14806-0B87-A653-8138-7282B04797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757FF9D-3DC4-7E57-7489-940F5F67F8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4A644-3D4E-429B-833A-69544562A9A3}" type="datetimeFigureOut">
              <a:rPr lang="cs-CZ" smtClean="0"/>
              <a:t>17.10.2023</a:t>
            </a:fld>
            <a:endParaRPr lang="cs-CZ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5092016-AFAE-1901-3B87-10812411EB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932F117-74F4-FE60-EF08-4840EB697F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C174B-EA2C-4656-952F-70A0D68755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313638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CD0573B-EB11-9F62-676A-5ED96F735A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4A644-3D4E-429B-833A-69544562A9A3}" type="datetimeFigureOut">
              <a:rPr lang="cs-CZ" smtClean="0"/>
              <a:t>17.10.2023</a:t>
            </a:fld>
            <a:endParaRPr lang="cs-CZ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03848DD-A45A-1E4D-A968-FEC1F65648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843DFC5-8575-68E3-D9B2-2830098A83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C174B-EA2C-4656-952F-70A0D68755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73232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B4A9CC-C286-3E4E-4908-E9A590763E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D421C9-FC6B-DC56-541A-E5CC7D418D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93875AE-D8AD-67F1-EB2B-E9366ADD497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AF0B41-7B68-A3A5-30DF-93E57A0AE5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4A644-3D4E-429B-833A-69544562A9A3}" type="datetimeFigureOut">
              <a:rPr lang="cs-CZ" smtClean="0"/>
              <a:t>17.10.2023</a:t>
            </a:fld>
            <a:endParaRPr lang="cs-C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084680C-91F5-C297-2BF4-BD9EBA5F1E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3D64E11-21A8-CE45-A5EC-4A6E398259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C174B-EA2C-4656-952F-70A0D68755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356357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4CDB76-05F1-BA0D-733D-5B90BFDDA4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6BE93AC-DA34-36E9-B84B-49EB8617B25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66D56BC-33C7-F4D9-D765-0DA4D719B1D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94B6013-A09F-53D3-7ED3-6BB1484D89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4A644-3D4E-429B-833A-69544562A9A3}" type="datetimeFigureOut">
              <a:rPr lang="cs-CZ" smtClean="0"/>
              <a:t>17.10.2023</a:t>
            </a:fld>
            <a:endParaRPr lang="cs-C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E7803F9-32FD-8D90-659A-4497B2EDB0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A936898-4B14-0841-EDCC-8C63DC1F30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C174B-EA2C-4656-952F-70A0D68755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84753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0528CDE-AFFB-C443-B4FA-A8698646B1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630AC17-B277-D417-7EDF-7B0C962120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09A803-BACB-51D2-416D-6C919E04899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04A644-3D4E-429B-833A-69544562A9A3}" type="datetimeFigureOut">
              <a:rPr lang="cs-CZ" smtClean="0"/>
              <a:t>17.10.2023</a:t>
            </a:fld>
            <a:endParaRPr lang="cs-C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FD4E13-94D8-E372-0976-F6ECB0053BB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6ACD28-5F74-96B2-D2A8-59EEFF60B74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AC174B-EA2C-4656-952F-70A0D68755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321726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microsoft.com/office/2014/relationships/chartEx" Target="../charts/chartEx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microsoft.com/office/2014/relationships/chartEx" Target="../charts/chartEx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409552-8C06-20CC-2DF9-FCA57542EAD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/>
              <a:t>Univariate</a:t>
            </a:r>
            <a:r>
              <a:rPr lang="cs-CZ" dirty="0"/>
              <a:t> </a:t>
            </a:r>
            <a:r>
              <a:rPr lang="cs-CZ" dirty="0" err="1"/>
              <a:t>visualization</a:t>
            </a:r>
            <a:br>
              <a:rPr lang="cs-CZ" dirty="0"/>
            </a:br>
            <a:r>
              <a:rPr lang="cs-CZ" dirty="0"/>
              <a:t>- interval and ratio </a:t>
            </a:r>
            <a:r>
              <a:rPr lang="cs-CZ" dirty="0" err="1"/>
              <a:t>variables</a:t>
            </a:r>
            <a:endParaRPr lang="cs-CZ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CA55C08-41A8-1BD7-44F0-565B53272A1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18055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8B92B7-83A4-773B-C163-8A26090313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03640A-C3CE-C1F6-712D-A840BB325B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91C1AF2-1BC8-0BDC-8984-B26C0DE5E53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1760" y="3073733"/>
            <a:ext cx="5303980" cy="3482642"/>
          </a:xfrm>
          <a:prstGeom prst="rect">
            <a:avLst/>
          </a:prstGeom>
        </p:spPr>
      </p:pic>
      <p:sp>
        <p:nvSpPr>
          <p:cNvPr id="6" name="TextovéPole 13">
            <a:extLst>
              <a:ext uri="{FF2B5EF4-FFF2-40B4-BE49-F238E27FC236}">
                <a16:creationId xmlns:a16="http://schemas.microsoft.com/office/drawing/2014/main" id="{5CD74A32-81D0-08CE-BF41-9C7FD0984E5E}"/>
              </a:ext>
            </a:extLst>
          </p:cNvPr>
          <p:cNvSpPr txBox="1"/>
          <p:nvPr/>
        </p:nvSpPr>
        <p:spPr>
          <a:xfrm>
            <a:off x="1486873" y="5648324"/>
            <a:ext cx="18468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>
                <a:solidFill>
                  <a:srgbClr val="FF0000"/>
                </a:solidFill>
                <a:highlight>
                  <a:srgbClr val="C0C0C0"/>
                </a:highlight>
              </a:rPr>
              <a:t>Right</a:t>
            </a:r>
            <a:r>
              <a:rPr lang="cs-CZ" dirty="0">
                <a:solidFill>
                  <a:srgbClr val="FF0000"/>
                </a:solidFill>
                <a:highlight>
                  <a:srgbClr val="C0C0C0"/>
                </a:highlight>
              </a:rPr>
              <a:t> </a:t>
            </a:r>
            <a:r>
              <a:rPr lang="cs-CZ" dirty="0" err="1">
                <a:solidFill>
                  <a:srgbClr val="FF0000"/>
                </a:solidFill>
                <a:highlight>
                  <a:srgbClr val="C0C0C0"/>
                </a:highlight>
              </a:rPr>
              <a:t>click</a:t>
            </a:r>
            <a:r>
              <a:rPr lang="cs-CZ" dirty="0">
                <a:solidFill>
                  <a:srgbClr val="FF0000"/>
                </a:solidFill>
                <a:highlight>
                  <a:srgbClr val="C0C0C0"/>
                </a:highlight>
              </a:rPr>
              <a:t> </a:t>
            </a:r>
            <a:r>
              <a:rPr lang="cs-CZ" dirty="0" err="1">
                <a:solidFill>
                  <a:srgbClr val="FF0000"/>
                </a:solidFill>
                <a:highlight>
                  <a:srgbClr val="C0C0C0"/>
                </a:highlight>
              </a:rPr>
              <a:t>here</a:t>
            </a:r>
            <a:endParaRPr lang="cs-CZ" dirty="0">
              <a:solidFill>
                <a:srgbClr val="FF0000"/>
              </a:solidFill>
              <a:highlight>
                <a:srgbClr val="C0C0C0"/>
              </a:highlight>
            </a:endParaRPr>
          </a:p>
        </p:txBody>
      </p:sp>
      <p:sp>
        <p:nvSpPr>
          <p:cNvPr id="7" name="Ovál 6">
            <a:extLst>
              <a:ext uri="{FF2B5EF4-FFF2-40B4-BE49-F238E27FC236}">
                <a16:creationId xmlns:a16="http://schemas.microsoft.com/office/drawing/2014/main" id="{684E9112-6D98-B066-9877-44178380064D}"/>
              </a:ext>
            </a:extLst>
          </p:cNvPr>
          <p:cNvSpPr/>
          <p:nvPr/>
        </p:nvSpPr>
        <p:spPr>
          <a:xfrm>
            <a:off x="3267076" y="5428697"/>
            <a:ext cx="939044" cy="404293"/>
          </a:xfrm>
          <a:custGeom>
            <a:avLst/>
            <a:gdLst>
              <a:gd name="connsiteX0" fmla="*/ 0 w 939044"/>
              <a:gd name="connsiteY0" fmla="*/ 202147 h 404293"/>
              <a:gd name="connsiteX1" fmla="*/ 469522 w 939044"/>
              <a:gd name="connsiteY1" fmla="*/ 0 h 404293"/>
              <a:gd name="connsiteX2" fmla="*/ 939044 w 939044"/>
              <a:gd name="connsiteY2" fmla="*/ 202147 h 404293"/>
              <a:gd name="connsiteX3" fmla="*/ 469522 w 939044"/>
              <a:gd name="connsiteY3" fmla="*/ 404294 h 404293"/>
              <a:gd name="connsiteX4" fmla="*/ 0 w 939044"/>
              <a:gd name="connsiteY4" fmla="*/ 202147 h 4042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39044" h="404293" extrusionOk="0">
                <a:moveTo>
                  <a:pt x="0" y="202147"/>
                </a:moveTo>
                <a:cubicBezTo>
                  <a:pt x="-19807" y="72960"/>
                  <a:pt x="187706" y="-22374"/>
                  <a:pt x="469522" y="0"/>
                </a:cubicBezTo>
                <a:cubicBezTo>
                  <a:pt x="726201" y="9501"/>
                  <a:pt x="960592" y="80448"/>
                  <a:pt x="939044" y="202147"/>
                </a:cubicBezTo>
                <a:cubicBezTo>
                  <a:pt x="988727" y="325367"/>
                  <a:pt x="741593" y="404551"/>
                  <a:pt x="469522" y="404294"/>
                </a:cubicBezTo>
                <a:cubicBezTo>
                  <a:pt x="191882" y="408862"/>
                  <a:pt x="-4543" y="317809"/>
                  <a:pt x="0" y="202147"/>
                </a:cubicBezTo>
                <a:close/>
              </a:path>
            </a:pathLst>
          </a:custGeom>
          <a:noFill/>
          <a:ln w="57150">
            <a:solidFill>
              <a:srgbClr val="FF0000"/>
            </a:solidFill>
            <a:extLst>
              <a:ext uri="{C807C97D-BFC1-408E-A445-0C87EB9F89A2}">
                <ask:lineSketchStyleProps xmlns:ask="http://schemas.microsoft.com/office/drawing/2018/sketchyshapes" sd="3224011299">
                  <a:prstGeom prst="ellipse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DA949012-3316-5C95-B4FF-C76DD6D2532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34413" y="1487578"/>
            <a:ext cx="2773920" cy="5235394"/>
          </a:xfrm>
          <a:prstGeom prst="rect">
            <a:avLst/>
          </a:prstGeom>
        </p:spPr>
      </p:pic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36ACF18E-C2FA-0491-D202-984043B47487}"/>
              </a:ext>
            </a:extLst>
          </p:cNvPr>
          <p:cNvCxnSpPr>
            <a:cxnSpLocks/>
          </p:cNvCxnSpPr>
          <p:nvPr/>
        </p:nvCxnSpPr>
        <p:spPr>
          <a:xfrm flipV="1">
            <a:off x="4206120" y="4404049"/>
            <a:ext cx="2428293" cy="1119673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ál 6">
            <a:extLst>
              <a:ext uri="{FF2B5EF4-FFF2-40B4-BE49-F238E27FC236}">
                <a16:creationId xmlns:a16="http://schemas.microsoft.com/office/drawing/2014/main" id="{ECF62483-7879-475A-DF6F-6778945F6C37}"/>
              </a:ext>
            </a:extLst>
          </p:cNvPr>
          <p:cNvSpPr/>
          <p:nvPr/>
        </p:nvSpPr>
        <p:spPr>
          <a:xfrm>
            <a:off x="7172326" y="3705225"/>
            <a:ext cx="939044" cy="219076"/>
          </a:xfrm>
          <a:custGeom>
            <a:avLst/>
            <a:gdLst>
              <a:gd name="connsiteX0" fmla="*/ 0 w 939044"/>
              <a:gd name="connsiteY0" fmla="*/ 109538 h 219076"/>
              <a:gd name="connsiteX1" fmla="*/ 469522 w 939044"/>
              <a:gd name="connsiteY1" fmla="*/ 0 h 219076"/>
              <a:gd name="connsiteX2" fmla="*/ 939044 w 939044"/>
              <a:gd name="connsiteY2" fmla="*/ 109538 h 219076"/>
              <a:gd name="connsiteX3" fmla="*/ 469522 w 939044"/>
              <a:gd name="connsiteY3" fmla="*/ 219076 h 219076"/>
              <a:gd name="connsiteX4" fmla="*/ 0 w 939044"/>
              <a:gd name="connsiteY4" fmla="*/ 109538 h 2190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39044" h="219076" extrusionOk="0">
                <a:moveTo>
                  <a:pt x="0" y="109538"/>
                </a:moveTo>
                <a:cubicBezTo>
                  <a:pt x="-18754" y="32431"/>
                  <a:pt x="203874" y="-6301"/>
                  <a:pt x="469522" y="0"/>
                </a:cubicBezTo>
                <a:cubicBezTo>
                  <a:pt x="728245" y="2122"/>
                  <a:pt x="948030" y="44848"/>
                  <a:pt x="939044" y="109538"/>
                </a:cubicBezTo>
                <a:cubicBezTo>
                  <a:pt x="977464" y="178986"/>
                  <a:pt x="741658" y="219334"/>
                  <a:pt x="469522" y="219076"/>
                </a:cubicBezTo>
                <a:cubicBezTo>
                  <a:pt x="208349" y="219540"/>
                  <a:pt x="-6347" y="175649"/>
                  <a:pt x="0" y="109538"/>
                </a:cubicBezTo>
                <a:close/>
              </a:path>
            </a:pathLst>
          </a:custGeom>
          <a:noFill/>
          <a:ln w="57150">
            <a:solidFill>
              <a:srgbClr val="FF0000"/>
            </a:solidFill>
            <a:extLst>
              <a:ext uri="{C807C97D-BFC1-408E-A445-0C87EB9F89A2}">
                <ask:lineSketchStyleProps xmlns:ask="http://schemas.microsoft.com/office/drawing/2018/sketchyshapes" sd="3224011299">
                  <a:prstGeom prst="ellipse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Ovál 6">
            <a:extLst>
              <a:ext uri="{FF2B5EF4-FFF2-40B4-BE49-F238E27FC236}">
                <a16:creationId xmlns:a16="http://schemas.microsoft.com/office/drawing/2014/main" id="{652F943B-8490-47B1-95E7-EDD05A2F52F6}"/>
              </a:ext>
            </a:extLst>
          </p:cNvPr>
          <p:cNvSpPr/>
          <p:nvPr/>
        </p:nvSpPr>
        <p:spPr>
          <a:xfrm>
            <a:off x="6924785" y="4133850"/>
            <a:ext cx="2483548" cy="561975"/>
          </a:xfrm>
          <a:custGeom>
            <a:avLst/>
            <a:gdLst>
              <a:gd name="connsiteX0" fmla="*/ 0 w 2483548"/>
              <a:gd name="connsiteY0" fmla="*/ 280988 h 561975"/>
              <a:gd name="connsiteX1" fmla="*/ 1241774 w 2483548"/>
              <a:gd name="connsiteY1" fmla="*/ 0 h 561975"/>
              <a:gd name="connsiteX2" fmla="*/ 2483548 w 2483548"/>
              <a:gd name="connsiteY2" fmla="*/ 280988 h 561975"/>
              <a:gd name="connsiteX3" fmla="*/ 1241774 w 2483548"/>
              <a:gd name="connsiteY3" fmla="*/ 561976 h 561975"/>
              <a:gd name="connsiteX4" fmla="*/ 0 w 2483548"/>
              <a:gd name="connsiteY4" fmla="*/ 280988 h 561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83548" h="561975" extrusionOk="0">
                <a:moveTo>
                  <a:pt x="0" y="280988"/>
                </a:moveTo>
                <a:cubicBezTo>
                  <a:pt x="-49221" y="82206"/>
                  <a:pt x="492404" y="-63184"/>
                  <a:pt x="1241774" y="0"/>
                </a:cubicBezTo>
                <a:cubicBezTo>
                  <a:pt x="1925229" y="8518"/>
                  <a:pt x="2516128" y="110600"/>
                  <a:pt x="2483548" y="280988"/>
                </a:cubicBezTo>
                <a:cubicBezTo>
                  <a:pt x="2568789" y="456035"/>
                  <a:pt x="1945016" y="562327"/>
                  <a:pt x="1241774" y="561976"/>
                </a:cubicBezTo>
                <a:cubicBezTo>
                  <a:pt x="545885" y="564487"/>
                  <a:pt x="-27052" y="460104"/>
                  <a:pt x="0" y="280988"/>
                </a:cubicBezTo>
                <a:close/>
              </a:path>
            </a:pathLst>
          </a:custGeom>
          <a:noFill/>
          <a:ln w="57150">
            <a:solidFill>
              <a:srgbClr val="FF0000"/>
            </a:solidFill>
            <a:extLst>
              <a:ext uri="{C807C97D-BFC1-408E-A445-0C87EB9F89A2}">
                <ask:lineSketchStyleProps xmlns:ask="http://schemas.microsoft.com/office/drawing/2018/sketchyshapes" sd="3224011299">
                  <a:prstGeom prst="ellipse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TextovéPole 13">
            <a:extLst>
              <a:ext uri="{FF2B5EF4-FFF2-40B4-BE49-F238E27FC236}">
                <a16:creationId xmlns:a16="http://schemas.microsoft.com/office/drawing/2014/main" id="{F63EF74D-FF04-1127-CFCC-C4DB8A93B9FB}"/>
              </a:ext>
            </a:extLst>
          </p:cNvPr>
          <p:cNvSpPr txBox="1"/>
          <p:nvPr/>
        </p:nvSpPr>
        <p:spPr>
          <a:xfrm>
            <a:off x="7851828" y="4723588"/>
            <a:ext cx="184687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>
                <a:solidFill>
                  <a:srgbClr val="FF0000"/>
                </a:solidFill>
                <a:highlight>
                  <a:srgbClr val="C0C0C0"/>
                </a:highlight>
              </a:rPr>
              <a:t>Keep</a:t>
            </a:r>
            <a:r>
              <a:rPr lang="cs-CZ" dirty="0">
                <a:solidFill>
                  <a:srgbClr val="FF0000"/>
                </a:solidFill>
                <a:highlight>
                  <a:srgbClr val="C0C0C0"/>
                </a:highlight>
              </a:rPr>
              <a:t> </a:t>
            </a:r>
            <a:r>
              <a:rPr lang="cs-CZ" dirty="0" err="1">
                <a:solidFill>
                  <a:srgbClr val="FF0000"/>
                </a:solidFill>
                <a:highlight>
                  <a:srgbClr val="C0C0C0"/>
                </a:highlight>
              </a:rPr>
              <a:t>it</a:t>
            </a:r>
            <a:r>
              <a:rPr lang="cs-CZ" dirty="0">
                <a:solidFill>
                  <a:srgbClr val="FF0000"/>
                </a:solidFill>
                <a:highlight>
                  <a:srgbClr val="C0C0C0"/>
                </a:highlight>
              </a:rPr>
              <a:t> in line </a:t>
            </a:r>
            <a:r>
              <a:rPr lang="cs-CZ" dirty="0" err="1">
                <a:solidFill>
                  <a:srgbClr val="FF0000"/>
                </a:solidFill>
                <a:highlight>
                  <a:srgbClr val="C0C0C0"/>
                </a:highlight>
              </a:rPr>
              <a:t>with</a:t>
            </a:r>
            <a:r>
              <a:rPr lang="cs-CZ" dirty="0">
                <a:solidFill>
                  <a:srgbClr val="FF0000"/>
                </a:solidFill>
                <a:highlight>
                  <a:srgbClr val="C0C0C0"/>
                </a:highlight>
              </a:rPr>
              <a:t> </a:t>
            </a:r>
            <a:r>
              <a:rPr lang="cs-CZ" dirty="0" err="1">
                <a:solidFill>
                  <a:srgbClr val="FF0000"/>
                </a:solidFill>
                <a:highlight>
                  <a:srgbClr val="C0C0C0"/>
                </a:highlight>
              </a:rPr>
              <a:t>width</a:t>
            </a:r>
            <a:endParaRPr lang="cs-CZ" dirty="0">
              <a:solidFill>
                <a:srgbClr val="FF0000"/>
              </a:solidFill>
              <a:highlight>
                <a:srgbClr val="C0C0C0"/>
              </a:highlight>
            </a:endParaRPr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27C8E71B-AC93-AAC0-42D0-0F46FC51817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366134" y="3995784"/>
            <a:ext cx="1928027" cy="5563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87619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99C414-6C24-B568-21B4-1A168AB934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9" name="Content Placeholder 8">
            <a:extLst>
              <a:ext uri="{FF2B5EF4-FFF2-40B4-BE49-F238E27FC236}">
                <a16:creationId xmlns:a16="http://schemas.microsoft.com/office/drawing/2014/main" id="{4132FA75-E46C-F9F7-0614-62C6BD6A231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874773" y="3372193"/>
            <a:ext cx="3901778" cy="3237257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F93E1B25-9EE2-6AA3-B2E4-6ED9BD7D86F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3222" y="0"/>
            <a:ext cx="8583912" cy="3237257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FF094BD9-780F-4651-0C18-D20661F3EAE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69228" y="3372194"/>
            <a:ext cx="5529551" cy="3237257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6CB503D1-8D89-F4B0-5CEC-A18833E9862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852545" y="3370950"/>
            <a:ext cx="2206943" cy="32372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55194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88E319-5B03-123D-16CA-DDE256538F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Highlighting</a:t>
            </a:r>
            <a:r>
              <a:rPr lang="cs-CZ" dirty="0"/>
              <a:t> </a:t>
            </a:r>
            <a:r>
              <a:rPr lang="cs-CZ" dirty="0" err="1"/>
              <a:t>mean</a:t>
            </a:r>
            <a:endParaRPr lang="cs-CZ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0920F8-5367-0205-4993-4927E82900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=AVERAGE(</a:t>
            </a:r>
            <a:r>
              <a:rPr lang="cs-CZ" i="1" dirty="0" err="1"/>
              <a:t>column</a:t>
            </a:r>
            <a:r>
              <a:rPr lang="cs-CZ" dirty="0"/>
              <a:t>)</a:t>
            </a:r>
          </a:p>
          <a:p>
            <a:r>
              <a:rPr lang="cs-CZ" dirty="0"/>
              <a:t>= MEDIAN(</a:t>
            </a:r>
            <a:r>
              <a:rPr lang="cs-CZ" i="1" dirty="0" err="1"/>
              <a:t>column</a:t>
            </a:r>
            <a:r>
              <a:rPr lang="cs-CZ" dirty="0"/>
              <a:t>)</a:t>
            </a:r>
          </a:p>
          <a:p>
            <a:r>
              <a:rPr lang="cs-CZ" dirty="0" err="1"/>
              <a:t>Change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color</a:t>
            </a:r>
            <a:r>
              <a:rPr lang="cs-CZ" dirty="0"/>
              <a:t> </a:t>
            </a:r>
            <a:r>
              <a:rPr lang="cs-CZ" dirty="0" err="1"/>
              <a:t>mave</a:t>
            </a:r>
            <a:r>
              <a:rPr lang="cs-CZ" dirty="0"/>
              <a:t> to </a:t>
            </a:r>
            <a:r>
              <a:rPr lang="cs-CZ" dirty="0" err="1"/>
              <a:t>be</a:t>
            </a:r>
            <a:r>
              <a:rPr lang="cs-CZ" dirty="0"/>
              <a:t> done </a:t>
            </a:r>
            <a:r>
              <a:rPr lang="cs-CZ" dirty="0" err="1"/>
              <a:t>manually</a:t>
            </a:r>
            <a:endParaRPr lang="cs-CZ" dirty="0"/>
          </a:p>
          <a:p>
            <a:endParaRPr lang="cs-CZ" dirty="0"/>
          </a:p>
        </p:txBody>
      </p:sp>
      <mc:AlternateContent xmlns:mc="http://schemas.openxmlformats.org/markup-compatibility/2006">
        <mc:Choice xmlns:cx1="http://schemas.microsoft.com/office/drawing/2015/9/8/chartex" Requires="cx1">
          <p:graphicFrame>
            <p:nvGraphicFramePr>
              <p:cNvPr id="4" name="Chart 3">
                <a:extLst>
                  <a:ext uri="{FF2B5EF4-FFF2-40B4-BE49-F238E27FC236}">
                    <a16:creationId xmlns:a16="http://schemas.microsoft.com/office/drawing/2014/main" id="{D065914E-2228-A49A-90A7-916A7B395F1D}"/>
                  </a:ext>
                </a:extLst>
              </p:cNvPr>
              <p:cNvGraphicFramePr/>
              <p:nvPr>
                <p:extLst>
                  <p:ext uri="{D42A27DB-BD31-4B8C-83A1-F6EECF244321}">
                    <p14:modId xmlns:p14="http://schemas.microsoft.com/office/powerpoint/2010/main" val="185552143"/>
                  </p:ext>
                </p:extLst>
              </p:nvPr>
            </p:nvGraphicFramePr>
            <p:xfrm>
              <a:off x="1066800" y="3265805"/>
              <a:ext cx="8183880" cy="3227070"/>
            </p:xfrm>
            <a:graphic>
              <a:graphicData uri="http://schemas.microsoft.com/office/drawing/2014/chartex">
                <cx:chart xmlns:cx="http://schemas.microsoft.com/office/drawing/2014/chartex" xmlns:r="http://schemas.openxmlformats.org/officeDocument/2006/relationships" r:id="rId2"/>
              </a:graphicData>
            </a:graphic>
          </p:graphicFrame>
        </mc:Choice>
        <mc:Fallback>
          <p:pic>
            <p:nvPicPr>
              <p:cNvPr id="4" name="Chart 3">
                <a:extLst>
                  <a:ext uri="{FF2B5EF4-FFF2-40B4-BE49-F238E27FC236}">
                    <a16:creationId xmlns:a16="http://schemas.microsoft.com/office/drawing/2014/main" id="{D065914E-2228-A49A-90A7-916A7B395F1D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066800" y="3265805"/>
                <a:ext cx="8183880" cy="3227070"/>
              </a:xfrm>
              <a:prstGeom prst="rect">
                <a:avLst/>
              </a:prstGeom>
            </p:spPr>
          </p:pic>
        </mc:Fallback>
      </mc:AlternateContent>
      <p:sp>
        <p:nvSpPr>
          <p:cNvPr id="5" name="TextovéPole 13">
            <a:extLst>
              <a:ext uri="{FF2B5EF4-FFF2-40B4-BE49-F238E27FC236}">
                <a16:creationId xmlns:a16="http://schemas.microsoft.com/office/drawing/2014/main" id="{A93BCDCE-087C-0CD5-D066-F159A6458FE6}"/>
              </a:ext>
            </a:extLst>
          </p:cNvPr>
          <p:cNvSpPr txBox="1"/>
          <p:nvPr/>
        </p:nvSpPr>
        <p:spPr>
          <a:xfrm>
            <a:off x="6880860" y="5877695"/>
            <a:ext cx="51968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  <a:highlight>
                  <a:srgbClr val="C0C0C0"/>
                </a:highlight>
              </a:rPr>
              <a:t>Square </a:t>
            </a:r>
            <a:r>
              <a:rPr lang="cs-CZ" dirty="0" err="1">
                <a:solidFill>
                  <a:srgbClr val="FF0000"/>
                </a:solidFill>
                <a:highlight>
                  <a:srgbClr val="C0C0C0"/>
                </a:highlight>
              </a:rPr>
              <a:t>bracket</a:t>
            </a:r>
            <a:r>
              <a:rPr lang="cs-CZ" dirty="0">
                <a:solidFill>
                  <a:srgbClr val="FF0000"/>
                </a:solidFill>
                <a:highlight>
                  <a:srgbClr val="C0C0C0"/>
                </a:highlight>
              </a:rPr>
              <a:t> – </a:t>
            </a:r>
            <a:r>
              <a:rPr lang="cs-CZ" dirty="0" err="1">
                <a:solidFill>
                  <a:srgbClr val="FF0000"/>
                </a:solidFill>
                <a:highlight>
                  <a:srgbClr val="C0C0C0"/>
                </a:highlight>
              </a:rPr>
              <a:t>number</a:t>
            </a:r>
            <a:r>
              <a:rPr lang="cs-CZ" dirty="0">
                <a:solidFill>
                  <a:srgbClr val="FF0000"/>
                </a:solidFill>
                <a:highlight>
                  <a:srgbClr val="C0C0C0"/>
                </a:highlight>
              </a:rPr>
              <a:t> </a:t>
            </a:r>
            <a:r>
              <a:rPr lang="cs-CZ" dirty="0" err="1">
                <a:solidFill>
                  <a:srgbClr val="FF0000"/>
                </a:solidFill>
                <a:highlight>
                  <a:srgbClr val="C0C0C0"/>
                </a:highlight>
              </a:rPr>
              <a:t>belongs</a:t>
            </a:r>
            <a:r>
              <a:rPr lang="cs-CZ" dirty="0">
                <a:solidFill>
                  <a:srgbClr val="FF0000"/>
                </a:solidFill>
                <a:highlight>
                  <a:srgbClr val="C0C0C0"/>
                </a:highlight>
              </a:rPr>
              <a:t> to interval</a:t>
            </a:r>
          </a:p>
        </p:txBody>
      </p:sp>
      <p:sp>
        <p:nvSpPr>
          <p:cNvPr id="6" name="TextovéPole 13">
            <a:extLst>
              <a:ext uri="{FF2B5EF4-FFF2-40B4-BE49-F238E27FC236}">
                <a16:creationId xmlns:a16="http://schemas.microsoft.com/office/drawing/2014/main" id="{D36554B7-CE18-6F3C-3703-D08B20A929E0}"/>
              </a:ext>
            </a:extLst>
          </p:cNvPr>
          <p:cNvSpPr txBox="1"/>
          <p:nvPr/>
        </p:nvSpPr>
        <p:spPr>
          <a:xfrm>
            <a:off x="6873240" y="6263670"/>
            <a:ext cx="51968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>
                <a:solidFill>
                  <a:srgbClr val="FF0000"/>
                </a:solidFill>
                <a:highlight>
                  <a:srgbClr val="C0C0C0"/>
                </a:highlight>
              </a:rPr>
              <a:t>Round</a:t>
            </a:r>
            <a:r>
              <a:rPr lang="cs-CZ" dirty="0">
                <a:solidFill>
                  <a:srgbClr val="FF0000"/>
                </a:solidFill>
                <a:highlight>
                  <a:srgbClr val="C0C0C0"/>
                </a:highlight>
              </a:rPr>
              <a:t> </a:t>
            </a:r>
            <a:r>
              <a:rPr lang="cs-CZ" dirty="0" err="1">
                <a:solidFill>
                  <a:srgbClr val="FF0000"/>
                </a:solidFill>
                <a:highlight>
                  <a:srgbClr val="C0C0C0"/>
                </a:highlight>
              </a:rPr>
              <a:t>bracket</a:t>
            </a:r>
            <a:r>
              <a:rPr lang="cs-CZ" dirty="0">
                <a:solidFill>
                  <a:srgbClr val="FF0000"/>
                </a:solidFill>
                <a:highlight>
                  <a:srgbClr val="C0C0C0"/>
                </a:highlight>
              </a:rPr>
              <a:t> – </a:t>
            </a:r>
            <a:r>
              <a:rPr lang="cs-CZ" dirty="0" err="1">
                <a:solidFill>
                  <a:srgbClr val="FF0000"/>
                </a:solidFill>
                <a:highlight>
                  <a:srgbClr val="C0C0C0"/>
                </a:highlight>
              </a:rPr>
              <a:t>number</a:t>
            </a:r>
            <a:r>
              <a:rPr lang="cs-CZ" dirty="0">
                <a:solidFill>
                  <a:srgbClr val="FF0000"/>
                </a:solidFill>
                <a:highlight>
                  <a:srgbClr val="C0C0C0"/>
                </a:highlight>
              </a:rPr>
              <a:t> </a:t>
            </a:r>
            <a:r>
              <a:rPr lang="cs-CZ" dirty="0" err="1">
                <a:solidFill>
                  <a:srgbClr val="FF0000"/>
                </a:solidFill>
                <a:highlight>
                  <a:srgbClr val="C0C0C0"/>
                </a:highlight>
              </a:rPr>
              <a:t>does</a:t>
            </a:r>
            <a:r>
              <a:rPr lang="cs-CZ" dirty="0">
                <a:solidFill>
                  <a:srgbClr val="FF0000"/>
                </a:solidFill>
                <a:highlight>
                  <a:srgbClr val="C0C0C0"/>
                </a:highlight>
              </a:rPr>
              <a:t> not </a:t>
            </a:r>
            <a:r>
              <a:rPr lang="cs-CZ" dirty="0" err="1">
                <a:solidFill>
                  <a:srgbClr val="FF0000"/>
                </a:solidFill>
                <a:highlight>
                  <a:srgbClr val="C0C0C0"/>
                </a:highlight>
              </a:rPr>
              <a:t>belong</a:t>
            </a:r>
            <a:r>
              <a:rPr lang="cs-CZ" dirty="0">
                <a:solidFill>
                  <a:srgbClr val="FF0000"/>
                </a:solidFill>
                <a:highlight>
                  <a:srgbClr val="C0C0C0"/>
                </a:highlight>
              </a:rPr>
              <a:t> to interval</a:t>
            </a:r>
          </a:p>
        </p:txBody>
      </p:sp>
    </p:spTree>
    <p:extLst>
      <p:ext uri="{BB962C8B-B14F-4D97-AF65-F5344CB8AC3E}">
        <p14:creationId xmlns:p14="http://schemas.microsoft.com/office/powerpoint/2010/main" val="109919617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93C34B-7E56-5A1D-28D8-1C9C4AD70A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Box plot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E7F1C518-ECB6-ED54-75C2-E806CB3CABC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68759" y="1522752"/>
            <a:ext cx="7485845" cy="4495493"/>
          </a:xfrm>
          <a:prstGeom prst="rect">
            <a:avLst/>
          </a:prstGeom>
        </p:spPr>
      </p:pic>
      <p:sp>
        <p:nvSpPr>
          <p:cNvPr id="5" name="TextovéPole 13">
            <a:extLst>
              <a:ext uri="{FF2B5EF4-FFF2-40B4-BE49-F238E27FC236}">
                <a16:creationId xmlns:a16="http://schemas.microsoft.com/office/drawing/2014/main" id="{A27F146C-FD37-9521-BA39-B29205791D84}"/>
              </a:ext>
            </a:extLst>
          </p:cNvPr>
          <p:cNvSpPr txBox="1"/>
          <p:nvPr/>
        </p:nvSpPr>
        <p:spPr>
          <a:xfrm>
            <a:off x="7515926" y="4201074"/>
            <a:ext cx="28223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>
                <a:solidFill>
                  <a:srgbClr val="FF0000"/>
                </a:solidFill>
                <a:highlight>
                  <a:srgbClr val="C0C0C0"/>
                </a:highlight>
              </a:rPr>
              <a:t>Median</a:t>
            </a:r>
            <a:r>
              <a:rPr lang="cs-CZ" dirty="0">
                <a:solidFill>
                  <a:srgbClr val="FF0000"/>
                </a:solidFill>
                <a:highlight>
                  <a:srgbClr val="C0C0C0"/>
                </a:highlight>
              </a:rPr>
              <a:t> = 50th percentile</a:t>
            </a:r>
          </a:p>
        </p:txBody>
      </p:sp>
      <p:sp>
        <p:nvSpPr>
          <p:cNvPr id="6" name="TextovéPole 13">
            <a:extLst>
              <a:ext uri="{FF2B5EF4-FFF2-40B4-BE49-F238E27FC236}">
                <a16:creationId xmlns:a16="http://schemas.microsoft.com/office/drawing/2014/main" id="{0563B4CF-B518-AEF6-F2BC-34C4DABED81E}"/>
              </a:ext>
            </a:extLst>
          </p:cNvPr>
          <p:cNvSpPr txBox="1"/>
          <p:nvPr/>
        </p:nvSpPr>
        <p:spPr>
          <a:xfrm>
            <a:off x="5830195" y="4016408"/>
            <a:ext cx="18468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>
                <a:solidFill>
                  <a:srgbClr val="FF0000"/>
                </a:solidFill>
                <a:highlight>
                  <a:srgbClr val="C0C0C0"/>
                </a:highlight>
              </a:rPr>
              <a:t>Mean</a:t>
            </a:r>
            <a:endParaRPr lang="cs-CZ" dirty="0">
              <a:solidFill>
                <a:srgbClr val="FF0000"/>
              </a:solidFill>
              <a:highlight>
                <a:srgbClr val="C0C0C0"/>
              </a:highlight>
            </a:endParaRPr>
          </a:p>
        </p:txBody>
      </p:sp>
      <p:sp>
        <p:nvSpPr>
          <p:cNvPr id="7" name="TextovéPole 13">
            <a:extLst>
              <a:ext uri="{FF2B5EF4-FFF2-40B4-BE49-F238E27FC236}">
                <a16:creationId xmlns:a16="http://schemas.microsoft.com/office/drawing/2014/main" id="{36CF94CF-ECDB-9A8E-3630-6E1A9243227B}"/>
              </a:ext>
            </a:extLst>
          </p:cNvPr>
          <p:cNvSpPr txBox="1"/>
          <p:nvPr/>
        </p:nvSpPr>
        <p:spPr>
          <a:xfrm>
            <a:off x="7542085" y="4555661"/>
            <a:ext cx="33280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  <a:highlight>
                  <a:srgbClr val="C0C0C0"/>
                </a:highlight>
              </a:rPr>
              <a:t>25th percentile = </a:t>
            </a:r>
            <a:r>
              <a:rPr lang="cs-CZ" dirty="0" err="1">
                <a:solidFill>
                  <a:srgbClr val="FF0000"/>
                </a:solidFill>
                <a:highlight>
                  <a:srgbClr val="C0C0C0"/>
                </a:highlight>
              </a:rPr>
              <a:t>borderline</a:t>
            </a:r>
            <a:r>
              <a:rPr lang="cs-CZ" dirty="0">
                <a:solidFill>
                  <a:srgbClr val="FF0000"/>
                </a:solidFill>
                <a:highlight>
                  <a:srgbClr val="C0C0C0"/>
                </a:highlight>
              </a:rPr>
              <a:t> </a:t>
            </a:r>
            <a:r>
              <a:rPr lang="cs-CZ" dirty="0" err="1">
                <a:solidFill>
                  <a:srgbClr val="FF0000"/>
                </a:solidFill>
                <a:highlight>
                  <a:srgbClr val="C0C0C0"/>
                </a:highlight>
              </a:rPr>
              <a:t>between</a:t>
            </a:r>
            <a:r>
              <a:rPr lang="cs-CZ" dirty="0">
                <a:solidFill>
                  <a:srgbClr val="FF0000"/>
                </a:solidFill>
                <a:highlight>
                  <a:srgbClr val="C0C0C0"/>
                </a:highlight>
              </a:rPr>
              <a:t> 1st and 2nd </a:t>
            </a:r>
            <a:r>
              <a:rPr lang="cs-CZ" dirty="0" err="1">
                <a:solidFill>
                  <a:srgbClr val="FF0000"/>
                </a:solidFill>
                <a:highlight>
                  <a:srgbClr val="C0C0C0"/>
                </a:highlight>
              </a:rPr>
              <a:t>quartile</a:t>
            </a:r>
            <a:endParaRPr lang="cs-CZ" dirty="0">
              <a:solidFill>
                <a:srgbClr val="FF0000"/>
              </a:solidFill>
              <a:highlight>
                <a:srgbClr val="C0C0C0"/>
              </a:highlight>
            </a:endParaRPr>
          </a:p>
        </p:txBody>
      </p:sp>
      <p:sp>
        <p:nvSpPr>
          <p:cNvPr id="9" name="TextovéPole 13">
            <a:extLst>
              <a:ext uri="{FF2B5EF4-FFF2-40B4-BE49-F238E27FC236}">
                <a16:creationId xmlns:a16="http://schemas.microsoft.com/office/drawing/2014/main" id="{C7498F13-092D-6A1E-DCFF-855DB025FA83}"/>
              </a:ext>
            </a:extLst>
          </p:cNvPr>
          <p:cNvSpPr txBox="1"/>
          <p:nvPr/>
        </p:nvSpPr>
        <p:spPr>
          <a:xfrm>
            <a:off x="7507129" y="3765843"/>
            <a:ext cx="18468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  <a:highlight>
                  <a:srgbClr val="C0C0C0"/>
                </a:highlight>
              </a:rPr>
              <a:t>75th percentile</a:t>
            </a:r>
          </a:p>
        </p:txBody>
      </p:sp>
      <p:sp>
        <p:nvSpPr>
          <p:cNvPr id="10" name="TextovéPole 13">
            <a:extLst>
              <a:ext uri="{FF2B5EF4-FFF2-40B4-BE49-F238E27FC236}">
                <a16:creationId xmlns:a16="http://schemas.microsoft.com/office/drawing/2014/main" id="{A3007B21-6198-E39B-5726-46847DE6CC62}"/>
              </a:ext>
            </a:extLst>
          </p:cNvPr>
          <p:cNvSpPr txBox="1"/>
          <p:nvPr/>
        </p:nvSpPr>
        <p:spPr>
          <a:xfrm>
            <a:off x="5830195" y="3145946"/>
            <a:ext cx="497465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  <a:highlight>
                  <a:srgbClr val="C0C0C0"/>
                </a:highlight>
              </a:rPr>
              <a:t>75th percentile + 1.5*</a:t>
            </a:r>
            <a:r>
              <a:rPr lang="cs-CZ" dirty="0" err="1">
                <a:solidFill>
                  <a:srgbClr val="FF0000"/>
                </a:solidFill>
                <a:highlight>
                  <a:srgbClr val="C0C0C0"/>
                </a:highlight>
              </a:rPr>
              <a:t>interquartile</a:t>
            </a:r>
            <a:r>
              <a:rPr lang="cs-CZ" dirty="0">
                <a:solidFill>
                  <a:srgbClr val="FF0000"/>
                </a:solidFill>
                <a:highlight>
                  <a:srgbClr val="C0C0C0"/>
                </a:highlight>
              </a:rPr>
              <a:t> </a:t>
            </a:r>
            <a:r>
              <a:rPr lang="cs-CZ" dirty="0" err="1">
                <a:solidFill>
                  <a:srgbClr val="FF0000"/>
                </a:solidFill>
                <a:highlight>
                  <a:srgbClr val="C0C0C0"/>
                </a:highlight>
              </a:rPr>
              <a:t>range</a:t>
            </a:r>
            <a:endParaRPr lang="cs-CZ" dirty="0">
              <a:solidFill>
                <a:srgbClr val="FF0000"/>
              </a:solidFill>
              <a:highlight>
                <a:srgbClr val="C0C0C0"/>
              </a:highlight>
            </a:endParaRPr>
          </a:p>
          <a:p>
            <a:endParaRPr lang="cs-CZ" dirty="0">
              <a:solidFill>
                <a:srgbClr val="FF0000"/>
              </a:solidFill>
              <a:highlight>
                <a:srgbClr val="C0C0C0"/>
              </a:highlight>
            </a:endParaRPr>
          </a:p>
        </p:txBody>
      </p:sp>
      <p:sp>
        <p:nvSpPr>
          <p:cNvPr id="11" name="TextovéPole 13">
            <a:extLst>
              <a:ext uri="{FF2B5EF4-FFF2-40B4-BE49-F238E27FC236}">
                <a16:creationId xmlns:a16="http://schemas.microsoft.com/office/drawing/2014/main" id="{22795658-3DD6-8830-0530-7FE2CB66E0B1}"/>
              </a:ext>
            </a:extLst>
          </p:cNvPr>
          <p:cNvSpPr txBox="1"/>
          <p:nvPr/>
        </p:nvSpPr>
        <p:spPr>
          <a:xfrm>
            <a:off x="5830195" y="5160814"/>
            <a:ext cx="497465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  <a:highlight>
                  <a:srgbClr val="C0C0C0"/>
                </a:highlight>
              </a:rPr>
              <a:t>25th percentile - 1.5*</a:t>
            </a:r>
            <a:r>
              <a:rPr lang="cs-CZ" dirty="0" err="1">
                <a:solidFill>
                  <a:srgbClr val="FF0000"/>
                </a:solidFill>
                <a:highlight>
                  <a:srgbClr val="C0C0C0"/>
                </a:highlight>
              </a:rPr>
              <a:t>interquartile</a:t>
            </a:r>
            <a:r>
              <a:rPr lang="cs-CZ" dirty="0">
                <a:solidFill>
                  <a:srgbClr val="FF0000"/>
                </a:solidFill>
                <a:highlight>
                  <a:srgbClr val="C0C0C0"/>
                </a:highlight>
              </a:rPr>
              <a:t> </a:t>
            </a:r>
            <a:r>
              <a:rPr lang="cs-CZ" dirty="0" err="1">
                <a:solidFill>
                  <a:srgbClr val="FF0000"/>
                </a:solidFill>
                <a:highlight>
                  <a:srgbClr val="C0C0C0"/>
                </a:highlight>
              </a:rPr>
              <a:t>range</a:t>
            </a:r>
            <a:endParaRPr lang="cs-CZ" dirty="0">
              <a:solidFill>
                <a:srgbClr val="FF0000"/>
              </a:solidFill>
              <a:highlight>
                <a:srgbClr val="C0C0C0"/>
              </a:highlight>
            </a:endParaRPr>
          </a:p>
          <a:p>
            <a:endParaRPr lang="cs-CZ" dirty="0">
              <a:solidFill>
                <a:srgbClr val="FF0000"/>
              </a:solidFill>
              <a:highlight>
                <a:srgbClr val="C0C0C0"/>
              </a:highlight>
            </a:endParaRPr>
          </a:p>
        </p:txBody>
      </p:sp>
      <p:sp>
        <p:nvSpPr>
          <p:cNvPr id="12" name="TextovéPole 13">
            <a:extLst>
              <a:ext uri="{FF2B5EF4-FFF2-40B4-BE49-F238E27FC236}">
                <a16:creationId xmlns:a16="http://schemas.microsoft.com/office/drawing/2014/main" id="{4C2DDDAE-C2A0-D8E8-8675-B2C44BF5BE52}"/>
              </a:ext>
            </a:extLst>
          </p:cNvPr>
          <p:cNvSpPr txBox="1"/>
          <p:nvPr/>
        </p:nvSpPr>
        <p:spPr>
          <a:xfrm>
            <a:off x="2081216" y="4148263"/>
            <a:ext cx="28930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>
                <a:solidFill>
                  <a:srgbClr val="FF0000"/>
                </a:solidFill>
                <a:highlight>
                  <a:srgbClr val="C0C0C0"/>
                </a:highlight>
              </a:rPr>
              <a:t>interquartile</a:t>
            </a:r>
            <a:r>
              <a:rPr lang="cs-CZ" dirty="0">
                <a:solidFill>
                  <a:srgbClr val="FF0000"/>
                </a:solidFill>
                <a:highlight>
                  <a:srgbClr val="C0C0C0"/>
                </a:highlight>
              </a:rPr>
              <a:t> </a:t>
            </a:r>
            <a:r>
              <a:rPr lang="cs-CZ" dirty="0" err="1">
                <a:solidFill>
                  <a:srgbClr val="FF0000"/>
                </a:solidFill>
                <a:highlight>
                  <a:srgbClr val="C0C0C0"/>
                </a:highlight>
              </a:rPr>
              <a:t>range</a:t>
            </a:r>
            <a:endParaRPr lang="cs-CZ" dirty="0">
              <a:solidFill>
                <a:srgbClr val="FF0000"/>
              </a:solidFill>
              <a:highlight>
                <a:srgbClr val="C0C0C0"/>
              </a:highlight>
            </a:endParaRPr>
          </a:p>
          <a:p>
            <a:endParaRPr lang="cs-CZ" dirty="0">
              <a:solidFill>
                <a:srgbClr val="FF0000"/>
              </a:solidFill>
              <a:highlight>
                <a:srgbClr val="C0C0C0"/>
              </a:highlight>
            </a:endParaRPr>
          </a:p>
        </p:txBody>
      </p:sp>
      <p:sp>
        <p:nvSpPr>
          <p:cNvPr id="13" name="TextovéPole 13">
            <a:extLst>
              <a:ext uri="{FF2B5EF4-FFF2-40B4-BE49-F238E27FC236}">
                <a16:creationId xmlns:a16="http://schemas.microsoft.com/office/drawing/2014/main" id="{C64DC7A3-3E8B-598D-FFE0-F92D7C289465}"/>
              </a:ext>
            </a:extLst>
          </p:cNvPr>
          <p:cNvSpPr txBox="1"/>
          <p:nvPr/>
        </p:nvSpPr>
        <p:spPr>
          <a:xfrm>
            <a:off x="5834928" y="2204411"/>
            <a:ext cx="18468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>
                <a:solidFill>
                  <a:srgbClr val="FF0000"/>
                </a:solidFill>
                <a:highlight>
                  <a:srgbClr val="C0C0C0"/>
                </a:highlight>
              </a:rPr>
              <a:t>outliers</a:t>
            </a:r>
            <a:endParaRPr lang="cs-CZ" dirty="0">
              <a:solidFill>
                <a:srgbClr val="FF0000"/>
              </a:solidFill>
              <a:highlight>
                <a:srgbClr val="C0C0C0"/>
              </a:highlight>
            </a:endParaRP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516FE790-8843-E253-C7B6-0EB8D0DF40A3}"/>
              </a:ext>
            </a:extLst>
          </p:cNvPr>
          <p:cNvCxnSpPr>
            <a:cxnSpLocks/>
          </p:cNvCxnSpPr>
          <p:nvPr/>
        </p:nvCxnSpPr>
        <p:spPr>
          <a:xfrm>
            <a:off x="3974841" y="3950509"/>
            <a:ext cx="0" cy="74531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FFC845E1-1A0F-76CA-0478-FF1E3A7C17A6}"/>
              </a:ext>
            </a:extLst>
          </p:cNvPr>
          <p:cNvCxnSpPr>
            <a:cxnSpLocks/>
          </p:cNvCxnSpPr>
          <p:nvPr/>
        </p:nvCxnSpPr>
        <p:spPr>
          <a:xfrm flipH="1">
            <a:off x="3974841" y="3950509"/>
            <a:ext cx="144722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1F823FB8-57ED-AC29-4832-CC0EB2C70265}"/>
              </a:ext>
            </a:extLst>
          </p:cNvPr>
          <p:cNvCxnSpPr>
            <a:cxnSpLocks/>
          </p:cNvCxnSpPr>
          <p:nvPr/>
        </p:nvCxnSpPr>
        <p:spPr>
          <a:xfrm flipH="1">
            <a:off x="3959630" y="4695825"/>
            <a:ext cx="144722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310429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DDCF724-C2D8-870A-CDCA-298C551C66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548FC8A-99F4-4DF1-CB36-74902E66A1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Avoid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usage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3D </a:t>
            </a:r>
            <a:r>
              <a:rPr lang="cs-CZ" dirty="0" err="1"/>
              <a:t>versions</a:t>
            </a:r>
            <a:endParaRPr lang="cs-CZ" dirty="0"/>
          </a:p>
          <a:p>
            <a:pPr lvl="1"/>
            <a:r>
              <a:rPr lang="cs-CZ" dirty="0"/>
              <a:t>They </a:t>
            </a:r>
            <a:r>
              <a:rPr lang="cs-CZ" dirty="0" err="1"/>
              <a:t>can</a:t>
            </a:r>
            <a:r>
              <a:rPr lang="cs-CZ" dirty="0"/>
              <a:t> </a:t>
            </a:r>
            <a:r>
              <a:rPr lang="cs-CZ" dirty="0" err="1"/>
              <a:t>be</a:t>
            </a:r>
            <a:r>
              <a:rPr lang="cs-CZ" dirty="0"/>
              <a:t> very </a:t>
            </a:r>
            <a:r>
              <a:rPr lang="cs-CZ" dirty="0" err="1"/>
              <a:t>misleading</a:t>
            </a:r>
            <a:endParaRPr lang="cs-CZ" dirty="0"/>
          </a:p>
          <a:p>
            <a:pPr lvl="1"/>
            <a:endParaRPr lang="cs-CZ" dirty="0"/>
          </a:p>
          <a:p>
            <a:pPr lvl="1"/>
            <a:endParaRPr lang="cs-CZ" dirty="0"/>
          </a:p>
          <a:p>
            <a:r>
              <a:rPr lang="cs-CZ" dirty="0" err="1"/>
              <a:t>Be</a:t>
            </a:r>
            <a:r>
              <a:rPr lang="cs-CZ" dirty="0"/>
              <a:t> </a:t>
            </a:r>
            <a:r>
              <a:rPr lang="cs-CZ" dirty="0" err="1"/>
              <a:t>carefull</a:t>
            </a:r>
            <a:r>
              <a:rPr lang="cs-CZ" dirty="0"/>
              <a:t> </a:t>
            </a:r>
            <a:r>
              <a:rPr lang="cs-CZ" dirty="0" err="1"/>
              <a:t>with</a:t>
            </a:r>
            <a:r>
              <a:rPr lang="cs-CZ" dirty="0"/>
              <a:t> ratio </a:t>
            </a:r>
            <a:r>
              <a:rPr lang="cs-CZ" dirty="0" err="1"/>
              <a:t>aspect</a:t>
            </a:r>
            <a:endParaRPr lang="cs-CZ" dirty="0"/>
          </a:p>
          <a:p>
            <a:pPr lvl="1"/>
            <a:endParaRPr lang="cs-CZ" dirty="0"/>
          </a:p>
          <a:p>
            <a:pPr lvl="1"/>
            <a:endParaRPr lang="cs-CZ" dirty="0"/>
          </a:p>
          <a:p>
            <a:r>
              <a:rPr lang="cs-CZ" dirty="0" err="1"/>
              <a:t>Always</a:t>
            </a:r>
            <a:r>
              <a:rPr lang="cs-CZ" dirty="0"/>
              <a:t> make </a:t>
            </a:r>
            <a:r>
              <a:rPr lang="cs-CZ" dirty="0" err="1"/>
              <a:t>titles</a:t>
            </a:r>
            <a:r>
              <a:rPr lang="cs-CZ" dirty="0"/>
              <a:t>, </a:t>
            </a:r>
            <a:r>
              <a:rPr lang="cs-CZ" dirty="0" err="1"/>
              <a:t>subtitles</a:t>
            </a:r>
            <a:r>
              <a:rPr lang="cs-CZ" dirty="0"/>
              <a:t> and </a:t>
            </a:r>
            <a:r>
              <a:rPr lang="cs-CZ" dirty="0" err="1"/>
              <a:t>labels</a:t>
            </a:r>
            <a:r>
              <a:rPr lang="cs-CZ" dirty="0"/>
              <a:t> as </a:t>
            </a:r>
            <a:r>
              <a:rPr lang="cs-CZ" dirty="0" err="1"/>
              <a:t>parsimonous</a:t>
            </a:r>
            <a:r>
              <a:rPr lang="cs-CZ" dirty="0"/>
              <a:t> as </a:t>
            </a:r>
            <a:r>
              <a:rPr lang="cs-CZ" dirty="0" err="1"/>
              <a:t>possible</a:t>
            </a:r>
            <a:endParaRPr lang="cs-CZ" dirty="0"/>
          </a:p>
          <a:p>
            <a:pPr lvl="1"/>
            <a:r>
              <a:rPr lang="cs-CZ" dirty="0"/>
              <a:t>(</a:t>
            </a:r>
            <a:r>
              <a:rPr lang="cs-CZ" dirty="0" err="1"/>
              <a:t>parsimony</a:t>
            </a:r>
            <a:r>
              <a:rPr lang="cs-CZ" dirty="0"/>
              <a:t> </a:t>
            </a:r>
            <a:r>
              <a:rPr lang="cs-CZ" dirty="0" err="1"/>
              <a:t>means</a:t>
            </a:r>
            <a:r>
              <a:rPr lang="cs-CZ" dirty="0"/>
              <a:t> to </a:t>
            </a:r>
            <a:r>
              <a:rPr lang="cs-CZ" dirty="0" err="1"/>
              <a:t>be</a:t>
            </a:r>
            <a:r>
              <a:rPr lang="cs-CZ" dirty="0"/>
              <a:t> </a:t>
            </a:r>
            <a:r>
              <a:rPr lang="cs-CZ" dirty="0" err="1"/>
              <a:t>maximally</a:t>
            </a:r>
            <a:r>
              <a:rPr lang="cs-CZ" dirty="0"/>
              <a:t> </a:t>
            </a:r>
            <a:r>
              <a:rPr lang="cs-CZ" dirty="0" err="1"/>
              <a:t>simplistics</a:t>
            </a:r>
            <a:r>
              <a:rPr lang="cs-CZ" dirty="0"/>
              <a:t> and </a:t>
            </a:r>
            <a:r>
              <a:rPr lang="cs-CZ" dirty="0" err="1"/>
              <a:t>maximally</a:t>
            </a:r>
            <a:r>
              <a:rPr lang="cs-CZ" dirty="0"/>
              <a:t> </a:t>
            </a:r>
            <a:r>
              <a:rPr lang="cs-CZ" dirty="0" err="1"/>
              <a:t>informative</a:t>
            </a:r>
            <a:r>
              <a:rPr lang="cs-CZ" dirty="0"/>
              <a:t> </a:t>
            </a:r>
            <a:r>
              <a:rPr lang="cs-CZ" dirty="0" err="1"/>
              <a:t>simultaneously</a:t>
            </a:r>
            <a:r>
              <a:rPr lang="cs-CZ" dirty="0"/>
              <a:t>)</a:t>
            </a:r>
          </a:p>
          <a:p>
            <a:endParaRPr 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C7789E79-AFDA-35D8-6A71-E4927AF029E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26320" y="1287283"/>
            <a:ext cx="4198984" cy="2491956"/>
          </a:xfrm>
          <a:prstGeom prst="rect">
            <a:avLst/>
          </a:prstGeom>
        </p:spPr>
      </p:pic>
      <p:sp>
        <p:nvSpPr>
          <p:cNvPr id="6" name="Obdélník 5">
            <a:extLst>
              <a:ext uri="{FF2B5EF4-FFF2-40B4-BE49-F238E27FC236}">
                <a16:creationId xmlns:a16="http://schemas.microsoft.com/office/drawing/2014/main" id="{142243FE-C19B-C044-E9ED-931F8B24CFF9}"/>
              </a:ext>
            </a:extLst>
          </p:cNvPr>
          <p:cNvSpPr/>
          <p:nvPr/>
        </p:nvSpPr>
        <p:spPr>
          <a:xfrm>
            <a:off x="6997959" y="1950098"/>
            <a:ext cx="223935" cy="103569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7228656B-BB23-BF0A-0B73-BA3A70996C1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97824" y="3155550"/>
            <a:ext cx="3870071" cy="15461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37179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2170031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19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082819" y="0"/>
            <a:ext cx="4097211" cy="2170661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48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5010646" y="-5010043"/>
            <a:ext cx="2170709" cy="12192000"/>
          </a:xfrm>
          <a:prstGeom prst="rect">
            <a:avLst/>
          </a:prstGeom>
          <a:gradFill>
            <a:gsLst>
              <a:gs pos="23000">
                <a:schemeClr val="accent1">
                  <a:lumMod val="75000"/>
                  <a:alpha val="16000"/>
                </a:schemeClr>
              </a:gs>
              <a:gs pos="99000">
                <a:srgbClr val="000000">
                  <a:alpha val="45000"/>
                </a:srgbClr>
              </a:gs>
            </a:gsLst>
            <a:lin ang="21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6E36DBB-8404-C24F-58A4-BC5B6EAE62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3564" y="348865"/>
            <a:ext cx="9718111" cy="1576446"/>
          </a:xfrm>
        </p:spPr>
        <p:txBody>
          <a:bodyPr anchor="ctr">
            <a:normAutofit/>
          </a:bodyPr>
          <a:lstStyle/>
          <a:p>
            <a:r>
              <a:rPr lang="cs-CZ" sz="4000">
                <a:solidFill>
                  <a:srgbClr val="FFFFFF"/>
                </a:solidFill>
              </a:rPr>
              <a:t>A bit of statistics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B4E8D2E4-588D-A39F-431E-6DE9FB284A9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80907501"/>
              </p:ext>
            </p:extLst>
          </p:nvPr>
        </p:nvGraphicFramePr>
        <p:xfrm>
          <a:off x="363894" y="2388637"/>
          <a:ext cx="11495314" cy="39748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113646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5" name="Rectangle 24">
            <a:extLst>
              <a:ext uri="{FF2B5EF4-FFF2-40B4-BE49-F238E27FC236}">
                <a16:creationId xmlns:a16="http://schemas.microsoft.com/office/drawing/2014/main" id="{3346177D-ADC4-4968-B747-5CFCD390B5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75A5ECF-1EFA-7076-DE9D-C8BA7CA7A8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2551" y="-412927"/>
            <a:ext cx="5754896" cy="1667569"/>
          </a:xfrm>
        </p:spPr>
        <p:txBody>
          <a:bodyPr anchor="b">
            <a:normAutofit/>
          </a:bodyPr>
          <a:lstStyle/>
          <a:p>
            <a:r>
              <a:rPr lang="cs-CZ" sz="4000" dirty="0" err="1"/>
              <a:t>Average</a:t>
            </a:r>
            <a:endParaRPr lang="cs-CZ" sz="4000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01CE1648-90D2-086C-982A-690FCA823C0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8137" y="4748205"/>
            <a:ext cx="11515725" cy="732109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B752E0-66F7-D584-53D6-E7E7722C23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86403" y="630256"/>
            <a:ext cx="5754896" cy="3197464"/>
          </a:xfrm>
        </p:spPr>
        <p:txBody>
          <a:bodyPr anchor="t">
            <a:normAutofit/>
          </a:bodyPr>
          <a:lstStyle/>
          <a:p>
            <a:r>
              <a:rPr lang="cs-CZ" sz="2000" dirty="0" err="1"/>
              <a:t>The</a:t>
            </a:r>
            <a:r>
              <a:rPr lang="cs-CZ" sz="2000" dirty="0"/>
              <a:t> „</a:t>
            </a:r>
            <a:r>
              <a:rPr lang="cs-CZ" sz="2000" dirty="0" err="1"/>
              <a:t>geographical</a:t>
            </a:r>
            <a:r>
              <a:rPr lang="cs-CZ" sz="2000" dirty="0"/>
              <a:t> centre“ </a:t>
            </a:r>
            <a:r>
              <a:rPr lang="cs-CZ" sz="2000" dirty="0" err="1"/>
              <a:t>of</a:t>
            </a:r>
            <a:r>
              <a:rPr lang="cs-CZ" sz="2000" dirty="0"/>
              <a:t> data</a:t>
            </a:r>
          </a:p>
          <a:p>
            <a:r>
              <a:rPr lang="cs-CZ" sz="2000" dirty="0"/>
              <a:t>sum </a:t>
            </a:r>
            <a:r>
              <a:rPr lang="cs-CZ" sz="2000" dirty="0" err="1"/>
              <a:t>of</a:t>
            </a:r>
            <a:r>
              <a:rPr lang="cs-CZ" sz="2000" dirty="0"/>
              <a:t> </a:t>
            </a:r>
            <a:r>
              <a:rPr lang="cs-CZ" sz="2000" dirty="0" err="1"/>
              <a:t>distances</a:t>
            </a:r>
            <a:r>
              <a:rPr lang="cs-CZ" sz="2000" dirty="0"/>
              <a:t> to </a:t>
            </a:r>
            <a:r>
              <a:rPr lang="cs-CZ" sz="2000" dirty="0" err="1"/>
              <a:t>lower</a:t>
            </a:r>
            <a:r>
              <a:rPr lang="cs-CZ" sz="2000" dirty="0"/>
              <a:t> </a:t>
            </a:r>
            <a:r>
              <a:rPr lang="cs-CZ" sz="2000" dirty="0" err="1"/>
              <a:t>values</a:t>
            </a:r>
            <a:r>
              <a:rPr lang="cs-CZ" sz="2000" dirty="0"/>
              <a:t> = sum </a:t>
            </a:r>
            <a:r>
              <a:rPr lang="cs-CZ" sz="2000" dirty="0" err="1"/>
              <a:t>of</a:t>
            </a:r>
            <a:r>
              <a:rPr lang="cs-CZ" sz="2000" dirty="0"/>
              <a:t> </a:t>
            </a:r>
            <a:r>
              <a:rPr lang="cs-CZ" sz="2000" dirty="0" err="1"/>
              <a:t>distances</a:t>
            </a:r>
            <a:r>
              <a:rPr lang="cs-CZ" sz="2000" dirty="0"/>
              <a:t> to </a:t>
            </a:r>
            <a:r>
              <a:rPr lang="cs-CZ" sz="2000" dirty="0" err="1"/>
              <a:t>higher</a:t>
            </a:r>
            <a:r>
              <a:rPr lang="cs-CZ" sz="2000" dirty="0"/>
              <a:t> </a:t>
            </a:r>
            <a:r>
              <a:rPr lang="cs-CZ" sz="2000" dirty="0" err="1"/>
              <a:t>values</a:t>
            </a:r>
            <a:endParaRPr lang="cs-CZ" sz="2000" dirty="0"/>
          </a:p>
          <a:p>
            <a:endParaRPr lang="cs-CZ" sz="2000" dirty="0"/>
          </a:p>
          <a:p>
            <a:r>
              <a:rPr lang="cs-CZ" sz="2000" dirty="0"/>
              <a:t> </a:t>
            </a:r>
            <a:r>
              <a:rPr lang="cs-CZ" sz="2000" dirty="0" err="1"/>
              <a:t>movie</a:t>
            </a:r>
            <a:r>
              <a:rPr lang="cs-CZ" sz="2000" dirty="0"/>
              <a:t> rating 0-100 </a:t>
            </a:r>
            <a:r>
              <a:rPr lang="cs-CZ" sz="2000" dirty="0" err="1"/>
              <a:t>points</a:t>
            </a:r>
            <a:endParaRPr lang="cs-CZ" sz="2000" dirty="0"/>
          </a:p>
          <a:p>
            <a:r>
              <a:rPr lang="cs-CZ" sz="2000" dirty="0" err="1"/>
              <a:t>Red</a:t>
            </a:r>
            <a:r>
              <a:rPr lang="cs-CZ" sz="2000" dirty="0"/>
              <a:t> </a:t>
            </a:r>
            <a:r>
              <a:rPr lang="cs-CZ" sz="2000" dirty="0" err="1"/>
              <a:t>dots</a:t>
            </a:r>
            <a:r>
              <a:rPr lang="cs-CZ" sz="2000" dirty="0"/>
              <a:t>: </a:t>
            </a:r>
            <a:r>
              <a:rPr lang="cs-CZ" sz="2000" dirty="0" err="1"/>
              <a:t>users</a:t>
            </a:r>
            <a:r>
              <a:rPr lang="cs-CZ" sz="2000" dirty="0"/>
              <a:t> </a:t>
            </a:r>
            <a:r>
              <a:rPr lang="cs-CZ" sz="2000" dirty="0" err="1"/>
              <a:t>evaluation</a:t>
            </a:r>
            <a:endParaRPr lang="cs-CZ" sz="2000" dirty="0"/>
          </a:p>
          <a:p>
            <a:r>
              <a:rPr lang="cs-CZ" sz="2000" dirty="0"/>
              <a:t>Green </a:t>
            </a:r>
            <a:r>
              <a:rPr lang="cs-CZ" sz="2000" dirty="0" err="1"/>
              <a:t>dot</a:t>
            </a:r>
            <a:r>
              <a:rPr lang="cs-CZ" sz="2000" dirty="0"/>
              <a:t>: </a:t>
            </a:r>
            <a:r>
              <a:rPr lang="cs-CZ" sz="2000" dirty="0" err="1"/>
              <a:t>average</a:t>
            </a:r>
            <a:r>
              <a:rPr lang="cs-CZ" sz="2000" dirty="0"/>
              <a:t> </a:t>
            </a:r>
            <a:r>
              <a:rPr lang="cs-CZ" sz="2000" dirty="0" err="1"/>
              <a:t>value</a:t>
            </a:r>
            <a:endParaRPr lang="cs-CZ" sz="2000" dirty="0"/>
          </a:p>
          <a:p>
            <a:endParaRPr lang="cs-CZ" sz="2000" dirty="0"/>
          </a:p>
          <a:p>
            <a:endParaRPr lang="cs-CZ" sz="2000" dirty="0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0844A943-BF79-4FEA-ABB1-3BD54D2366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0" y="6400799"/>
            <a:ext cx="12192000" cy="456773"/>
          </a:xfrm>
          <a:prstGeom prst="rect">
            <a:avLst/>
          </a:prstGeom>
          <a:gradFill>
            <a:gsLst>
              <a:gs pos="0">
                <a:schemeClr val="accent1"/>
              </a:gs>
              <a:gs pos="90000">
                <a:srgbClr val="000000"/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6437CC72-F4A8-4DC3-AFAB-D22C482C81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038600" y="6400799"/>
            <a:ext cx="8153398" cy="456772"/>
          </a:xfrm>
          <a:prstGeom prst="rect">
            <a:avLst/>
          </a:prstGeom>
          <a:gradFill>
            <a:gsLst>
              <a:gs pos="0">
                <a:srgbClr val="000000">
                  <a:alpha val="50000"/>
                </a:srgbClr>
              </a:gs>
              <a:gs pos="100000">
                <a:schemeClr val="accent1">
                  <a:lumMod val="7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3C2742F9-910D-4894-BC55-CD79679EA000}"/>
              </a:ext>
            </a:extLst>
          </p:cNvPr>
          <p:cNvCxnSpPr/>
          <p:nvPr/>
        </p:nvCxnSpPr>
        <p:spPr>
          <a:xfrm flipH="1">
            <a:off x="14178642" y="4724400"/>
            <a:ext cx="11974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3C2742F9-910D-4894-BC55-CD79679EA000}"/>
              </a:ext>
            </a:extLst>
          </p:cNvPr>
          <p:cNvCxnSpPr/>
          <p:nvPr/>
        </p:nvCxnSpPr>
        <p:spPr>
          <a:xfrm flipH="1">
            <a:off x="14331042" y="4876800"/>
            <a:ext cx="11974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126694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2596F992-698C-48C0-9D89-70DA4CE927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44A0DAC-5802-4D57-0D96-30CE186280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066966" y="1277343"/>
            <a:ext cx="4150581" cy="1800165"/>
          </a:xfrm>
        </p:spPr>
        <p:txBody>
          <a:bodyPr anchor="t">
            <a:normAutofit/>
          </a:bodyPr>
          <a:lstStyle/>
          <a:p>
            <a:pPr algn="r"/>
            <a:r>
              <a:rPr lang="cs-CZ" sz="4000" dirty="0" err="1"/>
              <a:t>Median</a:t>
            </a:r>
            <a:endParaRPr lang="cs-CZ" sz="4000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19DF398-3B19-0F26-4D32-0698AF5A5B6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1905" y="5051528"/>
            <a:ext cx="11139778" cy="903058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239F10-CC50-B879-1567-A44B5C3F68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18381" y="1364272"/>
            <a:ext cx="6235268" cy="1800164"/>
          </a:xfrm>
        </p:spPr>
        <p:txBody>
          <a:bodyPr anchor="t">
            <a:normAutofit/>
          </a:bodyPr>
          <a:lstStyle/>
          <a:p>
            <a:r>
              <a:rPr lang="cs-CZ" sz="2000" dirty="0" err="1"/>
              <a:t>Value</a:t>
            </a:r>
            <a:r>
              <a:rPr lang="cs-CZ" sz="2000" dirty="0"/>
              <a:t> </a:t>
            </a:r>
            <a:r>
              <a:rPr lang="cs-CZ" sz="2000" dirty="0" err="1"/>
              <a:t>standing</a:t>
            </a:r>
            <a:r>
              <a:rPr lang="cs-CZ" sz="2000" dirty="0"/>
              <a:t> in </a:t>
            </a:r>
            <a:r>
              <a:rPr lang="cs-CZ" sz="2000" dirty="0" err="1"/>
              <a:t>the</a:t>
            </a:r>
            <a:r>
              <a:rPr lang="cs-CZ" sz="2000" dirty="0"/>
              <a:t> </a:t>
            </a:r>
            <a:r>
              <a:rPr lang="cs-CZ" sz="2000" dirty="0" err="1"/>
              <a:t>middle</a:t>
            </a:r>
            <a:endParaRPr lang="cs-CZ" sz="2000" dirty="0"/>
          </a:p>
          <a:p>
            <a:r>
              <a:rPr lang="cs-CZ" sz="2000" dirty="0" err="1"/>
              <a:t>Half</a:t>
            </a:r>
            <a:r>
              <a:rPr lang="cs-CZ" sz="2000" dirty="0"/>
              <a:t> </a:t>
            </a:r>
            <a:r>
              <a:rPr lang="cs-CZ" sz="2000" dirty="0" err="1"/>
              <a:t>of</a:t>
            </a:r>
            <a:r>
              <a:rPr lang="cs-CZ" sz="2000" dirty="0"/>
              <a:t> data are </a:t>
            </a:r>
            <a:r>
              <a:rPr lang="cs-CZ" sz="2000" dirty="0" err="1"/>
              <a:t>lower</a:t>
            </a:r>
            <a:r>
              <a:rPr lang="cs-CZ" sz="2000" dirty="0"/>
              <a:t>, </a:t>
            </a:r>
            <a:r>
              <a:rPr lang="cs-CZ" sz="2000" dirty="0" err="1"/>
              <a:t>half</a:t>
            </a:r>
            <a:r>
              <a:rPr lang="cs-CZ" sz="2000" dirty="0"/>
              <a:t> </a:t>
            </a:r>
            <a:r>
              <a:rPr lang="cs-CZ" sz="2000" dirty="0" err="1"/>
              <a:t>higher</a:t>
            </a:r>
            <a:endParaRPr lang="cs-CZ" sz="2000" dirty="0"/>
          </a:p>
          <a:p>
            <a:endParaRPr lang="cs-CZ" sz="2000" dirty="0"/>
          </a:p>
          <a:p>
            <a:endParaRPr lang="cs-CZ" sz="2000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E7BFF8DC-0AE7-4AD2-9B28-2E5F26D62C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6406116"/>
            <a:ext cx="12191998" cy="461774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15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7E0162AD-C6E5-4BF8-A453-76ADB36877D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300" y="6406115"/>
            <a:ext cx="4076698" cy="464399"/>
          </a:xfrm>
          <a:prstGeom prst="rect">
            <a:avLst/>
          </a:prstGeom>
          <a:gradFill>
            <a:gsLst>
              <a:gs pos="19000">
                <a:srgbClr val="000000">
                  <a:alpha val="31000"/>
                </a:srgbClr>
              </a:gs>
              <a:gs pos="99000">
                <a:schemeClr val="accent1"/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78615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" name="Rectangle 19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2170031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19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082819" y="0"/>
            <a:ext cx="4097211" cy="2170661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48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5010646" y="-5010043"/>
            <a:ext cx="2170709" cy="12192000"/>
          </a:xfrm>
          <a:prstGeom prst="rect">
            <a:avLst/>
          </a:prstGeom>
          <a:gradFill>
            <a:gsLst>
              <a:gs pos="23000">
                <a:schemeClr val="accent1">
                  <a:lumMod val="75000"/>
                  <a:alpha val="16000"/>
                </a:schemeClr>
              </a:gs>
              <a:gs pos="99000">
                <a:srgbClr val="000000">
                  <a:alpha val="45000"/>
                </a:srgbClr>
              </a:gs>
            </a:gsLst>
            <a:lin ang="21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C0C898C-2CDF-A898-A426-616DCDF71A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3564" y="348865"/>
            <a:ext cx="9718111" cy="1576446"/>
          </a:xfrm>
        </p:spPr>
        <p:txBody>
          <a:bodyPr anchor="ctr">
            <a:normAutofit/>
          </a:bodyPr>
          <a:lstStyle/>
          <a:p>
            <a:r>
              <a:rPr lang="cs-CZ" sz="4000">
                <a:solidFill>
                  <a:srgbClr val="FFFFFF"/>
                </a:solidFill>
              </a:rPr>
              <a:t>Relation between mean and median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AE5B751B-4066-1D4A-99F3-DDF0746B327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47087481"/>
              </p:ext>
            </p:extLst>
          </p:nvPr>
        </p:nvGraphicFramePr>
        <p:xfrm>
          <a:off x="644056" y="2615979"/>
          <a:ext cx="10927829" cy="36894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11969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3346177D-ADC4-4968-B747-5CFCD390B5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1D1E0B5-FC63-ADB1-EF9B-638F87E535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96501" y="489508"/>
            <a:ext cx="5754896" cy="1667569"/>
          </a:xfrm>
        </p:spPr>
        <p:txBody>
          <a:bodyPr anchor="b">
            <a:normAutofit/>
          </a:bodyPr>
          <a:lstStyle/>
          <a:p>
            <a:r>
              <a:rPr lang="cs-CZ" sz="4000" dirty="0"/>
              <a:t>Standard </a:t>
            </a:r>
            <a:r>
              <a:rPr lang="cs-CZ" sz="4000"/>
              <a:t>deviation</a:t>
            </a:r>
            <a:endParaRPr lang="cs-CZ" sz="4000" dirty="0"/>
          </a:p>
        </p:txBody>
      </p:sp>
      <p:pic>
        <p:nvPicPr>
          <p:cNvPr id="4" name="Picture 2" descr="standard deviation formula for population and sample">
            <a:extLst>
              <a:ext uri="{FF2B5EF4-FFF2-40B4-BE49-F238E27FC236}">
                <a16:creationId xmlns:a16="http://schemas.microsoft.com/office/drawing/2014/main" id="{F7173115-93E3-307C-072E-E940F2EDAD0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52" t="35773" r="52046" b="13093"/>
          <a:stretch/>
        </p:blipFill>
        <p:spPr bwMode="auto">
          <a:xfrm>
            <a:off x="1068130" y="1895247"/>
            <a:ext cx="3876165" cy="26358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450F23-4B9E-9B92-CB84-D6E93325A0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96502" y="2405894"/>
            <a:ext cx="5754896" cy="3197464"/>
          </a:xfrm>
        </p:spPr>
        <p:txBody>
          <a:bodyPr anchor="t">
            <a:normAutofit/>
          </a:bodyPr>
          <a:lstStyle/>
          <a:p>
            <a:r>
              <a:rPr lang="cs-CZ" sz="2000"/>
              <a:t>How</a:t>
            </a:r>
            <a:r>
              <a:rPr lang="cs-CZ" sz="2000" dirty="0"/>
              <a:t> far are data </a:t>
            </a:r>
            <a:r>
              <a:rPr lang="cs-CZ" sz="2000"/>
              <a:t>from</a:t>
            </a:r>
            <a:r>
              <a:rPr lang="cs-CZ" sz="2000" dirty="0"/>
              <a:t> </a:t>
            </a:r>
            <a:r>
              <a:rPr lang="cs-CZ" sz="2000"/>
              <a:t>average</a:t>
            </a:r>
            <a:endParaRPr lang="cs-CZ" sz="2000" dirty="0"/>
          </a:p>
          <a:p>
            <a:r>
              <a:rPr lang="cs-CZ" sz="2000"/>
              <a:t>Average</a:t>
            </a:r>
            <a:r>
              <a:rPr lang="cs-CZ" sz="2000" dirty="0"/>
              <a:t> speed 50 </a:t>
            </a:r>
            <a:r>
              <a:rPr lang="cs-CZ" sz="2000"/>
              <a:t>KMpH</a:t>
            </a:r>
            <a:r>
              <a:rPr lang="cs-CZ" sz="2000" dirty="0"/>
              <a:t> (30 </a:t>
            </a:r>
            <a:r>
              <a:rPr lang="cs-CZ" sz="2000"/>
              <a:t>miles</a:t>
            </a:r>
            <a:r>
              <a:rPr lang="cs-CZ" sz="2000" dirty="0"/>
              <a:t>)</a:t>
            </a:r>
          </a:p>
          <a:p>
            <a:pPr lvl="1"/>
            <a:r>
              <a:rPr lang="cs-CZ" sz="2000"/>
              <a:t>Because</a:t>
            </a:r>
            <a:r>
              <a:rPr lang="cs-CZ" sz="2000" dirty="0"/>
              <a:t> </a:t>
            </a:r>
            <a:r>
              <a:rPr lang="cs-CZ" sz="2000"/>
              <a:t>the</a:t>
            </a:r>
            <a:r>
              <a:rPr lang="cs-CZ" sz="2000" dirty="0"/>
              <a:t> car </a:t>
            </a:r>
            <a:r>
              <a:rPr lang="cs-CZ" sz="2000"/>
              <a:t>went</a:t>
            </a:r>
            <a:r>
              <a:rPr lang="cs-CZ" sz="2000" dirty="0"/>
              <a:t> </a:t>
            </a:r>
            <a:r>
              <a:rPr lang="cs-CZ" sz="2000"/>
              <a:t>whole</a:t>
            </a:r>
            <a:r>
              <a:rPr lang="cs-CZ" sz="2000" dirty="0"/>
              <a:t> </a:t>
            </a:r>
            <a:r>
              <a:rPr lang="cs-CZ" sz="2000"/>
              <a:t>time</a:t>
            </a:r>
            <a:r>
              <a:rPr lang="cs-CZ" sz="2000" dirty="0"/>
              <a:t> </a:t>
            </a:r>
            <a:r>
              <a:rPr lang="cs-CZ" sz="2000"/>
              <a:t>exactly</a:t>
            </a:r>
            <a:r>
              <a:rPr lang="cs-CZ" sz="2000" dirty="0"/>
              <a:t> 50 (</a:t>
            </a:r>
            <a:r>
              <a:rPr lang="cs-CZ" sz="2000"/>
              <a:t>sd</a:t>
            </a:r>
            <a:r>
              <a:rPr lang="cs-CZ" sz="2000" dirty="0"/>
              <a:t>=0)</a:t>
            </a:r>
          </a:p>
          <a:p>
            <a:pPr lvl="1"/>
            <a:r>
              <a:rPr lang="cs-CZ" sz="2000"/>
              <a:t>Because</a:t>
            </a:r>
            <a:r>
              <a:rPr lang="cs-CZ" sz="2000" dirty="0"/>
              <a:t> car </a:t>
            </a:r>
            <a:r>
              <a:rPr lang="cs-CZ" sz="2000"/>
              <a:t>went</a:t>
            </a:r>
            <a:r>
              <a:rPr lang="cs-CZ" sz="2000" dirty="0"/>
              <a:t> </a:t>
            </a:r>
            <a:r>
              <a:rPr lang="cs-CZ" sz="2000"/>
              <a:t>half</a:t>
            </a:r>
            <a:r>
              <a:rPr lang="cs-CZ" sz="2000" dirty="0"/>
              <a:t> </a:t>
            </a:r>
            <a:r>
              <a:rPr lang="cs-CZ" sz="2000"/>
              <a:t>of</a:t>
            </a:r>
            <a:r>
              <a:rPr lang="cs-CZ" sz="2000" dirty="0"/>
              <a:t> </a:t>
            </a:r>
            <a:r>
              <a:rPr lang="cs-CZ" sz="2000"/>
              <a:t>journey</a:t>
            </a:r>
            <a:r>
              <a:rPr lang="cs-CZ" sz="2000" dirty="0"/>
              <a:t> 30 and </a:t>
            </a:r>
            <a:r>
              <a:rPr lang="cs-CZ" sz="2000"/>
              <a:t>other</a:t>
            </a:r>
            <a:r>
              <a:rPr lang="cs-CZ" sz="2000" dirty="0"/>
              <a:t> </a:t>
            </a:r>
            <a:r>
              <a:rPr lang="cs-CZ" sz="2000"/>
              <a:t>half</a:t>
            </a:r>
            <a:r>
              <a:rPr lang="cs-CZ" sz="2000" dirty="0"/>
              <a:t> 70 (</a:t>
            </a:r>
            <a:r>
              <a:rPr lang="cs-CZ" sz="2000"/>
              <a:t>sd</a:t>
            </a:r>
            <a:r>
              <a:rPr lang="cs-CZ" sz="2000" dirty="0"/>
              <a:t>=20)</a:t>
            </a:r>
          </a:p>
          <a:p>
            <a:pPr lvl="1"/>
            <a:r>
              <a:rPr lang="cs-CZ" sz="2000"/>
              <a:t>Because</a:t>
            </a:r>
            <a:r>
              <a:rPr lang="cs-CZ" sz="2000" dirty="0"/>
              <a:t> car </a:t>
            </a:r>
            <a:r>
              <a:rPr lang="cs-CZ" sz="2000"/>
              <a:t>spent</a:t>
            </a:r>
            <a:r>
              <a:rPr lang="cs-CZ" sz="2000" dirty="0"/>
              <a:t> </a:t>
            </a:r>
            <a:r>
              <a:rPr lang="cs-CZ" sz="2000"/>
              <a:t>one</a:t>
            </a:r>
            <a:r>
              <a:rPr lang="cs-CZ" sz="2000" dirty="0"/>
              <a:t> </a:t>
            </a:r>
            <a:r>
              <a:rPr lang="cs-CZ" sz="2000"/>
              <a:t>hour</a:t>
            </a:r>
            <a:r>
              <a:rPr lang="cs-CZ" sz="2000" dirty="0"/>
              <a:t> in </a:t>
            </a:r>
            <a:r>
              <a:rPr lang="cs-CZ" sz="2000"/>
              <a:t>traffic</a:t>
            </a:r>
            <a:r>
              <a:rPr lang="cs-CZ" sz="2000" dirty="0"/>
              <a:t> jam and </a:t>
            </a:r>
            <a:r>
              <a:rPr lang="cs-CZ" sz="2000"/>
              <a:t>half</a:t>
            </a:r>
            <a:r>
              <a:rPr lang="cs-CZ" sz="2000" dirty="0"/>
              <a:t> </a:t>
            </a:r>
            <a:r>
              <a:rPr lang="cs-CZ" sz="2000"/>
              <a:t>hour</a:t>
            </a:r>
            <a:r>
              <a:rPr lang="cs-CZ" sz="2000" dirty="0"/>
              <a:t> </a:t>
            </a:r>
            <a:r>
              <a:rPr lang="cs-CZ" sz="2000"/>
              <a:t>went</a:t>
            </a:r>
            <a:r>
              <a:rPr lang="cs-CZ" sz="2000" dirty="0"/>
              <a:t> 150 (</a:t>
            </a:r>
            <a:r>
              <a:rPr lang="cs-CZ" sz="2000"/>
              <a:t>sd</a:t>
            </a:r>
            <a:r>
              <a:rPr lang="cs-CZ" sz="2000" dirty="0"/>
              <a:t>=70)</a:t>
            </a:r>
          </a:p>
          <a:p>
            <a:r>
              <a:rPr lang="cs-CZ" sz="2000"/>
              <a:t>higher</a:t>
            </a:r>
            <a:r>
              <a:rPr lang="cs-CZ" sz="2000" dirty="0"/>
              <a:t> </a:t>
            </a:r>
            <a:r>
              <a:rPr lang="cs-CZ" sz="2000"/>
              <a:t>deviation</a:t>
            </a:r>
            <a:r>
              <a:rPr lang="cs-CZ" sz="2000" dirty="0"/>
              <a:t> </a:t>
            </a:r>
            <a:r>
              <a:rPr lang="cs-CZ" sz="2000"/>
              <a:t>means</a:t>
            </a:r>
            <a:r>
              <a:rPr lang="cs-CZ" sz="2000" dirty="0"/>
              <a:t> </a:t>
            </a:r>
            <a:r>
              <a:rPr lang="cs-CZ" sz="2000"/>
              <a:t>higher</a:t>
            </a:r>
            <a:r>
              <a:rPr lang="cs-CZ" sz="2000" dirty="0"/>
              <a:t> variance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0844A943-BF79-4FEA-ABB1-3BD54D2366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0" y="6400799"/>
            <a:ext cx="12192000" cy="456773"/>
          </a:xfrm>
          <a:prstGeom prst="rect">
            <a:avLst/>
          </a:prstGeom>
          <a:gradFill>
            <a:gsLst>
              <a:gs pos="0">
                <a:schemeClr val="accent1"/>
              </a:gs>
              <a:gs pos="90000">
                <a:srgbClr val="000000"/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6437CC72-F4A8-4DC3-AFAB-D22C482C81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038600" y="6400799"/>
            <a:ext cx="8153398" cy="456772"/>
          </a:xfrm>
          <a:prstGeom prst="rect">
            <a:avLst/>
          </a:prstGeom>
          <a:gradFill>
            <a:gsLst>
              <a:gs pos="0">
                <a:srgbClr val="000000">
                  <a:alpha val="50000"/>
                </a:srgbClr>
              </a:gs>
              <a:gs pos="100000">
                <a:schemeClr val="accent1">
                  <a:lumMod val="7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25620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B9D1A5-FEE7-5305-B338-3B10EDAF75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Other descriptive stats</a:t>
            </a:r>
            <a:endParaRPr lang="cs-CZ" dirty="0"/>
          </a:p>
        </p:txBody>
      </p:sp>
      <p:graphicFrame>
        <p:nvGraphicFramePr>
          <p:cNvPr id="36" name="Content Placeholder 2">
            <a:extLst>
              <a:ext uri="{FF2B5EF4-FFF2-40B4-BE49-F238E27FC236}">
                <a16:creationId xmlns:a16="http://schemas.microsoft.com/office/drawing/2014/main" id="{E99104D0-0363-9CF8-1DA1-9D02D838844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94509824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995318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17D535B-6732-B268-EA16-33CF4D4F11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Histogram</a:t>
            </a:r>
          </a:p>
        </p:txBody>
      </p:sp>
      <mc:AlternateContent xmlns:mc="http://schemas.openxmlformats.org/markup-compatibility/2006" xmlns:cx1="http://schemas.microsoft.com/office/drawing/2015/9/8/chartex">
        <mc:Choice Requires="cx1">
          <p:graphicFrame>
            <p:nvGraphicFramePr>
              <p:cNvPr id="4" name="Chart 5">
                <a:extLst>
                  <a:ext uri="{FF2B5EF4-FFF2-40B4-BE49-F238E27FC236}">
                    <a16:creationId xmlns:a16="http://schemas.microsoft.com/office/drawing/2014/main" id="{9357D137-865B-AD89-8DBA-E73C7F9734D2}"/>
                  </a:ext>
                </a:extLst>
              </p:cNvPr>
              <p:cNvGraphicFramePr>
                <a:graphicFrameLocks noGrp="1"/>
              </p:cNvGraphicFramePr>
              <p:nvPr>
                <p:ph idx="1"/>
              </p:nvPr>
            </p:nvGraphicFramePr>
            <p:xfrm>
              <a:off x="838200" y="1825625"/>
              <a:ext cx="10515600" cy="4351338"/>
            </p:xfrm>
            <a:graphic>
              <a:graphicData uri="http://schemas.microsoft.com/office/drawing/2014/chartex">
                <cx:chart xmlns:cx="http://schemas.microsoft.com/office/drawing/2014/chartex" xmlns:r="http://schemas.openxmlformats.org/officeDocument/2006/relationships" r:id="rId2"/>
              </a:graphicData>
            </a:graphic>
          </p:graphicFrame>
        </mc:Choice>
        <mc:Fallback xmlns="">
          <p:pic>
            <p:nvPicPr>
              <p:cNvPr id="4" name="Chart 5">
                <a:extLst>
                  <a:ext uri="{FF2B5EF4-FFF2-40B4-BE49-F238E27FC236}">
                    <a16:creationId xmlns:a16="http://schemas.microsoft.com/office/drawing/2014/main" id="{9357D137-865B-AD89-8DBA-E73C7F9734D2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838200" y="1825625"/>
                <a:ext cx="10515600" cy="4351338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9445337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B432BBA4-E188-BE26-6F72-0C67A18337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2475" y="3024707"/>
            <a:ext cx="9855957" cy="3491981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71025289-4B15-D485-5BBE-EE55C1F5C7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How</a:t>
            </a:r>
            <a:r>
              <a:rPr lang="cs-CZ" dirty="0"/>
              <a:t> to make histogram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60D425-E060-A683-6EFA-4F2EDEAE42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2475" y="1577975"/>
            <a:ext cx="10515600" cy="4351338"/>
          </a:xfrm>
        </p:spPr>
        <p:txBody>
          <a:bodyPr/>
          <a:lstStyle/>
          <a:p>
            <a:r>
              <a:rPr lang="cs-CZ" dirty="0"/>
              <a:t>No </a:t>
            </a:r>
            <a:r>
              <a:rPr lang="cs-CZ" dirty="0" err="1"/>
              <a:t>need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any </a:t>
            </a:r>
            <a:r>
              <a:rPr lang="cs-CZ" dirty="0" err="1"/>
              <a:t>computation</a:t>
            </a:r>
            <a:r>
              <a:rPr lang="cs-CZ" dirty="0"/>
              <a:t>!</a:t>
            </a:r>
          </a:p>
          <a:p>
            <a:r>
              <a:rPr lang="cs-CZ" dirty="0" err="1"/>
              <a:t>Select</a:t>
            </a:r>
            <a:r>
              <a:rPr lang="cs-CZ" dirty="0"/>
              <a:t> </a:t>
            </a:r>
            <a:r>
              <a:rPr lang="cs-CZ" dirty="0" err="1"/>
              <a:t>column</a:t>
            </a:r>
            <a:r>
              <a:rPr lang="cs-CZ" dirty="0"/>
              <a:t> and </a:t>
            </a:r>
            <a:r>
              <a:rPr lang="cs-CZ" dirty="0" err="1"/>
              <a:t>click</a:t>
            </a:r>
            <a:r>
              <a:rPr lang="cs-CZ" dirty="0"/>
              <a:t> on histogram</a:t>
            </a:r>
          </a:p>
        </p:txBody>
      </p:sp>
      <p:sp>
        <p:nvSpPr>
          <p:cNvPr id="6" name="Ovál 6">
            <a:extLst>
              <a:ext uri="{FF2B5EF4-FFF2-40B4-BE49-F238E27FC236}">
                <a16:creationId xmlns:a16="http://schemas.microsoft.com/office/drawing/2014/main" id="{CF25310F-35B3-A9FE-3B92-53B9CEE078F1}"/>
              </a:ext>
            </a:extLst>
          </p:cNvPr>
          <p:cNvSpPr/>
          <p:nvPr/>
        </p:nvSpPr>
        <p:spPr>
          <a:xfrm>
            <a:off x="1808195" y="3024707"/>
            <a:ext cx="715929" cy="404293"/>
          </a:xfrm>
          <a:custGeom>
            <a:avLst/>
            <a:gdLst>
              <a:gd name="connsiteX0" fmla="*/ 0 w 715929"/>
              <a:gd name="connsiteY0" fmla="*/ 202147 h 404293"/>
              <a:gd name="connsiteX1" fmla="*/ 357965 w 715929"/>
              <a:gd name="connsiteY1" fmla="*/ 0 h 404293"/>
              <a:gd name="connsiteX2" fmla="*/ 715930 w 715929"/>
              <a:gd name="connsiteY2" fmla="*/ 202147 h 404293"/>
              <a:gd name="connsiteX3" fmla="*/ 357965 w 715929"/>
              <a:gd name="connsiteY3" fmla="*/ 404294 h 404293"/>
              <a:gd name="connsiteX4" fmla="*/ 0 w 715929"/>
              <a:gd name="connsiteY4" fmla="*/ 202147 h 4042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15929" h="404293" extrusionOk="0">
                <a:moveTo>
                  <a:pt x="0" y="202147"/>
                </a:moveTo>
                <a:cubicBezTo>
                  <a:pt x="-13987" y="78115"/>
                  <a:pt x="146662" y="-13524"/>
                  <a:pt x="357965" y="0"/>
                </a:cubicBezTo>
                <a:cubicBezTo>
                  <a:pt x="553033" y="9501"/>
                  <a:pt x="737478" y="80448"/>
                  <a:pt x="715930" y="202147"/>
                </a:cubicBezTo>
                <a:cubicBezTo>
                  <a:pt x="750876" y="321933"/>
                  <a:pt x="593503" y="405057"/>
                  <a:pt x="357965" y="404294"/>
                </a:cubicBezTo>
                <a:cubicBezTo>
                  <a:pt x="141936" y="408862"/>
                  <a:pt x="-4543" y="317809"/>
                  <a:pt x="0" y="202147"/>
                </a:cubicBezTo>
                <a:close/>
              </a:path>
            </a:pathLst>
          </a:custGeom>
          <a:noFill/>
          <a:ln w="57150">
            <a:solidFill>
              <a:srgbClr val="FF0000"/>
            </a:solidFill>
            <a:extLst>
              <a:ext uri="{C807C97D-BFC1-408E-A445-0C87EB9F89A2}">
                <ask:lineSketchStyleProps xmlns:ask="http://schemas.microsoft.com/office/drawing/2018/sketchyshapes" sd="3224011299">
                  <a:prstGeom prst="ellipse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vál 6">
            <a:extLst>
              <a:ext uri="{FF2B5EF4-FFF2-40B4-BE49-F238E27FC236}">
                <a16:creationId xmlns:a16="http://schemas.microsoft.com/office/drawing/2014/main" id="{8749BF0E-698C-2B7C-688D-CEBC14305037}"/>
              </a:ext>
            </a:extLst>
          </p:cNvPr>
          <p:cNvSpPr/>
          <p:nvPr/>
        </p:nvSpPr>
        <p:spPr>
          <a:xfrm>
            <a:off x="7496175" y="3645160"/>
            <a:ext cx="762973" cy="402965"/>
          </a:xfrm>
          <a:custGeom>
            <a:avLst/>
            <a:gdLst>
              <a:gd name="connsiteX0" fmla="*/ 0 w 762973"/>
              <a:gd name="connsiteY0" fmla="*/ 201483 h 402965"/>
              <a:gd name="connsiteX1" fmla="*/ 381487 w 762973"/>
              <a:gd name="connsiteY1" fmla="*/ 0 h 402965"/>
              <a:gd name="connsiteX2" fmla="*/ 762974 w 762973"/>
              <a:gd name="connsiteY2" fmla="*/ 201483 h 402965"/>
              <a:gd name="connsiteX3" fmla="*/ 381487 w 762973"/>
              <a:gd name="connsiteY3" fmla="*/ 402966 h 402965"/>
              <a:gd name="connsiteX4" fmla="*/ 0 w 762973"/>
              <a:gd name="connsiteY4" fmla="*/ 201483 h 4029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2973" h="402965" extrusionOk="0">
                <a:moveTo>
                  <a:pt x="0" y="201483"/>
                </a:moveTo>
                <a:cubicBezTo>
                  <a:pt x="-26481" y="66751"/>
                  <a:pt x="147829" y="-22834"/>
                  <a:pt x="381487" y="0"/>
                </a:cubicBezTo>
                <a:cubicBezTo>
                  <a:pt x="591092" y="3916"/>
                  <a:pt x="778661" y="82887"/>
                  <a:pt x="762974" y="201483"/>
                </a:cubicBezTo>
                <a:cubicBezTo>
                  <a:pt x="806883" y="322990"/>
                  <a:pt x="605644" y="403237"/>
                  <a:pt x="381487" y="402966"/>
                </a:cubicBezTo>
                <a:cubicBezTo>
                  <a:pt x="145606" y="409244"/>
                  <a:pt x="-2180" y="314688"/>
                  <a:pt x="0" y="201483"/>
                </a:cubicBezTo>
                <a:close/>
              </a:path>
            </a:pathLst>
          </a:custGeom>
          <a:noFill/>
          <a:ln w="57150">
            <a:solidFill>
              <a:srgbClr val="FF0000"/>
            </a:solidFill>
            <a:extLst>
              <a:ext uri="{C807C97D-BFC1-408E-A445-0C87EB9F89A2}">
                <ask:lineSketchStyleProps xmlns:ask="http://schemas.microsoft.com/office/drawing/2018/sketchyshapes" sd="3224011299">
                  <a:prstGeom prst="ellipse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Ovál 6">
            <a:extLst>
              <a:ext uri="{FF2B5EF4-FFF2-40B4-BE49-F238E27FC236}">
                <a16:creationId xmlns:a16="http://schemas.microsoft.com/office/drawing/2014/main" id="{944949C8-FE5D-B897-5DCF-D915D06AD5DD}"/>
              </a:ext>
            </a:extLst>
          </p:cNvPr>
          <p:cNvSpPr/>
          <p:nvPr/>
        </p:nvSpPr>
        <p:spPr>
          <a:xfrm>
            <a:off x="7723221" y="4265613"/>
            <a:ext cx="640702" cy="630237"/>
          </a:xfrm>
          <a:custGeom>
            <a:avLst/>
            <a:gdLst>
              <a:gd name="connsiteX0" fmla="*/ 0 w 640702"/>
              <a:gd name="connsiteY0" fmla="*/ 315119 h 630237"/>
              <a:gd name="connsiteX1" fmla="*/ 320351 w 640702"/>
              <a:gd name="connsiteY1" fmla="*/ 0 h 630237"/>
              <a:gd name="connsiteX2" fmla="*/ 640702 w 640702"/>
              <a:gd name="connsiteY2" fmla="*/ 315119 h 630237"/>
              <a:gd name="connsiteX3" fmla="*/ 320351 w 640702"/>
              <a:gd name="connsiteY3" fmla="*/ 630238 h 630237"/>
              <a:gd name="connsiteX4" fmla="*/ 0 w 640702"/>
              <a:gd name="connsiteY4" fmla="*/ 315119 h 6302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40702" h="630237" extrusionOk="0">
                <a:moveTo>
                  <a:pt x="0" y="315119"/>
                </a:moveTo>
                <a:cubicBezTo>
                  <a:pt x="-26570" y="117549"/>
                  <a:pt x="138220" y="-5175"/>
                  <a:pt x="320351" y="0"/>
                </a:cubicBezTo>
                <a:cubicBezTo>
                  <a:pt x="496109" y="4217"/>
                  <a:pt x="653196" y="135253"/>
                  <a:pt x="640702" y="315119"/>
                </a:cubicBezTo>
                <a:cubicBezTo>
                  <a:pt x="659880" y="493623"/>
                  <a:pt x="512898" y="630553"/>
                  <a:pt x="320351" y="630238"/>
                </a:cubicBezTo>
                <a:cubicBezTo>
                  <a:pt x="122747" y="635391"/>
                  <a:pt x="-8225" y="496430"/>
                  <a:pt x="0" y="315119"/>
                </a:cubicBezTo>
                <a:close/>
              </a:path>
            </a:pathLst>
          </a:custGeom>
          <a:noFill/>
          <a:ln w="57150">
            <a:solidFill>
              <a:srgbClr val="FF0000"/>
            </a:solidFill>
            <a:extLst>
              <a:ext uri="{C807C97D-BFC1-408E-A445-0C87EB9F89A2}">
                <ask:lineSketchStyleProps xmlns:ask="http://schemas.microsoft.com/office/drawing/2018/sketchyshapes" sd="3224011299">
                  <a:prstGeom prst="ellipse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656747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751</TotalTime>
  <Words>396</Words>
  <Application>Microsoft Office PowerPoint</Application>
  <PresentationFormat>Widescreen</PresentationFormat>
  <Paragraphs>79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Calibri</vt:lpstr>
      <vt:lpstr>Calibri Light</vt:lpstr>
      <vt:lpstr>Office Theme</vt:lpstr>
      <vt:lpstr>Univariate visualization - interval and ratio variables</vt:lpstr>
      <vt:lpstr>A bit of statistics</vt:lpstr>
      <vt:lpstr>Average</vt:lpstr>
      <vt:lpstr>Median</vt:lpstr>
      <vt:lpstr>Relation between mean and median</vt:lpstr>
      <vt:lpstr>Standard deviation</vt:lpstr>
      <vt:lpstr>Other descriptive stats</vt:lpstr>
      <vt:lpstr>Histogram</vt:lpstr>
      <vt:lpstr>How to make histogram</vt:lpstr>
      <vt:lpstr>PowerPoint Presentation</vt:lpstr>
      <vt:lpstr>PowerPoint Presentation</vt:lpstr>
      <vt:lpstr>Highlighting mean</vt:lpstr>
      <vt:lpstr>Box plot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Univariate visualization - interval and ratio variables</dc:title>
  <dc:creator>Petr Voda</dc:creator>
  <cp:lastModifiedBy>Petr Voda</cp:lastModifiedBy>
  <cp:revision>1</cp:revision>
  <dcterms:created xsi:type="dcterms:W3CDTF">2023-10-17T20:13:03Z</dcterms:created>
  <dcterms:modified xsi:type="dcterms:W3CDTF">2023-10-18T08:44:09Z</dcterms:modified>
</cp:coreProperties>
</file>