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7"/>
  </p:notesMasterIdLst>
  <p:handoutMasterIdLst>
    <p:handoutMasterId r:id="rId28"/>
  </p:handoutMasterIdLst>
  <p:sldIdLst>
    <p:sldId id="322" r:id="rId4"/>
    <p:sldId id="283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4" r:id="rId16"/>
    <p:sldId id="333" r:id="rId17"/>
    <p:sldId id="335" r:id="rId18"/>
    <p:sldId id="336" r:id="rId19"/>
    <p:sldId id="341" r:id="rId20"/>
    <p:sldId id="337" r:id="rId21"/>
    <p:sldId id="338" r:id="rId22"/>
    <p:sldId id="343" r:id="rId23"/>
    <p:sldId id="339" r:id="rId24"/>
    <p:sldId id="340" r:id="rId25"/>
    <p:sldId id="344" r:id="rId26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302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326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8995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793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667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0178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21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6629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7886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58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2968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3591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4979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33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9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351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977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27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745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259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54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3" y="2565400"/>
            <a:ext cx="5600107" cy="3248546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Tocqueville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Burke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64637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Tyranie většiny a veřejného mínění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362200"/>
            <a:ext cx="792485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tisk a veřejné mínění: působí na názory lidí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chybí nezávislost ducha a svobodná diskuse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suverénem veřejné mínění: intelektuálové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materiální blahobyt a netrpělivost</a:t>
            </a:r>
          </a:p>
        </p:txBody>
      </p:sp>
    </p:spTree>
    <p:extLst>
      <p:ext uri="{BB962C8B-B14F-4D97-AF65-F5344CB8AC3E}">
        <p14:creationId xmlns:p14="http://schemas.microsoft.com/office/powerpoint/2010/main" val="3726923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Alexis de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Tocqueville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034541"/>
            <a:ext cx="79705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Aristokratický liberalismus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Tocquevilla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v. aristokracie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a ústavní formy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Tyranie většiny a tyranie veřejného mínění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Demokratický despotismus</a:t>
            </a:r>
          </a:p>
        </p:txBody>
      </p:sp>
    </p:spTree>
    <p:extLst>
      <p:ext uri="{BB962C8B-B14F-4D97-AF65-F5344CB8AC3E}">
        <p14:creationId xmlns:p14="http://schemas.microsoft.com/office/powerpoint/2010/main" val="4281562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64637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Demokratický despotismus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308860"/>
            <a:ext cx="796295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umírněnou formou despotismus na rozdíl (…)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individualismus: pocit slabosti a vášeň pro 	rovnost X občanské sdružování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zájem v. ctnost (moralismus, vyvyšování): i 	demokracie má ale svou aristokracii</a:t>
            </a:r>
          </a:p>
        </p:txBody>
      </p:sp>
    </p:spTree>
    <p:extLst>
      <p:ext uri="{BB962C8B-B14F-4D97-AF65-F5344CB8AC3E}">
        <p14:creationId xmlns:p14="http://schemas.microsoft.com/office/powerpoint/2010/main" val="1020998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64637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Demokratický despotismus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04967" y="1856096"/>
            <a:ext cx="81970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rovnost přemůže svobodu: pyšní a nezávislí, ale 	i slabí a izolovaní – konec sdružování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centralizovaný stát: jen stát se stará (…)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apatie a závislost: protektorská moc. Stádo 	sledující malé radosti a potěšení (…)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co je lékem?</a:t>
            </a:r>
          </a:p>
        </p:txBody>
      </p:sp>
    </p:spTree>
    <p:extLst>
      <p:ext uri="{BB962C8B-B14F-4D97-AF65-F5344CB8AC3E}">
        <p14:creationId xmlns:p14="http://schemas.microsoft.com/office/powerpoint/2010/main" val="4091645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Edmund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Burke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560320"/>
            <a:ext cx="79248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Konzervatismus Edmunda Burka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Pojetí občanské společnosti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Francouzská v. americká revoluce</a:t>
            </a:r>
          </a:p>
        </p:txBody>
      </p:sp>
    </p:spTree>
    <p:extLst>
      <p:ext uri="{BB962C8B-B14F-4D97-AF65-F5344CB8AC3E}">
        <p14:creationId xmlns:p14="http://schemas.microsoft.com/office/powerpoint/2010/main" val="2269368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Edmund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Burke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560320"/>
            <a:ext cx="79248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Konzervatismus Edmunda Burka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Pojetí občanské společnosti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Francouzská v. americká revoluce</a:t>
            </a:r>
          </a:p>
        </p:txBody>
      </p:sp>
    </p:spTree>
    <p:extLst>
      <p:ext uri="{BB962C8B-B14F-4D97-AF65-F5344CB8AC3E}">
        <p14:creationId xmlns:p14="http://schemas.microsoft.com/office/powerpoint/2010/main" val="882408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540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Konzervatismus Edmunda Burka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7" y="2197290"/>
            <a:ext cx="80373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Úvahy o revoluci ve Francii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Slavná v. francouzská revoluce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občanské svobody Angličanů v. abstraktní 	lidská práva Francouzů </a:t>
            </a:r>
          </a:p>
        </p:txBody>
      </p:sp>
    </p:spTree>
    <p:extLst>
      <p:ext uri="{BB962C8B-B14F-4D97-AF65-F5344CB8AC3E}">
        <p14:creationId xmlns:p14="http://schemas.microsoft.com/office/powerpoint/2010/main" val="3236257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540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Konzervatismus Edmunda Burka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1194" y="2320119"/>
            <a:ext cx="85056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evoluční v. revoluční vývoj: postupný vývoj v 	přírodě v. fikce rovnosti</a:t>
            </a:r>
          </a:p>
          <a:p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praktický smysl státníků v. extremistické myšlení 	teoretiků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obyčej a předsudek v. nespoutaný rozum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0633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Edmund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Burke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560320"/>
            <a:ext cx="79248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Konzervatismus Edmunda Burka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Pojetí občanské společnosti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Francouzská v. americká revoluce</a:t>
            </a:r>
          </a:p>
        </p:txBody>
      </p:sp>
    </p:spTree>
    <p:extLst>
      <p:ext uri="{BB962C8B-B14F-4D97-AF65-F5344CB8AC3E}">
        <p14:creationId xmlns:p14="http://schemas.microsoft.com/office/powerpoint/2010/main" val="3218779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Pojetí občanské společnosti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1003" y="2366749"/>
            <a:ext cx="79019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Burke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a náboženství: odkaz na dědictví předků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církev a přirozené uspořádání společnosti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co je stát? Partnerstvím živých, zemřelých a 	dosud nenarozených…</a:t>
            </a:r>
          </a:p>
        </p:txBody>
      </p:sp>
    </p:spTree>
    <p:extLst>
      <p:ext uri="{BB962C8B-B14F-4D97-AF65-F5344CB8AC3E}">
        <p14:creationId xmlns:p14="http://schemas.microsoft.com/office/powerpoint/2010/main" val="163435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Alexis de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Tocqueville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034541"/>
            <a:ext cx="79705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Aristokratický liberalismus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Tocquevilla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v. aristokracie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a ústavní formy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Tyranie většiny a tyranie veřejného mínění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Demokratický despotismus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Pojetí občanské společnosti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5" y="2142699"/>
            <a:ext cx="7969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př. reformy veřejné správy ve Francii: 	departmenty – komuny - kantony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metafyzické uvažování zákonodárců: 	vykořenění a homogenizace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starověcí a francouzští zákonodárci: kde má 	kořeny loajalita a hrdost?</a:t>
            </a:r>
          </a:p>
        </p:txBody>
      </p:sp>
    </p:spTree>
    <p:extLst>
      <p:ext uri="{BB962C8B-B14F-4D97-AF65-F5344CB8AC3E}">
        <p14:creationId xmlns:p14="http://schemas.microsoft.com/office/powerpoint/2010/main" val="665780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Edmund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Burke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560320"/>
            <a:ext cx="792485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Konzervatismus Edmunda Burka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Pojetí občanské společnosti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Francouzská v. americká revoluce</a:t>
            </a:r>
          </a:p>
        </p:txBody>
      </p:sp>
    </p:spTree>
    <p:extLst>
      <p:ext uri="{BB962C8B-B14F-4D97-AF65-F5344CB8AC3E}">
        <p14:creationId xmlns:p14="http://schemas.microsoft.com/office/powerpoint/2010/main" val="2056281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064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Francouzská v. americká revoluce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04967" y="2265528"/>
            <a:ext cx="810563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osvícenští filosofové a finanční kapitál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Burke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a Marx: střet stability a mobility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obhajoba americké revoluce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nutnost kontinuální a postupné obnovy tradice</a:t>
            </a:r>
          </a:p>
        </p:txBody>
      </p:sp>
    </p:spTree>
    <p:extLst>
      <p:ext uri="{BB962C8B-B14F-4D97-AF65-F5344CB8AC3E}">
        <p14:creationId xmlns:p14="http://schemas.microsoft.com/office/powerpoint/2010/main" val="262428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67783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 to je vše!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1844040"/>
            <a:ext cx="79934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u="sng" dirty="0">
                <a:latin typeface="Sylfaen"/>
                <a:ea typeface="Calibri"/>
                <a:cs typeface="Times New Roman"/>
              </a:rPr>
              <a:t>Zdroje: </a:t>
            </a:r>
          </a:p>
          <a:p>
            <a:pPr>
              <a:buFont typeface="Wingdings" pitchFamily="2" charset="2"/>
              <a:buChar char="§"/>
            </a:pPr>
            <a:endParaRPr lang="cs-CZ" sz="3000" i="1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Pavel Barša/ Ondřej Císař: Přednášky z 	politické filosofie (pro FSS)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George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Klosko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History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Theory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Harvey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Mansfield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Tocqueville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408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Alexis de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Tocqueville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034541"/>
            <a:ext cx="79705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Aristokratický liberalismus </a:t>
            </a:r>
            <a:r>
              <a:rPr lang="cs-CZ" sz="3000" dirty="0" err="1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Tocquevilla</a:t>
            </a:r>
            <a:endParaRPr lang="cs-CZ" sz="3000" dirty="0">
              <a:solidFill>
                <a:srgbClr val="FF0000"/>
              </a:solidFill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v. aristokracie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a ústavní formy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Tyranie většiny a tyranie veřejného mínění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Demokratický despotismus</a:t>
            </a:r>
          </a:p>
        </p:txBody>
      </p:sp>
    </p:spTree>
    <p:extLst>
      <p:ext uri="{BB962C8B-B14F-4D97-AF65-F5344CB8AC3E}">
        <p14:creationId xmlns:p14="http://schemas.microsoft.com/office/powerpoint/2010/main" val="4279292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64637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Aristokratický liberalismus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55093" y="2238234"/>
            <a:ext cx="777262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Tocqueville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novým druhem liberála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proto-sociolog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člověk přirozeně politickým živočichem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náboženství přítelem svobody</a:t>
            </a:r>
          </a:p>
        </p:txBody>
      </p:sp>
    </p:spTree>
    <p:extLst>
      <p:ext uri="{BB962C8B-B14F-4D97-AF65-F5344CB8AC3E}">
        <p14:creationId xmlns:p14="http://schemas.microsoft.com/office/powerpoint/2010/main" val="227266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Alexis de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Tocqueville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034541"/>
            <a:ext cx="79705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Aristokratický liberalismus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Tocquevilla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Demokracie v. aristokracie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a ústavní formy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Tyranie většiny a tyranie veřejného mínění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Demokratický despotismus</a:t>
            </a:r>
          </a:p>
        </p:txBody>
      </p:sp>
    </p:spTree>
    <p:extLst>
      <p:ext uri="{BB962C8B-B14F-4D97-AF65-F5344CB8AC3E}">
        <p14:creationId xmlns:p14="http://schemas.microsoft.com/office/powerpoint/2010/main" val="1223183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64637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Demokracie v. aristokracie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0377" y="1815153"/>
            <a:ext cx="8205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demokracie faktem prozřetelnosti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rovnost podmínek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jako sociální stav a forma vlády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místní sdružení školou svobody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role náboženství: limitem suverenity</a:t>
            </a:r>
          </a:p>
        </p:txBody>
      </p:sp>
    </p:spTree>
    <p:extLst>
      <p:ext uri="{BB962C8B-B14F-4D97-AF65-F5344CB8AC3E}">
        <p14:creationId xmlns:p14="http://schemas.microsoft.com/office/powerpoint/2010/main" val="3766313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Alexis de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Tocqueville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034541"/>
            <a:ext cx="79705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Aristokratický liberalismus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Tocquevilla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v. aristokracie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Demokracie a ústavní formy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Tyranie většiny a tyranie veřejného mínění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Demokratický despotismus</a:t>
            </a:r>
          </a:p>
        </p:txBody>
      </p:sp>
    </p:spTree>
    <p:extLst>
      <p:ext uri="{BB962C8B-B14F-4D97-AF65-F5344CB8AC3E}">
        <p14:creationId xmlns:p14="http://schemas.microsoft.com/office/powerpoint/2010/main" val="719284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64637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Demokracie a ústavní formy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4149" y="2019869"/>
            <a:ext cx="79735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bariérou mezi silným a slabým, vládnoucím a 	poddaným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překážkou vůli lidu:</a:t>
            </a: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omezují demokracii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reprezentace a dělba moci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politické strany</a:t>
            </a:r>
          </a:p>
        </p:txBody>
      </p:sp>
    </p:spTree>
    <p:extLst>
      <p:ext uri="{BB962C8B-B14F-4D97-AF65-F5344CB8AC3E}">
        <p14:creationId xmlns:p14="http://schemas.microsoft.com/office/powerpoint/2010/main" val="385002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Alexis de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Tocqueville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Dějiny politických idejí (POL 103)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5747" y="2034541"/>
            <a:ext cx="79705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Aristokratický liberalismus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Tocquevilla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v. aristokracie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Demokracie a ústavní formy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Tyranie většiny a tyranie veřejného mínění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Demokratický despotismus</a:t>
            </a:r>
          </a:p>
        </p:txBody>
      </p:sp>
    </p:spTree>
    <p:extLst>
      <p:ext uri="{BB962C8B-B14F-4D97-AF65-F5344CB8AC3E}">
        <p14:creationId xmlns:p14="http://schemas.microsoft.com/office/powerpoint/2010/main" val="19692264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2660</TotalTime>
  <Words>852</Words>
  <Application>Microsoft Office PowerPoint</Application>
  <PresentationFormat>Předvádění na obrazovce (4:3)</PresentationFormat>
  <Paragraphs>241</Paragraphs>
  <Slides>23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 Tocqueville a Burke   Jiří Baroš</vt:lpstr>
      <vt:lpstr>Alexis de Tocqueville</vt:lpstr>
      <vt:lpstr>Alexis de Tocqueville</vt:lpstr>
      <vt:lpstr>Aristokratický liberalismus</vt:lpstr>
      <vt:lpstr>Alexis de Tocqueville</vt:lpstr>
      <vt:lpstr>Demokracie v. aristokracie</vt:lpstr>
      <vt:lpstr>Alexis de Tocqueville</vt:lpstr>
      <vt:lpstr>Demokracie a ústavní formy</vt:lpstr>
      <vt:lpstr>Alexis de Tocqueville</vt:lpstr>
      <vt:lpstr>Tyranie většiny a veřejného mínění</vt:lpstr>
      <vt:lpstr>Alexis de Tocqueville</vt:lpstr>
      <vt:lpstr>Demokratický despotismus I</vt:lpstr>
      <vt:lpstr>Demokratický despotismus II</vt:lpstr>
      <vt:lpstr>Edmund Burke</vt:lpstr>
      <vt:lpstr>Edmund Burke</vt:lpstr>
      <vt:lpstr>Konzervatismus Edmunda Burka I</vt:lpstr>
      <vt:lpstr>Konzervatismus Edmunda Burka II</vt:lpstr>
      <vt:lpstr>Edmund Burke</vt:lpstr>
      <vt:lpstr>Pojetí občanské společnosti I</vt:lpstr>
      <vt:lpstr>Pojetí občanské společnosti II</vt:lpstr>
      <vt:lpstr>Edmund Burke</vt:lpstr>
      <vt:lpstr>Francouzská v. americká revoluce</vt:lpstr>
      <vt:lpstr>A to je vše!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163</cp:revision>
  <cp:lastPrinted>2014-10-15T14:35:53Z</cp:lastPrinted>
  <dcterms:created xsi:type="dcterms:W3CDTF">2013-12-10T20:26:31Z</dcterms:created>
  <dcterms:modified xsi:type="dcterms:W3CDTF">2021-01-07T09:56:16Z</dcterms:modified>
</cp:coreProperties>
</file>