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0" r:id="rId5"/>
    <p:sldId id="265" r:id="rId6"/>
    <p:sldId id="259" r:id="rId7"/>
    <p:sldId id="275" r:id="rId8"/>
    <p:sldId id="261" r:id="rId9"/>
    <p:sldId id="262" r:id="rId10"/>
    <p:sldId id="278" r:id="rId11"/>
    <p:sldId id="277" r:id="rId12"/>
    <p:sldId id="279" r:id="rId13"/>
    <p:sldId id="264" r:id="rId14"/>
    <p:sldId id="272" r:id="rId15"/>
    <p:sldId id="273" r:id="rId16"/>
    <p:sldId id="274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Fučík" userId="44b4b668-173f-43c3-b7c8-8ef9bbe2eb38" providerId="ADAL" clId="{E93F6468-8EC7-426D-9C2E-D6975AE5F365}"/>
    <pc:docChg chg="undo custSel addSld delSld modSld">
      <pc:chgData name="Petr Fučík" userId="44b4b668-173f-43c3-b7c8-8ef9bbe2eb38" providerId="ADAL" clId="{E93F6468-8EC7-426D-9C2E-D6975AE5F365}" dt="2022-11-07T17:31:50.651" v="208" actId="1076"/>
      <pc:docMkLst>
        <pc:docMk/>
      </pc:docMkLst>
      <pc:sldChg chg="addSp delSp modSp mod setBg addAnim delAnim setClrOvrMap">
        <pc:chgData name="Petr Fučík" userId="44b4b668-173f-43c3-b7c8-8ef9bbe2eb38" providerId="ADAL" clId="{E93F6468-8EC7-426D-9C2E-D6975AE5F365}" dt="2022-11-07T17:24:55.173" v="181" actId="404"/>
        <pc:sldMkLst>
          <pc:docMk/>
          <pc:sldMk cId="1198547846" sldId="256"/>
        </pc:sldMkLst>
        <pc:spChg chg="mod">
          <ac:chgData name="Petr Fučík" userId="44b4b668-173f-43c3-b7c8-8ef9bbe2eb38" providerId="ADAL" clId="{E93F6468-8EC7-426D-9C2E-D6975AE5F365}" dt="2022-11-07T17:23:32.842" v="49" actId="14100"/>
          <ac:spMkLst>
            <pc:docMk/>
            <pc:sldMk cId="1198547846" sldId="256"/>
            <ac:spMk id="2" creationId="{43CA1B30-64E1-41DD-8A62-9BD153ADBE53}"/>
          </ac:spMkLst>
        </pc:spChg>
        <pc:spChg chg="mod">
          <ac:chgData name="Petr Fučík" userId="44b4b668-173f-43c3-b7c8-8ef9bbe2eb38" providerId="ADAL" clId="{E93F6468-8EC7-426D-9C2E-D6975AE5F365}" dt="2022-11-07T17:19:42.101" v="44" actId="26606"/>
          <ac:spMkLst>
            <pc:docMk/>
            <pc:sldMk cId="1198547846" sldId="256"/>
            <ac:spMk id="3" creationId="{4FAD2980-5CAB-4840-A15F-A09E15EA556C}"/>
          </ac:spMkLst>
        </pc:spChg>
        <pc:spChg chg="add mod">
          <ac:chgData name="Petr Fučík" userId="44b4b668-173f-43c3-b7c8-8ef9bbe2eb38" providerId="ADAL" clId="{E93F6468-8EC7-426D-9C2E-D6975AE5F365}" dt="2022-11-07T17:24:55.173" v="181" actId="404"/>
          <ac:spMkLst>
            <pc:docMk/>
            <pc:sldMk cId="1198547846" sldId="256"/>
            <ac:spMk id="4" creationId="{FA584926-1416-D008-8A96-746271040777}"/>
          </ac:spMkLst>
        </pc:spChg>
        <pc:spChg chg="add del">
          <ac:chgData name="Petr Fučík" userId="44b4b668-173f-43c3-b7c8-8ef9bbe2eb38" providerId="ADAL" clId="{E93F6468-8EC7-426D-9C2E-D6975AE5F365}" dt="2022-11-07T17:19:42.101" v="44" actId="26606"/>
          <ac:spMkLst>
            <pc:docMk/>
            <pc:sldMk cId="1198547846" sldId="256"/>
            <ac:spMk id="1031" creationId="{E49CC64F-7275-4E33-961B-0C5CDC439875}"/>
          </ac:spMkLst>
        </pc:spChg>
        <pc:picChg chg="add mod">
          <ac:chgData name="Petr Fučík" userId="44b4b668-173f-43c3-b7c8-8ef9bbe2eb38" providerId="ADAL" clId="{E93F6468-8EC7-426D-9C2E-D6975AE5F365}" dt="2022-11-07T17:19:42.101" v="44" actId="26606"/>
          <ac:picMkLst>
            <pc:docMk/>
            <pc:sldMk cId="1198547846" sldId="256"/>
            <ac:picMk id="1026" creationId="{42DA04E6-3AD8-AEF8-AA56-EBFACD27E652}"/>
          </ac:picMkLst>
        </pc:picChg>
        <pc:picChg chg="add mod">
          <ac:chgData name="Petr Fučík" userId="44b4b668-173f-43c3-b7c8-8ef9bbe2eb38" providerId="ADAL" clId="{E93F6468-8EC7-426D-9C2E-D6975AE5F365}" dt="2022-11-07T17:21:30.093" v="48" actId="14100"/>
          <ac:picMkLst>
            <pc:docMk/>
            <pc:sldMk cId="1198547846" sldId="256"/>
            <ac:picMk id="1028" creationId="{FFCCCD42-3C9F-E38F-9E6A-C13A28586A6F}"/>
          </ac:picMkLst>
        </pc:picChg>
      </pc:sldChg>
      <pc:sldChg chg="addSp delSp modSp add del mod">
        <pc:chgData name="Petr Fučík" userId="44b4b668-173f-43c3-b7c8-8ef9bbe2eb38" providerId="ADAL" clId="{E93F6468-8EC7-426D-9C2E-D6975AE5F365}" dt="2022-11-07T17:12:18.934" v="29" actId="20577"/>
        <pc:sldMkLst>
          <pc:docMk/>
          <pc:sldMk cId="2907559066" sldId="259"/>
        </pc:sldMkLst>
        <pc:spChg chg="add mod">
          <ac:chgData name="Petr Fučík" userId="44b4b668-173f-43c3-b7c8-8ef9bbe2eb38" providerId="ADAL" clId="{E93F6468-8EC7-426D-9C2E-D6975AE5F365}" dt="2022-11-07T17:12:18.934" v="29" actId="20577"/>
          <ac:spMkLst>
            <pc:docMk/>
            <pc:sldMk cId="2907559066" sldId="259"/>
            <ac:spMk id="6" creationId="{1FFD8D4F-8AEA-EF34-C659-37FD5FA6BC01}"/>
          </ac:spMkLst>
        </pc:spChg>
        <pc:spChg chg="del">
          <ac:chgData name="Petr Fučík" userId="44b4b668-173f-43c3-b7c8-8ef9bbe2eb38" providerId="ADAL" clId="{E93F6468-8EC7-426D-9C2E-D6975AE5F365}" dt="2022-11-07T17:12:13.694" v="26" actId="478"/>
          <ac:spMkLst>
            <pc:docMk/>
            <pc:sldMk cId="2907559066" sldId="259"/>
            <ac:spMk id="9" creationId="{6A6F5AF8-2359-46C2-AA0E-D11C2CE9E8A4}"/>
          </ac:spMkLst>
        </pc:spChg>
        <pc:picChg chg="add mod">
          <ac:chgData name="Petr Fučík" userId="44b4b668-173f-43c3-b7c8-8ef9bbe2eb38" providerId="ADAL" clId="{E93F6468-8EC7-426D-9C2E-D6975AE5F365}" dt="2022-11-07T17:12:08.200" v="25" actId="1076"/>
          <ac:picMkLst>
            <pc:docMk/>
            <pc:sldMk cId="2907559066" sldId="259"/>
            <ac:picMk id="3" creationId="{089CC7DD-00A9-645F-B57C-656105570EB5}"/>
          </ac:picMkLst>
        </pc:picChg>
        <pc:picChg chg="del">
          <ac:chgData name="Petr Fučík" userId="44b4b668-173f-43c3-b7c8-8ef9bbe2eb38" providerId="ADAL" clId="{E93F6468-8EC7-426D-9C2E-D6975AE5F365}" dt="2022-11-07T17:08:41.762" v="0" actId="478"/>
          <ac:picMkLst>
            <pc:docMk/>
            <pc:sldMk cId="2907559066" sldId="259"/>
            <ac:picMk id="5" creationId="{DA797108-7A74-4131-AA89-58D46F793ED7}"/>
          </ac:picMkLst>
        </pc:picChg>
        <pc:picChg chg="del">
          <ac:chgData name="Petr Fučík" userId="44b4b668-173f-43c3-b7c8-8ef9bbe2eb38" providerId="ADAL" clId="{E93F6468-8EC7-426D-9C2E-D6975AE5F365}" dt="2022-11-07T17:12:05.902" v="24" actId="478"/>
          <ac:picMkLst>
            <pc:docMk/>
            <pc:sldMk cId="2907559066" sldId="259"/>
            <ac:picMk id="11" creationId="{0AA682B6-5136-41AD-A662-C497C0DAFDFF}"/>
          </ac:picMkLst>
        </pc:picChg>
      </pc:sldChg>
      <pc:sldChg chg="addSp modSp mod">
        <pc:chgData name="Petr Fučík" userId="44b4b668-173f-43c3-b7c8-8ef9bbe2eb38" providerId="ADAL" clId="{E93F6468-8EC7-426D-9C2E-D6975AE5F365}" dt="2022-11-07T17:26:40.208" v="194" actId="1076"/>
        <pc:sldMkLst>
          <pc:docMk/>
          <pc:sldMk cId="3509863212" sldId="262"/>
        </pc:sldMkLst>
        <pc:spChg chg="add mod">
          <ac:chgData name="Petr Fučík" userId="44b4b668-173f-43c3-b7c8-8ef9bbe2eb38" providerId="ADAL" clId="{E93F6468-8EC7-426D-9C2E-D6975AE5F365}" dt="2022-11-07T17:26:40.208" v="194" actId="1076"/>
          <ac:spMkLst>
            <pc:docMk/>
            <pc:sldMk cId="3509863212" sldId="262"/>
            <ac:spMk id="5" creationId="{A4739851-4B0C-016F-EB93-137F97B72E83}"/>
          </ac:spMkLst>
        </pc:spChg>
        <pc:picChg chg="mod">
          <ac:chgData name="Petr Fučík" userId="44b4b668-173f-43c3-b7c8-8ef9bbe2eb38" providerId="ADAL" clId="{E93F6468-8EC7-426D-9C2E-D6975AE5F365}" dt="2022-11-07T17:26:35.494" v="193" actId="1076"/>
          <ac:picMkLst>
            <pc:docMk/>
            <pc:sldMk cId="3509863212" sldId="262"/>
            <ac:picMk id="6" creationId="{CA5FDABD-E6FE-4751-BEA3-C43F554FF529}"/>
          </ac:picMkLst>
        </pc:picChg>
        <pc:picChg chg="add mod">
          <ac:chgData name="Petr Fučík" userId="44b4b668-173f-43c3-b7c8-8ef9bbe2eb38" providerId="ADAL" clId="{E93F6468-8EC7-426D-9C2E-D6975AE5F365}" dt="2022-11-07T17:26:20.203" v="186" actId="1076"/>
          <ac:picMkLst>
            <pc:docMk/>
            <pc:sldMk cId="3509863212" sldId="262"/>
            <ac:picMk id="2050" creationId="{C7A602B7-0C69-4639-3A66-2328A511E37C}"/>
          </ac:picMkLst>
        </pc:picChg>
      </pc:sldChg>
      <pc:sldChg chg="delSp del mod">
        <pc:chgData name="Petr Fučík" userId="44b4b668-173f-43c3-b7c8-8ef9bbe2eb38" providerId="ADAL" clId="{E93F6468-8EC7-426D-9C2E-D6975AE5F365}" dt="2022-11-07T17:13:48.571" v="31" actId="47"/>
        <pc:sldMkLst>
          <pc:docMk/>
          <pc:sldMk cId="258790566" sldId="263"/>
        </pc:sldMkLst>
        <pc:picChg chg="del">
          <ac:chgData name="Petr Fučík" userId="44b4b668-173f-43c3-b7c8-8ef9bbe2eb38" providerId="ADAL" clId="{E93F6468-8EC7-426D-9C2E-D6975AE5F365}" dt="2022-11-07T17:12:35.173" v="30" actId="478"/>
          <ac:picMkLst>
            <pc:docMk/>
            <pc:sldMk cId="258790566" sldId="263"/>
            <ac:picMk id="5" creationId="{70418187-955E-49FA-8765-E87C88E5350E}"/>
          </ac:picMkLst>
        </pc:picChg>
      </pc:sldChg>
      <pc:sldChg chg="addSp delSp modSp new mod">
        <pc:chgData name="Petr Fučík" userId="44b4b668-173f-43c3-b7c8-8ef9bbe2eb38" providerId="ADAL" clId="{E93F6468-8EC7-426D-9C2E-D6975AE5F365}" dt="2022-11-07T17:10:46.646" v="21" actId="20577"/>
        <pc:sldMkLst>
          <pc:docMk/>
          <pc:sldMk cId="628655534" sldId="265"/>
        </pc:sldMkLst>
        <pc:spChg chg="del">
          <ac:chgData name="Petr Fučík" userId="44b4b668-173f-43c3-b7c8-8ef9bbe2eb38" providerId="ADAL" clId="{E93F6468-8EC7-426D-9C2E-D6975AE5F365}" dt="2022-11-07T17:09:35.714" v="7" actId="478"/>
          <ac:spMkLst>
            <pc:docMk/>
            <pc:sldMk cId="628655534" sldId="265"/>
            <ac:spMk id="2" creationId="{2203B15F-C668-3307-E687-BC51323FBA0C}"/>
          </ac:spMkLst>
        </pc:spChg>
        <pc:spChg chg="del">
          <ac:chgData name="Petr Fučík" userId="44b4b668-173f-43c3-b7c8-8ef9bbe2eb38" providerId="ADAL" clId="{E93F6468-8EC7-426D-9C2E-D6975AE5F365}" dt="2022-11-07T17:09:33.891" v="6" actId="478"/>
          <ac:spMkLst>
            <pc:docMk/>
            <pc:sldMk cId="628655534" sldId="265"/>
            <ac:spMk id="3" creationId="{FCA8BD0F-2F7D-670A-D930-74C531985ADF}"/>
          </ac:spMkLst>
        </pc:spChg>
        <pc:spChg chg="add mod">
          <ac:chgData name="Petr Fučík" userId="44b4b668-173f-43c3-b7c8-8ef9bbe2eb38" providerId="ADAL" clId="{E93F6468-8EC7-426D-9C2E-D6975AE5F365}" dt="2022-11-07T17:10:46.646" v="21" actId="20577"/>
          <ac:spMkLst>
            <pc:docMk/>
            <pc:sldMk cId="628655534" sldId="265"/>
            <ac:spMk id="11" creationId="{80B9FAC0-DE8B-09AE-E5AE-C5CA9A225865}"/>
          </ac:spMkLst>
        </pc:spChg>
        <pc:picChg chg="add del">
          <ac:chgData name="Petr Fučík" userId="44b4b668-173f-43c3-b7c8-8ef9bbe2eb38" providerId="ADAL" clId="{E93F6468-8EC7-426D-9C2E-D6975AE5F365}" dt="2022-11-07T17:09:31.451" v="5" actId="478"/>
          <ac:picMkLst>
            <pc:docMk/>
            <pc:sldMk cId="628655534" sldId="265"/>
            <ac:picMk id="5" creationId="{A2A47656-9A72-A57D-2991-ECF204AB114E}"/>
          </ac:picMkLst>
        </pc:picChg>
        <pc:picChg chg="add mod">
          <ac:chgData name="Petr Fučík" userId="44b4b668-173f-43c3-b7c8-8ef9bbe2eb38" providerId="ADAL" clId="{E93F6468-8EC7-426D-9C2E-D6975AE5F365}" dt="2022-11-07T17:10:34.351" v="18" actId="1076"/>
          <ac:picMkLst>
            <pc:docMk/>
            <pc:sldMk cId="628655534" sldId="265"/>
            <ac:picMk id="7" creationId="{A8553B08-2CC9-6DED-D46F-E64D23565062}"/>
          </ac:picMkLst>
        </pc:picChg>
        <pc:picChg chg="add mod">
          <ac:chgData name="Petr Fučík" userId="44b4b668-173f-43c3-b7c8-8ef9bbe2eb38" providerId="ADAL" clId="{E93F6468-8EC7-426D-9C2E-D6975AE5F365}" dt="2022-11-07T17:10:31.149" v="17" actId="1076"/>
          <ac:picMkLst>
            <pc:docMk/>
            <pc:sldMk cId="628655534" sldId="265"/>
            <ac:picMk id="9" creationId="{FEC9A189-B929-4D3C-3A39-6FFD5BDB7827}"/>
          </ac:picMkLst>
        </pc:picChg>
      </pc:sldChg>
      <pc:sldChg chg="add">
        <pc:chgData name="Petr Fučík" userId="44b4b668-173f-43c3-b7c8-8ef9bbe2eb38" providerId="ADAL" clId="{E93F6468-8EC7-426D-9C2E-D6975AE5F365}" dt="2022-11-07T17:15:49.475" v="32"/>
        <pc:sldMkLst>
          <pc:docMk/>
          <pc:sldMk cId="625009048" sldId="267"/>
        </pc:sldMkLst>
      </pc:sldChg>
      <pc:sldChg chg="add">
        <pc:chgData name="Petr Fučík" userId="44b4b668-173f-43c3-b7c8-8ef9bbe2eb38" providerId="ADAL" clId="{E93F6468-8EC7-426D-9C2E-D6975AE5F365}" dt="2022-11-07T17:15:49.475" v="32"/>
        <pc:sldMkLst>
          <pc:docMk/>
          <pc:sldMk cId="3839854601" sldId="268"/>
        </pc:sldMkLst>
      </pc:sldChg>
      <pc:sldChg chg="add">
        <pc:chgData name="Petr Fučík" userId="44b4b668-173f-43c3-b7c8-8ef9bbe2eb38" providerId="ADAL" clId="{E93F6468-8EC7-426D-9C2E-D6975AE5F365}" dt="2022-11-07T17:15:49.475" v="32"/>
        <pc:sldMkLst>
          <pc:docMk/>
          <pc:sldMk cId="2872132118" sldId="269"/>
        </pc:sldMkLst>
      </pc:sldChg>
      <pc:sldChg chg="add">
        <pc:chgData name="Petr Fučík" userId="44b4b668-173f-43c3-b7c8-8ef9bbe2eb38" providerId="ADAL" clId="{E93F6468-8EC7-426D-9C2E-D6975AE5F365}" dt="2022-11-07T17:15:49.475" v="32"/>
        <pc:sldMkLst>
          <pc:docMk/>
          <pc:sldMk cId="1882805001" sldId="270"/>
        </pc:sldMkLst>
      </pc:sldChg>
      <pc:sldChg chg="add">
        <pc:chgData name="Petr Fučík" userId="44b4b668-173f-43c3-b7c8-8ef9bbe2eb38" providerId="ADAL" clId="{E93F6468-8EC7-426D-9C2E-D6975AE5F365}" dt="2022-11-07T17:15:49.475" v="32"/>
        <pc:sldMkLst>
          <pc:docMk/>
          <pc:sldMk cId="1355010965" sldId="271"/>
        </pc:sldMkLst>
      </pc:sldChg>
      <pc:sldChg chg="add">
        <pc:chgData name="Petr Fučík" userId="44b4b668-173f-43c3-b7c8-8ef9bbe2eb38" providerId="ADAL" clId="{E93F6468-8EC7-426D-9C2E-D6975AE5F365}" dt="2022-11-07T17:15:49.475" v="32"/>
        <pc:sldMkLst>
          <pc:docMk/>
          <pc:sldMk cId="1512868297" sldId="272"/>
        </pc:sldMkLst>
      </pc:sldChg>
      <pc:sldChg chg="add">
        <pc:chgData name="Petr Fučík" userId="44b4b668-173f-43c3-b7c8-8ef9bbe2eb38" providerId="ADAL" clId="{E93F6468-8EC7-426D-9C2E-D6975AE5F365}" dt="2022-11-07T17:15:49.475" v="32"/>
        <pc:sldMkLst>
          <pc:docMk/>
          <pc:sldMk cId="3112632926" sldId="273"/>
        </pc:sldMkLst>
      </pc:sldChg>
      <pc:sldChg chg="addSp modSp add mod">
        <pc:chgData name="Petr Fučík" userId="44b4b668-173f-43c3-b7c8-8ef9bbe2eb38" providerId="ADAL" clId="{E93F6468-8EC7-426D-9C2E-D6975AE5F365}" dt="2022-11-07T17:31:50.651" v="208" actId="1076"/>
        <pc:sldMkLst>
          <pc:docMk/>
          <pc:sldMk cId="2097386664" sldId="274"/>
        </pc:sldMkLst>
        <pc:spChg chg="add mod">
          <ac:chgData name="Petr Fučík" userId="44b4b668-173f-43c3-b7c8-8ef9bbe2eb38" providerId="ADAL" clId="{E93F6468-8EC7-426D-9C2E-D6975AE5F365}" dt="2022-11-07T17:31:50.651" v="208" actId="1076"/>
          <ac:spMkLst>
            <pc:docMk/>
            <pc:sldMk cId="2097386664" sldId="274"/>
            <ac:spMk id="3" creationId="{DD55623C-B4B6-D805-51A8-A04EAC2B1507}"/>
          </ac:spMkLst>
        </pc:spChg>
        <pc:spChg chg="mod">
          <ac:chgData name="Petr Fučík" userId="44b4b668-173f-43c3-b7c8-8ef9bbe2eb38" providerId="ADAL" clId="{E93F6468-8EC7-426D-9C2E-D6975AE5F365}" dt="2022-11-07T17:31:37.470" v="202" actId="1076"/>
          <ac:spMkLst>
            <pc:docMk/>
            <pc:sldMk cId="2097386664" sldId="274"/>
            <ac:spMk id="8" creationId="{25096936-071B-4587-9AD9-BA1CCC16F589}"/>
          </ac:spMkLst>
        </pc:spChg>
        <pc:picChg chg="mod">
          <ac:chgData name="Petr Fučík" userId="44b4b668-173f-43c3-b7c8-8ef9bbe2eb38" providerId="ADAL" clId="{E93F6468-8EC7-426D-9C2E-D6975AE5F365}" dt="2022-11-07T17:31:29.069" v="200" actId="1076"/>
          <ac:picMkLst>
            <pc:docMk/>
            <pc:sldMk cId="2097386664" sldId="274"/>
            <ac:picMk id="2050" creationId="{4EA44876-87DD-4301-BF67-DAF628640C6C}"/>
          </ac:picMkLst>
        </pc:picChg>
        <pc:picChg chg="add mod">
          <ac:chgData name="Petr Fučík" userId="44b4b668-173f-43c3-b7c8-8ef9bbe2eb38" providerId="ADAL" clId="{E93F6468-8EC7-426D-9C2E-D6975AE5F365}" dt="2022-11-07T17:31:33.771" v="201" actId="1076"/>
          <ac:picMkLst>
            <pc:docMk/>
            <pc:sldMk cId="2097386664" sldId="274"/>
            <ac:picMk id="3074" creationId="{8502D7B1-AE08-10C9-67EB-5E674CC3A1F5}"/>
          </ac:picMkLst>
        </pc:picChg>
      </pc:sldChg>
    </pc:docChg>
  </pc:docChgLst>
  <pc:docChgLst>
    <pc:chgData name="Petr Fučík" userId="44b4b668-173f-43c3-b7c8-8ef9bbe2eb38" providerId="ADAL" clId="{AEB57BEF-C75C-4FB6-BC57-DE881687C04A}"/>
    <pc:docChg chg="custSel addSld delSld modSld sldOrd">
      <pc:chgData name="Petr Fučík" userId="44b4b668-173f-43c3-b7c8-8ef9bbe2eb38" providerId="ADAL" clId="{AEB57BEF-C75C-4FB6-BC57-DE881687C04A}" dt="2023-11-21T11:16:05.301" v="1549" actId="1076"/>
      <pc:docMkLst>
        <pc:docMk/>
      </pc:docMkLst>
      <pc:sldChg chg="modSp mod">
        <pc:chgData name="Petr Fučík" userId="44b4b668-173f-43c3-b7c8-8ef9bbe2eb38" providerId="ADAL" clId="{AEB57BEF-C75C-4FB6-BC57-DE881687C04A}" dt="2023-11-21T10:07:56.610" v="12" actId="20577"/>
        <pc:sldMkLst>
          <pc:docMk/>
          <pc:sldMk cId="1198547846" sldId="256"/>
        </pc:sldMkLst>
        <pc:spChg chg="mod">
          <ac:chgData name="Petr Fučík" userId="44b4b668-173f-43c3-b7c8-8ef9bbe2eb38" providerId="ADAL" clId="{AEB57BEF-C75C-4FB6-BC57-DE881687C04A}" dt="2023-11-21T10:03:33.742" v="5" actId="20577"/>
          <ac:spMkLst>
            <pc:docMk/>
            <pc:sldMk cId="1198547846" sldId="256"/>
            <ac:spMk id="3" creationId="{4FAD2980-5CAB-4840-A15F-A09E15EA556C}"/>
          </ac:spMkLst>
        </pc:spChg>
        <pc:spChg chg="mod">
          <ac:chgData name="Petr Fučík" userId="44b4b668-173f-43c3-b7c8-8ef9bbe2eb38" providerId="ADAL" clId="{AEB57BEF-C75C-4FB6-BC57-DE881687C04A}" dt="2023-11-21T10:07:56.610" v="12" actId="20577"/>
          <ac:spMkLst>
            <pc:docMk/>
            <pc:sldMk cId="1198547846" sldId="256"/>
            <ac:spMk id="4" creationId="{FA584926-1416-D008-8A96-746271040777}"/>
          </ac:spMkLst>
        </pc:spChg>
      </pc:sldChg>
      <pc:sldChg chg="addSp modSp mod ord">
        <pc:chgData name="Petr Fučík" userId="44b4b668-173f-43c3-b7c8-8ef9bbe2eb38" providerId="ADAL" clId="{AEB57BEF-C75C-4FB6-BC57-DE881687C04A}" dt="2023-11-21T10:45:15.119" v="422"/>
        <pc:sldMkLst>
          <pc:docMk/>
          <pc:sldMk cId="2915477579" sldId="257"/>
        </pc:sldMkLst>
        <pc:spChg chg="mod">
          <ac:chgData name="Petr Fučík" userId="44b4b668-173f-43c3-b7c8-8ef9bbe2eb38" providerId="ADAL" clId="{AEB57BEF-C75C-4FB6-BC57-DE881687C04A}" dt="2023-11-21T10:08:46.800" v="60" actId="113"/>
          <ac:spMkLst>
            <pc:docMk/>
            <pc:sldMk cId="2915477579" sldId="257"/>
            <ac:spMk id="2" creationId="{E31B6188-E090-45CE-BFE2-7A40A84DF432}"/>
          </ac:spMkLst>
        </pc:spChg>
        <pc:spChg chg="mod">
          <ac:chgData name="Petr Fučík" userId="44b4b668-173f-43c3-b7c8-8ef9bbe2eb38" providerId="ADAL" clId="{AEB57BEF-C75C-4FB6-BC57-DE881687C04A}" dt="2023-11-21T10:08:41.250" v="59" actId="20577"/>
          <ac:spMkLst>
            <pc:docMk/>
            <pc:sldMk cId="2915477579" sldId="257"/>
            <ac:spMk id="3" creationId="{0D27385E-22F1-4492-8855-67B46CB45543}"/>
          </ac:spMkLst>
        </pc:spChg>
        <pc:picChg chg="add mod">
          <ac:chgData name="Petr Fučík" userId="44b4b668-173f-43c3-b7c8-8ef9bbe2eb38" providerId="ADAL" clId="{AEB57BEF-C75C-4FB6-BC57-DE881687C04A}" dt="2023-11-21T10:10:12.110" v="67" actId="1076"/>
          <ac:picMkLst>
            <pc:docMk/>
            <pc:sldMk cId="2915477579" sldId="257"/>
            <ac:picMk id="4" creationId="{A303D34F-871A-4EC8-90DD-A833336DE45A}"/>
          </ac:picMkLst>
        </pc:picChg>
        <pc:picChg chg="mod">
          <ac:chgData name="Petr Fučík" userId="44b4b668-173f-43c3-b7c8-8ef9bbe2eb38" providerId="ADAL" clId="{AEB57BEF-C75C-4FB6-BC57-DE881687C04A}" dt="2023-11-21T10:10:23.950" v="71" actId="1076"/>
          <ac:picMkLst>
            <pc:docMk/>
            <pc:sldMk cId="2915477579" sldId="257"/>
            <ac:picMk id="5" creationId="{AC574030-51FA-4D52-90FE-93BE8BB0E9FA}"/>
          </ac:picMkLst>
        </pc:picChg>
        <pc:picChg chg="mod">
          <ac:chgData name="Petr Fučík" userId="44b4b668-173f-43c3-b7c8-8ef9bbe2eb38" providerId="ADAL" clId="{AEB57BEF-C75C-4FB6-BC57-DE881687C04A}" dt="2023-11-21T10:10:26.050" v="72" actId="1076"/>
          <ac:picMkLst>
            <pc:docMk/>
            <pc:sldMk cId="2915477579" sldId="257"/>
            <ac:picMk id="1026" creationId="{66990861-62A9-4332-A2B6-40369AEEB3CA}"/>
          </ac:picMkLst>
        </pc:picChg>
      </pc:sldChg>
      <pc:sldChg chg="ord">
        <pc:chgData name="Petr Fučík" userId="44b4b668-173f-43c3-b7c8-8ef9bbe2eb38" providerId="ADAL" clId="{AEB57BEF-C75C-4FB6-BC57-DE881687C04A}" dt="2023-11-21T10:23:24.670" v="220"/>
        <pc:sldMkLst>
          <pc:docMk/>
          <pc:sldMk cId="2907559066" sldId="259"/>
        </pc:sldMkLst>
      </pc:sldChg>
      <pc:sldChg chg="addSp delSp modSp mod">
        <pc:chgData name="Petr Fučík" userId="44b4b668-173f-43c3-b7c8-8ef9bbe2eb38" providerId="ADAL" clId="{AEB57BEF-C75C-4FB6-BC57-DE881687C04A}" dt="2023-11-21T10:23:04.057" v="216" actId="1076"/>
        <pc:sldMkLst>
          <pc:docMk/>
          <pc:sldMk cId="3629830532" sldId="260"/>
        </pc:sldMkLst>
        <pc:spChg chg="mod">
          <ac:chgData name="Petr Fučík" userId="44b4b668-173f-43c3-b7c8-8ef9bbe2eb38" providerId="ADAL" clId="{AEB57BEF-C75C-4FB6-BC57-DE881687C04A}" dt="2023-11-21T10:23:04.057" v="216" actId="1076"/>
          <ac:spMkLst>
            <pc:docMk/>
            <pc:sldMk cId="3629830532" sldId="260"/>
            <ac:spMk id="3" creationId="{6AB3D6EE-33A1-442C-ACDA-E460A9C994AF}"/>
          </ac:spMkLst>
        </pc:spChg>
        <pc:spChg chg="add del mod">
          <ac:chgData name="Petr Fučík" userId="44b4b668-173f-43c3-b7c8-8ef9bbe2eb38" providerId="ADAL" clId="{AEB57BEF-C75C-4FB6-BC57-DE881687C04A}" dt="2023-11-21T10:22:56.086" v="215"/>
          <ac:spMkLst>
            <pc:docMk/>
            <pc:sldMk cId="3629830532" sldId="260"/>
            <ac:spMk id="4" creationId="{D76BB38D-FE00-4298-AF50-F08BF4319DD4}"/>
          </ac:spMkLst>
        </pc:spChg>
        <pc:picChg chg="mod">
          <ac:chgData name="Petr Fučík" userId="44b4b668-173f-43c3-b7c8-8ef9bbe2eb38" providerId="ADAL" clId="{AEB57BEF-C75C-4FB6-BC57-DE881687C04A}" dt="2023-11-21T10:18:26.618" v="79" actId="1076"/>
          <ac:picMkLst>
            <pc:docMk/>
            <pc:sldMk cId="3629830532" sldId="260"/>
            <ac:picMk id="5" creationId="{DB2D953F-5427-4DA0-B129-C58F0B9378AE}"/>
          </ac:picMkLst>
        </pc:picChg>
        <pc:picChg chg="mod">
          <ac:chgData name="Petr Fučík" userId="44b4b668-173f-43c3-b7c8-8ef9bbe2eb38" providerId="ADAL" clId="{AEB57BEF-C75C-4FB6-BC57-DE881687C04A}" dt="2023-11-21T10:18:29.498" v="80" actId="1076"/>
          <ac:picMkLst>
            <pc:docMk/>
            <pc:sldMk cId="3629830532" sldId="260"/>
            <ac:picMk id="7" creationId="{1CCBC660-6879-4092-91FC-56AD929AE4C0}"/>
          </ac:picMkLst>
        </pc:picChg>
        <pc:picChg chg="del">
          <ac:chgData name="Petr Fučík" userId="44b4b668-173f-43c3-b7c8-8ef9bbe2eb38" providerId="ADAL" clId="{AEB57BEF-C75C-4FB6-BC57-DE881687C04A}" dt="2023-11-21T10:18:09.168" v="78" actId="478"/>
          <ac:picMkLst>
            <pc:docMk/>
            <pc:sldMk cId="3629830532" sldId="260"/>
            <ac:picMk id="9" creationId="{7FDB12EF-1AEE-4A9D-B1B3-FFE44BFB2C5E}"/>
          </ac:picMkLst>
        </pc:picChg>
      </pc:sldChg>
      <pc:sldChg chg="modSp mod">
        <pc:chgData name="Petr Fučík" userId="44b4b668-173f-43c3-b7c8-8ef9bbe2eb38" providerId="ADAL" clId="{AEB57BEF-C75C-4FB6-BC57-DE881687C04A}" dt="2023-11-21T10:47:33.859" v="424" actId="20577"/>
        <pc:sldMkLst>
          <pc:docMk/>
          <pc:sldMk cId="3509863212" sldId="262"/>
        </pc:sldMkLst>
        <pc:spChg chg="mod">
          <ac:chgData name="Petr Fučík" userId="44b4b668-173f-43c3-b7c8-8ef9bbe2eb38" providerId="ADAL" clId="{AEB57BEF-C75C-4FB6-BC57-DE881687C04A}" dt="2023-11-21T10:47:33.859" v="424" actId="20577"/>
          <ac:spMkLst>
            <pc:docMk/>
            <pc:sldMk cId="3509863212" sldId="262"/>
            <ac:spMk id="3" creationId="{6AB3D6EE-33A1-442C-ACDA-E460A9C994AF}"/>
          </ac:spMkLst>
        </pc:spChg>
      </pc:sldChg>
      <pc:sldChg chg="modSp mod">
        <pc:chgData name="Petr Fučík" userId="44b4b668-173f-43c3-b7c8-8ef9bbe2eb38" providerId="ADAL" clId="{AEB57BEF-C75C-4FB6-BC57-DE881687C04A}" dt="2023-11-21T11:10:13.364" v="968" actId="20577"/>
        <pc:sldMkLst>
          <pc:docMk/>
          <pc:sldMk cId="572601176" sldId="264"/>
        </pc:sldMkLst>
        <pc:spChg chg="mod">
          <ac:chgData name="Petr Fučík" userId="44b4b668-173f-43c3-b7c8-8ef9bbe2eb38" providerId="ADAL" clId="{AEB57BEF-C75C-4FB6-BC57-DE881687C04A}" dt="2023-11-21T11:10:13.364" v="968" actId="20577"/>
          <ac:spMkLst>
            <pc:docMk/>
            <pc:sldMk cId="572601176" sldId="264"/>
            <ac:spMk id="7" creationId="{5CEB4EDF-A4BB-4F58-A71F-74611BE0A782}"/>
          </ac:spMkLst>
        </pc:spChg>
      </pc:sldChg>
      <pc:sldChg chg="ord">
        <pc:chgData name="Petr Fučík" userId="44b4b668-173f-43c3-b7c8-8ef9bbe2eb38" providerId="ADAL" clId="{AEB57BEF-C75C-4FB6-BC57-DE881687C04A}" dt="2023-11-21T10:23:17.476" v="218"/>
        <pc:sldMkLst>
          <pc:docMk/>
          <pc:sldMk cId="628655534" sldId="265"/>
        </pc:sldMkLst>
      </pc:sldChg>
      <pc:sldChg chg="addSp modSp mod">
        <pc:chgData name="Petr Fučík" userId="44b4b668-173f-43c3-b7c8-8ef9bbe2eb38" providerId="ADAL" clId="{AEB57BEF-C75C-4FB6-BC57-DE881687C04A}" dt="2023-11-21T11:00:48.476" v="935" actId="20577"/>
        <pc:sldMkLst>
          <pc:docMk/>
          <pc:sldMk cId="1512868297" sldId="272"/>
        </pc:sldMkLst>
        <pc:spChg chg="add mod">
          <ac:chgData name="Petr Fučík" userId="44b4b668-173f-43c3-b7c8-8ef9bbe2eb38" providerId="ADAL" clId="{AEB57BEF-C75C-4FB6-BC57-DE881687C04A}" dt="2023-11-21T11:00:48.476" v="935" actId="20577"/>
          <ac:spMkLst>
            <pc:docMk/>
            <pc:sldMk cId="1512868297" sldId="272"/>
            <ac:spMk id="2" creationId="{139AE0B3-5149-408D-8CAC-2EC888F95763}"/>
          </ac:spMkLst>
        </pc:spChg>
        <pc:picChg chg="mod">
          <ac:chgData name="Petr Fučík" userId="44b4b668-173f-43c3-b7c8-8ef9bbe2eb38" providerId="ADAL" clId="{AEB57BEF-C75C-4FB6-BC57-DE881687C04A}" dt="2023-11-21T11:00:24.205" v="862" actId="14100"/>
          <ac:picMkLst>
            <pc:docMk/>
            <pc:sldMk cId="1512868297" sldId="272"/>
            <ac:picMk id="4" creationId="{7FB31110-5D07-4777-A6A9-1143729B89E7}"/>
          </ac:picMkLst>
        </pc:picChg>
      </pc:sldChg>
      <pc:sldChg chg="addSp delSp modSp new mod">
        <pc:chgData name="Petr Fučík" userId="44b4b668-173f-43c3-b7c8-8ef9bbe2eb38" providerId="ADAL" clId="{AEB57BEF-C75C-4FB6-BC57-DE881687C04A}" dt="2023-11-21T10:25:26.476" v="230" actId="1076"/>
        <pc:sldMkLst>
          <pc:docMk/>
          <pc:sldMk cId="1559082877" sldId="275"/>
        </pc:sldMkLst>
        <pc:spChg chg="del">
          <ac:chgData name="Petr Fučík" userId="44b4b668-173f-43c3-b7c8-8ef9bbe2eb38" providerId="ADAL" clId="{AEB57BEF-C75C-4FB6-BC57-DE881687C04A}" dt="2023-11-21T10:17:58.918" v="75" actId="478"/>
          <ac:spMkLst>
            <pc:docMk/>
            <pc:sldMk cId="1559082877" sldId="275"/>
            <ac:spMk id="2" creationId="{DD590498-A3E2-4BAC-B994-26B99CA14004}"/>
          </ac:spMkLst>
        </pc:spChg>
        <pc:spChg chg="del">
          <ac:chgData name="Petr Fučík" userId="44b4b668-173f-43c3-b7c8-8ef9bbe2eb38" providerId="ADAL" clId="{AEB57BEF-C75C-4FB6-BC57-DE881687C04A}" dt="2023-11-21T10:17:57.004" v="74" actId="478"/>
          <ac:spMkLst>
            <pc:docMk/>
            <pc:sldMk cId="1559082877" sldId="275"/>
            <ac:spMk id="3" creationId="{21A321BE-F50F-44F3-9F51-9C7D4B3B23FC}"/>
          </ac:spMkLst>
        </pc:spChg>
        <pc:spChg chg="add mod">
          <ac:chgData name="Petr Fučík" userId="44b4b668-173f-43c3-b7c8-8ef9bbe2eb38" providerId="ADAL" clId="{AEB57BEF-C75C-4FB6-BC57-DE881687C04A}" dt="2023-11-21T10:25:13.856" v="228" actId="20577"/>
          <ac:spMkLst>
            <pc:docMk/>
            <pc:sldMk cId="1559082877" sldId="275"/>
            <ac:spMk id="9" creationId="{0EBEA125-96B2-4B1B-B240-DEE3D3F9C0AB}"/>
          </ac:spMkLst>
        </pc:spChg>
        <pc:spChg chg="add mod">
          <ac:chgData name="Petr Fučík" userId="44b4b668-173f-43c3-b7c8-8ef9bbe2eb38" providerId="ADAL" clId="{AEB57BEF-C75C-4FB6-BC57-DE881687C04A}" dt="2023-11-21T10:25:26.476" v="230" actId="1076"/>
          <ac:spMkLst>
            <pc:docMk/>
            <pc:sldMk cId="1559082877" sldId="275"/>
            <ac:spMk id="11" creationId="{04CD9E1F-0ECE-4EE0-BC6A-A89CE57D9363}"/>
          </ac:spMkLst>
        </pc:spChg>
        <pc:picChg chg="add mod">
          <ac:chgData name="Petr Fučík" userId="44b4b668-173f-43c3-b7c8-8ef9bbe2eb38" providerId="ADAL" clId="{AEB57BEF-C75C-4FB6-BC57-DE881687C04A}" dt="2023-11-21T10:24:34.616" v="222" actId="1076"/>
          <ac:picMkLst>
            <pc:docMk/>
            <pc:sldMk cId="1559082877" sldId="275"/>
            <ac:picMk id="5" creationId="{00C0F264-BD93-45FF-AFAF-27290D0B8239}"/>
          </ac:picMkLst>
        </pc:picChg>
        <pc:picChg chg="add mod">
          <ac:chgData name="Petr Fučík" userId="44b4b668-173f-43c3-b7c8-8ef9bbe2eb38" providerId="ADAL" clId="{AEB57BEF-C75C-4FB6-BC57-DE881687C04A}" dt="2023-11-21T10:24:38.006" v="224" actId="1076"/>
          <ac:picMkLst>
            <pc:docMk/>
            <pc:sldMk cId="1559082877" sldId="275"/>
            <ac:picMk id="7" creationId="{92ED4AED-225B-4958-BCEB-A96732A34D72}"/>
          </ac:picMkLst>
        </pc:picChg>
      </pc:sldChg>
      <pc:sldChg chg="addSp delSp modSp new mod">
        <pc:chgData name="Petr Fučík" userId="44b4b668-173f-43c3-b7c8-8ef9bbe2eb38" providerId="ADAL" clId="{AEB57BEF-C75C-4FB6-BC57-DE881687C04A}" dt="2023-11-21T10:44:39.949" v="420" actId="14100"/>
        <pc:sldMkLst>
          <pc:docMk/>
          <pc:sldMk cId="3838162040" sldId="276"/>
        </pc:sldMkLst>
        <pc:spChg chg="del">
          <ac:chgData name="Petr Fučík" userId="44b4b668-173f-43c3-b7c8-8ef9bbe2eb38" providerId="ADAL" clId="{AEB57BEF-C75C-4FB6-BC57-DE881687C04A}" dt="2023-11-21T10:34:11.763" v="233" actId="478"/>
          <ac:spMkLst>
            <pc:docMk/>
            <pc:sldMk cId="3838162040" sldId="276"/>
            <ac:spMk id="2" creationId="{5A9D7E78-A265-4C66-9424-F399219924EF}"/>
          </ac:spMkLst>
        </pc:spChg>
        <pc:spChg chg="del">
          <ac:chgData name="Petr Fučík" userId="44b4b668-173f-43c3-b7c8-8ef9bbe2eb38" providerId="ADAL" clId="{AEB57BEF-C75C-4FB6-BC57-DE881687C04A}" dt="2023-11-21T10:34:10.943" v="232" actId="478"/>
          <ac:spMkLst>
            <pc:docMk/>
            <pc:sldMk cId="3838162040" sldId="276"/>
            <ac:spMk id="3" creationId="{668BB76A-C59D-4724-A9EC-14E766CDE0C4}"/>
          </ac:spMkLst>
        </pc:spChg>
        <pc:spChg chg="add mod">
          <ac:chgData name="Petr Fučík" userId="44b4b668-173f-43c3-b7c8-8ef9bbe2eb38" providerId="ADAL" clId="{AEB57BEF-C75C-4FB6-BC57-DE881687C04A}" dt="2023-11-21T10:39:30.651" v="406" actId="1076"/>
          <ac:spMkLst>
            <pc:docMk/>
            <pc:sldMk cId="3838162040" sldId="276"/>
            <ac:spMk id="5" creationId="{7FB4CB99-298D-4B03-A0FF-4BBA3EEEE717}"/>
          </ac:spMkLst>
        </pc:spChg>
        <pc:spChg chg="add mod">
          <ac:chgData name="Petr Fučík" userId="44b4b668-173f-43c3-b7c8-8ef9bbe2eb38" providerId="ADAL" clId="{AEB57BEF-C75C-4FB6-BC57-DE881687C04A}" dt="2023-11-21T10:39:33.911" v="407" actId="1076"/>
          <ac:spMkLst>
            <pc:docMk/>
            <pc:sldMk cId="3838162040" sldId="276"/>
            <ac:spMk id="6" creationId="{96501FE6-E14A-4861-B20F-A31418C8A88D}"/>
          </ac:spMkLst>
        </pc:spChg>
        <pc:spChg chg="add mod ord">
          <ac:chgData name="Petr Fučík" userId="44b4b668-173f-43c3-b7c8-8ef9bbe2eb38" providerId="ADAL" clId="{AEB57BEF-C75C-4FB6-BC57-DE881687C04A}" dt="2023-11-21T10:39:20.661" v="403" actId="20578"/>
          <ac:spMkLst>
            <pc:docMk/>
            <pc:sldMk cId="3838162040" sldId="276"/>
            <ac:spMk id="7" creationId="{B43774E9-1DFC-4D22-9B3E-09DA7EDBB5E9}"/>
          </ac:spMkLst>
        </pc:spChg>
        <pc:picChg chg="add mod">
          <ac:chgData name="Petr Fučík" userId="44b4b668-173f-43c3-b7c8-8ef9bbe2eb38" providerId="ADAL" clId="{AEB57BEF-C75C-4FB6-BC57-DE881687C04A}" dt="2023-11-21T10:44:36.169" v="418" actId="1076"/>
          <ac:picMkLst>
            <pc:docMk/>
            <pc:sldMk cId="3838162040" sldId="276"/>
            <ac:picMk id="2050" creationId="{38E0795E-7C7E-4B3B-A670-4C2711882C6B}"/>
          </ac:picMkLst>
        </pc:picChg>
        <pc:picChg chg="add del mod">
          <ac:chgData name="Petr Fučík" userId="44b4b668-173f-43c3-b7c8-8ef9bbe2eb38" providerId="ADAL" clId="{AEB57BEF-C75C-4FB6-BC57-DE881687C04A}" dt="2023-11-21T10:41:07.160" v="414" actId="478"/>
          <ac:picMkLst>
            <pc:docMk/>
            <pc:sldMk cId="3838162040" sldId="276"/>
            <ac:picMk id="2052" creationId="{97E28EB3-0BFA-450C-85EC-930595DCAF9C}"/>
          </ac:picMkLst>
        </pc:picChg>
        <pc:picChg chg="add mod">
          <ac:chgData name="Petr Fučík" userId="44b4b668-173f-43c3-b7c8-8ef9bbe2eb38" providerId="ADAL" clId="{AEB57BEF-C75C-4FB6-BC57-DE881687C04A}" dt="2023-11-21T10:44:39.949" v="420" actId="14100"/>
          <ac:picMkLst>
            <pc:docMk/>
            <pc:sldMk cId="3838162040" sldId="276"/>
            <ac:picMk id="2054" creationId="{8DC74F4B-B28C-4BB3-ACBE-7195CA1AF114}"/>
          </ac:picMkLst>
        </pc:picChg>
      </pc:sldChg>
      <pc:sldChg chg="addSp delSp modSp new mod">
        <pc:chgData name="Petr Fučík" userId="44b4b668-173f-43c3-b7c8-8ef9bbe2eb38" providerId="ADAL" clId="{AEB57BEF-C75C-4FB6-BC57-DE881687C04A}" dt="2023-11-21T11:09:37.574" v="941" actId="14100"/>
        <pc:sldMkLst>
          <pc:docMk/>
          <pc:sldMk cId="2645204476" sldId="277"/>
        </pc:sldMkLst>
        <pc:spChg chg="del">
          <ac:chgData name="Petr Fučík" userId="44b4b668-173f-43c3-b7c8-8ef9bbe2eb38" providerId="ADAL" clId="{AEB57BEF-C75C-4FB6-BC57-DE881687C04A}" dt="2023-11-21T10:55:28.667" v="766" actId="478"/>
          <ac:spMkLst>
            <pc:docMk/>
            <pc:sldMk cId="2645204476" sldId="277"/>
            <ac:spMk id="2" creationId="{0C193424-D98E-4CD2-A255-88E79D1952A3}"/>
          </ac:spMkLst>
        </pc:spChg>
        <pc:spChg chg="mod">
          <ac:chgData name="Petr Fučík" userId="44b4b668-173f-43c3-b7c8-8ef9bbe2eb38" providerId="ADAL" clId="{AEB57BEF-C75C-4FB6-BC57-DE881687C04A}" dt="2023-11-21T11:09:29.744" v="939" actId="1076"/>
          <ac:spMkLst>
            <pc:docMk/>
            <pc:sldMk cId="2645204476" sldId="277"/>
            <ac:spMk id="3" creationId="{20607312-AD9C-4D79-88FF-78FCE8C9D18E}"/>
          </ac:spMkLst>
        </pc:spChg>
        <pc:spChg chg="add mod">
          <ac:chgData name="Petr Fučík" userId="44b4b668-173f-43c3-b7c8-8ef9bbe2eb38" providerId="ADAL" clId="{AEB57BEF-C75C-4FB6-BC57-DE881687C04A}" dt="2023-11-21T10:56:47.027" v="775" actId="20577"/>
          <ac:spMkLst>
            <pc:docMk/>
            <pc:sldMk cId="2645204476" sldId="277"/>
            <ac:spMk id="6" creationId="{E223F5CB-D09D-4C50-A961-A7130AE5A025}"/>
          </ac:spMkLst>
        </pc:spChg>
        <pc:picChg chg="add mod">
          <ac:chgData name="Petr Fučík" userId="44b4b668-173f-43c3-b7c8-8ef9bbe2eb38" providerId="ADAL" clId="{AEB57BEF-C75C-4FB6-BC57-DE881687C04A}" dt="2023-11-21T11:09:37.574" v="941" actId="14100"/>
          <ac:picMkLst>
            <pc:docMk/>
            <pc:sldMk cId="2645204476" sldId="277"/>
            <ac:picMk id="3074" creationId="{351CC8D0-063F-4B1D-B094-7279F6F77D56}"/>
          </ac:picMkLst>
        </pc:picChg>
      </pc:sldChg>
      <pc:sldChg chg="delSp modSp add mod">
        <pc:chgData name="Petr Fučík" userId="44b4b668-173f-43c3-b7c8-8ef9bbe2eb38" providerId="ADAL" clId="{AEB57BEF-C75C-4FB6-BC57-DE881687C04A}" dt="2023-11-21T11:13:49.923" v="1214" actId="1076"/>
        <pc:sldMkLst>
          <pc:docMk/>
          <pc:sldMk cId="1121134361" sldId="278"/>
        </pc:sldMkLst>
        <pc:spChg chg="mod">
          <ac:chgData name="Petr Fučík" userId="44b4b668-173f-43c3-b7c8-8ef9bbe2eb38" providerId="ADAL" clId="{AEB57BEF-C75C-4FB6-BC57-DE881687C04A}" dt="2023-11-21T11:13:49.923" v="1214" actId="1076"/>
          <ac:spMkLst>
            <pc:docMk/>
            <pc:sldMk cId="1121134361" sldId="278"/>
            <ac:spMk id="3" creationId="{20607312-AD9C-4D79-88FF-78FCE8C9D18E}"/>
          </ac:spMkLst>
        </pc:spChg>
        <pc:spChg chg="del mod">
          <ac:chgData name="Petr Fučík" userId="44b4b668-173f-43c3-b7c8-8ef9bbe2eb38" providerId="ADAL" clId="{AEB57BEF-C75C-4FB6-BC57-DE881687C04A}" dt="2023-11-21T11:13:31.462" v="1210" actId="478"/>
          <ac:spMkLst>
            <pc:docMk/>
            <pc:sldMk cId="1121134361" sldId="278"/>
            <ac:spMk id="6" creationId="{E223F5CB-D09D-4C50-A961-A7130AE5A025}"/>
          </ac:spMkLst>
        </pc:spChg>
        <pc:picChg chg="del">
          <ac:chgData name="Petr Fučík" userId="44b4b668-173f-43c3-b7c8-8ef9bbe2eb38" providerId="ADAL" clId="{AEB57BEF-C75C-4FB6-BC57-DE881687C04A}" dt="2023-11-21T11:12:24.073" v="1208" actId="478"/>
          <ac:picMkLst>
            <pc:docMk/>
            <pc:sldMk cId="1121134361" sldId="278"/>
            <ac:picMk id="3074" creationId="{351CC8D0-063F-4B1D-B094-7279F6F77D56}"/>
          </ac:picMkLst>
        </pc:picChg>
      </pc:sldChg>
      <pc:sldChg chg="delSp new del mod">
        <pc:chgData name="Petr Fučík" userId="44b4b668-173f-43c3-b7c8-8ef9bbe2eb38" providerId="ADAL" clId="{AEB57BEF-C75C-4FB6-BC57-DE881687C04A}" dt="2023-11-21T11:09:23.374" v="938" actId="47"/>
        <pc:sldMkLst>
          <pc:docMk/>
          <pc:sldMk cId="1373810252" sldId="278"/>
        </pc:sldMkLst>
        <pc:spChg chg="del">
          <ac:chgData name="Petr Fučík" userId="44b4b668-173f-43c3-b7c8-8ef9bbe2eb38" providerId="ADAL" clId="{AEB57BEF-C75C-4FB6-BC57-DE881687C04A}" dt="2023-11-21T11:08:41.994" v="937" actId="478"/>
          <ac:spMkLst>
            <pc:docMk/>
            <pc:sldMk cId="1373810252" sldId="278"/>
            <ac:spMk id="2" creationId="{9BE1A776-443E-47D8-80B0-992FA4E66AFD}"/>
          </ac:spMkLst>
        </pc:spChg>
      </pc:sldChg>
      <pc:sldChg chg="modSp add mod">
        <pc:chgData name="Petr Fučík" userId="44b4b668-173f-43c3-b7c8-8ef9bbe2eb38" providerId="ADAL" clId="{AEB57BEF-C75C-4FB6-BC57-DE881687C04A}" dt="2023-11-21T11:16:05.301" v="1549" actId="1076"/>
        <pc:sldMkLst>
          <pc:docMk/>
          <pc:sldMk cId="1540719972" sldId="279"/>
        </pc:sldMkLst>
        <pc:spChg chg="mod">
          <ac:chgData name="Petr Fučík" userId="44b4b668-173f-43c3-b7c8-8ef9bbe2eb38" providerId="ADAL" clId="{AEB57BEF-C75C-4FB6-BC57-DE881687C04A}" dt="2023-11-21T11:16:05.301" v="1549" actId="1076"/>
          <ac:spMkLst>
            <pc:docMk/>
            <pc:sldMk cId="1540719972" sldId="279"/>
            <ac:spMk id="3" creationId="{20607312-AD9C-4D79-88FF-78FCE8C9D18E}"/>
          </ac:spMkLst>
        </pc:spChg>
      </pc:sldChg>
    </pc:docChg>
  </pc:docChgLst>
  <pc:docChgLst>
    <pc:chgData name="Petr Fučík" userId="44b4b668-173f-43c3-b7c8-8ef9bbe2eb38" providerId="ADAL" clId="{04C8EC3E-C279-4CED-8EB6-A65333937B24}"/>
    <pc:docChg chg="undo custSel addSld modSld sldOrd">
      <pc:chgData name="Petr Fučík" userId="44b4b668-173f-43c3-b7c8-8ef9bbe2eb38" providerId="ADAL" clId="{04C8EC3E-C279-4CED-8EB6-A65333937B24}" dt="2021-09-21T04:16:24.195" v="317" actId="1076"/>
      <pc:docMkLst>
        <pc:docMk/>
      </pc:docMkLst>
      <pc:sldChg chg="ord">
        <pc:chgData name="Petr Fučík" userId="44b4b668-173f-43c3-b7c8-8ef9bbe2eb38" providerId="ADAL" clId="{04C8EC3E-C279-4CED-8EB6-A65333937B24}" dt="2021-09-20T12:55:45.143" v="296"/>
        <pc:sldMkLst>
          <pc:docMk/>
          <pc:sldMk cId="2907559066" sldId="259"/>
        </pc:sldMkLst>
      </pc:sldChg>
      <pc:sldChg chg="addSp delSp modSp mod setBg setClrOvrMap">
        <pc:chgData name="Petr Fučík" userId="44b4b668-173f-43c3-b7c8-8ef9bbe2eb38" providerId="ADAL" clId="{04C8EC3E-C279-4CED-8EB6-A65333937B24}" dt="2021-09-20T12:49:20.373" v="20" actId="1076"/>
        <pc:sldMkLst>
          <pc:docMk/>
          <pc:sldMk cId="3629830532" sldId="260"/>
        </pc:sldMkLst>
        <pc:spChg chg="mod">
          <ac:chgData name="Petr Fučík" userId="44b4b668-173f-43c3-b7c8-8ef9bbe2eb38" providerId="ADAL" clId="{04C8EC3E-C279-4CED-8EB6-A65333937B24}" dt="2021-09-20T12:49:09.580" v="17" actId="404"/>
          <ac:spMkLst>
            <pc:docMk/>
            <pc:sldMk cId="3629830532" sldId="260"/>
            <ac:spMk id="2" creationId="{607EDB53-3006-4B0B-899D-D07079A3EF0C}"/>
          </ac:spMkLst>
        </pc:spChg>
        <pc:spChg chg="mod ord">
          <ac:chgData name="Petr Fučík" userId="44b4b668-173f-43c3-b7c8-8ef9bbe2eb38" providerId="ADAL" clId="{04C8EC3E-C279-4CED-8EB6-A65333937B24}" dt="2021-09-20T12:48:48.664" v="13" actId="14100"/>
          <ac:spMkLst>
            <pc:docMk/>
            <pc:sldMk cId="3629830532" sldId="260"/>
            <ac:spMk id="3" creationId="{6AB3D6EE-33A1-442C-ACDA-E460A9C994AF}"/>
          </ac:spMkLst>
        </pc:spChg>
        <pc:spChg chg="add del">
          <ac:chgData name="Petr Fučík" userId="44b4b668-173f-43c3-b7c8-8ef9bbe2eb38" providerId="ADAL" clId="{04C8EC3E-C279-4CED-8EB6-A65333937B24}" dt="2021-09-20T12:46:39.242" v="5" actId="26606"/>
          <ac:spMkLst>
            <pc:docMk/>
            <pc:sldMk cId="3629830532" sldId="260"/>
            <ac:spMk id="14" creationId="{2EEE8F11-3582-44B7-9869-F2D26D7DD9D4}"/>
          </ac:spMkLst>
        </pc:spChg>
        <pc:spChg chg="add del">
          <ac:chgData name="Petr Fučík" userId="44b4b668-173f-43c3-b7c8-8ef9bbe2eb38" providerId="ADAL" clId="{04C8EC3E-C279-4CED-8EB6-A65333937B24}" dt="2021-09-20T12:46:39.242" v="5" actId="26606"/>
          <ac:spMkLst>
            <pc:docMk/>
            <pc:sldMk cId="3629830532" sldId="260"/>
            <ac:spMk id="16" creationId="{2141F1CC-6A53-4BCF-9127-AABB52E2497E}"/>
          </ac:spMkLst>
        </pc:spChg>
        <pc:spChg chg="add del">
          <ac:chgData name="Petr Fučík" userId="44b4b668-173f-43c3-b7c8-8ef9bbe2eb38" providerId="ADAL" clId="{04C8EC3E-C279-4CED-8EB6-A65333937B24}" dt="2021-09-20T12:46:39.242" v="5" actId="26606"/>
          <ac:spMkLst>
            <pc:docMk/>
            <pc:sldMk cId="3629830532" sldId="260"/>
            <ac:spMk id="18" creationId="{561B2B49-7142-4CA8-A929-4671548E6A5A}"/>
          </ac:spMkLst>
        </pc:spChg>
        <pc:picChg chg="mod">
          <ac:chgData name="Petr Fučík" userId="44b4b668-173f-43c3-b7c8-8ef9bbe2eb38" providerId="ADAL" clId="{04C8EC3E-C279-4CED-8EB6-A65333937B24}" dt="2021-09-20T12:49:16.063" v="18" actId="1076"/>
          <ac:picMkLst>
            <pc:docMk/>
            <pc:sldMk cId="3629830532" sldId="260"/>
            <ac:picMk id="5" creationId="{DB2D953F-5427-4DA0-B129-C58F0B9378AE}"/>
          </ac:picMkLst>
        </pc:picChg>
        <pc:picChg chg="mod">
          <ac:chgData name="Petr Fučík" userId="44b4b668-173f-43c3-b7c8-8ef9bbe2eb38" providerId="ADAL" clId="{04C8EC3E-C279-4CED-8EB6-A65333937B24}" dt="2021-09-20T12:49:17.865" v="19" actId="1076"/>
          <ac:picMkLst>
            <pc:docMk/>
            <pc:sldMk cId="3629830532" sldId="260"/>
            <ac:picMk id="7" creationId="{1CCBC660-6879-4092-91FC-56AD929AE4C0}"/>
          </ac:picMkLst>
        </pc:picChg>
        <pc:picChg chg="mod">
          <ac:chgData name="Petr Fučík" userId="44b4b668-173f-43c3-b7c8-8ef9bbe2eb38" providerId="ADAL" clId="{04C8EC3E-C279-4CED-8EB6-A65333937B24}" dt="2021-09-20T12:49:20.373" v="20" actId="1076"/>
          <ac:picMkLst>
            <pc:docMk/>
            <pc:sldMk cId="3629830532" sldId="260"/>
            <ac:picMk id="9" creationId="{7FDB12EF-1AEE-4A9D-B1B3-FFE44BFB2C5E}"/>
          </ac:picMkLst>
        </pc:picChg>
      </pc:sldChg>
      <pc:sldChg chg="ord">
        <pc:chgData name="Petr Fučík" userId="44b4b668-173f-43c3-b7c8-8ef9bbe2eb38" providerId="ADAL" clId="{04C8EC3E-C279-4CED-8EB6-A65333937B24}" dt="2021-09-20T12:55:47.739" v="298"/>
        <pc:sldMkLst>
          <pc:docMk/>
          <pc:sldMk cId="2729663976" sldId="261"/>
        </pc:sldMkLst>
      </pc:sldChg>
      <pc:sldChg chg="addSp delSp modSp add mod">
        <pc:chgData name="Petr Fučík" userId="44b4b668-173f-43c3-b7c8-8ef9bbe2eb38" providerId="ADAL" clId="{04C8EC3E-C279-4CED-8EB6-A65333937B24}" dt="2021-09-21T03:58:39.370" v="310" actId="1076"/>
        <pc:sldMkLst>
          <pc:docMk/>
          <pc:sldMk cId="3509863212" sldId="262"/>
        </pc:sldMkLst>
        <pc:spChg chg="mod">
          <ac:chgData name="Petr Fučík" userId="44b4b668-173f-43c3-b7c8-8ef9bbe2eb38" providerId="ADAL" clId="{04C8EC3E-C279-4CED-8EB6-A65333937B24}" dt="2021-09-20T12:49:52.746" v="80" actId="20577"/>
          <ac:spMkLst>
            <pc:docMk/>
            <pc:sldMk cId="3509863212" sldId="262"/>
            <ac:spMk id="2" creationId="{607EDB53-3006-4B0B-899D-D07079A3EF0C}"/>
          </ac:spMkLst>
        </pc:spChg>
        <pc:spChg chg="mod">
          <ac:chgData name="Petr Fučík" userId="44b4b668-173f-43c3-b7c8-8ef9bbe2eb38" providerId="ADAL" clId="{04C8EC3E-C279-4CED-8EB6-A65333937B24}" dt="2021-09-20T12:54:59.578" v="294" actId="20577"/>
          <ac:spMkLst>
            <pc:docMk/>
            <pc:sldMk cId="3509863212" sldId="262"/>
            <ac:spMk id="3" creationId="{6AB3D6EE-33A1-442C-ACDA-E460A9C994AF}"/>
          </ac:spMkLst>
        </pc:spChg>
        <pc:picChg chg="del">
          <ac:chgData name="Petr Fučík" userId="44b4b668-173f-43c3-b7c8-8ef9bbe2eb38" providerId="ADAL" clId="{04C8EC3E-C279-4CED-8EB6-A65333937B24}" dt="2021-09-20T12:49:55.226" v="81" actId="478"/>
          <ac:picMkLst>
            <pc:docMk/>
            <pc:sldMk cId="3509863212" sldId="262"/>
            <ac:picMk id="5" creationId="{DB2D953F-5427-4DA0-B129-C58F0B9378AE}"/>
          </ac:picMkLst>
        </pc:picChg>
        <pc:picChg chg="add mod">
          <ac:chgData name="Petr Fučík" userId="44b4b668-173f-43c3-b7c8-8ef9bbe2eb38" providerId="ADAL" clId="{04C8EC3E-C279-4CED-8EB6-A65333937B24}" dt="2021-09-21T03:58:39.370" v="310" actId="1076"/>
          <ac:picMkLst>
            <pc:docMk/>
            <pc:sldMk cId="3509863212" sldId="262"/>
            <ac:picMk id="6" creationId="{CA5FDABD-E6FE-4751-BEA3-C43F554FF529}"/>
          </ac:picMkLst>
        </pc:picChg>
        <pc:picChg chg="del">
          <ac:chgData name="Petr Fučík" userId="44b4b668-173f-43c3-b7c8-8ef9bbe2eb38" providerId="ADAL" clId="{04C8EC3E-C279-4CED-8EB6-A65333937B24}" dt="2021-09-20T12:49:56.546" v="82" actId="478"/>
          <ac:picMkLst>
            <pc:docMk/>
            <pc:sldMk cId="3509863212" sldId="262"/>
            <ac:picMk id="7" creationId="{1CCBC660-6879-4092-91FC-56AD929AE4C0}"/>
          </ac:picMkLst>
        </pc:picChg>
        <pc:picChg chg="del">
          <ac:chgData name="Petr Fučík" userId="44b4b668-173f-43c3-b7c8-8ef9bbe2eb38" providerId="ADAL" clId="{04C8EC3E-C279-4CED-8EB6-A65333937B24}" dt="2021-09-20T12:49:57.050" v="83" actId="478"/>
          <ac:picMkLst>
            <pc:docMk/>
            <pc:sldMk cId="3509863212" sldId="262"/>
            <ac:picMk id="9" creationId="{7FDB12EF-1AEE-4A9D-B1B3-FFE44BFB2C5E}"/>
          </ac:picMkLst>
        </pc:picChg>
      </pc:sldChg>
      <pc:sldChg chg="addSp delSp modSp new mod">
        <pc:chgData name="Petr Fučík" userId="44b4b668-173f-43c3-b7c8-8ef9bbe2eb38" providerId="ADAL" clId="{04C8EC3E-C279-4CED-8EB6-A65333937B24}" dt="2021-09-20T12:58:11.195" v="307" actId="1076"/>
        <pc:sldMkLst>
          <pc:docMk/>
          <pc:sldMk cId="258790566" sldId="263"/>
        </pc:sldMkLst>
        <pc:spChg chg="del">
          <ac:chgData name="Petr Fučík" userId="44b4b668-173f-43c3-b7c8-8ef9bbe2eb38" providerId="ADAL" clId="{04C8EC3E-C279-4CED-8EB6-A65333937B24}" dt="2021-09-20T12:57:46.161" v="301" actId="478"/>
          <ac:spMkLst>
            <pc:docMk/>
            <pc:sldMk cId="258790566" sldId="263"/>
            <ac:spMk id="2" creationId="{D066A96D-7953-4E72-8388-9E28E52AE8DA}"/>
          </ac:spMkLst>
        </pc:spChg>
        <pc:spChg chg="del">
          <ac:chgData name="Petr Fučík" userId="44b4b668-173f-43c3-b7c8-8ef9bbe2eb38" providerId="ADAL" clId="{04C8EC3E-C279-4CED-8EB6-A65333937B24}" dt="2021-09-20T12:57:44.686" v="300" actId="478"/>
          <ac:spMkLst>
            <pc:docMk/>
            <pc:sldMk cId="258790566" sldId="263"/>
            <ac:spMk id="3" creationId="{734CB011-78B4-4C86-9A43-34E4559D497C}"/>
          </ac:spMkLst>
        </pc:spChg>
        <pc:spChg chg="add mod">
          <ac:chgData name="Petr Fučík" userId="44b4b668-173f-43c3-b7c8-8ef9bbe2eb38" providerId="ADAL" clId="{04C8EC3E-C279-4CED-8EB6-A65333937B24}" dt="2021-09-20T12:58:11.195" v="307" actId="1076"/>
          <ac:spMkLst>
            <pc:docMk/>
            <pc:sldMk cId="258790566" sldId="263"/>
            <ac:spMk id="7" creationId="{434DD706-B596-4081-9567-B7EDC69CA995}"/>
          </ac:spMkLst>
        </pc:spChg>
        <pc:picChg chg="add">
          <ac:chgData name="Petr Fučík" userId="44b4b668-173f-43c3-b7c8-8ef9bbe2eb38" providerId="ADAL" clId="{04C8EC3E-C279-4CED-8EB6-A65333937B24}" dt="2021-09-20T12:57:47.135" v="302" actId="22"/>
          <ac:picMkLst>
            <pc:docMk/>
            <pc:sldMk cId="258790566" sldId="263"/>
            <ac:picMk id="5" creationId="{70418187-955E-49FA-8765-E87C88E5350E}"/>
          </ac:picMkLst>
        </pc:picChg>
      </pc:sldChg>
      <pc:sldChg chg="addSp delSp modSp new mod">
        <pc:chgData name="Petr Fučík" userId="44b4b668-173f-43c3-b7c8-8ef9bbe2eb38" providerId="ADAL" clId="{04C8EC3E-C279-4CED-8EB6-A65333937B24}" dt="2021-09-21T04:16:24.195" v="317" actId="1076"/>
        <pc:sldMkLst>
          <pc:docMk/>
          <pc:sldMk cId="572601176" sldId="264"/>
        </pc:sldMkLst>
        <pc:spChg chg="del">
          <ac:chgData name="Petr Fučík" userId="44b4b668-173f-43c3-b7c8-8ef9bbe2eb38" providerId="ADAL" clId="{04C8EC3E-C279-4CED-8EB6-A65333937B24}" dt="2021-09-21T04:16:11.376" v="313" actId="478"/>
          <ac:spMkLst>
            <pc:docMk/>
            <pc:sldMk cId="572601176" sldId="264"/>
            <ac:spMk id="2" creationId="{C6291031-5DC4-4135-A4AA-5A27F0EA3387}"/>
          </ac:spMkLst>
        </pc:spChg>
        <pc:spChg chg="del">
          <ac:chgData name="Petr Fučík" userId="44b4b668-173f-43c3-b7c8-8ef9bbe2eb38" providerId="ADAL" clId="{04C8EC3E-C279-4CED-8EB6-A65333937B24}" dt="2021-09-21T04:16:10.168" v="312" actId="478"/>
          <ac:spMkLst>
            <pc:docMk/>
            <pc:sldMk cId="572601176" sldId="264"/>
            <ac:spMk id="3" creationId="{56DAC7B4-0A5E-4044-B168-25DB5069E337}"/>
          </ac:spMkLst>
        </pc:spChg>
        <pc:spChg chg="add mod">
          <ac:chgData name="Petr Fučík" userId="44b4b668-173f-43c3-b7c8-8ef9bbe2eb38" providerId="ADAL" clId="{04C8EC3E-C279-4CED-8EB6-A65333937B24}" dt="2021-09-21T04:16:15.552" v="315" actId="1076"/>
          <ac:spMkLst>
            <pc:docMk/>
            <pc:sldMk cId="572601176" sldId="264"/>
            <ac:spMk id="5" creationId="{8401C31A-14B5-4C92-A236-5208A24D19BC}"/>
          </ac:spMkLst>
        </pc:spChg>
        <pc:spChg chg="add mod">
          <ac:chgData name="Petr Fučík" userId="44b4b668-173f-43c3-b7c8-8ef9bbe2eb38" providerId="ADAL" clId="{04C8EC3E-C279-4CED-8EB6-A65333937B24}" dt="2021-09-21T04:16:24.195" v="317" actId="1076"/>
          <ac:spMkLst>
            <pc:docMk/>
            <pc:sldMk cId="572601176" sldId="264"/>
            <ac:spMk id="7" creationId="{5CEB4EDF-A4BB-4F58-A71F-74611BE0A7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FCE11-AEBF-47BB-99BC-5DFCA4FED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B25C53-620A-46AA-B4FB-AF3CD44D3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D8359-0CE3-4F78-B36D-D3748303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96F3F2-C2CA-429D-972A-1EA841BD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533493-609B-4105-B545-282A8978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33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B9660-CCD6-491C-B43A-7A68D04F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E70423-D3E2-4171-B4F7-A08028597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7DA73D-E86E-45EC-824C-BF0D731D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4F1C69-FC57-4677-ADD5-489E35FF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4BBE59-E68C-40AF-9BBB-8271DFCD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71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30288C-5D07-4FCB-BE5E-EBE7B5345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4ACF71-4353-4F62-ADC8-0F27CFE15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83F091-69D2-4F82-9B03-A1A155AD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8F309F-6919-41E5-9556-8B78CC03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5CE08E-8113-474E-AA49-2C5F0D0A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65AA4-D9E0-44E8-B7F9-217B55DE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167B84-33AA-4C71-B1D1-B7F917887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946E6A-F2AD-4F33-A73F-A881D2CA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C0A39-6750-4B25-BA76-A5B885FF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68FDA1-A754-4EA8-BCC4-B2E363F8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6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6C6A4-525D-4E38-BCB9-5CA2687E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5E5930-43AB-47E1-B610-B28CF395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861F8D-2D1E-4296-ADBB-D7F29576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C2E60A-B45D-4273-8C2D-190B1B08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B8F1ED-503E-4CAA-82A0-166BD602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44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9B891-DED5-43C0-BAF9-BD996F72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6D3350-5DB6-4858-8D74-78EFA5E0E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C90BF2-5AFD-4BF9-AE23-C264D850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26739C-6C13-446A-A17D-DAD95778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42AC4C-FDB2-4730-8A9B-0DFA39AA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9F3DDF-5262-4F34-B221-108239B2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43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FE3B7-B75E-441B-8632-27D0F896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B7D2F1-C98A-4B2F-8BE4-901BD102A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949560-A5A7-458C-BDC3-1721BC580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ACF682-80B9-4547-8D0F-27CAB77F7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9CF3FE-4F73-4440-91D0-EBD3453A5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571A1B-7EB8-4FD8-A2DC-A9600FE2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82C58C4-64C8-4BA2-A298-222CECDA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221EAC-3AA1-4BFC-B416-70C130AB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81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947F5-1AE9-4031-8F3C-46F0D0AE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B6F84E-A627-485A-8FD9-1B0D0276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B5D431-AA17-4BB6-8C52-DE441A62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16BA2F-7291-4636-A49A-3E8F185C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22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1F76E9-33FE-499A-A755-47297D9D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8FAB9F-61B8-4559-A028-129A42E3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14B94F-5590-415D-8653-958294CA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71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EE25E-5A50-47BD-AC21-BBC5756E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7DEA45-0526-4D95-B8A7-A10194FE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049EF6-A7D3-4361-BE62-62D09B037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869D25-E24C-41CF-8AC4-86A729A2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BF5EAE-17BC-42F0-B017-21CBA612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386C19-2AFD-4736-8B8D-3D4BD5CB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71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6FBAA-D649-4D1E-B3E8-3D7F5DAE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B9F1DC-453F-4836-A8C6-101081016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30F679-A87D-4AB7-AA5A-B7D2F2B5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C91566-5A14-48F2-B5C3-9D2C8A08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7436CB-C2D3-4C43-A992-2AD145F2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D26275-DDCD-4B86-AFE5-A1BBCA18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33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8E9A20-F6F6-41F9-B1F4-6239511A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81B041-AAC9-4B7E-B079-EC758416F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3931F6-9DCF-4A59-B433-0DF56DBB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4A887-3F6F-4DDD-8AE1-8A3D6D10318D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A0C1DE-9FFD-4AEF-88EB-7BBE8DECF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6C25AF-98E4-4193-87F2-0853032C9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0722-E105-4F4E-BFF7-E52615EA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4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wkwardfamilyphotos.com/" TargetMode="External"/><Relationship Id="rId4" Type="http://schemas.openxmlformats.org/officeDocument/2006/relationships/hyperlink" Target="http://www.jindrichstreit.cz/gallery/a-coeur-per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workarchive.com/profile/zanya/artwork/masculine-feminine-in-harmon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zso.cz/csu/scitani2021/rodinny-st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65591233/1300692201.pdf/c0fe58e0-79e8-4233-ac89-9f24c141736b?version=1.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zso.cz/documents/10180/164109064/30000222.pdf/aa11b900-b0b6-42ed-b23c-85d17bcd8060?version=1.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A1B30-64E1-41DD-8A62-9BD153ADB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802"/>
            <a:ext cx="9329082" cy="1056474"/>
          </a:xfrm>
          <a:solidFill>
            <a:srgbClr val="767171">
              <a:alpha val="34902"/>
            </a:srgbClr>
          </a:solidFill>
        </p:spPr>
        <p:txBody>
          <a:bodyPr/>
          <a:lstStyle/>
          <a:p>
            <a:r>
              <a:rPr lang="cs-CZ" b="1">
                <a:latin typeface="+mn-lt"/>
              </a:rPr>
              <a:t>Gender a stárnutí</a:t>
            </a:r>
            <a:endParaRPr lang="cs-CZ" b="1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AD2980-5CAB-4840-A15F-A09E15EA5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0485"/>
            <a:ext cx="9144000" cy="1672628"/>
          </a:xfrm>
        </p:spPr>
        <p:txBody>
          <a:bodyPr/>
          <a:lstStyle/>
          <a:p>
            <a:r>
              <a:rPr lang="cs-CZ" dirty="0"/>
              <a:t>Sociální gerontologie 21/11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DA04E6-3AD8-AEF8-AA56-EBFACD27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163"/>
            <a:ext cx="4492021" cy="33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CCCD42-3C9F-E38F-9E6A-C13A2858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163"/>
            <a:ext cx="4757082" cy="33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584926-1416-D008-8A96-746271040777}"/>
              </a:ext>
            </a:extLst>
          </p:cNvPr>
          <p:cNvSpPr txBox="1"/>
          <p:nvPr/>
        </p:nvSpPr>
        <p:spPr>
          <a:xfrm>
            <a:off x="1700449" y="5876799"/>
            <a:ext cx="541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Na titulu použity fotografie: </a:t>
            </a:r>
          </a:p>
          <a:p>
            <a:r>
              <a:rPr lang="cs-CZ" sz="1200" dirty="0"/>
              <a:t>J. </a:t>
            </a:r>
            <a:r>
              <a:rPr lang="cs-CZ" sz="1200" dirty="0" err="1"/>
              <a:t>Štreit</a:t>
            </a:r>
            <a:r>
              <a:rPr lang="cs-CZ" sz="1200" dirty="0"/>
              <a:t> z kolekce A </a:t>
            </a:r>
            <a:r>
              <a:rPr lang="cs-CZ" sz="1200" dirty="0" err="1"/>
              <a:t>coeur</a:t>
            </a:r>
            <a:r>
              <a:rPr lang="cs-CZ" sz="1200" dirty="0"/>
              <a:t> perdu </a:t>
            </a:r>
            <a:r>
              <a:rPr lang="cs-CZ" sz="1200" dirty="0">
                <a:hlinkClick r:id="rId4"/>
              </a:rPr>
              <a:t>http://www.jindrichstreit.cz/gallery/a-coeur-perdu/</a:t>
            </a:r>
            <a:endParaRPr lang="cs-CZ" sz="1200" dirty="0"/>
          </a:p>
          <a:p>
            <a:r>
              <a:rPr lang="cs-CZ" sz="1200" dirty="0"/>
              <a:t>a fotografie z databáze </a:t>
            </a:r>
            <a:r>
              <a:rPr lang="cs-CZ" sz="1200" dirty="0" err="1"/>
              <a:t>Awkward</a:t>
            </a:r>
            <a:r>
              <a:rPr lang="cs-CZ" sz="1200" dirty="0"/>
              <a:t> </a:t>
            </a:r>
            <a:r>
              <a:rPr lang="cs-CZ" sz="1200" dirty="0" err="1"/>
              <a:t>Family</a:t>
            </a:r>
            <a:r>
              <a:rPr lang="cs-CZ" sz="1200" dirty="0"/>
              <a:t> </a:t>
            </a:r>
            <a:r>
              <a:rPr lang="cs-CZ" sz="1200" dirty="0" err="1"/>
              <a:t>Photos</a:t>
            </a:r>
            <a:r>
              <a:rPr lang="cs-CZ" sz="1200" dirty="0"/>
              <a:t> </a:t>
            </a:r>
            <a:r>
              <a:rPr lang="cs-CZ" sz="1200" dirty="0">
                <a:hlinkClick r:id="rId5"/>
              </a:rPr>
              <a:t>https://awkwardfamilyphotos.com</a:t>
            </a:r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9854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07312-AD9C-4D79-88FF-78FCE8C9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560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STÁŘÍ JAKO NOVÉ ŽIVOTNÍ OBDOBÍ:</a:t>
            </a:r>
          </a:p>
          <a:p>
            <a:pPr marL="0" indent="0">
              <a:buNone/>
            </a:pPr>
            <a:r>
              <a:rPr lang="cs-CZ" dirty="0"/>
              <a:t>perspektiva diferenciace a institucionalizace: nově diferencovaný celek není zajištěn institucionálními a rolovými vzorci. Jaké jsou adekvátní formy genderové </a:t>
            </a:r>
            <a:r>
              <a:rPr lang="cs-CZ" dirty="0" err="1"/>
              <a:t>performativity</a:t>
            </a:r>
            <a:r>
              <a:rPr lang="cs-CZ" dirty="0"/>
              <a:t> ve stáří?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13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07312-AD9C-4D79-88FF-78FCE8C9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519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Maskulinitu a </a:t>
            </a:r>
            <a:r>
              <a:rPr lang="cs-CZ" dirty="0" err="1"/>
              <a:t>femininitu</a:t>
            </a:r>
            <a:r>
              <a:rPr lang="cs-CZ" dirty="0"/>
              <a:t> jsme zvyklí vnímat v bezčasí „standardního věku“ – jak se mění ve stáří? </a:t>
            </a:r>
          </a:p>
          <a:p>
            <a:pPr marL="0" indent="0">
              <a:buNone/>
            </a:pPr>
            <a:r>
              <a:rPr lang="cs-CZ" sz="2000" b="0" i="0" dirty="0">
                <a:effectLst/>
                <a:latin typeface="Söhne"/>
              </a:rPr>
              <a:t>S přechodem do stáří se mění sociální role, které jsou tradičně spojeny s maskulinitou a </a:t>
            </a:r>
            <a:r>
              <a:rPr lang="cs-CZ" sz="2000" b="0" i="0" dirty="0" err="1">
                <a:effectLst/>
                <a:latin typeface="Söhne"/>
              </a:rPr>
              <a:t>femininitou</a:t>
            </a:r>
            <a:r>
              <a:rPr lang="cs-CZ" sz="2000" b="0" i="0" dirty="0">
                <a:effectLst/>
                <a:latin typeface="Söhne"/>
              </a:rPr>
              <a:t>. Trh práce, rodinné vztahy, partnerství, zapojení do komunity</a:t>
            </a:r>
            <a:endParaRPr lang="cs-CZ" dirty="0"/>
          </a:p>
          <a:p>
            <a:r>
              <a:rPr lang="cs-CZ" dirty="0"/>
              <a:t>Jak se maskulinita pojí s výzvami stárnutí (je mužství a stárnutí oxymóron?)</a:t>
            </a:r>
          </a:p>
          <a:p>
            <a:pPr marL="0" indent="0">
              <a:buNone/>
            </a:pPr>
            <a:r>
              <a:rPr lang="cs-CZ" sz="2000" dirty="0">
                <a:latin typeface="Söhne"/>
              </a:rPr>
              <a:t>Je stárnutí v rozporu s tradičními maskulinními hodnotami jako aktivita, síla, ochranná role, produktivita?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Masculine &amp; Feminine in Harmony by Zanya Dahl | Artwork Archive">
            <a:extLst>
              <a:ext uri="{FF2B5EF4-FFF2-40B4-BE49-F238E27FC236}">
                <a16:creationId xmlns:a16="http://schemas.microsoft.com/office/drawing/2014/main" id="{351CC8D0-063F-4B1D-B094-7279F6F7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77" y="3931392"/>
            <a:ext cx="4362812" cy="29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223F5CB-D09D-4C50-A961-A7130AE5A025}"/>
              </a:ext>
            </a:extLst>
          </p:cNvPr>
          <p:cNvSpPr txBox="1"/>
          <p:nvPr/>
        </p:nvSpPr>
        <p:spPr>
          <a:xfrm>
            <a:off x="278674" y="5755418"/>
            <a:ext cx="3944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https://www.artworkarchive.com/profile/zanya/artwork/masculine-feminine-in-harmony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20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07312-AD9C-4D79-88FF-78FCE8C9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463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VÝZNAM PÉČE</a:t>
            </a:r>
          </a:p>
          <a:p>
            <a:pPr marL="0" indent="0">
              <a:buNone/>
            </a:pPr>
            <a:r>
              <a:rPr lang="cs-CZ" dirty="0"/>
              <a:t>Ne-ekonomické vztahy klíčové ve stáří – </a:t>
            </a:r>
          </a:p>
          <a:p>
            <a:pPr marL="0" indent="0">
              <a:buNone/>
            </a:pPr>
            <a:r>
              <a:rPr lang="cs-CZ" dirty="0"/>
              <a:t>Ačkoli jsou senioři vnímáni jako konzumenti péče, jsou také jejími významnými poskytovateli.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Péče jako práce vs. Péče jako dar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Gender a péče – jak přijímat a poskytovat péči v kontextu maskulinity?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1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401C31A-14B5-4C92-A236-5208A24D19BC}"/>
              </a:ext>
            </a:extLst>
          </p:cNvPr>
          <p:cNvSpPr txBox="1"/>
          <p:nvPr/>
        </p:nvSpPr>
        <p:spPr>
          <a:xfrm>
            <a:off x="1143000" y="775983"/>
            <a:ext cx="6096000" cy="254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A STÁRNUTÍ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IDENTITA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PARTNERSKÁ IDENTITA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POHLAVNÍ IDENTITA (SEXUALITA)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RODIČOVSKÁ/PRARODIČOVSKÁ IDENTITA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EB4EDF-A4BB-4F58-A71F-74611BE0A782}"/>
              </a:ext>
            </a:extLst>
          </p:cNvPr>
          <p:cNvSpPr txBox="1"/>
          <p:nvPr/>
        </p:nvSpPr>
        <p:spPr>
          <a:xfrm>
            <a:off x="1143000" y="4149700"/>
            <a:ext cx="6096000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OBJEKT/POSKYTOVATEL PÉČE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 SOCIÁLNÍHO STÁTU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GENERACE KONZUMNÍ KULTURY</a:t>
            </a:r>
          </a:p>
        </p:txBody>
      </p:sp>
      <p:pic>
        <p:nvPicPr>
          <p:cNvPr id="1026" name="Picture 2" descr="The Survey of Health, Ageing and Retirement in Europe (SHARE): Women in  gender-equal countries perform better in cognitive t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51" y="4618648"/>
            <a:ext cx="3362309" cy="22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bička Boženy Němcové. Staré bělidlo ožívá díky starosvětské stařence -  TOPZIN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50" y="2243272"/>
            <a:ext cx="3362309" cy="230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are the Biggest Challenges for Elderly People in Our Society? - Smith  Life Home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50" y="-33778"/>
            <a:ext cx="3362309" cy="22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0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B31110-5D07-4777-A6A9-1143729B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74" y="1913732"/>
            <a:ext cx="7656723" cy="48277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39AE0B3-5149-408D-8CAC-2EC888F95763}"/>
              </a:ext>
            </a:extLst>
          </p:cNvPr>
          <p:cNvSpPr txBox="1"/>
          <p:nvPr/>
        </p:nvSpPr>
        <p:spPr>
          <a:xfrm>
            <a:off x="1027611" y="470263"/>
            <a:ext cx="8921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ROZVODOVOST VE VYŠŠÍM VĚKU VYTVÁŘÍ ODLIŠNÉ POSMÍNKY PRO VSTUP DO ETAPY STÁŘÍ</a:t>
            </a:r>
          </a:p>
          <a:p>
            <a:endParaRPr lang="cs-CZ" b="1" dirty="0"/>
          </a:p>
          <a:p>
            <a:r>
              <a:rPr lang="cs-CZ" b="1" dirty="0"/>
              <a:t>Partnerská situace jako součást statusu? – stratifikační činitel?</a:t>
            </a:r>
          </a:p>
        </p:txBody>
      </p:sp>
    </p:spTree>
    <p:extLst>
      <p:ext uri="{BB962C8B-B14F-4D97-AF65-F5344CB8AC3E}">
        <p14:creationId xmlns:p14="http://schemas.microsoft.com/office/powerpoint/2010/main" val="1512868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B847B01-8A9B-4091-BBC3-CD27A3CE0E79}"/>
              </a:ext>
            </a:extLst>
          </p:cNvPr>
          <p:cNvSpPr txBox="1"/>
          <p:nvPr/>
        </p:nvSpPr>
        <p:spPr>
          <a:xfrm>
            <a:off x="557279" y="137064"/>
            <a:ext cx="102308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 perspektivy „</a:t>
            </a:r>
            <a:r>
              <a:rPr lang="cs-CZ" sz="2000" b="1" dirty="0" err="1"/>
              <a:t>life</a:t>
            </a:r>
            <a:r>
              <a:rPr lang="cs-CZ" sz="2000" b="1" dirty="0"/>
              <a:t> </a:t>
            </a:r>
            <a:r>
              <a:rPr lang="cs-CZ" sz="2000" b="1" dirty="0" err="1"/>
              <a:t>cycle</a:t>
            </a:r>
            <a:r>
              <a:rPr lang="cs-CZ" sz="2000" b="1" dirty="0"/>
              <a:t>“ k „</a:t>
            </a:r>
            <a:r>
              <a:rPr lang="cs-CZ" sz="2000" b="1" dirty="0" err="1"/>
              <a:t>life</a:t>
            </a:r>
            <a:r>
              <a:rPr lang="cs-CZ" sz="2000" b="1" dirty="0"/>
              <a:t> </a:t>
            </a:r>
            <a:r>
              <a:rPr lang="cs-CZ" sz="2000" b="1" dirty="0" err="1"/>
              <a:t>course</a:t>
            </a:r>
            <a:r>
              <a:rPr lang="cs-CZ" sz="2000" b="1" dirty="0"/>
              <a:t>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Life</a:t>
            </a:r>
            <a:r>
              <a:rPr lang="cs-CZ" b="1" dirty="0"/>
              <a:t> </a:t>
            </a:r>
            <a:r>
              <a:rPr lang="cs-CZ" b="1" dirty="0" err="1"/>
              <a:t>cycle</a:t>
            </a:r>
            <a:r>
              <a:rPr lang="cs-CZ" b="1" dirty="0"/>
              <a:t> – životní cyklus: </a:t>
            </a:r>
            <a:r>
              <a:rPr lang="cs-CZ" dirty="0"/>
              <a:t>vývojová, stadiální perspektiva. Vývojové úkoly či témata. Určitá míra </a:t>
            </a:r>
            <a:r>
              <a:rPr lang="cs-CZ" dirty="0" err="1"/>
              <a:t>normativity</a:t>
            </a:r>
            <a:endParaRPr lang="cs-CZ" dirty="0"/>
          </a:p>
          <a:p>
            <a:endParaRPr lang="cs-CZ" dirty="0"/>
          </a:p>
          <a:p>
            <a:r>
              <a:rPr lang="cs-CZ" dirty="0"/>
              <a:t>		</a:t>
            </a:r>
          </a:p>
          <a:p>
            <a:r>
              <a:rPr lang="cs-CZ" dirty="0"/>
              <a:t>		De-standardizace, </a:t>
            </a:r>
            <a:r>
              <a:rPr lang="cs-CZ" dirty="0" err="1"/>
              <a:t>heterogenizace</a:t>
            </a:r>
            <a:r>
              <a:rPr lang="cs-CZ" dirty="0"/>
              <a:t> -&gt; rozpad univerzální struktury životní dráhy, ztráta 		závaznosti tranzic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Life</a:t>
            </a:r>
            <a:r>
              <a:rPr lang="cs-CZ" b="1" dirty="0"/>
              <a:t> </a:t>
            </a:r>
            <a:r>
              <a:rPr lang="cs-CZ" b="1" dirty="0" err="1"/>
              <a:t>course</a:t>
            </a:r>
            <a:r>
              <a:rPr lang="cs-CZ" b="1" dirty="0"/>
              <a:t> – životní dráhy: </a:t>
            </a:r>
            <a:r>
              <a:rPr lang="cs-CZ" dirty="0"/>
              <a:t>tematizace nárůstu komplexity během života. Kumulace vlivů a zkušeností</a:t>
            </a:r>
          </a:p>
          <a:p>
            <a:endParaRPr lang="cs-CZ" dirty="0"/>
          </a:p>
          <a:p>
            <a:r>
              <a:rPr lang="cs-CZ" dirty="0"/>
              <a:t>	Doplněno „</a:t>
            </a:r>
            <a:r>
              <a:rPr lang="cs-CZ" dirty="0" err="1"/>
              <a:t>linked</a:t>
            </a:r>
            <a:r>
              <a:rPr lang="cs-CZ" dirty="0"/>
              <a:t> </a:t>
            </a:r>
            <a:r>
              <a:rPr lang="cs-CZ" dirty="0" err="1"/>
              <a:t>lives</a:t>
            </a:r>
            <a:r>
              <a:rPr lang="cs-CZ" dirty="0"/>
              <a:t>“ perspektivou – propojené životní dráhy vzájemně se ovlivňující</a:t>
            </a:r>
          </a:p>
        </p:txBody>
      </p:sp>
      <p:pic>
        <p:nvPicPr>
          <p:cNvPr id="1026" name="Picture 2" descr="Together Through Time – Social Networks and the Life Course | SpringerLink">
            <a:extLst>
              <a:ext uri="{FF2B5EF4-FFF2-40B4-BE49-F238E27FC236}">
                <a16:creationId xmlns:a16="http://schemas.microsoft.com/office/drawing/2014/main" id="{2AB9254B-929E-4651-AC51-273DEDDE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38" y="4146670"/>
            <a:ext cx="3898456" cy="25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6E08FB-F338-42D9-9233-6C631DB56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93" y="4191001"/>
            <a:ext cx="2875723" cy="24815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1E75CD-A00A-420C-BF84-5EED39383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246" y="4071233"/>
            <a:ext cx="2401201" cy="27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3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ving apart, together - Macleans.ca">
            <a:extLst>
              <a:ext uri="{FF2B5EF4-FFF2-40B4-BE49-F238E27FC236}">
                <a16:creationId xmlns:a16="http://schemas.microsoft.com/office/drawing/2014/main" id="{4EA44876-87DD-4301-BF67-DAF6286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34" y="0"/>
            <a:ext cx="5071266" cy="21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uples living apart together and why it works - Curbed">
            <a:extLst>
              <a:ext uri="{FF2B5EF4-FFF2-40B4-BE49-F238E27FC236}">
                <a16:creationId xmlns:a16="http://schemas.microsoft.com/office/drawing/2014/main" id="{433E3D9D-78F0-4BAE-839B-FBADE52B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3860145"/>
            <a:ext cx="5163670" cy="29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87D173D-ED90-472C-9738-A3F598F69A34}"/>
              </a:ext>
            </a:extLst>
          </p:cNvPr>
          <p:cNvSpPr txBox="1"/>
          <p:nvPr/>
        </p:nvSpPr>
        <p:spPr>
          <a:xfrm>
            <a:off x="166630" y="-531573"/>
            <a:ext cx="653897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0" dirty="0">
                <a:latin typeface="Aharoni" panose="02010803020104030203" pitchFamily="2" charset="-79"/>
                <a:cs typeface="Aharoni" panose="02010803020104030203" pitchFamily="2" charset="-79"/>
              </a:rPr>
              <a:t>LAT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206868-14C2-46A8-8952-054B782CF9CC}"/>
              </a:ext>
            </a:extLst>
          </p:cNvPr>
          <p:cNvSpPr txBox="1"/>
          <p:nvPr/>
        </p:nvSpPr>
        <p:spPr>
          <a:xfrm>
            <a:off x="367553" y="3244334"/>
            <a:ext cx="581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LIVING 		             APART		 TOGETHER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5096936-071B-4587-9AD9-BA1CCC16F589}"/>
              </a:ext>
            </a:extLst>
          </p:cNvPr>
          <p:cNvSpPr txBox="1"/>
          <p:nvPr/>
        </p:nvSpPr>
        <p:spPr>
          <a:xfrm>
            <a:off x="7007642" y="5841380"/>
            <a:ext cx="3638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Obecný nárůst od 70. let</a:t>
            </a:r>
          </a:p>
          <a:p>
            <a:r>
              <a:rPr lang="cs-CZ" dirty="0"/>
              <a:t>Pionýry jsou rozvedení </a:t>
            </a:r>
          </a:p>
          <a:p>
            <a:r>
              <a:rPr lang="cs-CZ" dirty="0"/>
              <a:t>Rozšiřující se typ vztahu mezi seniory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02D7B1-AE08-10C9-67EB-5E674CC3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34" y="2296551"/>
            <a:ext cx="4690782" cy="31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D55623C-B4B6-D805-51A8-A04EAC2B1507}"/>
              </a:ext>
            </a:extLst>
          </p:cNvPr>
          <p:cNvSpPr txBox="1"/>
          <p:nvPr/>
        </p:nvSpPr>
        <p:spPr>
          <a:xfrm>
            <a:off x="7089460" y="5453395"/>
            <a:ext cx="7112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http://www.jindrichstreit.cz/gallery/s-laskou/</a:t>
            </a:r>
          </a:p>
        </p:txBody>
      </p:sp>
    </p:spTree>
    <p:extLst>
      <p:ext uri="{BB962C8B-B14F-4D97-AF65-F5344CB8AC3E}">
        <p14:creationId xmlns:p14="http://schemas.microsoft.com/office/powerpoint/2010/main" val="209738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835CB61-B6DD-4AB2-8F70-192D25A6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070"/>
            <a:ext cx="6228187" cy="43232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77EDA2-8AFF-4EC8-BF6A-1706648543DD}"/>
              </a:ext>
            </a:extLst>
          </p:cNvPr>
          <p:cNvSpPr txBox="1"/>
          <p:nvPr/>
        </p:nvSpPr>
        <p:spPr>
          <a:xfrm>
            <a:off x="433137" y="557016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https://www.czso.cz/documents/10180/23189565/csu_tk_domacnosti_prezentace.pdf/0ee85dc7-bde1-49a7-942a-9ef7faaca6eb?version=1.0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77DF96C-19F2-448A-A07D-08D534E9F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936" y="1409700"/>
            <a:ext cx="5410064" cy="40386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47C1D43-50E7-460C-AE3D-A0CBBA675AD7}"/>
              </a:ext>
            </a:extLst>
          </p:cNvPr>
          <p:cNvSpPr txBox="1"/>
          <p:nvPr/>
        </p:nvSpPr>
        <p:spPr>
          <a:xfrm>
            <a:off x="564777" y="193535"/>
            <a:ext cx="6597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DEMOGRAFICKÝ KONTEXT V ČR</a:t>
            </a:r>
          </a:p>
        </p:txBody>
      </p:sp>
    </p:spTree>
    <p:extLst>
      <p:ext uri="{BB962C8B-B14F-4D97-AF65-F5344CB8AC3E}">
        <p14:creationId xmlns:p14="http://schemas.microsoft.com/office/powerpoint/2010/main" val="62500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1CC1A-03A5-4EFF-9BB0-3BB103D2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978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LAT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0EA13E-377F-4288-941D-4E26506E5CFF}"/>
              </a:ext>
            </a:extLst>
          </p:cNvPr>
          <p:cNvSpPr txBox="1"/>
          <p:nvPr/>
        </p:nvSpPr>
        <p:spPr>
          <a:xfrm>
            <a:off x="954505" y="1688432"/>
            <a:ext cx="84947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DOMÁCNOST VS. SÍŤ VZTAHŮ – přesun důrazu na definici skrze místo (srov. step-</a:t>
            </a:r>
            <a:r>
              <a:rPr lang="cs-CZ" dirty="0" err="1"/>
              <a:t>families</a:t>
            </a:r>
            <a:r>
              <a:rPr lang="cs-CZ" dirty="0"/>
              <a:t>)</a:t>
            </a:r>
          </a:p>
          <a:p>
            <a:r>
              <a:rPr lang="cs-CZ" dirty="0"/>
              <a:t>		(</a:t>
            </a:r>
            <a:r>
              <a:rPr lang="cs-CZ" dirty="0" err="1"/>
              <a:t>multi-household</a:t>
            </a:r>
            <a:r>
              <a:rPr lang="cs-CZ" dirty="0"/>
              <a:t> </a:t>
            </a:r>
            <a:r>
              <a:rPr lang="cs-CZ" dirty="0" err="1"/>
              <a:t>families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NÍZKÁ MÍRA INSTITUCIONALIZACE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VOLBA LAT:</a:t>
            </a:r>
          </a:p>
          <a:p>
            <a:endParaRPr lang="cs-CZ" b="1" dirty="0"/>
          </a:p>
          <a:p>
            <a:r>
              <a:rPr lang="cs-CZ" dirty="0"/>
              <a:t>AUTONOMIE</a:t>
            </a:r>
          </a:p>
          <a:p>
            <a:endParaRPr lang="cs-CZ" dirty="0"/>
          </a:p>
          <a:p>
            <a:r>
              <a:rPr lang="cs-CZ" dirty="0"/>
              <a:t>USPOŘÁDÁNÍ DOMÁCÍCH PRACÍ A RUTIN</a:t>
            </a:r>
          </a:p>
          <a:p>
            <a:endParaRPr lang="cs-CZ" dirty="0"/>
          </a:p>
          <a:p>
            <a:r>
              <a:rPr lang="cs-CZ" dirty="0"/>
              <a:t>VYHLÍDKY PÉČE A NEMOCI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85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F399A5-A410-46D0-87DE-47DF4D8F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72" y="941295"/>
            <a:ext cx="7179087" cy="582623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58533C1-0A58-4748-BDCF-33CEAAE1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" y="124667"/>
            <a:ext cx="1769688" cy="26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3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43774E9-1DFC-4D22-9B3E-09DA7EDBB5E9}"/>
              </a:ext>
            </a:extLst>
          </p:cNvPr>
          <p:cNvSpPr/>
          <p:nvPr/>
        </p:nvSpPr>
        <p:spPr>
          <a:xfrm>
            <a:off x="0" y="0"/>
            <a:ext cx="12270377" cy="7289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B4CB99-298D-4B03-A0FF-4BBA3EEEE717}"/>
              </a:ext>
            </a:extLst>
          </p:cNvPr>
          <p:cNvSpPr txBox="1"/>
          <p:nvPr/>
        </p:nvSpPr>
        <p:spPr>
          <a:xfrm>
            <a:off x="653144" y="862607"/>
            <a:ext cx="8220891" cy="583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Biologické rozdíly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Rozdíly ve stárnutí mezi muži a ženami z biologického hlediska - rozdíly v průměrné délce života, zdravotních problémech a rizicích.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a kulturní faktory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Genderové role, normy a očekávání ovlivňují zkušenosti se stárnutím, například v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přechodu do důchodu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 vztazích a v přístupu k péči.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Ekonomické aspekty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Ekonomické rozdíly mezi stárnoucími muži a ženami, včetně důchodového systému, pracovních možností a finanční nezávislosti.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Psychologické aspekty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Rozdíly v psychologickém dopadu stárnutí v kontextu genderu, včetně sebepojetí, zvládání ztráty a změn identity.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Zdravotní péče a podpora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Potřeby a přístupy k zdravotní péči se liší mezi stárnoucími muži a ženami, včetně přístupu k prevenci a léčbě.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Genderová nerovnost a diskriminace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Genderová nerovnost a diskriminace ovlivňují zkušenosti se stárnutím, gender v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intersekcionálním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propojení s ostatními dimenzemi nerovnosti.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Mezigenerační vztahy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Vliv genderu na mezigenerační vztahy - role prarodičů a péče o starší příbuzné, kin-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 a reprezentace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Vlivy politik a iniciativ na podporu genderové rovnosti v kontextu stárnutí, povaha sociálního státu a jeho institucí.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501FE6-E14A-4861-B20F-A31418C8A88D}"/>
              </a:ext>
            </a:extLst>
          </p:cNvPr>
          <p:cNvSpPr txBox="1"/>
          <p:nvPr/>
        </p:nvSpPr>
        <p:spPr>
          <a:xfrm>
            <a:off x="653144" y="159885"/>
            <a:ext cx="908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KDE MŮŽEME NAPŘÍKLAD SLEDOVAT GENDEROVÉ ASPEKTY STÁRNUTÍ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E0795E-7C7E-4B3B-A670-4C271188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54" y="1372474"/>
            <a:ext cx="3241993" cy="24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Český underground se ozve v Arše | Kultura | Lidovky.cz">
            <a:extLst>
              <a:ext uri="{FF2B5EF4-FFF2-40B4-BE49-F238E27FC236}">
                <a16:creationId xmlns:a16="http://schemas.microsoft.com/office/drawing/2014/main" id="{8DC74F4B-B28C-4BB3-ACBE-7195CA1A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07" y="3991175"/>
            <a:ext cx="3241993" cy="20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6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0B0F28-7F07-4A91-AAA3-E59A422C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30" y="585339"/>
            <a:ext cx="6583423" cy="608440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1C20A80-4433-495E-A6B1-0CA2A58D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" y="124667"/>
            <a:ext cx="1769688" cy="26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0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1CC1A-03A5-4EFF-9BB0-3BB103D2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978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LAT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0EA13E-377F-4288-941D-4E26506E5CFF}"/>
              </a:ext>
            </a:extLst>
          </p:cNvPr>
          <p:cNvSpPr txBox="1"/>
          <p:nvPr/>
        </p:nvSpPr>
        <p:spPr>
          <a:xfrm>
            <a:off x="954505" y="1688432"/>
            <a:ext cx="795025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VÝCHODISKA LAT A MANŽELSTVÍ / KOREZIDENČNÍCH VZTAHŮ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LAT ANO:</a:t>
            </a:r>
          </a:p>
          <a:p>
            <a:r>
              <a:rPr lang="cs-CZ" dirty="0"/>
              <a:t>SDÍLENÍ EMOČNÍCH A MORÁLNÍCH ZÁVAZKŮ (SROV. GIDDENS PURE RELATIONSHIP)</a:t>
            </a:r>
          </a:p>
          <a:p>
            <a:endParaRPr lang="cs-CZ" dirty="0"/>
          </a:p>
          <a:p>
            <a:r>
              <a:rPr lang="cs-CZ" dirty="0"/>
              <a:t>LAT NE:</a:t>
            </a:r>
          </a:p>
          <a:p>
            <a:r>
              <a:rPr lang="cs-CZ" dirty="0"/>
              <a:t>SDÍLENÍ STRUKTURÁLNÍCH VAZEB  (MAJETEK, POTOMCI)</a:t>
            </a:r>
          </a:p>
          <a:p>
            <a:endParaRPr lang="cs-CZ" dirty="0"/>
          </a:p>
          <a:p>
            <a:r>
              <a:rPr lang="cs-CZ" dirty="0"/>
              <a:t>VZTAH VHODNÝ PRO OBDOBÍ NARŮSTAJÍCÍ KOMPEXITY ŽIVOTNÍCH STYLŮ</a:t>
            </a:r>
          </a:p>
          <a:p>
            <a:endParaRPr lang="cs-CZ" dirty="0"/>
          </a:p>
          <a:p>
            <a:r>
              <a:rPr lang="cs-CZ" dirty="0"/>
              <a:t>IMPLIKACE:</a:t>
            </a:r>
          </a:p>
          <a:p>
            <a:r>
              <a:rPr lang="cs-CZ" dirty="0"/>
              <a:t>TRH S BYTY</a:t>
            </a:r>
          </a:p>
          <a:p>
            <a:r>
              <a:rPr lang="cs-CZ" dirty="0"/>
              <a:t>SOCIÁLNÍ A ZDRAVOTNÍ PÉČE</a:t>
            </a:r>
          </a:p>
          <a:p>
            <a:r>
              <a:rPr lang="cs-CZ" dirty="0"/>
              <a:t>PENZE A JEJICH DOSTATEČNOST / RIZIKO CHUDOBY</a:t>
            </a:r>
          </a:p>
          <a:p>
            <a:endParaRPr lang="cs-CZ" dirty="0"/>
          </a:p>
          <a:p>
            <a:r>
              <a:rPr lang="cs-CZ" dirty="0"/>
              <a:t>GENERAČNÍ SROVNÁNÍ (GENERACE BABYBOOMERS)</a:t>
            </a:r>
          </a:p>
        </p:txBody>
      </p:sp>
    </p:spTree>
    <p:extLst>
      <p:ext uri="{BB962C8B-B14F-4D97-AF65-F5344CB8AC3E}">
        <p14:creationId xmlns:p14="http://schemas.microsoft.com/office/powerpoint/2010/main" val="135501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B6188-E090-45CE-BFE2-7A40A84D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Dvě roviny vztahu gender a stárnutí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7385E-22F1-4492-8855-67B46CB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5617"/>
          </a:xfrm>
        </p:spPr>
        <p:txBody>
          <a:bodyPr/>
          <a:lstStyle/>
          <a:p>
            <a:r>
              <a:rPr lang="cs-CZ" dirty="0"/>
              <a:t>Genderové odlišnosti - rozdíly mezi pohlavími, </a:t>
            </a:r>
            <a:r>
              <a:rPr lang="cs-CZ" dirty="0" err="1"/>
              <a:t>intersekcionalita</a:t>
            </a:r>
            <a:endParaRPr lang="cs-CZ" dirty="0"/>
          </a:p>
          <a:p>
            <a:r>
              <a:rPr lang="cs-CZ" dirty="0"/>
              <a:t>Gender jako sociální struktura – kultura, instituce, vzorce jednání, </a:t>
            </a:r>
            <a:r>
              <a:rPr lang="cs-CZ" dirty="0" err="1"/>
              <a:t>performativita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574030-51FA-4D52-90FE-93BE8BB0E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4" y="3521242"/>
            <a:ext cx="4907889" cy="2762794"/>
          </a:xfrm>
          <a:prstGeom prst="rect">
            <a:avLst/>
          </a:prstGeom>
        </p:spPr>
      </p:pic>
      <p:pic>
        <p:nvPicPr>
          <p:cNvPr id="1026" name="Picture 2" descr="This 102-Year-Old Man Finally Proposed to His 91-Year-Old Girlfriend">
            <a:extLst>
              <a:ext uri="{FF2B5EF4-FFF2-40B4-BE49-F238E27FC236}">
                <a16:creationId xmlns:a16="http://schemas.microsoft.com/office/drawing/2014/main" id="{66990861-62A9-4332-A2B6-40369AEE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5" y="3701076"/>
            <a:ext cx="3381362" cy="22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303D34F-871A-4EC8-90DD-A833336D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79" y="2798395"/>
            <a:ext cx="3032488" cy="40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7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EDB53-3006-4B0B-899D-D07079A3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24410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Ad 1: Rozdíly mezi pohlavími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3D6EE-33A1-442C-ACDA-E460A9C99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22" y="2053881"/>
            <a:ext cx="3641559" cy="3928907"/>
          </a:xfrm>
          <a:solidFill>
            <a:schemeClr val="bg2">
              <a:lumMod val="10000"/>
            </a:schemeClr>
          </a:solidFill>
        </p:spPr>
        <p:txBody>
          <a:bodyPr>
            <a:normAutofit lnSpcReduction="10000"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Naděje dožití</a:t>
            </a:r>
          </a:p>
          <a:p>
            <a:r>
              <a:rPr lang="cs-CZ" dirty="0">
                <a:solidFill>
                  <a:schemeClr val="bg1"/>
                </a:solidFill>
              </a:rPr>
              <a:t>Zdraví</a:t>
            </a:r>
          </a:p>
          <a:p>
            <a:r>
              <a:rPr lang="cs-CZ" dirty="0">
                <a:solidFill>
                  <a:schemeClr val="bg1"/>
                </a:solidFill>
              </a:rPr>
              <a:t>Ekonomika</a:t>
            </a:r>
          </a:p>
          <a:p>
            <a:r>
              <a:rPr lang="cs-CZ" dirty="0">
                <a:solidFill>
                  <a:schemeClr val="bg1"/>
                </a:solidFill>
              </a:rPr>
              <a:t>Přechod do důchodu</a:t>
            </a:r>
          </a:p>
          <a:p>
            <a:r>
              <a:rPr lang="cs-CZ" dirty="0">
                <a:solidFill>
                  <a:schemeClr val="bg1"/>
                </a:solidFill>
              </a:rPr>
              <a:t>Vztahy</a:t>
            </a:r>
          </a:p>
          <a:p>
            <a:r>
              <a:rPr lang="cs-CZ" dirty="0">
                <a:solidFill>
                  <a:schemeClr val="bg1"/>
                </a:solidFill>
              </a:rPr>
              <a:t>Péče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2D953F-5427-4DA0-B129-C58F0B93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82" y="391658"/>
            <a:ext cx="4573534" cy="28243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CBC660-6879-4092-91FC-56AD929AE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825" y="3216043"/>
            <a:ext cx="4796175" cy="36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3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8553B08-2CC9-6DED-D46F-E64D23565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816" y="169495"/>
            <a:ext cx="5995184" cy="62613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C9A189-B929-4D3C-3A39-6FFD5BDB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" y="137374"/>
            <a:ext cx="6069623" cy="629347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0B9FAC0-DE8B-09AE-E5AE-C5CA9A225865}"/>
              </a:ext>
            </a:extLst>
          </p:cNvPr>
          <p:cNvSpPr txBox="1"/>
          <p:nvPr/>
        </p:nvSpPr>
        <p:spPr>
          <a:xfrm>
            <a:off x="422135" y="64308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https://www.czso.cz/csu/scitani2021/rodinny-stav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65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9CC7DD-00A9-645F-B57C-656105570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79" y="309092"/>
            <a:ext cx="9487566" cy="483667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FFD8D4F-8AEA-EF34-C659-37FD5FA6BC01}"/>
              </a:ext>
            </a:extLst>
          </p:cNvPr>
          <p:cNvSpPr txBox="1"/>
          <p:nvPr/>
        </p:nvSpPr>
        <p:spPr>
          <a:xfrm>
            <a:off x="4540981" y="555070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https://www.czso.cz/documents/10180/165591233/1300692201.pdf/c0fe58e0-79e8-4233-ac89-9f24c141736b?version=1.3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55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0C0F264-BD93-45FF-AFAF-27290D0B8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73" y="564152"/>
            <a:ext cx="6438900" cy="22288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ED4AED-225B-4958-BCEB-A96732A3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73" y="3429000"/>
            <a:ext cx="6353175" cy="29527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EBEA125-96B2-4B1B-B240-DEE3D3F9C0AB}"/>
              </a:ext>
            </a:extLst>
          </p:cNvPr>
          <p:cNvSpPr txBox="1"/>
          <p:nvPr/>
        </p:nvSpPr>
        <p:spPr>
          <a:xfrm>
            <a:off x="7576456" y="5311282"/>
            <a:ext cx="4615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https://www.czso.cz/documents/10180/164109064/30000222.pdf/aa11b900-b0b6-42ed-b23c-85d17bcd8060?version=1.6</a:t>
            </a:r>
            <a:endParaRPr lang="cs-CZ" dirty="0"/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CD9E1F-0ECE-4EE0-BC6A-A89CE57D9363}"/>
              </a:ext>
            </a:extLst>
          </p:cNvPr>
          <p:cNvSpPr txBox="1"/>
          <p:nvPr/>
        </p:nvSpPr>
        <p:spPr>
          <a:xfrm>
            <a:off x="7576456" y="49053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BF1627"/>
                </a:solidFill>
                <a:effectLst/>
                <a:latin typeface="Tahoma" panose="020B0604030504040204" pitchFamily="34" charset="0"/>
              </a:rPr>
              <a:t>Zaostřeno na ženy a muže - 2022</a:t>
            </a:r>
          </a:p>
        </p:txBody>
      </p:sp>
    </p:spTree>
    <p:extLst>
      <p:ext uri="{BB962C8B-B14F-4D97-AF65-F5344CB8AC3E}">
        <p14:creationId xmlns:p14="http://schemas.microsoft.com/office/powerpoint/2010/main" val="155908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B803ED6-079F-42E8-B5C5-9F1ED8A6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54" y="0"/>
            <a:ext cx="6010400" cy="36972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CA8EAE-DB01-438D-BD7B-FB6D30492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62" y="230017"/>
            <a:ext cx="4621020" cy="31575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F71EA15-850E-436A-987B-17ACA989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516" y="3697249"/>
            <a:ext cx="4816112" cy="28063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F427B4-785A-47C0-9D5F-4E88B6999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54" y="3468573"/>
            <a:ext cx="6010400" cy="33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EDB53-3006-4B0B-899D-D07079A3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24410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Ad 2: Gender jako sociální 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3D6EE-33A1-442C-ACDA-E460A9C99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4" y="1873751"/>
            <a:ext cx="7214938" cy="370489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Proměny maskulinity a </a:t>
            </a:r>
            <a:r>
              <a:rPr lang="cs-CZ" dirty="0" err="1">
                <a:solidFill>
                  <a:schemeClr val="bg1"/>
                </a:solidFill>
              </a:rPr>
              <a:t>femininity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Definice ženských a mužských rolí ve stáří</a:t>
            </a:r>
          </a:p>
          <a:p>
            <a:r>
              <a:rPr lang="cs-CZ" dirty="0">
                <a:solidFill>
                  <a:schemeClr val="bg1"/>
                </a:solidFill>
              </a:rPr>
              <a:t>Identita spojená se sociálními rolemi</a:t>
            </a:r>
          </a:p>
          <a:p>
            <a:r>
              <a:rPr lang="cs-CZ" dirty="0">
                <a:solidFill>
                  <a:schemeClr val="bg1"/>
                </a:solidFill>
              </a:rPr>
              <a:t>Genderová </a:t>
            </a:r>
            <a:r>
              <a:rPr lang="cs-CZ" dirty="0" err="1">
                <a:solidFill>
                  <a:schemeClr val="bg1"/>
                </a:solidFill>
              </a:rPr>
              <a:t>performativita</a:t>
            </a:r>
            <a:r>
              <a:rPr lang="cs-CZ" dirty="0">
                <a:solidFill>
                  <a:schemeClr val="bg1"/>
                </a:solidFill>
              </a:rPr>
              <a:t> ve stáří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5FDABD-E6FE-4751-BEA3-C43F554F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12" y="1178858"/>
            <a:ext cx="4156799" cy="3007659"/>
          </a:xfrm>
          <a:prstGeom prst="rect">
            <a:avLst/>
          </a:prstGeom>
        </p:spPr>
      </p:pic>
      <p:pic>
        <p:nvPicPr>
          <p:cNvPr id="2050" name="Picture 2" descr="Myslivecký ples 2016 | Obec Drahotěšice">
            <a:extLst>
              <a:ext uri="{FF2B5EF4-FFF2-40B4-BE49-F238E27FC236}">
                <a16:creationId xmlns:a16="http://schemas.microsoft.com/office/drawing/2014/main" id="{C7A602B7-0C69-4639-3A66-2328A511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56" y="4186517"/>
            <a:ext cx="3137707" cy="23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4739851-4B0C-016F-EB93-137F97B72E83}"/>
              </a:ext>
            </a:extLst>
          </p:cNvPr>
          <p:cNvSpPr txBox="1"/>
          <p:nvPr/>
        </p:nvSpPr>
        <p:spPr>
          <a:xfrm>
            <a:off x="6936223" y="65963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https://www.drahotesice.cz/fotogalerie/myslivecky-ples-2016-3358326-1069.3358326.1</a:t>
            </a:r>
          </a:p>
        </p:txBody>
      </p:sp>
    </p:spTree>
    <p:extLst>
      <p:ext uri="{BB962C8B-B14F-4D97-AF65-F5344CB8AC3E}">
        <p14:creationId xmlns:p14="http://schemas.microsoft.com/office/powerpoint/2010/main" val="3509863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848</Words>
  <Application>Microsoft Office PowerPoint</Application>
  <PresentationFormat>Širokoúhlá obrazovka</PresentationFormat>
  <Paragraphs>117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Calibri Light</vt:lpstr>
      <vt:lpstr>Söhne</vt:lpstr>
      <vt:lpstr>Tahoma</vt:lpstr>
      <vt:lpstr>Motiv Office</vt:lpstr>
      <vt:lpstr>Gender a stárnutí</vt:lpstr>
      <vt:lpstr>Prezentace aplikace PowerPoint</vt:lpstr>
      <vt:lpstr>Dvě roviny vztahu gender a stárnutí</vt:lpstr>
      <vt:lpstr>Ad 1: Rozdíly mezi pohlavími</vt:lpstr>
      <vt:lpstr>Prezentace aplikace PowerPoint</vt:lpstr>
      <vt:lpstr>Prezentace aplikace PowerPoint</vt:lpstr>
      <vt:lpstr>Prezentace aplikace PowerPoint</vt:lpstr>
      <vt:lpstr>Prezentace aplikace PowerPoint</vt:lpstr>
      <vt:lpstr>Ad 2: Gender jako sociální struktura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LAT </vt:lpstr>
      <vt:lpstr>Prezentace aplikace PowerPoint</vt:lpstr>
      <vt:lpstr>Prezentace aplikace PowerPoint</vt:lpstr>
      <vt:lpstr>LAT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Fučík</dc:creator>
  <cp:lastModifiedBy>Petr Fučík</cp:lastModifiedBy>
  <cp:revision>10</cp:revision>
  <dcterms:created xsi:type="dcterms:W3CDTF">2021-09-20T11:38:59Z</dcterms:created>
  <dcterms:modified xsi:type="dcterms:W3CDTF">2023-11-21T11:17:22Z</dcterms:modified>
</cp:coreProperties>
</file>