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95" r:id="rId2"/>
    <p:sldId id="258" r:id="rId3"/>
    <p:sldId id="29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4" r:id="rId37"/>
    <p:sldId id="292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12" d="100"/>
          <a:sy n="112" d="100"/>
        </p:scale>
        <p:origin x="61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W5NcwR47v2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youtu.be/MvwWWH9RAqQ?t=35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vVHUtumRUr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8eAmFrPS7U?t=228" TargetMode="External"/><Relationship Id="rId2" Type="http://schemas.openxmlformats.org/officeDocument/2006/relationships/hyperlink" Target="https://youtu.be/7PLxZ582cOs?t=5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youtu.be/wPGfzkzqdh0?t=1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aYE165oYzE?t=23" TargetMode="External"/><Relationship Id="rId2" Type="http://schemas.openxmlformats.org/officeDocument/2006/relationships/hyperlink" Target="https://www.facebook.com/watch/?v=101554320458676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youtube.com/watch?v=0cJZerPi4I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youtu.be/IE0VddDqJa8?t=3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youtube.com/watch?v=3KNJZGXVAl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kaut/" TargetMode="External"/><Relationship Id="rId2" Type="http://schemas.openxmlformats.org/officeDocument/2006/relationships/hyperlink" Target="http://www.skau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Ncg01USNThY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youtube.com/watch?v=e9kayRKJw1Y&amp;ab_channel=snowmonkeyc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youtube.com/watch?v=i3OK650epu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youtube.com/watch?v=baRX8DaDK5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p5TbMytjof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19. 9. 2023: Historie nestátního neziskového sektoru v ČR - hra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SPRb1218: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Úvodní informace o předmětu</a:t>
            </a:r>
            <a:br>
              <a:rPr lang="cs-CZ" dirty="0"/>
            </a:br>
            <a:r>
              <a:rPr lang="cs-CZ" dirty="0"/>
              <a:t>Vymezení nestátního neziskového sektoru</a:t>
            </a:r>
            <a:br>
              <a:rPr lang="cs-CZ" dirty="0"/>
            </a:br>
            <a:r>
              <a:rPr lang="cs-CZ" u="sng" dirty="0"/>
              <a:t>Historie nestátního neziskového sektoru v ČR</a:t>
            </a:r>
          </a:p>
          <a:p>
            <a:r>
              <a:rPr lang="cs-CZ" altLang="cs-CZ" i="1" dirty="0"/>
              <a:t>			Občanská společnost ve 20. století ... „české / skautské století“</a:t>
            </a:r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59779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5/30</a:t>
            </a:r>
            <a:r>
              <a:rPr lang="cs-CZ" dirty="0"/>
              <a:t> </a:t>
            </a:r>
            <a:r>
              <a:rPr lang="cs-CZ" sz="1600" i="1" dirty="0"/>
              <a:t>(1. – 2. 7. 1917)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65256" y="1692002"/>
            <a:ext cx="46079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"Z </a:t>
            </a:r>
            <a:r>
              <a:rPr lang="en-US" sz="2000" b="1" i="1" dirty="0" err="1"/>
              <a:t>krvavé</a:t>
            </a:r>
            <a:r>
              <a:rPr lang="en-US" sz="2000" b="1" i="1" dirty="0"/>
              <a:t> </a:t>
            </a:r>
            <a:r>
              <a:rPr lang="en-US" sz="2000" b="1" i="1" dirty="0" err="1"/>
              <a:t>setby</a:t>
            </a:r>
            <a:r>
              <a:rPr lang="en-US" sz="2000" b="1" i="1" dirty="0"/>
              <a:t> u </a:t>
            </a:r>
            <a:r>
              <a:rPr lang="en-US" sz="2000" b="1" i="1" dirty="0" err="1"/>
              <a:t>Zborova</a:t>
            </a:r>
            <a:r>
              <a:rPr lang="en-US" sz="2000" b="1" i="1" dirty="0"/>
              <a:t> </a:t>
            </a:r>
            <a:r>
              <a:rPr lang="en-US" sz="2000" b="1" i="1" dirty="0" err="1"/>
              <a:t>vzešly</a:t>
            </a:r>
            <a:r>
              <a:rPr lang="en-US" sz="2000" b="1" i="1" dirty="0"/>
              <a:t> </a:t>
            </a:r>
            <a:r>
              <a:rPr lang="en-US" sz="2000" b="1" i="1" dirty="0" err="1"/>
              <a:t>tisíce</a:t>
            </a:r>
            <a:r>
              <a:rPr lang="en-US" sz="2000" b="1" i="1" dirty="0"/>
              <a:t> a </a:t>
            </a:r>
            <a:r>
              <a:rPr lang="en-US" sz="2000" b="1" i="1" dirty="0" err="1"/>
              <a:t>tisíce</a:t>
            </a:r>
            <a:r>
              <a:rPr lang="en-US" sz="2000" b="1" i="1" dirty="0"/>
              <a:t> </a:t>
            </a:r>
            <a:r>
              <a:rPr lang="en-US" sz="2000" b="1" i="1" dirty="0" err="1"/>
              <a:t>bojovníků</a:t>
            </a:r>
            <a:r>
              <a:rPr lang="en-US" sz="2000" b="1" i="1" dirty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(</a:t>
            </a:r>
            <a:r>
              <a:rPr lang="en-US" sz="2000" i="1" dirty="0" err="1"/>
              <a:t>Tomáš</a:t>
            </a:r>
            <a:r>
              <a:rPr lang="en-US" sz="2000" i="1" dirty="0"/>
              <a:t> </a:t>
            </a:r>
            <a:r>
              <a:rPr lang="en-US" sz="2000" i="1" dirty="0" err="1"/>
              <a:t>Garrigue</a:t>
            </a:r>
            <a:r>
              <a:rPr lang="en-US" sz="2000" i="1" dirty="0"/>
              <a:t> Masaryk)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32723"/>
            <a:ext cx="5753371" cy="40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6/30</a:t>
            </a:r>
            <a:r>
              <a:rPr lang="cs-CZ" dirty="0"/>
              <a:t> </a:t>
            </a:r>
            <a:r>
              <a:rPr lang="cs-CZ" sz="1600" i="1" dirty="0"/>
              <a:t>(28. 10. 1918)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518400" y="1692002"/>
            <a:ext cx="4525818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Lide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československý</a:t>
            </a:r>
            <a:r>
              <a:rPr lang="en-US" sz="2000" b="1" i="1" dirty="0"/>
              <a:t>. </a:t>
            </a:r>
            <a:endParaRPr lang="cs-CZ" sz="2000" b="1" i="1" dirty="0"/>
          </a:p>
          <a:p>
            <a:pPr marL="0" indent="0" algn="just">
              <a:buNone/>
            </a:pPr>
            <a:r>
              <a:rPr lang="en-US" sz="2000" b="1" i="1" dirty="0" err="1"/>
              <a:t>Tvůj</a:t>
            </a:r>
            <a:r>
              <a:rPr lang="en-US" sz="2000" b="1" i="1" dirty="0"/>
              <a:t> </a:t>
            </a:r>
            <a:r>
              <a:rPr lang="en-US" sz="2000" b="1" i="1" dirty="0" err="1"/>
              <a:t>odvěký</a:t>
            </a:r>
            <a:r>
              <a:rPr lang="en-US" sz="2000" b="1" i="1" dirty="0"/>
              <a:t> </a:t>
            </a:r>
            <a:r>
              <a:rPr lang="en-US" sz="2000" b="1" i="1" dirty="0" err="1"/>
              <a:t>sen</a:t>
            </a:r>
            <a:r>
              <a:rPr lang="en-US" sz="2000" b="1" i="1" dirty="0"/>
              <a:t> se </a:t>
            </a:r>
            <a:r>
              <a:rPr lang="en-US" sz="2000" b="1" i="1" dirty="0" err="1"/>
              <a:t>stal</a:t>
            </a:r>
            <a:r>
              <a:rPr lang="en-US" sz="2000" b="1" i="1" dirty="0"/>
              <a:t> </a:t>
            </a:r>
            <a:r>
              <a:rPr lang="en-US" sz="2000" b="1" i="1" dirty="0" err="1"/>
              <a:t>skutkem</a:t>
            </a:r>
            <a:r>
              <a:rPr lang="en-US" sz="2000" b="1" i="1" dirty="0"/>
              <a:t> ...</a:t>
            </a:r>
            <a:r>
              <a:rPr lang="cs-CZ" sz="2000" b="1" i="1" dirty="0"/>
              <a:t> </a:t>
            </a:r>
            <a:r>
              <a:rPr lang="en-US" sz="2000" b="1" i="1" dirty="0"/>
              <a:t>.” </a:t>
            </a:r>
            <a:r>
              <a:rPr lang="en-US" sz="2000" i="1" dirty="0"/>
              <a:t>	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Národní</a:t>
            </a:r>
            <a:r>
              <a:rPr lang="en-US" sz="2000" i="1" dirty="0"/>
              <a:t> </a:t>
            </a:r>
            <a:r>
              <a:rPr lang="en-US" sz="2000" i="1" dirty="0" err="1"/>
              <a:t>výbor</a:t>
            </a:r>
            <a:r>
              <a:rPr lang="en-US" sz="2000" i="1" dirty="0"/>
              <a:t>, </a:t>
            </a:r>
            <a:r>
              <a:rPr lang="en-US" sz="2000" i="1" dirty="0" err="1"/>
              <a:t>zákon</a:t>
            </a:r>
            <a:r>
              <a:rPr lang="en-US" sz="2000" i="1" dirty="0"/>
              <a:t> o </a:t>
            </a:r>
            <a:r>
              <a:rPr lang="en-US" sz="2000" i="1" dirty="0" err="1"/>
              <a:t>vzniku</a:t>
            </a:r>
            <a:r>
              <a:rPr lang="en-US" sz="2000" i="1" dirty="0"/>
              <a:t> </a:t>
            </a:r>
            <a:r>
              <a:rPr lang="en-US" sz="2000" i="1" dirty="0" err="1"/>
              <a:t>samostatného</a:t>
            </a:r>
            <a:r>
              <a:rPr lang="en-US" sz="2000" i="1" dirty="0"/>
              <a:t> </a:t>
            </a:r>
            <a:r>
              <a:rPr lang="en-US" sz="2000" i="1" dirty="0" err="1"/>
              <a:t>státu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r>
              <a:rPr lang="en-US" sz="2000" dirty="0"/>
              <a:t> 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19" y="1692002"/>
            <a:ext cx="4189921" cy="4189921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11374F89-EAD1-19EB-84BA-DD33320A9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78" y="1692002"/>
            <a:ext cx="2743586" cy="419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8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7/30</a:t>
            </a:r>
            <a:r>
              <a:rPr lang="cs-CZ" dirty="0"/>
              <a:t> </a:t>
            </a:r>
            <a:r>
              <a:rPr lang="cs-CZ" sz="1600" i="1" dirty="0"/>
              <a:t>(28. 10. 1918)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“JUNÁCI! </a:t>
            </a:r>
            <a:r>
              <a:rPr lang="en-US" sz="2000" b="1" i="1" dirty="0" err="1"/>
              <a:t>Volám</a:t>
            </a:r>
            <a:r>
              <a:rPr lang="en-US" sz="2000" b="1" i="1" dirty="0"/>
              <a:t> </a:t>
            </a:r>
            <a:r>
              <a:rPr lang="en-US" sz="2000" b="1" i="1" dirty="0" err="1"/>
              <a:t>Vás</a:t>
            </a:r>
            <a:r>
              <a:rPr lang="en-US" sz="2000" b="1" i="1" dirty="0"/>
              <a:t> </a:t>
            </a:r>
            <a:r>
              <a:rPr lang="en-US" sz="2000" b="1" i="1" dirty="0" err="1"/>
              <a:t>vykonati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</a:t>
            </a:r>
            <a:r>
              <a:rPr lang="en-US" sz="2000" b="1" i="1" dirty="0"/>
              <a:t>! </a:t>
            </a:r>
            <a:r>
              <a:rPr lang="en-US" sz="2000" b="1" i="1" dirty="0" err="1"/>
              <a:t>Přjďte</a:t>
            </a:r>
            <a:r>
              <a:rPr lang="en-US" sz="2000" b="1" i="1" dirty="0"/>
              <a:t> v </a:t>
            </a:r>
            <a:r>
              <a:rPr lang="en-US" sz="2000" b="1" i="1" dirty="0" err="1"/>
              <a:t>úterý</a:t>
            </a:r>
            <a:r>
              <a:rPr lang="en-US" sz="2000" b="1" i="1" dirty="0"/>
              <a:t> </a:t>
            </a:r>
            <a:r>
              <a:rPr lang="en-US" sz="2000" b="1" i="1" dirty="0" err="1"/>
              <a:t>ráno</a:t>
            </a:r>
            <a:r>
              <a:rPr lang="en-US" sz="2000" b="1" i="1" dirty="0"/>
              <a:t> </a:t>
            </a:r>
            <a:r>
              <a:rPr lang="en-US" sz="2000" b="1" i="1" dirty="0" err="1"/>
              <a:t>pokud</a:t>
            </a:r>
            <a:r>
              <a:rPr lang="en-US" sz="2000" b="1" i="1" dirty="0"/>
              <a:t> </a:t>
            </a:r>
            <a:r>
              <a:rPr lang="en-US" sz="2000" b="1" i="1" dirty="0" err="1"/>
              <a:t>možno</a:t>
            </a:r>
            <a:r>
              <a:rPr lang="en-US" sz="2000" b="1" i="1" dirty="0"/>
              <a:t> v </a:t>
            </a:r>
            <a:r>
              <a:rPr lang="en-US" sz="2000" b="1" i="1" dirty="0" err="1"/>
              <a:t>kroji</a:t>
            </a:r>
            <a:r>
              <a:rPr lang="en-US" sz="2000" b="1" i="1" dirty="0"/>
              <a:t>                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Starou</a:t>
            </a:r>
            <a:r>
              <a:rPr lang="en-US" sz="2000" b="1" i="1" dirty="0"/>
              <a:t> </a:t>
            </a:r>
            <a:r>
              <a:rPr lang="en-US" sz="2000" b="1" i="1" dirty="0" err="1"/>
              <a:t>Rychtu</a:t>
            </a:r>
            <a:r>
              <a:rPr lang="en-US" sz="2000" b="1" i="1" dirty="0"/>
              <a:t>. A. B. </a:t>
            </a:r>
            <a:r>
              <a:rPr lang="en-US" sz="2000" b="1" i="1" dirty="0" err="1"/>
              <a:t>Svojsík</a:t>
            </a:r>
            <a:r>
              <a:rPr lang="en-US" sz="2000" b="1" i="1" dirty="0"/>
              <a:t>, </a:t>
            </a:r>
            <a:r>
              <a:rPr lang="en-US" sz="2000" b="1" i="1" dirty="0" err="1"/>
              <a:t>vrchní</a:t>
            </a:r>
            <a:r>
              <a:rPr lang="en-US" sz="2000" b="1" i="1" dirty="0"/>
              <a:t> </a:t>
            </a:r>
            <a:r>
              <a:rPr lang="en-US" sz="2000" b="1" i="1" dirty="0" err="1"/>
              <a:t>vůdce</a:t>
            </a:r>
            <a:r>
              <a:rPr lang="en-US" sz="2000" b="1" i="1" dirty="0"/>
              <a:t>“</a:t>
            </a:r>
            <a:r>
              <a:rPr lang="en-US" sz="2000" dirty="0"/>
              <a:t>	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- </a:t>
            </a:r>
            <a:r>
              <a:rPr lang="en-US" sz="2000" dirty="0" err="1"/>
              <a:t>Benjamín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567" y="2975429"/>
            <a:ext cx="4924035" cy="28565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337" y="2975429"/>
            <a:ext cx="4223438" cy="28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8/30</a:t>
            </a:r>
            <a:r>
              <a:rPr lang="cs-CZ" dirty="0"/>
              <a:t> </a:t>
            </a:r>
            <a:r>
              <a:rPr lang="cs-CZ" sz="1600" i="1" dirty="0"/>
              <a:t>(+- 1937)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078514" y="1692002"/>
            <a:ext cx="7394685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Mně</a:t>
            </a:r>
            <a:r>
              <a:rPr lang="en-US" sz="2000" b="1" i="1" dirty="0"/>
              <a:t> </a:t>
            </a:r>
            <a:r>
              <a:rPr lang="en-US" sz="2000" b="1" i="1" dirty="0" err="1"/>
              <a:t>kdyby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 </a:t>
            </a:r>
            <a:r>
              <a:rPr lang="en-US" sz="2000" b="1" i="1" dirty="0" err="1"/>
              <a:t>ohrožoval</a:t>
            </a:r>
            <a:r>
              <a:rPr lang="en-US" sz="2000" b="1" i="1" dirty="0"/>
              <a:t>,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ho </a:t>
            </a:r>
            <a:r>
              <a:rPr lang="en-US" sz="2000" b="1" i="1" dirty="0" err="1"/>
              <a:t>snad</a:t>
            </a:r>
            <a:r>
              <a:rPr lang="en-US" sz="2000" b="1" i="1" dirty="0"/>
              <a:t> </a:t>
            </a:r>
            <a:r>
              <a:rPr lang="en-US" sz="2000" b="1" i="1" dirty="0" err="1"/>
              <a:t>utloukl</a:t>
            </a:r>
            <a:r>
              <a:rPr lang="en-US" sz="2000" b="1" i="1" dirty="0"/>
              <a:t> </a:t>
            </a:r>
            <a:r>
              <a:rPr lang="en-US" sz="2000" b="1" i="1" dirty="0" err="1"/>
              <a:t>cihlou</a:t>
            </a:r>
            <a:r>
              <a:rPr lang="en-US" sz="2000" b="1" i="1" dirty="0"/>
              <a:t> - 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ji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zdi</a:t>
            </a:r>
            <a:r>
              <a:rPr lang="en-US" sz="2000" b="1" i="1" dirty="0"/>
              <a:t> </a:t>
            </a:r>
            <a:r>
              <a:rPr lang="en-US" sz="2000" b="1" i="1" dirty="0" err="1"/>
              <a:t>vyrvat</a:t>
            </a:r>
            <a:r>
              <a:rPr lang="en-US" sz="2000" b="1" i="1" dirty="0"/>
              <a:t>!”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(</a:t>
            </a:r>
            <a:r>
              <a:rPr lang="en-US" sz="2000" i="1" dirty="0" err="1"/>
              <a:t>Tomáš</a:t>
            </a:r>
            <a:r>
              <a:rPr lang="en-US" sz="2000" i="1" dirty="0"/>
              <a:t> </a:t>
            </a:r>
            <a:r>
              <a:rPr lang="en-US" sz="2000" i="1" dirty="0" err="1"/>
              <a:t>Garrigue</a:t>
            </a:r>
            <a:r>
              <a:rPr lang="en-US" sz="2000" i="1" dirty="0"/>
              <a:t> Masaryk)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61" y="1808116"/>
            <a:ext cx="3007996" cy="40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5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9/30</a:t>
            </a:r>
            <a:r>
              <a:rPr lang="cs-CZ" dirty="0"/>
              <a:t> </a:t>
            </a:r>
            <a:r>
              <a:rPr lang="cs-CZ" sz="1600" i="1" dirty="0"/>
              <a:t>(29. 9. 1938)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30827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Británie</a:t>
            </a:r>
            <a:r>
              <a:rPr lang="en-US" sz="2000" b="1" i="1" dirty="0"/>
              <a:t> a </a:t>
            </a:r>
            <a:r>
              <a:rPr lang="en-US" sz="2000" b="1" i="1" dirty="0" err="1"/>
              <a:t>Francie</a:t>
            </a:r>
            <a:r>
              <a:rPr lang="en-US" sz="2000" b="1" i="1" dirty="0"/>
              <a:t> </a:t>
            </a:r>
            <a:r>
              <a:rPr lang="en-US" sz="2000" b="1" i="1" dirty="0" err="1"/>
              <a:t>měly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vybranou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válkou</a:t>
            </a:r>
            <a:r>
              <a:rPr lang="en-US" sz="2000" b="1" i="1" dirty="0"/>
              <a:t>                      a </a:t>
            </a:r>
            <a:r>
              <a:rPr lang="en-US" sz="2000" b="1" i="1" dirty="0" err="1"/>
              <a:t>hanbou</a:t>
            </a:r>
            <a:r>
              <a:rPr lang="en-US" sz="2000" b="1" i="1" dirty="0"/>
              <a:t>. </a:t>
            </a:r>
            <a:r>
              <a:rPr lang="en-US" sz="2000" b="1" i="1" dirty="0" err="1"/>
              <a:t>Zvolily</a:t>
            </a:r>
            <a:r>
              <a:rPr lang="en-US" sz="2000" b="1" i="1" dirty="0"/>
              <a:t> </a:t>
            </a:r>
            <a:r>
              <a:rPr lang="en-US" sz="2000" b="1" i="1" dirty="0" err="1"/>
              <a:t>hanbu</a:t>
            </a:r>
            <a:r>
              <a:rPr lang="en-US" sz="2000" b="1" i="1" dirty="0"/>
              <a:t>. </a:t>
            </a:r>
            <a:r>
              <a:rPr lang="en-US" sz="2000" b="1" i="1" dirty="0" err="1"/>
              <a:t>Budou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válku</a:t>
            </a:r>
            <a:r>
              <a:rPr lang="en-US" sz="2000" b="1" i="1" dirty="0"/>
              <a:t>.”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(Winston Churchill)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dirty="0">
              <a:hlinkClick r:id="rId2"/>
            </a:endParaRPr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451" y="1692001"/>
            <a:ext cx="7661836" cy="35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3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10/30</a:t>
            </a:r>
            <a:r>
              <a:rPr lang="cs-CZ" dirty="0"/>
              <a:t> </a:t>
            </a:r>
            <a:r>
              <a:rPr lang="cs-CZ" sz="1600" i="1" dirty="0"/>
              <a:t>(15. 3. 1939)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Bylo</a:t>
            </a:r>
            <a:r>
              <a:rPr lang="en-US" sz="2000" b="1" i="1" dirty="0"/>
              <a:t> by mi </a:t>
            </a:r>
            <a:r>
              <a:rPr lang="en-US" sz="2000" b="1" i="1" dirty="0" err="1"/>
              <a:t>nesmírně</a:t>
            </a:r>
            <a:r>
              <a:rPr lang="en-US" sz="2000" b="1" i="1" dirty="0"/>
              <a:t> </a:t>
            </a:r>
            <a:r>
              <a:rPr lang="en-US" sz="2000" b="1" i="1" dirty="0" err="1"/>
              <a:t>líto</a:t>
            </a:r>
            <a:r>
              <a:rPr lang="en-US" sz="2000" b="1" i="1" dirty="0"/>
              <a:t>, 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zničit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krásné</a:t>
            </a:r>
            <a:r>
              <a:rPr lang="en-US" sz="2000" b="1" i="1" dirty="0"/>
              <a:t> </a:t>
            </a:r>
            <a:r>
              <a:rPr lang="en-US" sz="2000" b="1" i="1" dirty="0" err="1"/>
              <a:t>město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je </a:t>
            </a:r>
            <a:r>
              <a:rPr lang="en-US" sz="2000" b="1" i="1" dirty="0" err="1"/>
              <a:t>Praha</a:t>
            </a:r>
            <a:r>
              <a:rPr lang="en-US" sz="2000" b="1" i="1" dirty="0"/>
              <a:t>.            Ale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to </a:t>
            </a:r>
            <a:r>
              <a:rPr lang="en-US" sz="2000" b="1" i="1" dirty="0" err="1"/>
              <a:t>udělat</a:t>
            </a:r>
            <a:r>
              <a:rPr lang="en-US" sz="2000" b="1" i="1" dirty="0"/>
              <a:t>. </a:t>
            </a:r>
            <a:r>
              <a:rPr lang="en-US" sz="2000" b="1" i="1" dirty="0" err="1"/>
              <a:t>Moje</a:t>
            </a:r>
            <a:r>
              <a:rPr lang="en-US" sz="2000" b="1" i="1" dirty="0"/>
              <a:t> </a:t>
            </a:r>
            <a:r>
              <a:rPr lang="en-US" sz="2000" b="1" i="1" dirty="0" err="1"/>
              <a:t>letectvo</a:t>
            </a:r>
            <a:r>
              <a:rPr lang="en-US" sz="2000" b="1" i="1" dirty="0"/>
              <a:t> je </a:t>
            </a:r>
            <a:r>
              <a:rPr lang="en-US" sz="2000" b="1" i="1" dirty="0" err="1"/>
              <a:t>schopno</a:t>
            </a:r>
            <a:r>
              <a:rPr lang="en-US" sz="2000" b="1" i="1" dirty="0"/>
              <a:t> </a:t>
            </a:r>
            <a:r>
              <a:rPr lang="en-US" sz="2000" b="1" i="1" dirty="0" err="1"/>
              <a:t>vykonat</a:t>
            </a:r>
            <a:r>
              <a:rPr lang="en-US" sz="2000" b="1" i="1" dirty="0"/>
              <a:t> </a:t>
            </a:r>
            <a:r>
              <a:rPr lang="en-US" sz="2000" b="1" i="1" dirty="0" err="1"/>
              <a:t>stoprocentní</a:t>
            </a:r>
            <a:r>
              <a:rPr lang="en-US" sz="2000" b="1" i="1" dirty="0"/>
              <a:t> </a:t>
            </a:r>
            <a:r>
              <a:rPr lang="en-US" sz="2000" b="1" i="1" dirty="0" err="1"/>
              <a:t>práci</a:t>
            </a:r>
            <a:r>
              <a:rPr lang="en-US" sz="2000" b="1" i="1" dirty="0"/>
              <a:t>.“ </a:t>
            </a:r>
            <a:endParaRPr lang="en-US" sz="2000" i="1" dirty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	(Hermann </a:t>
            </a:r>
            <a:r>
              <a:rPr lang="en-US" sz="2000" i="1" dirty="0" err="1"/>
              <a:t>Göring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dirty="0">
              <a:hlinkClick r:id="rId2"/>
            </a:endParaRPr>
          </a:p>
          <a:p>
            <a:pPr marL="0" indent="0" algn="r">
              <a:buNone/>
            </a:pPr>
            <a:endParaRPr lang="en-US" sz="2000" dirty="0">
              <a:hlinkClick r:id="rId2"/>
            </a:endParaRPr>
          </a:p>
          <a:p>
            <a:pPr marL="0" indent="0" algn="r">
              <a:buNone/>
            </a:pPr>
            <a:r>
              <a:rPr lang="cs-CZ" sz="2000" dirty="0">
                <a:hlinkClick r:id="rId3"/>
              </a:rPr>
              <a:t>video</a:t>
            </a:r>
            <a:r>
              <a:rPr lang="cs-CZ" sz="2000" dirty="0"/>
              <a:t> (Varšava 1939)</a:t>
            </a:r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r>
              <a:rPr lang="cs-CZ" sz="2000" dirty="0"/>
              <a:t> (Varšava 1944)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99" y="2887681"/>
            <a:ext cx="5608229" cy="29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11/30</a:t>
            </a:r>
            <a:r>
              <a:rPr lang="cs-CZ" dirty="0"/>
              <a:t> </a:t>
            </a:r>
            <a:r>
              <a:rPr lang="cs-CZ" sz="1600" i="1" dirty="0"/>
              <a:t>(+- 1940)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8535211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Teď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ukázat</a:t>
            </a:r>
            <a:r>
              <a:rPr lang="en-US" sz="2000" b="1" i="1" dirty="0"/>
              <a:t>, </a:t>
            </a:r>
            <a:r>
              <a:rPr lang="en-US" sz="2000" b="1" i="1" dirty="0" err="1"/>
              <a:t>zda</a:t>
            </a:r>
            <a:r>
              <a:rPr lang="en-US" sz="2000" b="1" i="1" dirty="0"/>
              <a:t> </a:t>
            </a:r>
            <a:r>
              <a:rPr lang="en-US" sz="2000" b="1" i="1" dirty="0" err="1"/>
              <a:t>odvážní</a:t>
            </a:r>
            <a:r>
              <a:rPr lang="en-US" sz="2000" b="1" i="1" dirty="0"/>
              <a:t> </a:t>
            </a:r>
            <a:r>
              <a:rPr lang="en-US" sz="2000" b="1" i="1" dirty="0" err="1"/>
              <a:t>jsou</a:t>
            </a:r>
            <a:r>
              <a:rPr lang="en-US" sz="2000" b="1" i="1" dirty="0"/>
              <a:t>, </a:t>
            </a:r>
            <a:r>
              <a:rPr lang="en-US" sz="2000" b="1" i="1" dirty="0" err="1"/>
              <a:t>nebo</a:t>
            </a:r>
            <a:r>
              <a:rPr lang="en-US" sz="2000" b="1" i="1" dirty="0"/>
              <a:t> ne! </a:t>
            </a:r>
            <a:r>
              <a:rPr lang="en-US" sz="2000" b="1" i="1" dirty="0" err="1"/>
              <a:t>Panečku</a:t>
            </a:r>
            <a:r>
              <a:rPr lang="en-US" sz="2000" b="1" i="1" dirty="0"/>
              <a:t>, </a:t>
            </a:r>
            <a:r>
              <a:rPr lang="en-US" sz="2000" b="1" i="1" dirty="0" err="1"/>
              <a:t>tohle</a:t>
            </a:r>
            <a:r>
              <a:rPr lang="en-US" sz="2000" b="1" i="1" dirty="0"/>
              <a:t> je </a:t>
            </a:r>
            <a:r>
              <a:rPr lang="en-US" sz="2000" b="1" i="1" dirty="0" err="1"/>
              <a:t>bobřík</a:t>
            </a:r>
            <a:r>
              <a:rPr lang="en-US" sz="2000" b="1" i="1" dirty="0"/>
              <a:t> </a:t>
            </a:r>
            <a:r>
              <a:rPr lang="en-US" sz="2000" b="1" i="1" dirty="0" err="1"/>
              <a:t>odvahy</a:t>
            </a:r>
            <a:r>
              <a:rPr lang="en-US" sz="2000" b="1" i="1" dirty="0"/>
              <a:t>,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někam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hrozí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 </a:t>
            </a:r>
            <a:r>
              <a:rPr lang="en-US" sz="2000" b="1" i="1" dirty="0" err="1"/>
              <a:t>strašný</a:t>
            </a:r>
            <a:r>
              <a:rPr lang="en-US" sz="2000" b="1" i="1" dirty="0"/>
              <a:t> </a:t>
            </a:r>
            <a:r>
              <a:rPr lang="en-US" sz="2000" b="1" i="1" dirty="0" err="1"/>
              <a:t>trest</a:t>
            </a:r>
            <a:r>
              <a:rPr lang="en-US" sz="2000" b="1" i="1" dirty="0"/>
              <a:t>, </a:t>
            </a:r>
            <a:r>
              <a:rPr lang="en-US" sz="2000" b="1" i="1" dirty="0" err="1"/>
              <a:t>trest</a:t>
            </a:r>
            <a:r>
              <a:rPr lang="en-US" sz="2000" b="1" i="1" dirty="0"/>
              <a:t> </a:t>
            </a:r>
            <a:r>
              <a:rPr lang="en-US" sz="2000" b="1" i="1" dirty="0" err="1"/>
              <a:t>smrti</a:t>
            </a:r>
            <a:r>
              <a:rPr lang="en-US" sz="2000" b="1" i="1" dirty="0"/>
              <a:t>!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totiž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vylepeny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rozích</a:t>
            </a:r>
            <a:r>
              <a:rPr lang="en-US" sz="2000" b="1" i="1" dirty="0"/>
              <a:t> </a:t>
            </a:r>
            <a:r>
              <a:rPr lang="en-US" sz="2000" b="1" i="1" dirty="0" err="1"/>
              <a:t>ulic</a:t>
            </a:r>
            <a:r>
              <a:rPr lang="en-US" sz="2000" b="1" i="1" dirty="0"/>
              <a:t> 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červené</a:t>
            </a:r>
            <a:r>
              <a:rPr lang="en-US" sz="2000" b="1" i="1" dirty="0"/>
              <a:t> </a:t>
            </a:r>
            <a:r>
              <a:rPr lang="en-US" sz="2000" b="1" i="1" dirty="0" err="1"/>
              <a:t>plakáty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levé</a:t>
            </a:r>
            <a:r>
              <a:rPr lang="en-US" sz="2000" b="1" i="1" dirty="0"/>
              <a:t> </a:t>
            </a:r>
            <a:r>
              <a:rPr lang="en-US" sz="2000" b="1" i="1" dirty="0" err="1"/>
              <a:t>straně</a:t>
            </a:r>
            <a:r>
              <a:rPr lang="en-US" sz="2000" b="1" i="1" dirty="0"/>
              <a:t> v </a:t>
            </a:r>
            <a:r>
              <a:rPr lang="en-US" sz="2000" b="1" i="1" dirty="0" err="1"/>
              <a:t>řeči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Nepřítele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pravé</a:t>
            </a:r>
            <a:r>
              <a:rPr lang="en-US" sz="2000" b="1" i="1" dirty="0"/>
              <a:t> v </a:t>
            </a:r>
            <a:r>
              <a:rPr lang="en-US" sz="2000" b="1" i="1" dirty="0" err="1"/>
              <a:t>češtině</a:t>
            </a:r>
            <a:r>
              <a:rPr lang="en-US" sz="2000" b="1" i="1" dirty="0"/>
              <a:t>, </a:t>
            </a:r>
            <a:r>
              <a:rPr lang="en-US" sz="2000" b="1" i="1" dirty="0" err="1"/>
              <a:t>oznamující</a:t>
            </a:r>
            <a:r>
              <a:rPr lang="en-US" sz="2000" b="1" i="1" dirty="0"/>
              <a:t> </a:t>
            </a:r>
            <a:r>
              <a:rPr lang="en-US" sz="2000" b="1" i="1" dirty="0" err="1"/>
              <a:t>popravy</a:t>
            </a:r>
            <a:r>
              <a:rPr lang="en-US" sz="2000" b="1" i="1" dirty="0"/>
              <a:t> </a:t>
            </a:r>
            <a:r>
              <a:rPr lang="en-US" sz="2000" b="1" i="1" dirty="0" err="1"/>
              <a:t>dvou</a:t>
            </a:r>
            <a:r>
              <a:rPr lang="en-US" sz="2000" b="1" i="1" dirty="0"/>
              <a:t> </a:t>
            </a:r>
            <a:r>
              <a:rPr lang="en-US" sz="2000" b="1" i="1" dirty="0" err="1"/>
              <a:t>rodin</a:t>
            </a:r>
            <a:r>
              <a:rPr lang="en-US" sz="2000" b="1" i="1" dirty="0"/>
              <a:t> I s </a:t>
            </a:r>
            <a:r>
              <a:rPr lang="en-US" sz="2000" b="1" i="1" dirty="0" err="1"/>
              <a:t>dětmi</a:t>
            </a:r>
            <a:r>
              <a:rPr lang="en-US" sz="2000" b="1" i="1" dirty="0"/>
              <a:t>! Ti </a:t>
            </a:r>
            <a:r>
              <a:rPr lang="en-US" sz="2000" b="1" i="1" dirty="0" err="1"/>
              <a:t>lidé</a:t>
            </a:r>
            <a:r>
              <a:rPr lang="en-US" sz="2000" b="1" i="1" dirty="0"/>
              <a:t> </a:t>
            </a:r>
            <a:r>
              <a:rPr lang="en-US" sz="2000" b="1" i="1" dirty="0" err="1"/>
              <a:t>poškozovali</a:t>
            </a:r>
            <a:r>
              <a:rPr lang="en-US" sz="2000" b="1" i="1" dirty="0"/>
              <a:t> </a:t>
            </a:r>
            <a:r>
              <a:rPr lang="en-US" sz="2000" b="1" i="1" dirty="0" err="1"/>
              <a:t>prý</a:t>
            </a:r>
            <a:r>
              <a:rPr lang="en-US" sz="2000" b="1" i="1" dirty="0"/>
              <a:t> </a:t>
            </a:r>
            <a:r>
              <a:rPr lang="en-US" sz="2000" b="1" i="1" dirty="0" err="1"/>
              <a:t>nějak</a:t>
            </a:r>
            <a:r>
              <a:rPr lang="en-US" sz="2000" b="1" i="1" dirty="0"/>
              <a:t> </a:t>
            </a:r>
            <a:r>
              <a:rPr lang="en-US" sz="2000" b="1" i="1" dirty="0" err="1"/>
              <a:t>zájmy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Nepřítelovy</a:t>
            </a:r>
            <a:r>
              <a:rPr lang="en-US" sz="2000" b="1" i="1" dirty="0"/>
              <a:t> </a:t>
            </a:r>
            <a:r>
              <a:rPr lang="en-US" sz="2000" b="1" i="1" dirty="0" err="1"/>
              <a:t>říše</a:t>
            </a:r>
            <a:r>
              <a:rPr lang="en-US" sz="2000" b="1" i="1" dirty="0"/>
              <a:t>…             a proto </a:t>
            </a:r>
            <a:r>
              <a:rPr lang="en-US" sz="2000" b="1" i="1" dirty="0" err="1"/>
              <a:t>tedy</a:t>
            </a:r>
            <a:r>
              <a:rPr lang="en-US" sz="2000" b="1" i="1" dirty="0"/>
              <a:t>. </a:t>
            </a:r>
            <a:r>
              <a:rPr lang="en-US" sz="2000" b="1" i="1" dirty="0" err="1"/>
              <a:t>Nejmladšímu</a:t>
            </a:r>
            <a:r>
              <a:rPr lang="en-US" sz="2000" b="1" i="1" dirty="0"/>
              <a:t> </a:t>
            </a:r>
            <a:r>
              <a:rPr lang="en-US" sz="2000" b="1" i="1" dirty="0" err="1"/>
              <a:t>popravenému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čtrnáct</a:t>
            </a:r>
            <a:r>
              <a:rPr lang="en-US" sz="2000" b="1" i="1" dirty="0"/>
              <a:t> let. (…)”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Foglar</a:t>
            </a:r>
            <a:r>
              <a:rPr lang="en-US" sz="2000" dirty="0"/>
              <a:t> – </a:t>
            </a:r>
            <a:r>
              <a:rPr lang="en-US" sz="2000" dirty="0" err="1"/>
              <a:t>Jestřáb</a:t>
            </a:r>
            <a:r>
              <a:rPr lang="en-US" sz="2000" dirty="0"/>
              <a:t>; </a:t>
            </a:r>
            <a:r>
              <a:rPr lang="en-US" sz="2000" b="1" dirty="0" err="1"/>
              <a:t>Strach</a:t>
            </a:r>
            <a:r>
              <a:rPr lang="en-US" sz="2000" b="1" dirty="0"/>
              <a:t> </a:t>
            </a:r>
            <a:r>
              <a:rPr lang="en-US" sz="2000" b="1" dirty="0" err="1"/>
              <a:t>nad</a:t>
            </a:r>
            <a:r>
              <a:rPr lang="en-US" sz="2000" b="1" dirty="0"/>
              <a:t> </a:t>
            </a:r>
            <a:r>
              <a:rPr lang="en-US" sz="2000" b="1" dirty="0" err="1"/>
              <a:t>bobří</a:t>
            </a:r>
            <a:r>
              <a:rPr lang="en-US" sz="2000" b="1" dirty="0"/>
              <a:t> </a:t>
            </a:r>
            <a:r>
              <a:rPr lang="en-US" sz="2000" b="1" dirty="0" err="1"/>
              <a:t>řekou</a:t>
            </a:r>
            <a:r>
              <a:rPr lang="en-US" sz="2000" dirty="0"/>
              <a:t>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454" y="1692002"/>
            <a:ext cx="2122693" cy="36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12/30</a:t>
            </a:r>
            <a:r>
              <a:rPr lang="cs-CZ" dirty="0"/>
              <a:t> </a:t>
            </a:r>
            <a:r>
              <a:rPr lang="cs-CZ" sz="1600" i="1" dirty="0"/>
              <a:t>(18. 6. 1942)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58628" y="1692002"/>
            <a:ext cx="3214571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Češi</a:t>
            </a:r>
            <a:r>
              <a:rPr lang="en-US" sz="2000" b="1" i="1" dirty="0"/>
              <a:t>!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cs-CZ" sz="2000" b="1" i="1" dirty="0"/>
              <a:t>          </a:t>
            </a:r>
            <a:r>
              <a:rPr lang="en-US" sz="2000" b="1" i="1" dirty="0"/>
              <a:t>se </a:t>
            </a:r>
            <a:r>
              <a:rPr lang="en-US" sz="2000" b="1" i="1" dirty="0" err="1"/>
              <a:t>nevzdáme</a:t>
            </a:r>
            <a:r>
              <a:rPr lang="en-US" sz="2000" b="1" dirty="0"/>
              <a:t>, </a:t>
            </a:r>
            <a:r>
              <a:rPr lang="en-US" sz="2000" b="1" i="1" dirty="0" err="1"/>
              <a:t>slyšíte</a:t>
            </a:r>
            <a:r>
              <a:rPr lang="en-US" sz="2000" b="1" i="1" dirty="0"/>
              <a:t>?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/>
              <a:t>!”	 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Parašutisté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692002"/>
            <a:ext cx="7359996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7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13/30</a:t>
            </a:r>
            <a:r>
              <a:rPr lang="cs-CZ" dirty="0"/>
              <a:t> </a:t>
            </a:r>
            <a:r>
              <a:rPr lang="cs-CZ" sz="1600" i="1" dirty="0"/>
              <a:t>(+- 1945)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6493600" cy="4139998"/>
          </a:xfrm>
        </p:spPr>
        <p:txBody>
          <a:bodyPr/>
          <a:lstStyle/>
          <a:p>
            <a:pPr marL="0" indent="0">
              <a:buNone/>
              <a:tabLst>
                <a:tab pos="64627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Svět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znát</a:t>
            </a:r>
            <a:r>
              <a:rPr lang="en-US" sz="2000" b="1" i="1" dirty="0"/>
              <a:t>, co se </a:t>
            </a:r>
            <a:r>
              <a:rPr lang="en-US" sz="2000" b="1" i="1" dirty="0" err="1"/>
              <a:t>stalo</a:t>
            </a:r>
            <a:r>
              <a:rPr lang="en-US" sz="2000" b="1" i="1" dirty="0"/>
              <a:t> a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en-US" sz="2000" b="1" i="1" dirty="0" err="1"/>
              <a:t>nezapomenout</a:t>
            </a:r>
            <a:r>
              <a:rPr lang="en-US" sz="2000" b="1" i="1" dirty="0"/>
              <a:t>.” 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b="1" i="1" dirty="0"/>
              <a:t> </a:t>
            </a:r>
            <a:r>
              <a:rPr lang="en-US" sz="2000" i="1" dirty="0"/>
              <a:t>(Dwight D. Eisenhower)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772" y="1692002"/>
            <a:ext cx="4046044" cy="40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9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14/30</a:t>
            </a:r>
            <a:r>
              <a:rPr lang="cs-CZ" dirty="0"/>
              <a:t> </a:t>
            </a:r>
            <a:r>
              <a:rPr lang="cs-CZ" sz="1600" i="1" dirty="0"/>
              <a:t>(+- 1945)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15959" y="1756229"/>
            <a:ext cx="8180906" cy="4376284"/>
          </a:xfrm>
        </p:spPr>
        <p:txBody>
          <a:bodyPr/>
          <a:lstStyle/>
          <a:p>
            <a:pPr marL="0" indent="0" algn="just">
              <a:buNone/>
              <a:tabLst>
                <a:tab pos="4176713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dosud</a:t>
            </a:r>
            <a:r>
              <a:rPr lang="en-US" sz="2000" b="1" i="1" dirty="0"/>
              <a:t> </a:t>
            </a:r>
            <a:r>
              <a:rPr lang="en-US" sz="2000" b="1" i="1" dirty="0" err="1"/>
              <a:t>přesvědčen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</a:t>
            </a:r>
            <a:r>
              <a:rPr lang="en-US" sz="2000" b="1" i="1" dirty="0"/>
              <a:t> </a:t>
            </a:r>
            <a:r>
              <a:rPr lang="en-US" sz="2000" b="1" i="1" dirty="0" err="1"/>
              <a:t>mládeže</a:t>
            </a:r>
            <a:r>
              <a:rPr lang="en-US" sz="2000" b="1" i="1" dirty="0"/>
              <a:t> </a:t>
            </a:r>
            <a:r>
              <a:rPr lang="en-US" sz="2000" b="1" i="1" dirty="0" err="1"/>
              <a:t>hlásící</a:t>
            </a:r>
            <a:r>
              <a:rPr lang="en-US" sz="2000" b="1" i="1" dirty="0"/>
              <a:t> se </a:t>
            </a:r>
            <a:r>
              <a:rPr lang="en-US" sz="2000" b="1" i="1" dirty="0" err="1"/>
              <a:t>dnes</a:t>
            </a:r>
            <a:r>
              <a:rPr lang="en-US" sz="2000" b="1" i="1" dirty="0"/>
              <a:t> k 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, </a:t>
            </a:r>
            <a:r>
              <a:rPr lang="en-US" sz="2000" b="1" i="1" dirty="0" err="1"/>
              <a:t>není</a:t>
            </a:r>
            <a:r>
              <a:rPr lang="en-US" sz="2000" b="1" i="1" dirty="0"/>
              <a:t> a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roveň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čtvrtmilionu</a:t>
            </a:r>
            <a:r>
              <a:rPr lang="en-US" sz="2000" b="1" i="1" dirty="0"/>
              <a:t> </a:t>
            </a:r>
            <a:r>
              <a:rPr lang="en-US" sz="2000" b="1" i="1" dirty="0" err="1"/>
              <a:t>junáků</a:t>
            </a:r>
            <a:r>
              <a:rPr lang="en-US" sz="2000" b="1" i="1" dirty="0"/>
              <a:t> a </a:t>
            </a:r>
            <a:r>
              <a:rPr lang="en-US" sz="2000" b="1" i="1" dirty="0" err="1"/>
              <a:t>skautek</a:t>
            </a:r>
            <a:r>
              <a:rPr lang="en-US" sz="2000" b="1" i="1" dirty="0"/>
              <a:t>. … </a:t>
            </a:r>
            <a:r>
              <a:rPr lang="en-US" sz="2000" b="1" i="1" dirty="0" err="1"/>
              <a:t>Není</a:t>
            </a:r>
            <a:r>
              <a:rPr lang="en-US" sz="2000" b="1" i="1" dirty="0"/>
              <a:t> to </a:t>
            </a:r>
            <a:r>
              <a:rPr lang="en-US" sz="2000" b="1" i="1" dirty="0" err="1"/>
              <a:t>možné</a:t>
            </a:r>
            <a:r>
              <a:rPr lang="en-US" sz="2000" b="1" i="1" dirty="0"/>
              <a:t> </a:t>
            </a:r>
            <a:r>
              <a:rPr lang="en-US" sz="2000" b="1" i="1" dirty="0" err="1"/>
              <a:t>prostě</a:t>
            </a:r>
            <a:r>
              <a:rPr lang="en-US" sz="2000" b="1" i="1" dirty="0"/>
              <a:t> proto,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mnozí</a:t>
            </a:r>
            <a:r>
              <a:rPr lang="en-US" sz="2000" b="1" i="1" dirty="0"/>
              <a:t> z </a:t>
            </a:r>
            <a:r>
              <a:rPr lang="en-US" sz="2000" b="1" i="1" dirty="0" err="1"/>
              <a:t>nich</a:t>
            </a:r>
            <a:r>
              <a:rPr lang="en-US" sz="2000" b="1" i="1" dirty="0"/>
              <a:t>, </a:t>
            </a:r>
            <a:r>
              <a:rPr lang="en-US" sz="2000" b="1" i="1" dirty="0" err="1"/>
              <a:t>jakmile</a:t>
            </a:r>
            <a:r>
              <a:rPr lang="en-US" sz="2000" b="1" i="1" dirty="0"/>
              <a:t> </a:t>
            </a:r>
            <a:r>
              <a:rPr lang="en-US" sz="2000" b="1" i="1" dirty="0" err="1"/>
              <a:t>poznají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 </a:t>
            </a:r>
            <a:r>
              <a:rPr lang="en-US" sz="2000" b="1" i="1" dirty="0" err="1"/>
              <a:t>ukládá</a:t>
            </a:r>
            <a:r>
              <a:rPr lang="en-US" sz="2000" b="1" i="1" dirty="0"/>
              <a:t> </a:t>
            </a:r>
            <a:r>
              <a:rPr lang="en-US" sz="2000" b="1" i="1" dirty="0" err="1"/>
              <a:t>značné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povinnosti</a:t>
            </a:r>
            <a:r>
              <a:rPr lang="en-US" sz="2000" b="1" i="1" dirty="0"/>
              <a:t>, </a:t>
            </a:r>
            <a:r>
              <a:rPr lang="en-US" sz="2000" b="1" i="1" dirty="0" err="1"/>
              <a:t>odejdou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několika</a:t>
            </a:r>
            <a:r>
              <a:rPr lang="en-US" sz="2000" b="1" i="1" dirty="0"/>
              <a:t> </a:t>
            </a:r>
            <a:r>
              <a:rPr lang="en-US" sz="2000" b="1" i="1" dirty="0" err="1"/>
              <a:t>měsících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z </a:t>
            </a:r>
            <a:r>
              <a:rPr lang="en-US" sz="2000" b="1" i="1" dirty="0" err="1"/>
              <a:t>našich</a:t>
            </a:r>
            <a:r>
              <a:rPr lang="en-US" sz="2000" b="1" i="1" dirty="0"/>
              <a:t> </a:t>
            </a:r>
            <a:r>
              <a:rPr lang="en-US" sz="2000" b="1" i="1" dirty="0" err="1"/>
              <a:t>řad</a:t>
            </a:r>
            <a:r>
              <a:rPr lang="en-US" sz="2000" b="1" i="1" dirty="0"/>
              <a:t> </a:t>
            </a:r>
            <a:r>
              <a:rPr lang="cs-CZ" sz="2000" b="1" i="1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půjdou</a:t>
            </a:r>
            <a:r>
              <a:rPr lang="en-US" sz="2000" b="1" i="1" dirty="0"/>
              <a:t> tam, </a:t>
            </a:r>
            <a:r>
              <a:rPr lang="en-US" sz="2000" b="1" i="1" dirty="0" err="1"/>
              <a:t>kde</a:t>
            </a:r>
            <a:r>
              <a:rPr lang="en-US" sz="2000" b="1" i="1" dirty="0"/>
              <a:t> se od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žádati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služba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oběť</a:t>
            </a:r>
            <a:r>
              <a:rPr lang="en-US" sz="2000" b="1" i="1" dirty="0"/>
              <a:t>.“ 	</a:t>
            </a:r>
          </a:p>
          <a:p>
            <a:pPr marL="0" indent="0" algn="r">
              <a:buNone/>
              <a:tabLst>
                <a:tab pos="4176713" algn="l"/>
              </a:tabLst>
            </a:pPr>
            <a:r>
              <a:rPr lang="en-US" sz="2000" dirty="0"/>
              <a:t>(Rudolf </a:t>
            </a:r>
            <a:r>
              <a:rPr lang="en-US" sz="2000" dirty="0" err="1"/>
              <a:t>Plajner</a:t>
            </a:r>
            <a:r>
              <a:rPr lang="en-US" sz="2000" dirty="0"/>
              <a:t> - </a:t>
            </a:r>
            <a:r>
              <a:rPr lang="en-US" sz="2000" dirty="0" err="1"/>
              <a:t>Táta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4228" y="1884507"/>
            <a:ext cx="6247060" cy="294392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Průběh semináře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 dirty="0"/>
              <a:t>zadání úkolu </a:t>
            </a:r>
            <a:r>
              <a:rPr lang="cs-CZ" altLang="cs-CZ" sz="1100" dirty="0"/>
              <a:t>(cca 5 minut)</a:t>
            </a:r>
          </a:p>
          <a:p>
            <a:r>
              <a:rPr lang="cs-CZ" altLang="cs-CZ" sz="2000" dirty="0"/>
              <a:t>realizace </a:t>
            </a:r>
            <a:r>
              <a:rPr lang="cs-CZ" altLang="cs-CZ" sz="1100" dirty="0"/>
              <a:t>(cca 25 minut)</a:t>
            </a:r>
          </a:p>
          <a:p>
            <a:r>
              <a:rPr lang="cs-CZ" altLang="cs-CZ" sz="2000" dirty="0"/>
              <a:t>řešení </a:t>
            </a:r>
            <a:r>
              <a:rPr lang="cs-CZ" altLang="cs-CZ" sz="1100" dirty="0"/>
              <a:t>(cca 25 minut)</a:t>
            </a:r>
          </a:p>
          <a:p>
            <a:r>
              <a:rPr lang="cs-CZ" altLang="cs-CZ" sz="2000" dirty="0"/>
              <a:t>shrnutí závěrem </a:t>
            </a:r>
            <a:r>
              <a:rPr lang="cs-CZ" altLang="cs-CZ" sz="1100" dirty="0"/>
              <a:t>(cca 5 minut)</a:t>
            </a:r>
          </a:p>
        </p:txBody>
      </p:sp>
    </p:spTree>
    <p:extLst>
      <p:ext uri="{BB962C8B-B14F-4D97-AF65-F5344CB8AC3E}">
        <p14:creationId xmlns:p14="http://schemas.microsoft.com/office/powerpoint/2010/main" val="229496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15/30</a:t>
            </a:r>
            <a:r>
              <a:rPr lang="cs-CZ" dirty="0"/>
              <a:t> </a:t>
            </a:r>
            <a:r>
              <a:rPr lang="cs-CZ" sz="1600" i="1" dirty="0"/>
              <a:t>(25. 2. 1948)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94743" y="1692002"/>
            <a:ext cx="81784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Právě</a:t>
            </a:r>
            <a:r>
              <a:rPr lang="en-US" sz="2000" b="1" i="1" dirty="0"/>
              <a:t> se </a:t>
            </a:r>
            <a:r>
              <a:rPr lang="en-US" sz="2000" b="1" i="1" dirty="0" err="1"/>
              <a:t>vracím</a:t>
            </a:r>
            <a:r>
              <a:rPr lang="en-US" sz="2000" b="1" i="1" dirty="0"/>
              <a:t> z </a:t>
            </a:r>
            <a:r>
              <a:rPr lang="en-US" sz="2000" b="1" i="1" dirty="0" err="1"/>
              <a:t>Hradu</a:t>
            </a:r>
            <a:r>
              <a:rPr lang="en-US" sz="2000" b="1" i="1" dirty="0"/>
              <a:t> od </a:t>
            </a:r>
            <a:r>
              <a:rPr lang="en-US" sz="2000" b="1" i="1" dirty="0" err="1"/>
              <a:t>prezidenta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.</a:t>
            </a:r>
            <a:r>
              <a:rPr lang="en-US" sz="2000" i="1" dirty="0"/>
              <a:t> </a:t>
            </a:r>
            <a:r>
              <a:rPr lang="en-US" sz="2000" b="1" i="1" dirty="0" err="1"/>
              <a:t>Mohu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sdělit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 pan </a:t>
            </a:r>
            <a:r>
              <a:rPr lang="en-US" sz="2000" b="1" i="1" dirty="0" err="1"/>
              <a:t>prezident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mé</a:t>
            </a:r>
            <a:r>
              <a:rPr lang="en-US" sz="2000" b="1" i="1" dirty="0"/>
              <a:t> </a:t>
            </a:r>
            <a:r>
              <a:rPr lang="en-US" sz="2000" b="1" i="1" dirty="0" err="1"/>
              <a:t>návrhy</a:t>
            </a:r>
            <a:r>
              <a:rPr lang="en-US" sz="2000" b="1" i="1" dirty="0"/>
              <a:t>, </a:t>
            </a:r>
            <a:r>
              <a:rPr lang="en-US" sz="2000" b="1" i="1" dirty="0" err="1"/>
              <a:t>přesně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podány</a:t>
            </a:r>
            <a:r>
              <a:rPr lang="en-US" sz="2000" b="1" i="1" dirty="0"/>
              <a:t>, </a:t>
            </a:r>
            <a:r>
              <a:rPr lang="en-US" sz="2000" b="1" i="1" dirty="0" err="1"/>
              <a:t>přijal</a:t>
            </a:r>
            <a:r>
              <a:rPr lang="en-US" sz="2000" b="1" i="1" dirty="0"/>
              <a:t>...” 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Klement</a:t>
            </a:r>
            <a:r>
              <a:rPr lang="en-US" sz="2000" i="1" dirty="0"/>
              <a:t> </a:t>
            </a:r>
            <a:r>
              <a:rPr lang="en-US" sz="2000" i="1" dirty="0" err="1"/>
              <a:t>Gottwald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FB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>
                <a:hlinkClick r:id="rId3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5" y="1692002"/>
            <a:ext cx="2323842" cy="36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99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16/30</a:t>
            </a:r>
            <a:r>
              <a:rPr lang="cs-CZ" dirty="0"/>
              <a:t> </a:t>
            </a:r>
            <a:r>
              <a:rPr lang="cs-CZ" sz="1600" i="1" dirty="0"/>
              <a:t>(+- 25. 2. 1948)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8189222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resignaci</a:t>
            </a:r>
            <a:r>
              <a:rPr lang="en-US" sz="2000" b="1" i="1" dirty="0"/>
              <a:t>, </a:t>
            </a:r>
            <a:r>
              <a:rPr lang="en-US" sz="2000" b="1" i="1" dirty="0" err="1"/>
              <a:t>jejích</a:t>
            </a:r>
            <a:r>
              <a:rPr lang="en-US" sz="2000" b="1" i="1" dirty="0"/>
              <a:t> </a:t>
            </a:r>
            <a:r>
              <a:rPr lang="en-US" sz="2000" b="1" i="1" dirty="0" err="1"/>
              <a:t>důvodech</a:t>
            </a:r>
            <a:r>
              <a:rPr lang="en-US" sz="2000" b="1" i="1" dirty="0"/>
              <a:t> a </a:t>
            </a:r>
            <a:r>
              <a:rPr lang="en-US" sz="2000" b="1" i="1" dirty="0" err="1"/>
              <a:t>svém</a:t>
            </a:r>
            <a:r>
              <a:rPr lang="en-US" sz="2000" b="1" i="1" dirty="0"/>
              <a:t> </a:t>
            </a:r>
            <a:r>
              <a:rPr lang="en-US" sz="2000" b="1" i="1" dirty="0" err="1"/>
              <a:t>definitivním</a:t>
            </a:r>
            <a:r>
              <a:rPr lang="en-US" sz="2000" b="1" i="1" dirty="0"/>
              <a:t> </a:t>
            </a:r>
            <a:r>
              <a:rPr lang="en-US" sz="2000" b="1" i="1" dirty="0" err="1"/>
              <a:t>odchodu</a:t>
            </a:r>
            <a:r>
              <a:rPr lang="en-US" sz="2000" b="1" i="1" dirty="0"/>
              <a:t> z </a:t>
            </a:r>
            <a:r>
              <a:rPr lang="en-US" sz="2000" b="1" i="1" dirty="0" err="1"/>
              <a:t>Prahy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/>
              <a:t>presidenta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protektora</a:t>
            </a:r>
            <a:r>
              <a:rPr lang="en-US" sz="2000" b="1" i="1" dirty="0"/>
              <a:t> </a:t>
            </a:r>
            <a:r>
              <a:rPr lang="en-US" sz="2000" b="1" i="1" dirty="0" err="1"/>
              <a:t>Junáka</a:t>
            </a:r>
            <a:r>
              <a:rPr lang="en-US" sz="2000" b="1" i="1" dirty="0"/>
              <a:t>, a </a:t>
            </a:r>
            <a:r>
              <a:rPr lang="en-US" sz="2000" b="1" i="1" dirty="0" err="1"/>
              <a:t>dále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ministerstva</a:t>
            </a:r>
            <a:r>
              <a:rPr lang="en-US" sz="2000" b="1" i="1" dirty="0"/>
              <a:t> </a:t>
            </a:r>
            <a:r>
              <a:rPr lang="en-US" sz="2000" b="1" i="1" dirty="0" err="1"/>
              <a:t>národní</a:t>
            </a:r>
            <a:r>
              <a:rPr lang="en-US" sz="2000" b="1" i="1" dirty="0"/>
              <a:t> </a:t>
            </a:r>
            <a:r>
              <a:rPr lang="en-US" sz="2000" b="1" i="1" dirty="0" err="1"/>
              <a:t>obrany</a:t>
            </a:r>
            <a:r>
              <a:rPr lang="en-US" sz="2000" b="1" i="1" dirty="0"/>
              <a:t>, </a:t>
            </a:r>
            <a:r>
              <a:rPr lang="en-US" sz="2000" b="1" i="1" dirty="0" err="1"/>
              <a:t>školství</a:t>
            </a:r>
            <a:r>
              <a:rPr lang="en-US" sz="2000" b="1" i="1" dirty="0"/>
              <a:t> a </a:t>
            </a:r>
            <a:r>
              <a:rPr lang="en-US" sz="2000" b="1" i="1" dirty="0" err="1"/>
              <a:t>osvěty</a:t>
            </a:r>
            <a:r>
              <a:rPr lang="en-US" sz="2000" b="1" i="1" dirty="0"/>
              <a:t>, </a:t>
            </a:r>
            <a:r>
              <a:rPr lang="en-US" sz="2000" b="1" i="1" dirty="0" err="1"/>
              <a:t>ochrany</a:t>
            </a:r>
            <a:r>
              <a:rPr lang="en-US" sz="2000" b="1" i="1" dirty="0"/>
              <a:t> </a:t>
            </a:r>
            <a:r>
              <a:rPr lang="en-US" sz="2000" b="1" i="1" dirty="0" err="1"/>
              <a:t>práce</a:t>
            </a:r>
            <a:r>
              <a:rPr lang="en-US" sz="2000" b="1" i="1" dirty="0"/>
              <a:t> a </a:t>
            </a:r>
            <a:r>
              <a:rPr lang="en-US" sz="2000" b="1" i="1" dirty="0" err="1"/>
              <a:t>sociálních</a:t>
            </a:r>
            <a:r>
              <a:rPr lang="en-US" sz="2000" b="1" i="1" dirty="0"/>
              <a:t> </a:t>
            </a:r>
            <a:r>
              <a:rPr lang="en-US" sz="2000" b="1" i="1" dirty="0" err="1"/>
              <a:t>věcí</a:t>
            </a:r>
            <a:r>
              <a:rPr lang="en-US" sz="2000" b="1" i="1" dirty="0"/>
              <a:t> a </a:t>
            </a:r>
            <a:r>
              <a:rPr lang="en-US" sz="2000" b="1" i="1" dirty="0" err="1"/>
              <a:t>také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ministerstvo</a:t>
            </a:r>
            <a:r>
              <a:rPr lang="en-US" sz="2000" b="1" i="1" dirty="0"/>
              <a:t> </a:t>
            </a:r>
            <a:r>
              <a:rPr lang="en-US" sz="2000" b="1" i="1" dirty="0" err="1"/>
              <a:t>zdravotnictví</a:t>
            </a:r>
            <a:r>
              <a:rPr lang="en-US" sz="2000" b="1" i="1" dirty="0"/>
              <a:t>, s </a:t>
            </a:r>
            <a:r>
              <a:rPr lang="en-US" sz="2000" b="1" i="1" dirty="0" err="1"/>
              <a:t>nimiž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náčelník</a:t>
            </a:r>
            <a:r>
              <a:rPr lang="en-US" sz="2000" b="1" i="1" dirty="0"/>
              <a:t> v </a:t>
            </a:r>
            <a:r>
              <a:rPr lang="en-US" sz="2000" b="1" i="1" dirty="0" err="1"/>
              <a:t>úzkém</a:t>
            </a:r>
            <a:r>
              <a:rPr lang="en-US" sz="2000" b="1" i="1" dirty="0"/>
              <a:t> </a:t>
            </a:r>
            <a:r>
              <a:rPr lang="en-US" sz="2000" b="1" i="1" dirty="0" err="1"/>
              <a:t>pracovním</a:t>
            </a:r>
            <a:r>
              <a:rPr lang="en-US" sz="2000" b="1" i="1" dirty="0"/>
              <a:t> </a:t>
            </a:r>
            <a:r>
              <a:rPr lang="en-US" sz="2000" b="1" i="1" dirty="0" err="1"/>
              <a:t>styku</a:t>
            </a:r>
            <a:r>
              <a:rPr lang="en-US" sz="2000" b="1" i="1" dirty="0"/>
              <a:t>. Je </a:t>
            </a:r>
            <a:r>
              <a:rPr lang="en-US" sz="2000" b="1" i="1" dirty="0" err="1"/>
              <a:t>samozřejmé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World Scout Bureau                     v </a:t>
            </a:r>
            <a:r>
              <a:rPr lang="en-US" sz="2000" b="1" i="1" dirty="0" err="1"/>
              <a:t>Londýně</a:t>
            </a:r>
            <a:r>
              <a:rPr lang="en-US" sz="2000" b="1" i="1" dirty="0"/>
              <a:t>. (…).”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(Rudolf </a:t>
            </a:r>
            <a:r>
              <a:rPr lang="en-US" sz="2000" dirty="0" err="1"/>
              <a:t>Plajner</a:t>
            </a:r>
            <a:r>
              <a:rPr lang="en-US" sz="2000" dirty="0"/>
              <a:t> - </a:t>
            </a:r>
            <a:r>
              <a:rPr lang="en-US" sz="2000" dirty="0" err="1"/>
              <a:t>Táta</a:t>
            </a:r>
            <a:r>
              <a:rPr lang="en-US" sz="2000" dirty="0"/>
              <a:t>) 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4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17/30</a:t>
            </a:r>
            <a:r>
              <a:rPr lang="cs-CZ" dirty="0"/>
              <a:t> </a:t>
            </a:r>
            <a:r>
              <a:rPr lang="cs-CZ" sz="1600" i="1" dirty="0"/>
              <a:t>(+- 1948)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99543" y="1692002"/>
            <a:ext cx="78736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Potápění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flotily</a:t>
            </a:r>
            <a:r>
              <a:rPr lang="en-US" sz="2000" b="1" i="1" dirty="0"/>
              <a:t> </a:t>
            </a:r>
            <a:r>
              <a:rPr lang="en-US" sz="2000" b="1" i="1" dirty="0" err="1"/>
              <a:t>ukončil</a:t>
            </a:r>
            <a:r>
              <a:rPr lang="en-US" sz="2000" b="1" i="1" dirty="0"/>
              <a:t> </a:t>
            </a:r>
            <a:r>
              <a:rPr lang="en-US" sz="2000" b="1" i="1" dirty="0" err="1"/>
              <a:t>nález</a:t>
            </a:r>
            <a:r>
              <a:rPr lang="en-US" sz="2000" b="1" i="1" dirty="0"/>
              <a:t> </a:t>
            </a:r>
            <a:r>
              <a:rPr lang="en-US" sz="2000" b="1" i="1" dirty="0" err="1"/>
              <a:t>prezidentovy</a:t>
            </a:r>
            <a:r>
              <a:rPr lang="en-US" sz="2000" b="1" i="1" dirty="0"/>
              <a:t> </a:t>
            </a:r>
            <a:r>
              <a:rPr lang="en-US" sz="2000" b="1" i="1" dirty="0" err="1"/>
              <a:t>hlavy</a:t>
            </a:r>
            <a:r>
              <a:rPr lang="en-US" sz="2000" b="1" i="1" dirty="0"/>
              <a:t>. </a:t>
            </a:r>
            <a:r>
              <a:rPr lang="en-US" sz="2000" b="1" i="1" dirty="0" err="1"/>
              <a:t>Celý</a:t>
            </a:r>
            <a:r>
              <a:rPr lang="en-US" sz="2000" b="1" i="1" dirty="0"/>
              <a:t> </a:t>
            </a:r>
            <a:r>
              <a:rPr lang="en-US" sz="2000" b="1" i="1" dirty="0" err="1"/>
              <a:t>zátylek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uražený</a:t>
            </a:r>
            <a:r>
              <a:rPr lang="en-US" sz="2000" b="1" i="1" dirty="0"/>
              <a:t> </a:t>
            </a:r>
            <a:r>
              <a:rPr lang="en-US" sz="2000" b="1" i="1" dirty="0" err="1"/>
              <a:t>trhavinou</a:t>
            </a:r>
            <a:r>
              <a:rPr lang="en-US" sz="2000" b="1" i="1" dirty="0"/>
              <a:t>. </a:t>
            </a:r>
            <a:r>
              <a:rPr lang="en-US" sz="2000" b="1" i="1" dirty="0" err="1"/>
              <a:t>Otvor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plný</a:t>
            </a:r>
            <a:r>
              <a:rPr lang="en-US" sz="2000" b="1" i="1" dirty="0"/>
              <a:t> </a:t>
            </a:r>
            <a:r>
              <a:rPr lang="en-US" sz="2000" b="1" i="1" dirty="0" err="1"/>
              <a:t>ostrých</a:t>
            </a:r>
            <a:r>
              <a:rPr lang="en-US" sz="2000" b="1" i="1" dirty="0"/>
              <a:t> </a:t>
            </a:r>
            <a:r>
              <a:rPr lang="en-US" sz="2000" b="1" i="1" dirty="0" err="1"/>
              <a:t>hrubých</a:t>
            </a:r>
            <a:r>
              <a:rPr lang="en-US" sz="2000" b="1" i="1" dirty="0"/>
              <a:t> </a:t>
            </a:r>
            <a:r>
              <a:rPr lang="en-US" sz="2000" b="1" i="1" dirty="0" err="1"/>
              <a:t>okrajů</a:t>
            </a:r>
            <a:r>
              <a:rPr lang="en-US" sz="2000" b="1" i="1" dirty="0"/>
              <a:t>. </a:t>
            </a:r>
            <a:r>
              <a:rPr lang="en-US" sz="2000" b="1" i="1" dirty="0" err="1"/>
              <a:t>Tvář</a:t>
            </a:r>
            <a:r>
              <a:rPr lang="en-US" sz="2000" b="1" i="1" dirty="0"/>
              <a:t> </a:t>
            </a:r>
            <a:r>
              <a:rPr lang="en-US" sz="2000" b="1" i="1" dirty="0" err="1"/>
              <a:t>však</a:t>
            </a:r>
            <a:r>
              <a:rPr lang="en-US" sz="2000" b="1" i="1" dirty="0"/>
              <a:t> 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klidná</a:t>
            </a:r>
            <a:r>
              <a:rPr lang="en-US" sz="2000" b="1" i="1" dirty="0"/>
              <a:t> a </a:t>
            </a:r>
            <a:r>
              <a:rPr lang="en-US" sz="2000" b="1" i="1" dirty="0" err="1"/>
              <a:t>mírná</a:t>
            </a:r>
            <a:r>
              <a:rPr lang="en-US" sz="2000" b="1" i="1" dirty="0"/>
              <a:t>. Z </a:t>
            </a:r>
            <a:r>
              <a:rPr lang="en-US" sz="2000" b="1" i="1" dirty="0" err="1"/>
              <a:t>očí</a:t>
            </a:r>
            <a:r>
              <a:rPr lang="en-US" sz="2000" b="1" i="1" dirty="0"/>
              <a:t> </a:t>
            </a:r>
            <a:r>
              <a:rPr lang="en-US" sz="2000" b="1" i="1" dirty="0" err="1"/>
              <a:t>stékaly</a:t>
            </a:r>
            <a:r>
              <a:rPr lang="en-US" sz="2000" b="1" i="1" dirty="0"/>
              <a:t> </a:t>
            </a:r>
            <a:r>
              <a:rPr lang="en-US" sz="2000" b="1" i="1" dirty="0" err="1"/>
              <a:t>slzy</a:t>
            </a:r>
            <a:r>
              <a:rPr lang="en-US" sz="2000" b="1" i="1" dirty="0"/>
              <a:t> </a:t>
            </a:r>
            <a:r>
              <a:rPr lang="en-US" sz="2000" b="1" i="1" dirty="0" err="1"/>
              <a:t>Berounky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Zachariáš</a:t>
            </a:r>
            <a:r>
              <a:rPr lang="en-US" sz="2000" dirty="0"/>
              <a:t> - Pedro)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16" y="1652516"/>
            <a:ext cx="2545747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2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18/30</a:t>
            </a:r>
            <a:r>
              <a:rPr lang="cs-CZ" dirty="0"/>
              <a:t> </a:t>
            </a:r>
            <a:r>
              <a:rPr lang="cs-CZ" sz="1600" i="1" dirty="0"/>
              <a:t>(27. 6. 1950)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prohrála</a:t>
            </a:r>
            <a:r>
              <a:rPr lang="en-US" sz="2000" b="1" i="1" dirty="0"/>
              <a:t>,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čestně</a:t>
            </a:r>
            <a:r>
              <a:rPr lang="en-US" sz="2000" b="1" i="1" dirty="0"/>
              <a:t>.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tuto</a:t>
            </a:r>
            <a:r>
              <a:rPr lang="en-US" sz="2000" b="1" i="1" dirty="0"/>
              <a:t> </a:t>
            </a:r>
            <a:r>
              <a:rPr lang="en-US" sz="2000" b="1" i="1" dirty="0" err="1"/>
              <a:t>zem</a:t>
            </a:r>
            <a:r>
              <a:rPr lang="en-US" sz="2000" b="1" i="1" dirty="0"/>
              <a:t>,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lid, </a:t>
            </a:r>
            <a:r>
              <a:rPr lang="en-US" sz="2000" b="1" i="1" dirty="0" err="1"/>
              <a:t>budujte</a:t>
            </a:r>
            <a:r>
              <a:rPr lang="en-US" sz="2000" b="1" i="1" dirty="0"/>
              <a:t> mu </a:t>
            </a:r>
            <a:r>
              <a:rPr lang="en-US" sz="2000" b="1" i="1" dirty="0" err="1"/>
              <a:t>blahobyt</a:t>
            </a:r>
            <a:r>
              <a:rPr lang="en-US" sz="2000" b="1" i="1" dirty="0"/>
              <a:t>.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bez</a:t>
            </a:r>
            <a:r>
              <a:rPr lang="en-US" sz="2000" b="1" i="1" dirty="0"/>
              <a:t> </a:t>
            </a:r>
            <a:r>
              <a:rPr lang="en-US" sz="2000" b="1" i="1" dirty="0" err="1"/>
              <a:t>nenávisti</a:t>
            </a:r>
            <a:r>
              <a:rPr lang="en-US" sz="2000" b="1" i="1" dirty="0"/>
              <a:t> k </a:t>
            </a:r>
            <a:r>
              <a:rPr lang="en-US" sz="2000" b="1" i="1" dirty="0" err="1"/>
              <a:t>vám</a:t>
            </a:r>
            <a:r>
              <a:rPr lang="en-US" sz="2000" b="1" i="1" dirty="0"/>
              <a:t>.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to,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to…”</a:t>
            </a:r>
          </a:p>
          <a:p>
            <a:pPr marL="0" indent="0" algn="r">
              <a:buNone/>
            </a:pPr>
            <a:r>
              <a:rPr lang="en-US" sz="2000" b="1" i="1" dirty="0"/>
              <a:t> </a:t>
            </a:r>
            <a:r>
              <a:rPr lang="en-US" sz="2000" i="1" dirty="0"/>
              <a:t>	(</a:t>
            </a:r>
            <a:r>
              <a:rPr lang="en-US" sz="2000" i="1" dirty="0" err="1"/>
              <a:t>Milada</a:t>
            </a:r>
            <a:r>
              <a:rPr lang="en-US" sz="2000" i="1" dirty="0"/>
              <a:t> </a:t>
            </a:r>
            <a:r>
              <a:rPr lang="en-US" sz="2000" i="1" dirty="0" err="1"/>
              <a:t>Horáková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endParaRPr lang="cs-CZ" sz="2000" dirty="0"/>
          </a:p>
          <a:p>
            <a:pPr marL="0" indent="0" algn="r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946400"/>
            <a:ext cx="5909235" cy="2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4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19/30</a:t>
            </a:r>
            <a:r>
              <a:rPr lang="cs-CZ" dirty="0"/>
              <a:t> </a:t>
            </a:r>
            <a:r>
              <a:rPr lang="cs-CZ" sz="1600" i="1" dirty="0"/>
              <a:t>(+- 1949)</a:t>
            </a:r>
            <a:br>
              <a:rPr lang="cs-CZ" sz="1600" i="1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4790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Při</a:t>
            </a:r>
            <a:r>
              <a:rPr lang="en-US" sz="2000" b="1" i="1" dirty="0"/>
              <a:t> </a:t>
            </a:r>
            <a:r>
              <a:rPr lang="en-US" sz="2000" b="1" i="1" dirty="0" err="1"/>
              <a:t>procesech</a:t>
            </a:r>
            <a:r>
              <a:rPr lang="en-US" sz="2000" b="1" i="1" dirty="0"/>
              <a:t> se </a:t>
            </a:r>
            <a:r>
              <a:rPr lang="en-US" sz="2000" b="1" i="1" dirty="0" err="1"/>
              <a:t>skauty</a:t>
            </a:r>
            <a:r>
              <a:rPr lang="en-US" sz="2000" b="1" i="1" dirty="0"/>
              <a:t> v 50. </a:t>
            </a:r>
            <a:r>
              <a:rPr lang="en-US" sz="2000" b="1" i="1" dirty="0" err="1"/>
              <a:t>letech</a:t>
            </a:r>
            <a:r>
              <a:rPr lang="en-US" sz="2000" b="1" i="1" dirty="0"/>
              <a:t>,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přenášel</a:t>
            </a:r>
            <a:r>
              <a:rPr lang="en-US" sz="2000" b="1" i="1" dirty="0"/>
              <a:t> </a:t>
            </a:r>
            <a:r>
              <a:rPr lang="en-US" sz="2000" b="1" i="1" dirty="0" err="1"/>
              <a:t>čs</a:t>
            </a:r>
            <a:r>
              <a:rPr lang="en-US" sz="2000" b="1" i="1" dirty="0"/>
              <a:t>. </a:t>
            </a:r>
            <a:r>
              <a:rPr lang="en-US" sz="2000" b="1" i="1" dirty="0" err="1"/>
              <a:t>rozhlas</a:t>
            </a:r>
            <a:r>
              <a:rPr lang="en-US" sz="2000" b="1" i="1" dirty="0"/>
              <a:t>, </a:t>
            </a:r>
            <a:r>
              <a:rPr lang="en-US" sz="2000" b="1" i="1" dirty="0" err="1"/>
              <a:t>chodil</a:t>
            </a:r>
            <a:r>
              <a:rPr lang="en-US" sz="2000" b="1" i="1" dirty="0"/>
              <a:t> </a:t>
            </a:r>
            <a:r>
              <a:rPr lang="en-US" sz="2000" b="1" i="1" dirty="0" err="1"/>
              <a:t>otec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bytě</a:t>
            </a:r>
            <a:r>
              <a:rPr lang="en-US" sz="2000" b="1" i="1" dirty="0"/>
              <a:t>, </a:t>
            </a:r>
            <a:r>
              <a:rPr lang="en-US" sz="2000" b="1" i="1" dirty="0" err="1"/>
              <a:t>naslouchal</a:t>
            </a:r>
            <a:r>
              <a:rPr lang="en-US" sz="2000" b="1" i="1" dirty="0"/>
              <a:t> a </a:t>
            </a:r>
            <a:r>
              <a:rPr lang="en-US" sz="2000" b="1" i="1" dirty="0" err="1"/>
              <a:t>komentoval</a:t>
            </a:r>
            <a:r>
              <a:rPr lang="en-US" sz="2000" b="1" i="1" dirty="0"/>
              <a:t>: „</a:t>
            </a:r>
            <a:r>
              <a:rPr lang="en-US" sz="2000" b="1" i="1" dirty="0" err="1"/>
              <a:t>Hajzlové</a:t>
            </a:r>
            <a:r>
              <a:rPr lang="en-US" sz="2000" b="1" i="1" dirty="0"/>
              <a:t> </a:t>
            </a:r>
            <a:r>
              <a:rPr lang="en-US" sz="2000" b="1" i="1" dirty="0" err="1"/>
              <a:t>komunističtí</a:t>
            </a:r>
            <a:r>
              <a:rPr lang="en-US" sz="2000" b="1" i="1" dirty="0"/>
              <a:t>, </a:t>
            </a:r>
            <a:r>
              <a:rPr lang="en-US" sz="2000" b="1" i="1" dirty="0" err="1"/>
              <a:t>jděte</a:t>
            </a:r>
            <a:r>
              <a:rPr lang="en-US" sz="2000" b="1" i="1" dirty="0"/>
              <a:t> do </a:t>
            </a:r>
            <a:r>
              <a:rPr lang="en-US" sz="2000" b="1" i="1" dirty="0" err="1"/>
              <a:t>háje</a:t>
            </a:r>
            <a:r>
              <a:rPr lang="en-US" sz="2000" b="1" i="1" dirty="0"/>
              <a:t>!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takhle</a:t>
            </a:r>
            <a:r>
              <a:rPr lang="en-US" sz="2000" b="1" i="1" dirty="0"/>
              <a:t> </a:t>
            </a:r>
            <a:r>
              <a:rPr lang="en-US" sz="2000" b="1" i="1" dirty="0" err="1"/>
              <a:t>můžete</a:t>
            </a:r>
            <a:r>
              <a:rPr lang="en-US" sz="2000" b="1" i="1" dirty="0"/>
              <a:t> </a:t>
            </a:r>
            <a:r>
              <a:rPr lang="en-US" sz="2000" b="1" i="1" dirty="0" err="1"/>
              <a:t>pomlouvat</a:t>
            </a:r>
            <a:r>
              <a:rPr lang="en-US" sz="2000" b="1" i="1" dirty="0"/>
              <a:t> </a:t>
            </a:r>
            <a:r>
              <a:rPr lang="en-US" sz="2000" b="1" i="1" dirty="0" err="1"/>
              <a:t>skauty</a:t>
            </a:r>
            <a:r>
              <a:rPr lang="en-US" sz="2000" b="1" i="1" dirty="0"/>
              <a:t>, to 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nejlepší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organizace</a:t>
            </a:r>
            <a:r>
              <a:rPr lang="en-US" sz="2000" b="1" i="1" dirty="0"/>
              <a:t>,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se </a:t>
            </a:r>
            <a:r>
              <a:rPr lang="en-US" sz="2000" b="1" i="1" dirty="0" err="1"/>
              <a:t>kdy</a:t>
            </a:r>
            <a:r>
              <a:rPr lang="en-US" sz="2000" b="1" i="1" dirty="0"/>
              <a:t> </a:t>
            </a:r>
            <a:r>
              <a:rPr lang="en-US" sz="2000" b="1" i="1" dirty="0" err="1"/>
              <a:t>pohyboval</a:t>
            </a:r>
            <a:r>
              <a:rPr lang="en-US" sz="2000" b="1" i="1" dirty="0"/>
              <a:t>... </a:t>
            </a:r>
            <a:r>
              <a:rPr lang="en-US" sz="2000" b="1" i="1" dirty="0" err="1"/>
              <a:t>Nevěřím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slovo</a:t>
            </a:r>
            <a:r>
              <a:rPr lang="en-US" sz="2000" b="1" i="1" dirty="0"/>
              <a:t>, </a:t>
            </a:r>
            <a:r>
              <a:rPr lang="en-US" sz="2000" b="1" i="1" dirty="0" err="1"/>
              <a:t>vždyť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skautoval</a:t>
            </a:r>
            <a:r>
              <a:rPr lang="en-US" sz="2000" b="1" i="1" dirty="0"/>
              <a:t> od </a:t>
            </a:r>
            <a:r>
              <a:rPr lang="en-US" sz="2000" b="1" i="1" dirty="0" err="1"/>
              <a:t>šesti</a:t>
            </a:r>
            <a:r>
              <a:rPr lang="en-US" sz="2000" b="1" i="1" dirty="0"/>
              <a:t> let a </a:t>
            </a:r>
            <a:r>
              <a:rPr lang="en-US" sz="2000" b="1" i="1" dirty="0" err="1"/>
              <a:t>vím</a:t>
            </a:r>
            <a:r>
              <a:rPr lang="en-US" sz="2000" b="1" i="1" dirty="0"/>
              <a:t>, co je to 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fajnovou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organizaci</a:t>
            </a:r>
            <a:r>
              <a:rPr lang="en-US" sz="2000" b="1" i="1" dirty="0"/>
              <a:t> pro </a:t>
            </a:r>
            <a:r>
              <a:rPr lang="en-US" sz="2000" b="1" i="1" dirty="0" err="1"/>
              <a:t>kluky</a:t>
            </a:r>
            <a:r>
              <a:rPr lang="en-US" sz="2000" b="1" i="1" dirty="0"/>
              <a:t>.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slibovali</a:t>
            </a:r>
            <a:r>
              <a:rPr lang="en-US" sz="2000" b="1" i="1" dirty="0"/>
              <a:t> </a:t>
            </a:r>
            <a:r>
              <a:rPr lang="en-US" sz="2000" b="1" i="1" dirty="0" err="1"/>
              <a:t>republice</a:t>
            </a:r>
            <a:r>
              <a:rPr lang="en-US" sz="2000" b="1" i="1" dirty="0"/>
              <a:t>, ne </a:t>
            </a:r>
            <a:r>
              <a:rPr lang="en-US" sz="2000" b="1" i="1" dirty="0" err="1"/>
              <a:t>těm</a:t>
            </a:r>
            <a:r>
              <a:rPr lang="en-US" sz="2000" b="1" i="1" dirty="0"/>
              <a:t> </a:t>
            </a:r>
            <a:r>
              <a:rPr lang="en-US" sz="2000" b="1" i="1" dirty="0" err="1"/>
              <a:t>prevítům</a:t>
            </a:r>
            <a:r>
              <a:rPr lang="en-US" sz="2000" b="1" i="1" dirty="0"/>
              <a:t> – a to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nemůžou</a:t>
            </a:r>
            <a:r>
              <a:rPr lang="en-US" sz="2000" b="1" i="1" dirty="0"/>
              <a:t> </a:t>
            </a:r>
            <a:r>
              <a:rPr lang="en-US" sz="2000" b="1" i="1" dirty="0" err="1"/>
              <a:t>odpustit</a:t>
            </a:r>
            <a:r>
              <a:rPr lang="en-US" sz="2000" b="1" i="1" dirty="0"/>
              <a:t>!“ </a:t>
            </a:r>
          </a:p>
          <a:p>
            <a:pPr marL="0" indent="0" algn="r">
              <a:buNone/>
            </a:pPr>
            <a:r>
              <a:rPr lang="en-US" sz="2000" dirty="0"/>
              <a:t>(Ivan </a:t>
            </a:r>
            <a:r>
              <a:rPr lang="en-US" sz="2000" dirty="0" err="1"/>
              <a:t>Makásek</a:t>
            </a:r>
            <a:r>
              <a:rPr lang="en-US" sz="2000" dirty="0"/>
              <a:t> ‑  Hiawatha)</a:t>
            </a: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0786" y="2206172"/>
            <a:ext cx="4093029" cy="29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31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20/30</a:t>
            </a:r>
            <a:r>
              <a:rPr lang="cs-CZ" dirty="0"/>
              <a:t> </a:t>
            </a:r>
            <a:r>
              <a:rPr lang="cs-CZ" sz="1600" i="1" dirty="0"/>
              <a:t>(+- 1968)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6000" y="2017713"/>
            <a:ext cx="71572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„To </a:t>
            </a:r>
            <a:r>
              <a:rPr lang="en-US" sz="2000" b="1" i="1" dirty="0" err="1"/>
              <a:t>mě</a:t>
            </a:r>
            <a:r>
              <a:rPr lang="en-US" sz="2000" b="1" i="1" dirty="0"/>
              <a:t> </a:t>
            </a:r>
            <a:r>
              <a:rPr lang="en-US" sz="2000" b="1" i="1" dirty="0" err="1"/>
              <a:t>potkal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, </a:t>
            </a:r>
            <a:r>
              <a:rPr lang="en-US" sz="2000" b="1" i="1" dirty="0" err="1"/>
              <a:t>kdo</a:t>
            </a:r>
            <a:r>
              <a:rPr lang="en-US" sz="2000" b="1" i="1" dirty="0"/>
              <a:t> mi </a:t>
            </a:r>
            <a:r>
              <a:rPr lang="en-US" sz="2000" b="1" i="1" dirty="0" err="1"/>
              <a:t>řek</a:t>
            </a:r>
            <a:r>
              <a:rPr lang="en-US" sz="2000" b="1" i="1" dirty="0"/>
              <a:t>: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tě</a:t>
            </a:r>
            <a:r>
              <a:rPr lang="en-US" sz="2000" b="1" i="1" dirty="0"/>
              <a:t> </a:t>
            </a:r>
            <a:r>
              <a:rPr lang="en-US" sz="2000" b="1" i="1" dirty="0" err="1"/>
              <a:t>znám</a:t>
            </a:r>
            <a:r>
              <a:rPr lang="en-US" sz="2000" b="1" i="1" dirty="0"/>
              <a:t>!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spolu</a:t>
            </a:r>
            <a:r>
              <a:rPr lang="en-US" sz="2000" b="1" i="1" dirty="0"/>
              <a:t> </a:t>
            </a:r>
            <a:r>
              <a:rPr lang="en-US" sz="2000" b="1" i="1" dirty="0" err="1"/>
              <a:t>byli</a:t>
            </a:r>
            <a:r>
              <a:rPr lang="en-US" sz="2000" b="1" i="1" dirty="0"/>
              <a:t> </a:t>
            </a:r>
            <a:r>
              <a:rPr lang="en-US" sz="2000" b="1" i="1" dirty="0" err="1"/>
              <a:t>vlčata</a:t>
            </a:r>
            <a:r>
              <a:rPr lang="en-US" sz="2000" b="1" i="1" dirty="0"/>
              <a:t>, my </a:t>
            </a:r>
            <a:r>
              <a:rPr lang="en-US" sz="2000" b="1" i="1" dirty="0" err="1"/>
              <a:t>obnovujeme</a:t>
            </a:r>
            <a:r>
              <a:rPr lang="en-US" sz="2000" b="1" i="1" dirty="0"/>
              <a:t> </a:t>
            </a:r>
            <a:r>
              <a:rPr lang="en-US" sz="2000" b="1" i="1" dirty="0" err="1"/>
              <a:t>oddíl</a:t>
            </a:r>
            <a:r>
              <a:rPr lang="en-US" sz="2000" b="1" i="1" dirty="0"/>
              <a:t>, </a:t>
            </a:r>
            <a:r>
              <a:rPr lang="en-US" sz="2000" b="1" i="1" dirty="0" err="1"/>
              <a:t>přijď</a:t>
            </a:r>
            <a:r>
              <a:rPr lang="en-US" sz="2000" b="1" i="1" dirty="0"/>
              <a:t>…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přirozený</a:t>
            </a:r>
            <a:r>
              <a:rPr lang="en-US" sz="2000" b="1" i="1" dirty="0"/>
              <a:t> boom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čtyřicátém</a:t>
            </a:r>
            <a:r>
              <a:rPr lang="en-US" sz="2000" b="1" i="1" dirty="0"/>
              <a:t> </a:t>
            </a:r>
            <a:r>
              <a:rPr lang="en-US" sz="2000" b="1" i="1" dirty="0" err="1"/>
              <a:t>pátém</a:t>
            </a:r>
            <a:r>
              <a:rPr lang="en-US" sz="2000" b="1" i="1" dirty="0"/>
              <a:t>, </a:t>
            </a:r>
            <a:r>
              <a:rPr lang="en-US" sz="2000" b="1" i="1" dirty="0" err="1"/>
              <a:t>šedesátém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osmém</a:t>
            </a:r>
            <a:r>
              <a:rPr lang="en-US" sz="2000" b="1" i="1" dirty="0"/>
              <a:t>, </a:t>
            </a:r>
            <a:r>
              <a:rPr lang="en-US" sz="2000" b="1" i="1" dirty="0" err="1"/>
              <a:t>tak</a:t>
            </a:r>
            <a:r>
              <a:rPr lang="en-US" sz="2000" b="1" i="1" dirty="0"/>
              <a:t> v </a:t>
            </a:r>
            <a:r>
              <a:rPr lang="en-US" sz="2000" b="1" i="1" dirty="0" err="1"/>
              <a:t>devadesátém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roce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to </a:t>
            </a:r>
            <a:r>
              <a:rPr lang="en-US" sz="2000" b="1" i="1" dirty="0" err="1"/>
              <a:t>mělo</a:t>
            </a:r>
            <a:r>
              <a:rPr lang="en-US" sz="2000" b="1" i="1" dirty="0"/>
              <a:t> </a:t>
            </a:r>
            <a:r>
              <a:rPr lang="en-US" sz="2000" b="1" i="1" dirty="0" err="1"/>
              <a:t>příchuť</a:t>
            </a:r>
            <a:r>
              <a:rPr lang="en-US" sz="2000" b="1" i="1" dirty="0"/>
              <a:t> </a:t>
            </a:r>
            <a:r>
              <a:rPr lang="en-US" sz="2000" b="1" i="1" dirty="0" err="1"/>
              <a:t>zakázaného</a:t>
            </a:r>
            <a:r>
              <a:rPr lang="en-US" sz="2000" b="1" i="1" dirty="0"/>
              <a:t> </a:t>
            </a:r>
            <a:r>
              <a:rPr lang="en-US" sz="2000" b="1" i="1" dirty="0" err="1"/>
              <a:t>ovoce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 se </a:t>
            </a:r>
            <a:r>
              <a:rPr lang="en-US" sz="2000" b="1" i="1" dirty="0" err="1"/>
              <a:t>může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Vladimír</a:t>
            </a:r>
            <a:r>
              <a:rPr lang="en-US" sz="2000" dirty="0"/>
              <a:t> </a:t>
            </a:r>
            <a:r>
              <a:rPr lang="en-US" sz="2000" dirty="0" err="1"/>
              <a:t>Cvrček</a:t>
            </a:r>
            <a:r>
              <a:rPr lang="en-US" sz="2000" dirty="0"/>
              <a:t> - </a:t>
            </a:r>
            <a:r>
              <a:rPr lang="en-US" sz="2000" dirty="0" err="1"/>
              <a:t>Vezír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335" y="1125539"/>
            <a:ext cx="3422480" cy="4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4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21/30</a:t>
            </a:r>
            <a:r>
              <a:rPr lang="cs-CZ" dirty="0"/>
              <a:t> </a:t>
            </a:r>
            <a:r>
              <a:rPr lang="cs-CZ" sz="1600" i="1" dirty="0"/>
              <a:t>(21. 8. 1968)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42971" y="1692002"/>
            <a:ext cx="6930228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Vojska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Sovětského</a:t>
            </a:r>
            <a:r>
              <a:rPr lang="en-US" sz="2000" b="1" i="1" dirty="0"/>
              <a:t> </a:t>
            </a:r>
            <a:r>
              <a:rPr lang="en-US" sz="2000" b="1" i="1" dirty="0" err="1"/>
              <a:t>svazu</a:t>
            </a:r>
            <a:r>
              <a:rPr lang="en-US" sz="2000" b="1" i="1" dirty="0"/>
              <a:t>, </a:t>
            </a:r>
            <a:r>
              <a:rPr lang="en-US" sz="2000" b="1" i="1" dirty="0" err="1"/>
              <a:t>Polské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Německé</a:t>
            </a:r>
            <a:r>
              <a:rPr lang="en-US" sz="2000" b="1" i="1" dirty="0"/>
              <a:t> </a:t>
            </a:r>
            <a:r>
              <a:rPr lang="en-US" sz="2000" b="1" i="1" dirty="0" err="1"/>
              <a:t>demokratické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Maďarské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a </a:t>
            </a:r>
            <a:r>
              <a:rPr lang="en-US" sz="2000" b="1" i="1" dirty="0" err="1"/>
              <a:t>Bulharské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překročila</a:t>
            </a:r>
            <a:r>
              <a:rPr lang="en-US" sz="2000" b="1" i="1" dirty="0"/>
              <a:t> </a:t>
            </a:r>
            <a:r>
              <a:rPr lang="en-US" sz="2000" b="1" i="1" dirty="0" err="1"/>
              <a:t>státní</a:t>
            </a:r>
            <a:r>
              <a:rPr lang="en-US" sz="2000" b="1" i="1" dirty="0"/>
              <a:t> </a:t>
            </a:r>
            <a:r>
              <a:rPr lang="en-US" sz="2000" b="1" i="1" dirty="0" err="1"/>
              <a:t>hranice</a:t>
            </a:r>
            <a:r>
              <a:rPr lang="en-US" sz="2000" b="1" i="1" dirty="0"/>
              <a:t>…“</a:t>
            </a:r>
          </a:p>
          <a:p>
            <a:pPr marL="0" indent="0" algn="r">
              <a:buNone/>
            </a:pPr>
            <a:r>
              <a:rPr lang="en-US" sz="2000" b="1" i="1" dirty="0"/>
              <a:t> </a:t>
            </a:r>
            <a:r>
              <a:rPr lang="en-US" sz="2000" i="1" dirty="0"/>
              <a:t>	(</a:t>
            </a:r>
            <a:r>
              <a:rPr lang="en-US" sz="2000" i="1" dirty="0" err="1"/>
              <a:t>Československý</a:t>
            </a:r>
            <a:r>
              <a:rPr lang="en-US" sz="2000" i="1" dirty="0"/>
              <a:t> </a:t>
            </a:r>
            <a:r>
              <a:rPr lang="en-US" sz="2000" i="1" dirty="0" err="1"/>
              <a:t>rozhlas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66069"/>
            <a:ext cx="3657465" cy="36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27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22/30</a:t>
            </a:r>
            <a:r>
              <a:rPr lang="cs-CZ" dirty="0"/>
              <a:t> </a:t>
            </a:r>
            <a:r>
              <a:rPr lang="cs-CZ" sz="1600" i="1" dirty="0"/>
              <a:t>(po 16. 1. 1969)</a:t>
            </a: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71177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Člověk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bojovat</a:t>
            </a:r>
            <a:r>
              <a:rPr lang="en-US" sz="2000" b="1" i="1" dirty="0"/>
              <a:t> </a:t>
            </a:r>
            <a:r>
              <a:rPr lang="en-US" sz="2000" b="1" i="1" dirty="0" err="1"/>
              <a:t>proti</a:t>
            </a:r>
            <a:r>
              <a:rPr lang="en-US" sz="2000" b="1" i="1" dirty="0"/>
              <a:t> </a:t>
            </a:r>
            <a:r>
              <a:rPr lang="en-US" sz="2000" b="1" i="1" dirty="0" err="1"/>
              <a:t>tomu</a:t>
            </a:r>
            <a:r>
              <a:rPr lang="en-US" sz="2000" b="1" i="1" dirty="0"/>
              <a:t> </a:t>
            </a:r>
            <a:r>
              <a:rPr lang="en-US" sz="2000" b="1" i="1" dirty="0" err="1"/>
              <a:t>zlu</a:t>
            </a:r>
            <a:r>
              <a:rPr lang="en-US" sz="2000" b="1" i="1" dirty="0"/>
              <a:t>,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stačí</a:t>
            </a:r>
            <a:r>
              <a:rPr lang="en-US" sz="2000" b="1" i="1" dirty="0"/>
              <a:t>.”</a:t>
            </a:r>
          </a:p>
          <a:p>
            <a:pPr marL="0" indent="0" algn="r">
              <a:buNone/>
            </a:pPr>
            <a:r>
              <a:rPr lang="en-US" sz="2000" i="1" dirty="0"/>
              <a:t>(Jan </a:t>
            </a:r>
            <a:r>
              <a:rPr lang="en-US" sz="2000" i="1" dirty="0" err="1"/>
              <a:t>Palach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982" y="1582057"/>
            <a:ext cx="2964833" cy="42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8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23/30</a:t>
            </a:r>
            <a:r>
              <a:rPr lang="cs-CZ" dirty="0"/>
              <a:t> </a:t>
            </a:r>
            <a:r>
              <a:rPr lang="cs-CZ" sz="1600" i="1" dirty="0"/>
              <a:t>(+- 1970)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„V </a:t>
            </a:r>
            <a:r>
              <a:rPr lang="en-US" sz="2000" b="1" i="1" dirty="0" err="1"/>
              <a:t>junáckém</a:t>
            </a:r>
            <a:r>
              <a:rPr lang="en-US" sz="2000" b="1" i="1" dirty="0"/>
              <a:t> </a:t>
            </a:r>
            <a:r>
              <a:rPr lang="en-US" sz="2000" b="1" i="1" dirty="0" err="1"/>
              <a:t>časopise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dočetli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2. </a:t>
            </a:r>
            <a:r>
              <a:rPr lang="en-US" sz="2000" b="1" i="1" dirty="0" err="1"/>
              <a:t>září</a:t>
            </a:r>
            <a:r>
              <a:rPr lang="en-US" sz="2000" b="1" i="1" dirty="0"/>
              <a:t> se </a:t>
            </a:r>
            <a:r>
              <a:rPr lang="en-US" sz="2000" b="1" i="1" dirty="0" err="1"/>
              <a:t>Skaut</a:t>
            </a:r>
            <a:r>
              <a:rPr lang="en-US" sz="2000" b="1" i="1" dirty="0"/>
              <a:t> </a:t>
            </a:r>
            <a:r>
              <a:rPr lang="en-US" sz="2000" b="1" i="1" dirty="0" err="1"/>
              <a:t>slučuje</a:t>
            </a:r>
            <a:r>
              <a:rPr lang="en-US" sz="2000" b="1" i="1" dirty="0"/>
              <a:t> s </a:t>
            </a:r>
            <a:r>
              <a:rPr lang="en-US" sz="2000" b="1" i="1" dirty="0" err="1"/>
              <a:t>pionýrskou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organizací</a:t>
            </a:r>
            <a:r>
              <a:rPr lang="en-US" sz="2000" b="1" i="1" dirty="0"/>
              <a:t> a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oddíly</a:t>
            </a:r>
            <a:r>
              <a:rPr lang="en-US" sz="2000" b="1" i="1" dirty="0"/>
              <a:t> pod </a:t>
            </a:r>
            <a:r>
              <a:rPr lang="en-US" sz="2000" b="1" i="1" dirty="0" err="1"/>
              <a:t>ni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přejít</a:t>
            </a:r>
            <a:r>
              <a:rPr lang="en-US" sz="2000" b="1" i="1" dirty="0"/>
              <a:t>.“ 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i="1" dirty="0"/>
              <a:t>---</a:t>
            </a:r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"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tři</a:t>
            </a:r>
            <a:r>
              <a:rPr lang="en-US" sz="2000" b="1" i="1" dirty="0"/>
              <a:t> </a:t>
            </a:r>
            <a:r>
              <a:rPr lang="en-US" sz="2000" b="1" i="1" dirty="0" err="1"/>
              <a:t>proudy</a:t>
            </a:r>
            <a:r>
              <a:rPr lang="en-US" sz="2000" b="1" i="1" dirty="0"/>
              <a:t>. (…)”</a:t>
            </a:r>
          </a:p>
          <a:p>
            <a:pPr marL="0" indent="0" algn="r">
              <a:buNone/>
            </a:pPr>
            <a:r>
              <a:rPr lang="en-US" sz="2000" dirty="0"/>
              <a:t>(Ivan </a:t>
            </a:r>
            <a:r>
              <a:rPr lang="en-US" sz="2000" dirty="0" err="1"/>
              <a:t>Makásek</a:t>
            </a:r>
            <a:r>
              <a:rPr lang="en-US" sz="2000" dirty="0"/>
              <a:t> - Hiawatha)</a:t>
            </a:r>
          </a:p>
          <a:p>
            <a:pPr marL="0" indent="0" algn="r">
              <a:buNone/>
            </a:pPr>
            <a:r>
              <a:rPr lang="en-US" sz="2000" dirty="0"/>
              <a:t>(Jana </a:t>
            </a:r>
            <a:r>
              <a:rPr lang="en-US" sz="2000" dirty="0" err="1"/>
              <a:t>Pfeifferová</a:t>
            </a:r>
            <a:r>
              <a:rPr lang="en-US" sz="2000" dirty="0"/>
              <a:t> - </a:t>
            </a:r>
            <a:r>
              <a:rPr lang="en-US" sz="2000" dirty="0" err="1"/>
              <a:t>Janka</a:t>
            </a:r>
            <a:r>
              <a:rPr lang="en-US" sz="2000" dirty="0"/>
              <a:t>)</a:t>
            </a:r>
          </a:p>
          <a:p>
            <a:pPr marL="0" indent="0" algn="r">
              <a:buNone/>
            </a:pPr>
            <a:r>
              <a:rPr lang="en-US" sz="2000" dirty="0"/>
              <a:t>(Luděk </a:t>
            </a:r>
            <a:r>
              <a:rPr lang="en-US" sz="2000" dirty="0" err="1"/>
              <a:t>Bartoš</a:t>
            </a:r>
            <a:r>
              <a:rPr lang="en-US" sz="2000" dirty="0"/>
              <a:t> - Harlem)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4035931"/>
            <a:ext cx="4347294" cy="24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6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24/30</a:t>
            </a:r>
            <a:r>
              <a:rPr lang="cs-CZ" dirty="0"/>
              <a:t> </a:t>
            </a:r>
            <a:r>
              <a:rPr lang="cs-CZ" sz="1600" i="1" dirty="0"/>
              <a:t>(po roce 1970)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Nosili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košile</a:t>
            </a:r>
            <a:r>
              <a:rPr lang="en-US" sz="2000" b="1" i="1" dirty="0"/>
              <a:t>,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kterých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vše</a:t>
            </a:r>
            <a:r>
              <a:rPr lang="en-US" sz="2000" b="1" i="1" dirty="0"/>
              <a:t> </a:t>
            </a:r>
            <a:r>
              <a:rPr lang="en-US" sz="2000" b="1" i="1" dirty="0" err="1"/>
              <a:t>odpárali</a:t>
            </a:r>
            <a:r>
              <a:rPr lang="en-US" sz="2000" b="1" i="1" dirty="0"/>
              <a:t>. </a:t>
            </a:r>
            <a:r>
              <a:rPr lang="en-US" sz="2000" b="1" i="1" dirty="0" err="1"/>
              <a:t>Každý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filc</a:t>
            </a:r>
            <a:r>
              <a:rPr lang="en-US" sz="2000" b="1" i="1" dirty="0"/>
              <a:t>,         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kterém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patentky</a:t>
            </a:r>
            <a:r>
              <a:rPr lang="en-US" sz="2000" b="1" i="1" dirty="0"/>
              <a:t>. Na </a:t>
            </a:r>
            <a:r>
              <a:rPr lang="en-US" sz="2000" b="1" i="1" dirty="0" err="1"/>
              <a:t>filcu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našité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symboly</a:t>
            </a:r>
            <a:r>
              <a:rPr lang="en-US" sz="2000" b="1" i="1" dirty="0"/>
              <a:t> (…) </a:t>
            </a:r>
            <a:r>
              <a:rPr lang="en-US" sz="2000" b="1" i="1" dirty="0" err="1"/>
              <a:t>Ráno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nástup</a:t>
            </a:r>
            <a:r>
              <a:rPr lang="en-US" sz="2000" b="1" i="1" dirty="0"/>
              <a:t> v </a:t>
            </a:r>
            <a:r>
              <a:rPr lang="en-US" sz="2000" b="1" i="1" dirty="0" err="1"/>
              <a:t>civilu</a:t>
            </a:r>
            <a:r>
              <a:rPr lang="en-US" sz="2000" b="1" i="1" dirty="0"/>
              <a:t>, ale </a:t>
            </a:r>
            <a:r>
              <a:rPr lang="en-US" sz="2000" b="1" i="1" dirty="0" err="1"/>
              <a:t>večer</a:t>
            </a:r>
            <a:r>
              <a:rPr lang="en-US" sz="2000" b="1" i="1" dirty="0"/>
              <a:t>, </a:t>
            </a:r>
            <a:r>
              <a:rPr lang="en-US" sz="2000" b="1" i="1" dirty="0" err="1"/>
              <a:t>když</a:t>
            </a:r>
            <a:r>
              <a:rPr lang="en-US" sz="2000" b="1" i="1" dirty="0"/>
              <a:t> se </a:t>
            </a:r>
            <a:r>
              <a:rPr lang="en-US" sz="2000" b="1" i="1" dirty="0" err="1"/>
              <a:t>setmělo</a:t>
            </a:r>
            <a:r>
              <a:rPr lang="en-US" sz="2000" b="1" i="1" dirty="0"/>
              <a:t>,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převlékli</a:t>
            </a:r>
            <a:r>
              <a:rPr lang="en-US" sz="2000" b="1" i="1" dirty="0"/>
              <a:t> do </a:t>
            </a:r>
            <a:r>
              <a:rPr lang="en-US" sz="2000" b="1" i="1" dirty="0" err="1"/>
              <a:t>krojů</a:t>
            </a:r>
            <a:r>
              <a:rPr lang="en-US" sz="2000" b="1" i="1" dirty="0"/>
              <a:t> a </a:t>
            </a:r>
            <a:r>
              <a:rPr lang="en-US" sz="2000" b="1" i="1" dirty="0" err="1"/>
              <a:t>zpívali</a:t>
            </a:r>
            <a:r>
              <a:rPr lang="en-US" sz="2000" b="1" i="1" dirty="0"/>
              <a:t> </a:t>
            </a:r>
            <a:r>
              <a:rPr lang="en-US" sz="2000" b="1" i="1" dirty="0" err="1"/>
              <a:t>skautskou</a:t>
            </a:r>
            <a:r>
              <a:rPr lang="en-US" sz="2000" b="1" i="1" dirty="0"/>
              <a:t> </a:t>
            </a:r>
            <a:r>
              <a:rPr lang="en-US" sz="2000" b="1" i="1" dirty="0" err="1"/>
              <a:t>hymnu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–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---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Oddíl</a:t>
            </a:r>
            <a:r>
              <a:rPr lang="en-US" sz="2000" b="1" i="1" dirty="0"/>
              <a:t> </a:t>
            </a:r>
            <a:r>
              <a:rPr lang="en-US" sz="2000" b="1" i="1" dirty="0" err="1"/>
              <a:t>například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kroniku</a:t>
            </a:r>
            <a:r>
              <a:rPr lang="en-US" sz="2000" b="1" i="1" dirty="0"/>
              <a:t> a v </a:t>
            </a:r>
            <a:r>
              <a:rPr lang="en-US" sz="2000" b="1" i="1" dirty="0" err="1"/>
              <a:t>ní</a:t>
            </a:r>
            <a:r>
              <a:rPr lang="en-US" sz="2000" b="1" i="1" dirty="0"/>
              <a:t> </a:t>
            </a:r>
            <a:r>
              <a:rPr lang="en-US" sz="2000" b="1" i="1" dirty="0" err="1"/>
              <a:t>samolepky</a:t>
            </a:r>
            <a:endParaRPr lang="en-US" sz="2000" b="1" i="1" dirty="0"/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/>
              <a:t> s </a:t>
            </a:r>
            <a:r>
              <a:rPr lang="en-US" sz="2000" b="1" i="1" dirty="0" err="1"/>
              <a:t>motivem</a:t>
            </a:r>
            <a:r>
              <a:rPr lang="en-US" sz="2000" b="1" i="1" dirty="0"/>
              <a:t> </a:t>
            </a:r>
            <a:r>
              <a:rPr lang="en-US" sz="2000" b="1" i="1" dirty="0" err="1"/>
              <a:t>šeříku</a:t>
            </a:r>
            <a:r>
              <a:rPr lang="en-US" sz="2000" b="1" i="1" dirty="0"/>
              <a:t>, </a:t>
            </a:r>
            <a:r>
              <a:rPr lang="en-US" sz="2000" b="1" i="1" dirty="0" err="1"/>
              <a:t>které</a:t>
            </a:r>
            <a:r>
              <a:rPr lang="en-US" sz="2000" b="1" i="1" dirty="0"/>
              <a:t> se </a:t>
            </a:r>
            <a:r>
              <a:rPr lang="en-US" sz="2000" b="1" i="1" dirty="0" err="1"/>
              <a:t>dostávaly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různé</a:t>
            </a:r>
            <a:r>
              <a:rPr lang="en-US" sz="2000" b="1" i="1" dirty="0"/>
              <a:t> </a:t>
            </a:r>
            <a:r>
              <a:rPr lang="en-US" sz="2000" b="1" i="1" dirty="0" err="1"/>
              <a:t>splněné</a:t>
            </a:r>
            <a:r>
              <a:rPr lang="en-US" sz="2000" b="1" i="1" dirty="0"/>
              <a:t> 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 err="1"/>
              <a:t>úkoly</a:t>
            </a:r>
            <a:r>
              <a:rPr lang="en-US" sz="2000" b="1" i="1" dirty="0"/>
              <a:t>. </a:t>
            </a:r>
            <a:r>
              <a:rPr lang="en-US" sz="2000" b="1" i="1" dirty="0" err="1"/>
              <a:t>Jedním</a:t>
            </a:r>
            <a:r>
              <a:rPr lang="en-US" sz="2000" b="1" i="1" dirty="0"/>
              <a:t> z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sovětský</a:t>
            </a:r>
            <a:r>
              <a:rPr lang="en-US" sz="2000" b="1" i="1" dirty="0"/>
              <a:t> film. (…).“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dirty="0"/>
              <a:t>(</a:t>
            </a:r>
            <a:r>
              <a:rPr lang="en-US" sz="2000" dirty="0" err="1"/>
              <a:t>Mirko</a:t>
            </a:r>
            <a:r>
              <a:rPr lang="en-US" sz="2000" dirty="0"/>
              <a:t> </a:t>
            </a:r>
            <a:r>
              <a:rPr lang="en-US" sz="2000" dirty="0" err="1"/>
              <a:t>Veselý</a:t>
            </a:r>
            <a:r>
              <a:rPr lang="en-US" sz="2000" dirty="0"/>
              <a:t> - </a:t>
            </a:r>
            <a:r>
              <a:rPr lang="en-US" sz="2000" dirty="0" err="1"/>
              <a:t>Balú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916" y="4338363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6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Junák – český skaut, </a:t>
            </a:r>
            <a:r>
              <a:rPr lang="cs-CZ" altLang="cs-CZ" dirty="0" err="1"/>
              <a:t>z.s</a:t>
            </a:r>
            <a:r>
              <a:rPr lang="cs-CZ" altLang="cs-CZ" dirty="0"/>
              <a:t>.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1"/>
            <a:ext cx="10753200" cy="4399879"/>
          </a:xfrm>
        </p:spPr>
        <p:txBody>
          <a:bodyPr/>
          <a:lstStyle/>
          <a:p>
            <a:r>
              <a:rPr lang="cs-CZ" altLang="cs-CZ" sz="2000" dirty="0"/>
              <a:t>součást největšího globálního výchovného hnutí pro děti a mladé lidi</a:t>
            </a:r>
          </a:p>
          <a:p>
            <a:r>
              <a:rPr lang="cs-CZ" altLang="cs-CZ" sz="2000" dirty="0"/>
              <a:t>50.000.000 skautek a skautů po celém světě</a:t>
            </a:r>
          </a:p>
          <a:p>
            <a:r>
              <a:rPr lang="cs-CZ" altLang="cs-CZ" sz="2000" dirty="0"/>
              <a:t>            216 zemí světa</a:t>
            </a:r>
          </a:p>
          <a:p>
            <a:r>
              <a:rPr lang="cs-CZ" altLang="cs-CZ" sz="2000" dirty="0"/>
              <a:t>       73.315 skautek a skautů jen v ČR</a:t>
            </a:r>
          </a:p>
          <a:p>
            <a:r>
              <a:rPr lang="cs-CZ" altLang="cs-CZ" sz="2000" dirty="0"/>
              <a:t>         2.283 oddílů napříč celou republikou</a:t>
            </a:r>
          </a:p>
          <a:p>
            <a:r>
              <a:rPr lang="cs-CZ" altLang="cs-CZ" sz="2000" dirty="0"/>
              <a:t>         1.176 dětských táborů každý rok</a:t>
            </a:r>
          </a:p>
          <a:p>
            <a:r>
              <a:rPr lang="cs-CZ" altLang="cs-CZ" sz="2000" dirty="0"/>
              <a:t>       13.007 dobrovolníků</a:t>
            </a:r>
          </a:p>
          <a:p>
            <a:pPr>
              <a:tabLst>
                <a:tab pos="1717675" algn="l"/>
              </a:tabLst>
            </a:pPr>
            <a:r>
              <a:rPr lang="cs-CZ" sz="2000" dirty="0"/>
              <a:t>ze stanov:</a:t>
            </a:r>
            <a:r>
              <a:rPr lang="en-US" sz="2000" dirty="0"/>
              <a:t> </a:t>
            </a:r>
            <a:r>
              <a:rPr lang="en-US" sz="1600" dirty="0"/>
              <a:t>	</a:t>
            </a:r>
            <a:r>
              <a:rPr lang="cs-CZ" sz="1400" i="1" dirty="0"/>
              <a:t>„</a:t>
            </a:r>
            <a:r>
              <a:rPr lang="en-US" sz="1400" i="1" dirty="0"/>
              <a:t>(…) </a:t>
            </a:r>
            <a:r>
              <a:rPr lang="cs-CZ" sz="1400" i="1" dirty="0"/>
              <a:t>podporovat rozvoj osobnosti mladých lidí; jejich duchovních, mravních, intelektuálních, </a:t>
            </a:r>
            <a:r>
              <a:rPr lang="en-US" sz="1400" i="1" dirty="0"/>
              <a:t>	</a:t>
            </a:r>
            <a:r>
              <a:rPr lang="cs-CZ" sz="1400" i="1" dirty="0"/>
              <a:t>sociálních</a:t>
            </a:r>
            <a:r>
              <a:rPr lang="en-US" sz="1400" i="1" dirty="0"/>
              <a:t> </a:t>
            </a:r>
          </a:p>
          <a:p>
            <a:pPr marL="72000" indent="0">
              <a:buNone/>
              <a:tabLst>
                <a:tab pos="1717675" algn="l"/>
              </a:tabLst>
            </a:pPr>
            <a:r>
              <a:rPr lang="en-US" sz="1400" i="1" dirty="0"/>
              <a:t>	</a:t>
            </a:r>
            <a:r>
              <a:rPr lang="cs-CZ" sz="1400" i="1" dirty="0"/>
              <a:t>a tělesných schopností tak, aby byli po celý život připraveni plnit povinnosti </a:t>
            </a:r>
            <a:r>
              <a:rPr lang="en-US" sz="1400" i="1" dirty="0"/>
              <a:t> </a:t>
            </a:r>
            <a:r>
              <a:rPr lang="cs-CZ" sz="1400" i="1" dirty="0"/>
              <a:t>k nejvyšší Pravdě a Lásce; sobě </a:t>
            </a:r>
            <a:r>
              <a:rPr lang="en-US" sz="1400" i="1" dirty="0"/>
              <a:t>	</a:t>
            </a:r>
            <a:r>
              <a:rPr lang="cs-CZ" sz="1400" i="1" dirty="0"/>
              <a:t>samým; bližním, vlasti, celému lidskému společenství a přírodě</a:t>
            </a:r>
            <a:r>
              <a:rPr lang="en-US" sz="1400" i="1" dirty="0"/>
              <a:t> (…)</a:t>
            </a:r>
            <a:r>
              <a:rPr lang="cs-CZ" sz="1400" i="1" dirty="0"/>
              <a:t>“</a:t>
            </a:r>
            <a:endParaRPr lang="cs-CZ" altLang="cs-CZ" sz="1100" dirty="0"/>
          </a:p>
          <a:p>
            <a:r>
              <a:rPr lang="cs-CZ" altLang="cs-CZ" sz="1600" dirty="0">
                <a:hlinkClick r:id="rId2"/>
              </a:rPr>
              <a:t>www.skaut.cz</a:t>
            </a:r>
            <a:r>
              <a:rPr lang="en-US" altLang="cs-CZ" sz="1600" dirty="0"/>
              <a:t> 	</a:t>
            </a:r>
            <a:r>
              <a:rPr lang="cs-CZ" altLang="cs-CZ" sz="1600" dirty="0">
                <a:hlinkClick r:id="rId3"/>
              </a:rPr>
              <a:t>www.facebook.com/skaut/</a:t>
            </a:r>
            <a:r>
              <a:rPr lang="en-US" altLang="cs-CZ" sz="1600" dirty="0"/>
              <a:t> 	</a:t>
            </a:r>
            <a:r>
              <a:rPr lang="en-US" altLang="cs-CZ" sz="1600" dirty="0" err="1">
                <a:hlinkClick r:id="rId4"/>
              </a:rPr>
              <a:t>Skauti</a:t>
            </a:r>
            <a:r>
              <a:rPr lang="en-US" altLang="cs-CZ" sz="1600" dirty="0">
                <a:hlinkClick r:id="rId4"/>
              </a:rPr>
              <a:t> </a:t>
            </a:r>
            <a:r>
              <a:rPr lang="en-US" altLang="cs-CZ" sz="1600" dirty="0" err="1">
                <a:hlinkClick r:id="rId4"/>
              </a:rPr>
              <a:t>nejsou</a:t>
            </a:r>
            <a:r>
              <a:rPr lang="en-US" altLang="cs-CZ" sz="1600" dirty="0">
                <a:hlinkClick r:id="rId4"/>
              </a:rPr>
              <a:t> z </a:t>
            </a:r>
            <a:r>
              <a:rPr lang="en-US" altLang="cs-CZ" sz="1600" dirty="0" err="1">
                <a:hlinkClick r:id="rId4"/>
              </a:rPr>
              <a:t>plyše</a:t>
            </a:r>
            <a:r>
              <a:rPr lang="en-US" altLang="cs-CZ" sz="1600" dirty="0"/>
              <a:t>.</a:t>
            </a:r>
            <a:r>
              <a:rPr lang="cs-CZ" altLang="cs-CZ" sz="1600" dirty="0"/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942" y="720000"/>
            <a:ext cx="1785258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1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25/30</a:t>
            </a:r>
            <a:r>
              <a:rPr lang="cs-CZ" dirty="0"/>
              <a:t> </a:t>
            </a:r>
            <a:r>
              <a:rPr lang="cs-CZ" sz="1600" i="1" dirty="0"/>
              <a:t>(po roce 1970)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Byla</a:t>
            </a:r>
            <a:r>
              <a:rPr lang="en-US" sz="2000" b="1" i="1" dirty="0"/>
              <a:t> tam </a:t>
            </a:r>
            <a:r>
              <a:rPr lang="en-US" sz="2000" b="1" i="1" dirty="0" err="1"/>
              <a:t>tribuna</a:t>
            </a:r>
            <a:r>
              <a:rPr lang="en-US" sz="2000" b="1" i="1" dirty="0"/>
              <a:t>, tam </a:t>
            </a:r>
            <a:r>
              <a:rPr lang="en-US" sz="2000" b="1" i="1" dirty="0" err="1"/>
              <a:t>ti</a:t>
            </a:r>
            <a:r>
              <a:rPr lang="en-US" sz="2000" b="1" i="1" dirty="0"/>
              <a:t> </a:t>
            </a:r>
            <a:r>
              <a:rPr lang="en-US" sz="2000" b="1" i="1" dirty="0" err="1"/>
              <a:t>soudruzi</a:t>
            </a:r>
            <a:r>
              <a:rPr lang="en-US" sz="2000" b="1" i="1" dirty="0"/>
              <a:t>.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ní</a:t>
            </a:r>
            <a:r>
              <a:rPr lang="en-US" sz="2000" b="1" i="1" dirty="0"/>
              <a:t> se </a:t>
            </a:r>
            <a:r>
              <a:rPr lang="en-US" sz="2000" b="1" i="1" dirty="0" err="1"/>
              <a:t>průvod</a:t>
            </a:r>
            <a:r>
              <a:rPr lang="en-US" sz="2000" b="1" i="1" dirty="0"/>
              <a:t> </a:t>
            </a:r>
            <a:r>
              <a:rPr lang="en-US" sz="2000" b="1" i="1" dirty="0" err="1"/>
              <a:t>zastavil</a:t>
            </a:r>
            <a:r>
              <a:rPr lang="en-US" sz="2000" b="1" i="1" dirty="0"/>
              <a:t>. My </a:t>
            </a:r>
            <a:r>
              <a:rPr lang="en-US" sz="2000" b="1" i="1" dirty="0" err="1"/>
              <a:t>zastavili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tam,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asi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</a:t>
            </a:r>
            <a:r>
              <a:rPr lang="en-US" sz="2000" b="1" i="1" dirty="0" err="1"/>
              <a:t>vyběhl</a:t>
            </a:r>
            <a:r>
              <a:rPr lang="en-US" sz="2000" b="1" i="1" dirty="0"/>
              <a:t> </a:t>
            </a:r>
            <a:r>
              <a:rPr lang="en-US" sz="2000" b="1" i="1" dirty="0" err="1"/>
              <a:t>chlap</a:t>
            </a:r>
            <a:r>
              <a:rPr lang="en-US" sz="2000" b="1" i="1" dirty="0"/>
              <a:t> z </a:t>
            </a:r>
            <a:r>
              <a:rPr lang="en-US" sz="2000" b="1" i="1" dirty="0" err="1"/>
              <a:t>chodníku</a:t>
            </a:r>
            <a:r>
              <a:rPr lang="en-US" sz="2000" b="1" i="1" dirty="0"/>
              <a:t>, </a:t>
            </a:r>
            <a:r>
              <a:rPr lang="en-US" sz="2000" b="1" i="1" dirty="0" err="1"/>
              <a:t>vlítl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a </a:t>
            </a:r>
            <a:r>
              <a:rPr lang="en-US" sz="2000" b="1" i="1" dirty="0" err="1"/>
              <a:t>řval</a:t>
            </a:r>
            <a:r>
              <a:rPr lang="en-US" sz="2000" b="1" i="1" dirty="0"/>
              <a:t>: ,Skauti, </a:t>
            </a:r>
            <a:r>
              <a:rPr lang="en-US" sz="2000" b="1" i="1" dirty="0" err="1"/>
              <a:t>hurá</a:t>
            </a:r>
            <a:r>
              <a:rPr lang="en-US" sz="2000" b="1" i="1" dirty="0"/>
              <a:t>, </a:t>
            </a:r>
            <a:r>
              <a:rPr lang="en-US" sz="2000" b="1" i="1" dirty="0" err="1"/>
              <a:t>skauti</a:t>
            </a:r>
            <a:r>
              <a:rPr lang="en-US" sz="2000" b="1" i="1" dirty="0"/>
              <a:t>.‘ </a:t>
            </a:r>
            <a:r>
              <a:rPr lang="en-US" sz="2000" b="1" i="1" dirty="0" err="1"/>
              <a:t>Policajti</a:t>
            </a:r>
            <a:r>
              <a:rPr lang="en-US" sz="2000" b="1" i="1" dirty="0"/>
              <a:t> ho </a:t>
            </a:r>
            <a:r>
              <a:rPr lang="en-US" sz="2000" b="1" i="1" dirty="0" err="1"/>
              <a:t>hned</a:t>
            </a:r>
            <a:r>
              <a:rPr lang="en-US" sz="2000" b="1" i="1" dirty="0"/>
              <a:t> </a:t>
            </a:r>
            <a:r>
              <a:rPr lang="en-US" sz="2000" b="1" i="1" dirty="0" err="1"/>
              <a:t>vtáhli</a:t>
            </a:r>
            <a:r>
              <a:rPr lang="en-US" sz="2000" b="1" i="1" dirty="0"/>
              <a:t> do </a:t>
            </a:r>
            <a:r>
              <a:rPr lang="en-US" sz="2000" b="1" i="1" dirty="0" err="1"/>
              <a:t>davu</a:t>
            </a:r>
            <a:r>
              <a:rPr lang="en-US" sz="2000" b="1" i="1" dirty="0"/>
              <a:t>, </a:t>
            </a:r>
            <a:r>
              <a:rPr lang="en-US" sz="2000" b="1" i="1" dirty="0" err="1"/>
              <a:t>takže</a:t>
            </a:r>
            <a:r>
              <a:rPr lang="en-US" sz="2000" b="1" i="1" dirty="0"/>
              <a:t> </a:t>
            </a:r>
            <a:r>
              <a:rPr lang="en-US" sz="2000" b="1" i="1" dirty="0" err="1"/>
              <a:t>dál</a:t>
            </a:r>
            <a:r>
              <a:rPr lang="en-US" sz="2000" b="1" i="1" dirty="0"/>
              <a:t> </a:t>
            </a:r>
            <a:r>
              <a:rPr lang="en-US" sz="2000" b="1" i="1" dirty="0" err="1"/>
              <a:t>nevíme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Šebek</a:t>
            </a:r>
            <a:r>
              <a:rPr lang="en-US" sz="2000" dirty="0"/>
              <a:t> - </a:t>
            </a:r>
            <a:r>
              <a:rPr lang="en-US" sz="2000" dirty="0" err="1"/>
              <a:t>Bubla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3405081"/>
            <a:ext cx="4311654" cy="24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26/30</a:t>
            </a:r>
            <a:r>
              <a:rPr lang="cs-CZ" dirty="0"/>
              <a:t> </a:t>
            </a:r>
            <a:r>
              <a:rPr lang="cs-CZ" sz="1600" i="1" dirty="0"/>
              <a:t>(+- 1977)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898514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“To </a:t>
            </a:r>
            <a:r>
              <a:rPr lang="en-US" sz="2000" b="1" i="1" dirty="0" err="1"/>
              <a:t>nám</a:t>
            </a:r>
            <a:r>
              <a:rPr lang="en-US" sz="2000" b="1" i="1" dirty="0"/>
              <a:t> ten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lidská</a:t>
            </a:r>
            <a:r>
              <a:rPr lang="en-US" sz="2000" b="1" i="1" dirty="0"/>
              <a:t> </a:t>
            </a:r>
            <a:r>
              <a:rPr lang="en-US" sz="2000" b="1" i="1" dirty="0" err="1"/>
              <a:t>práva</a:t>
            </a:r>
            <a:r>
              <a:rPr lang="en-US" sz="2000" b="1" i="1" dirty="0"/>
              <a:t> </a:t>
            </a:r>
            <a:r>
              <a:rPr lang="en-US" sz="2000" b="1" i="1" dirty="0" err="1"/>
              <a:t>pěkně</a:t>
            </a:r>
            <a:r>
              <a:rPr lang="en-US" sz="2000" b="1" i="1" dirty="0"/>
              <a:t> </a:t>
            </a:r>
            <a:r>
              <a:rPr lang="en-US" sz="2000" b="1" i="1" dirty="0" err="1"/>
              <a:t>začíná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89" y="1852766"/>
            <a:ext cx="4231022" cy="28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62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27/30</a:t>
            </a:r>
            <a:r>
              <a:rPr lang="cs-CZ" dirty="0"/>
              <a:t> </a:t>
            </a:r>
            <a:r>
              <a:rPr lang="cs-CZ" sz="1600" i="1" dirty="0"/>
              <a:t>(+- 1989)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Lidé</a:t>
            </a:r>
            <a:r>
              <a:rPr lang="en-US" sz="2000" b="1" i="1" dirty="0"/>
              <a:t> se </a:t>
            </a:r>
            <a:r>
              <a:rPr lang="en-US" sz="2000" b="1" i="1" dirty="0" err="1"/>
              <a:t>skutečně</a:t>
            </a:r>
            <a:r>
              <a:rPr lang="en-US" sz="2000" b="1" i="1" dirty="0"/>
              <a:t> </a:t>
            </a:r>
            <a:r>
              <a:rPr lang="en-US" sz="2000" b="1" i="1" dirty="0" err="1"/>
              <a:t>zvedli</a:t>
            </a:r>
            <a:r>
              <a:rPr lang="en-US" sz="2000" b="1" i="1" dirty="0"/>
              <a:t> a </a:t>
            </a:r>
            <a:r>
              <a:rPr lang="en-US" sz="2000" b="1" i="1" dirty="0" err="1"/>
              <a:t>šli</a:t>
            </a:r>
            <a:r>
              <a:rPr lang="en-US" sz="2000" b="1" i="1" dirty="0"/>
              <a:t> do </a:t>
            </a:r>
            <a:r>
              <a:rPr lang="en-US" sz="2000" b="1" i="1" dirty="0" err="1"/>
              <a:t>ulic</a:t>
            </a:r>
            <a:r>
              <a:rPr lang="en-US" sz="2000" b="1" i="1" dirty="0"/>
              <a:t>, </a:t>
            </a:r>
            <a:r>
              <a:rPr lang="en-US" sz="2000" b="1" i="1" dirty="0" err="1"/>
              <a:t>byly</a:t>
            </a:r>
            <a:r>
              <a:rPr lang="en-US" sz="2000" b="1" i="1" dirty="0"/>
              <a:t> tam </a:t>
            </a:r>
            <a:r>
              <a:rPr lang="en-US" sz="2000" b="1" i="1" dirty="0" err="1"/>
              <a:t>transparenty</a:t>
            </a:r>
            <a:r>
              <a:rPr lang="en-US" sz="2000" b="1" i="1" dirty="0"/>
              <a:t>,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by 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ještě</a:t>
            </a:r>
            <a:r>
              <a:rPr lang="en-US" sz="2000" b="1" i="1" dirty="0"/>
              <a:t>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rokem</a:t>
            </a:r>
            <a:r>
              <a:rPr lang="en-US" sz="2000" b="1" i="1" dirty="0"/>
              <a:t> </a:t>
            </a:r>
            <a:r>
              <a:rPr lang="en-US" sz="2000" b="1" i="1" dirty="0" err="1"/>
              <a:t>zavřeli</a:t>
            </a:r>
            <a:r>
              <a:rPr lang="en-US" sz="2000" b="1" i="1" dirty="0"/>
              <a:t> a </a:t>
            </a:r>
            <a:r>
              <a:rPr lang="en-US" sz="2000" b="1" i="1" dirty="0" err="1"/>
              <a:t>zmlátili</a:t>
            </a:r>
            <a:r>
              <a:rPr lang="en-US" sz="2000" b="1" i="1" dirty="0"/>
              <a:t>.“ 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2733756"/>
            <a:ext cx="5499842" cy="30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39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28/30</a:t>
            </a:r>
            <a:r>
              <a:rPr lang="cs-CZ" dirty="0"/>
              <a:t> </a:t>
            </a:r>
            <a:r>
              <a:rPr lang="cs-CZ" sz="1600" i="1" dirty="0"/>
              <a:t>(1. 1. 1990)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0726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Předpokládám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jste</a:t>
            </a:r>
            <a:r>
              <a:rPr lang="en-US" sz="2000" b="1" i="1" dirty="0"/>
              <a:t> </a:t>
            </a:r>
            <a:r>
              <a:rPr lang="en-US" sz="2000" b="1" i="1" dirty="0" err="1"/>
              <a:t>mne</a:t>
            </a:r>
            <a:r>
              <a:rPr lang="en-US" sz="2000" b="1" i="1" dirty="0"/>
              <a:t> </a:t>
            </a:r>
            <a:r>
              <a:rPr lang="en-US" sz="2000" b="1" i="1" dirty="0" err="1"/>
              <a:t>nenavrhli</a:t>
            </a:r>
            <a:r>
              <a:rPr lang="en-US" sz="2000" b="1" i="1" dirty="0"/>
              <a:t> do </a:t>
            </a:r>
            <a:r>
              <a:rPr lang="en-US" sz="2000" b="1" i="1" dirty="0" err="1"/>
              <a:t>tohoto</a:t>
            </a:r>
            <a:r>
              <a:rPr lang="en-US" sz="2000" b="1" i="1" dirty="0"/>
              <a:t> </a:t>
            </a:r>
            <a:r>
              <a:rPr lang="en-US" sz="2000" b="1" i="1" dirty="0" err="1"/>
              <a:t>úřadu</a:t>
            </a:r>
            <a:r>
              <a:rPr lang="en-US" sz="2000" b="1" i="1" dirty="0"/>
              <a:t> proto, </a:t>
            </a:r>
            <a:r>
              <a:rPr lang="en-US" sz="2000" b="1" i="1" dirty="0" err="1"/>
              <a:t>abych</a:t>
            </a:r>
            <a:r>
              <a:rPr lang="en-US" sz="2000" b="1" i="1" dirty="0"/>
              <a:t> 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lhal</a:t>
            </a:r>
            <a:r>
              <a:rPr lang="en-US" sz="2000" b="1" i="1" dirty="0"/>
              <a:t>. </a:t>
            </a:r>
            <a:r>
              <a:rPr lang="en-US" sz="2000" b="1" i="1" dirty="0" err="1"/>
              <a:t>Naše</a:t>
            </a:r>
            <a:r>
              <a:rPr lang="en-US" sz="2000" b="1" i="1" dirty="0"/>
              <a:t> </a:t>
            </a:r>
            <a:r>
              <a:rPr lang="en-US" sz="2000" b="1" i="1" dirty="0" err="1"/>
              <a:t>země</a:t>
            </a:r>
            <a:r>
              <a:rPr lang="en-US" sz="2000" b="1" i="1" dirty="0"/>
              <a:t> </a:t>
            </a:r>
            <a:r>
              <a:rPr lang="en-US" sz="2000" b="1" i="1" dirty="0" err="1"/>
              <a:t>nevzkvétá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Havel)</a:t>
            </a: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315" y="2039484"/>
            <a:ext cx="4381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71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29/30</a:t>
            </a:r>
            <a:r>
              <a:rPr lang="cs-CZ" dirty="0"/>
              <a:t> </a:t>
            </a:r>
            <a:r>
              <a:rPr lang="cs-CZ" sz="1600" i="1" dirty="0"/>
              <a:t>(1. 1. 1993)</a:t>
            </a: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půlnoci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včerejška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dnešek</a:t>
            </a:r>
            <a:r>
              <a:rPr lang="en-US" sz="2000" b="1" i="1" dirty="0"/>
              <a:t> </a:t>
            </a:r>
            <a:r>
              <a:rPr lang="en-US" sz="2000" b="1" i="1" dirty="0" err="1"/>
              <a:t>právně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fakticky</a:t>
            </a:r>
            <a:r>
              <a:rPr lang="en-US" sz="2000" b="1" i="1" dirty="0"/>
              <a:t> </a:t>
            </a:r>
            <a:r>
              <a:rPr lang="en-US" sz="2000" b="1" i="1" dirty="0" err="1"/>
              <a:t>zaniklo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Československo</a:t>
            </a:r>
            <a:r>
              <a:rPr lang="en-US" sz="2000" b="1" i="1" dirty="0"/>
              <a:t>. </a:t>
            </a:r>
            <a:r>
              <a:rPr lang="en-US" sz="2000" b="1" i="1" dirty="0" err="1"/>
              <a:t>Společný</a:t>
            </a:r>
            <a:r>
              <a:rPr lang="en-US" sz="2000" b="1" i="1" dirty="0"/>
              <a:t> </a:t>
            </a:r>
            <a:r>
              <a:rPr lang="en-US" sz="2000" b="1" i="1" dirty="0" err="1"/>
              <a:t>stát</a:t>
            </a:r>
            <a:r>
              <a:rPr lang="en-US" sz="2000" b="1" i="1" dirty="0"/>
              <a:t> </a:t>
            </a:r>
            <a:r>
              <a:rPr lang="en-US" sz="2000" b="1" i="1" dirty="0" err="1"/>
              <a:t>Čechů</a:t>
            </a:r>
            <a:r>
              <a:rPr lang="en-US" sz="2000" b="1" i="1" dirty="0"/>
              <a:t> a </a:t>
            </a:r>
            <a:r>
              <a:rPr lang="en-US" sz="2000" b="1" i="1" dirty="0" err="1"/>
              <a:t>Slováků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 </a:t>
            </a:r>
            <a:r>
              <a:rPr lang="en-US" sz="2000" b="1" i="1" dirty="0" err="1"/>
              <a:t>existoval</a:t>
            </a:r>
            <a:r>
              <a:rPr lang="en-US" sz="2000" b="1" i="1" dirty="0"/>
              <a:t> 74 let, 2 </a:t>
            </a:r>
            <a:r>
              <a:rPr lang="en-US" sz="2000" b="1" i="1" dirty="0" err="1"/>
              <a:t>měsíce</a:t>
            </a:r>
            <a:r>
              <a:rPr lang="en-US" sz="2000" b="1" i="1" dirty="0"/>
              <a:t> a 3 </a:t>
            </a:r>
            <a:r>
              <a:rPr lang="en-US" sz="2000" b="1" i="1" dirty="0" err="1"/>
              <a:t>dny</a:t>
            </a:r>
            <a:r>
              <a:rPr lang="en-US" sz="2000" b="1" i="1" dirty="0"/>
              <a:t>.” </a:t>
            </a:r>
            <a:r>
              <a:rPr lang="en-US" sz="2000" i="1" dirty="0"/>
              <a:t>	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Československá</a:t>
            </a:r>
            <a:r>
              <a:rPr lang="en-US" sz="2000" i="1" dirty="0"/>
              <a:t> </a:t>
            </a:r>
            <a:r>
              <a:rPr lang="en-US" sz="2000" i="1" dirty="0" err="1"/>
              <a:t>televize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b="1" i="1" dirty="0"/>
          </a:p>
          <a:p>
            <a:pPr marL="0" indent="0" algn="r">
              <a:buNone/>
            </a:pPr>
            <a:endParaRPr lang="cs-CZ" sz="2000" b="1" i="1" dirty="0"/>
          </a:p>
          <a:p>
            <a:pPr marL="0" indent="0" algn="r">
              <a:buNone/>
            </a:pPr>
            <a:endParaRPr lang="en-US" sz="2000" b="1" i="1" dirty="0"/>
          </a:p>
          <a:p>
            <a:pPr marL="0" indent="0" algn="r">
              <a:buNone/>
            </a:pPr>
            <a:endParaRPr lang="en-US" sz="2000" b="1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r>
              <a:rPr lang="en-US" sz="2000" b="1" i="1" dirty="0"/>
              <a:t> </a:t>
            </a:r>
            <a:endParaRPr lang="en-US" sz="2000" dirty="0"/>
          </a:p>
          <a:p>
            <a:pPr marL="0" indent="0" algn="r">
              <a:buNone/>
            </a:pPr>
            <a:r>
              <a:rPr lang="en-US" sz="2000" b="1" i="1" dirty="0"/>
              <a:t> 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784907"/>
            <a:ext cx="5794275" cy="30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68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30/30</a:t>
            </a:r>
            <a:r>
              <a:rPr lang="cs-CZ" dirty="0"/>
              <a:t> </a:t>
            </a:r>
            <a:r>
              <a:rPr lang="cs-CZ" sz="1600" i="1" dirty="0"/>
              <a:t>(tady a teď)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8129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Čeští</a:t>
            </a:r>
            <a:r>
              <a:rPr lang="en-US" sz="2000" b="1" i="1" dirty="0"/>
              <a:t> </a:t>
            </a:r>
            <a:r>
              <a:rPr lang="en-US" sz="2000" b="1" i="1" dirty="0" err="1"/>
              <a:t>skauti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sebou</a:t>
            </a:r>
            <a:r>
              <a:rPr lang="en-US" sz="2000" b="1" i="1" dirty="0"/>
              <a:t> </a:t>
            </a:r>
            <a:r>
              <a:rPr lang="en-US" sz="2000" b="1" i="1" dirty="0" err="1"/>
              <a:t>skoro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 let </a:t>
            </a:r>
            <a:r>
              <a:rPr lang="en-US" sz="2000" b="1" i="1" dirty="0" err="1"/>
              <a:t>života</a:t>
            </a:r>
            <a:r>
              <a:rPr lang="en-US" sz="2000" b="1" i="1" dirty="0"/>
              <a:t>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nehrozí</a:t>
            </a:r>
            <a:r>
              <a:rPr lang="en-US" sz="2000" b="1" i="1" dirty="0"/>
              <a:t> </a:t>
            </a:r>
            <a:r>
              <a:rPr lang="en-US" sz="2000" b="1" i="1" dirty="0" err="1"/>
              <a:t>zákazy</a:t>
            </a:r>
            <a:r>
              <a:rPr lang="en-US" sz="2000" b="1" i="1" dirty="0"/>
              <a:t> a </a:t>
            </a:r>
            <a:r>
              <a:rPr lang="en-US" sz="2000" b="1" i="1" dirty="0" err="1"/>
              <a:t>pronásledování</a:t>
            </a:r>
            <a:r>
              <a:rPr lang="en-US" sz="2000" b="1" i="1" dirty="0"/>
              <a:t>.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která</a:t>
            </a:r>
            <a:r>
              <a:rPr lang="en-US" sz="2000" b="1" i="1" dirty="0"/>
              <a:t> se </a:t>
            </a:r>
            <a:r>
              <a:rPr lang="en-US" sz="2000" b="1" i="1" dirty="0" err="1"/>
              <a:t>hlásí</a:t>
            </a:r>
            <a:r>
              <a:rPr lang="en-US" sz="2000" b="1" i="1" dirty="0"/>
              <a:t> k </a:t>
            </a:r>
            <a:r>
              <a:rPr lang="en-US" sz="2000" b="1" i="1" dirty="0" err="1"/>
              <a:t>demokracii</a:t>
            </a:r>
            <a:r>
              <a:rPr lang="en-US" sz="2000" b="1" i="1" dirty="0"/>
              <a:t> a </a:t>
            </a:r>
            <a:r>
              <a:rPr lang="en-US" sz="2000" b="1" i="1" dirty="0" err="1"/>
              <a:t>tradici</a:t>
            </a:r>
            <a:r>
              <a:rPr lang="en-US" sz="2000" b="1" i="1" dirty="0"/>
              <a:t>, z </a:t>
            </a:r>
            <a:r>
              <a:rPr lang="en-US" sz="2000" b="1" i="1" dirty="0" err="1"/>
              <a:t>níž</a:t>
            </a:r>
            <a:r>
              <a:rPr lang="en-US" sz="2000" b="1" i="1" dirty="0"/>
              <a:t> </a:t>
            </a:r>
            <a:r>
              <a:rPr lang="en-US" sz="2000" b="1" i="1" dirty="0" err="1"/>
              <a:t>vyrůstal</a:t>
            </a:r>
            <a:r>
              <a:rPr lang="en-US" sz="2000" b="1" i="1" dirty="0"/>
              <a:t> </a:t>
            </a:r>
            <a:r>
              <a:rPr lang="en-US" sz="2000" b="1" i="1" dirty="0" err="1"/>
              <a:t>skauting</a:t>
            </a:r>
            <a:r>
              <a:rPr lang="en-US" sz="2000" b="1" i="1" dirty="0"/>
              <a:t>. </a:t>
            </a:r>
            <a:r>
              <a:rPr lang="en-US" sz="2000" b="1" i="1" dirty="0" err="1"/>
              <a:t>Tedy</a:t>
            </a:r>
            <a:r>
              <a:rPr lang="en-US" sz="2000" b="1" i="1" dirty="0"/>
              <a:t> </a:t>
            </a:r>
            <a:r>
              <a:rPr lang="en-US" sz="2000" b="1" i="1" dirty="0" err="1"/>
              <a:t>vůbec</a:t>
            </a:r>
            <a:r>
              <a:rPr lang="en-US" sz="2000" b="1" i="1" dirty="0"/>
              <a:t> </a:t>
            </a:r>
            <a:r>
              <a:rPr lang="en-US" sz="2000" b="1" i="1" dirty="0" err="1"/>
              <a:t>nejdelší</a:t>
            </a:r>
            <a:r>
              <a:rPr lang="en-US" sz="2000" b="1" i="1" dirty="0"/>
              <a:t> </a:t>
            </a:r>
            <a:r>
              <a:rPr lang="en-US" sz="2000" b="1" i="1" dirty="0" err="1"/>
              <a:t>etapu</a:t>
            </a:r>
            <a:r>
              <a:rPr lang="en-US" sz="2000" b="1" i="1" dirty="0"/>
              <a:t> za </a:t>
            </a:r>
            <a:r>
              <a:rPr lang="en-US" sz="2000" b="1" i="1" dirty="0" err="1"/>
              <a:t>těch</a:t>
            </a:r>
            <a:r>
              <a:rPr lang="en-US" sz="2000" b="1" i="1" dirty="0"/>
              <a:t> </a:t>
            </a:r>
            <a:r>
              <a:rPr lang="en-US" sz="2000" b="1" i="1" dirty="0" err="1"/>
              <a:t>sto</a:t>
            </a:r>
            <a:r>
              <a:rPr lang="en-US" sz="2000" b="1" i="1" dirty="0"/>
              <a:t> let, </a:t>
            </a:r>
            <a:r>
              <a:rPr lang="en-US" sz="2000" b="1" i="1" dirty="0" err="1"/>
              <a:t>kdy</a:t>
            </a:r>
            <a:r>
              <a:rPr lang="en-US" sz="2000" b="1" i="1" dirty="0"/>
              <a:t> za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úspěchy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selhání</a:t>
            </a:r>
            <a:r>
              <a:rPr lang="en-US" sz="2000" b="1" i="1" dirty="0"/>
              <a:t> </a:t>
            </a:r>
            <a:r>
              <a:rPr lang="en-US" sz="2000" b="1" i="1" dirty="0" err="1"/>
              <a:t>mohou</a:t>
            </a:r>
            <a:r>
              <a:rPr lang="en-US" sz="2000" b="1" i="1" dirty="0"/>
              <a:t> </a:t>
            </a:r>
            <a:r>
              <a:rPr lang="cs-CZ" sz="2000" b="1" i="1" dirty="0"/>
              <a:t>v</a:t>
            </a:r>
            <a:r>
              <a:rPr lang="en-US" sz="2000" b="1" i="1" dirty="0" err="1"/>
              <a:t>děčit</a:t>
            </a:r>
            <a:r>
              <a:rPr lang="en-US" sz="2000" b="1" i="1" dirty="0"/>
              <a:t> v </a:t>
            </a:r>
            <a:r>
              <a:rPr lang="en-US" sz="2000" b="1" i="1" dirty="0" err="1"/>
              <a:t>prvé</a:t>
            </a:r>
            <a:r>
              <a:rPr lang="en-US" sz="2000" b="1" i="1" dirty="0"/>
              <a:t> </a:t>
            </a:r>
            <a:r>
              <a:rPr lang="en-US" sz="2000" b="1" i="1" dirty="0" err="1"/>
              <a:t>řadě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</a:t>
            </a:r>
            <a:r>
              <a:rPr lang="en-US" sz="2000" b="1" i="1" dirty="0" err="1"/>
              <a:t>sobě</a:t>
            </a:r>
            <a:r>
              <a:rPr lang="en-US" sz="2000" b="1" i="1" dirty="0"/>
              <a:t>…“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Zajíc</a:t>
            </a:r>
            <a:r>
              <a:rPr lang="en-US" sz="2000" dirty="0"/>
              <a:t> - </a:t>
            </a:r>
            <a:r>
              <a:rPr lang="en-US" sz="2000" dirty="0" err="1"/>
              <a:t>Edy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885" y="1831646"/>
            <a:ext cx="3887567" cy="21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3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1CFC87-0C81-4BEB-A85F-F57D98B1A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3B9E04A-764C-4F48-AA94-754070261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716" y="1678750"/>
            <a:ext cx="9577416" cy="4806721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EB2C006-3DE9-4749-BE56-3504DE00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Tím to ale nekončí...</a:t>
            </a:r>
          </a:p>
        </p:txBody>
      </p:sp>
    </p:spTree>
    <p:extLst>
      <p:ext uri="{BB962C8B-B14F-4D97-AF65-F5344CB8AC3E}">
        <p14:creationId xmlns:p14="http://schemas.microsoft.com/office/powerpoint/2010/main" val="3233155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10464"/>
            <a:ext cx="12192000" cy="1510451"/>
          </a:xfrm>
        </p:spPr>
        <p:txBody>
          <a:bodyPr/>
          <a:lstStyle/>
          <a:p>
            <a:pPr algn="ctr"/>
            <a:r>
              <a:rPr lang="cs-CZ" sz="2800" dirty="0"/>
              <a:t>Děkuji za aktivní účast!</a:t>
            </a:r>
            <a:br>
              <a:rPr lang="cs-CZ" sz="2800" dirty="0"/>
            </a:br>
            <a:br>
              <a:rPr lang="cs-CZ" sz="2800" dirty="0"/>
            </a:br>
            <a:br>
              <a:rPr lang="en-US" sz="2800" dirty="0"/>
            </a:br>
            <a:endParaRPr lang="cs-CZ" sz="28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6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</a:t>
            </a:r>
            <a:r>
              <a:rPr lang="en-US" dirty="0"/>
              <a:t>a </a:t>
            </a:r>
            <a:r>
              <a:rPr lang="en-US" dirty="0" err="1"/>
              <a:t>realizace</a:t>
            </a:r>
            <a:r>
              <a:rPr lang="en-US" dirty="0"/>
              <a:t> </a:t>
            </a:r>
            <a:r>
              <a:rPr lang="cs-CZ" dirty="0"/>
              <a:t>úkolu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017713"/>
            <a:ext cx="9703071" cy="4114800"/>
          </a:xfrm>
        </p:spPr>
        <p:txBody>
          <a:bodyPr/>
          <a:lstStyle/>
          <a:p>
            <a:r>
              <a:rPr lang="cs-CZ" sz="2000" dirty="0"/>
              <a:t>rozdělte se do skupinek po 3 až 4</a:t>
            </a:r>
          </a:p>
          <a:p>
            <a:r>
              <a:rPr lang="en-US" sz="2000" dirty="0" err="1"/>
              <a:t>obdržíte</a:t>
            </a:r>
            <a:r>
              <a:rPr lang="en-US" sz="2000" dirty="0"/>
              <a:t> </a:t>
            </a:r>
            <a:r>
              <a:rPr lang="cs-CZ" sz="2000" dirty="0"/>
              <a:t>balíček s lístečky</a:t>
            </a:r>
            <a:r>
              <a:rPr lang="en-US" sz="2000" dirty="0"/>
              <a:t>:</a:t>
            </a:r>
          </a:p>
          <a:p>
            <a:pPr lvl="1"/>
            <a:r>
              <a:rPr lang="cs-CZ" sz="1600" i="1" dirty="0"/>
              <a:t>zelená</a:t>
            </a:r>
            <a:r>
              <a:rPr lang="en-US" sz="1600" i="1" dirty="0"/>
              <a:t> – </a:t>
            </a:r>
            <a:r>
              <a:rPr lang="en-US" sz="1600" i="1" dirty="0" err="1"/>
              <a:t>výroky</a:t>
            </a:r>
            <a:r>
              <a:rPr lang="en-US" sz="1600" i="1" dirty="0"/>
              <a:t> </a:t>
            </a:r>
            <a:r>
              <a:rPr lang="en-US" sz="1600" i="1" dirty="0" err="1"/>
              <a:t>vztahující</a:t>
            </a:r>
            <a:r>
              <a:rPr lang="en-US" sz="1600" i="1" dirty="0"/>
              <a:t> se k </a:t>
            </a:r>
            <a:r>
              <a:rPr lang="en-US" sz="1600" i="1" dirty="0" err="1"/>
              <a:t>národní</a:t>
            </a:r>
            <a:r>
              <a:rPr lang="en-US" sz="1600" i="1" dirty="0"/>
              <a:t> </a:t>
            </a:r>
            <a:r>
              <a:rPr lang="en-US" sz="1600" i="1" dirty="0" err="1"/>
              <a:t>historii</a:t>
            </a:r>
            <a:endParaRPr lang="en-US" sz="1600" i="1" dirty="0"/>
          </a:p>
          <a:p>
            <a:pPr lvl="1"/>
            <a:r>
              <a:rPr lang="cs-CZ" sz="1600" i="1" dirty="0"/>
              <a:t>bílá </a:t>
            </a:r>
            <a:r>
              <a:rPr lang="en-US" sz="1600" i="1" dirty="0"/>
              <a:t>– </a:t>
            </a:r>
            <a:r>
              <a:rPr lang="en-US" sz="1600" i="1" dirty="0" err="1"/>
              <a:t>výroky</a:t>
            </a:r>
            <a:r>
              <a:rPr lang="en-US" sz="1600" i="1" dirty="0"/>
              <a:t> </a:t>
            </a:r>
            <a:r>
              <a:rPr lang="en-US" sz="1600" i="1" dirty="0" err="1"/>
              <a:t>ze</a:t>
            </a:r>
            <a:r>
              <a:rPr lang="en-US" sz="1600" i="1" dirty="0"/>
              <a:t> </a:t>
            </a:r>
            <a:r>
              <a:rPr lang="en-US" sz="1600" i="1" dirty="0" err="1"/>
              <a:t>skautského</a:t>
            </a:r>
            <a:r>
              <a:rPr lang="en-US" sz="1600" i="1" dirty="0"/>
              <a:t> </a:t>
            </a:r>
            <a:r>
              <a:rPr lang="en-US" sz="1600" i="1" dirty="0" err="1"/>
              <a:t>prostředí</a:t>
            </a:r>
            <a:endParaRPr lang="en-US" sz="1600" i="1" dirty="0"/>
          </a:p>
          <a:p>
            <a:endParaRPr lang="en-US" sz="2000" dirty="0"/>
          </a:p>
          <a:p>
            <a:r>
              <a:rPr lang="en-US" sz="2000" dirty="0" err="1"/>
              <a:t>seřaďte</a:t>
            </a:r>
            <a:r>
              <a:rPr lang="en-US" sz="2000" dirty="0"/>
              <a:t> </a:t>
            </a:r>
            <a:r>
              <a:rPr lang="en-US" sz="2000" dirty="0" err="1"/>
              <a:t>výroky</a:t>
            </a:r>
            <a:r>
              <a:rPr lang="en-US" sz="2000" dirty="0"/>
              <a:t> do </a:t>
            </a:r>
            <a:r>
              <a:rPr lang="en-US" sz="2000" dirty="0" err="1"/>
              <a:t>časové</a:t>
            </a:r>
            <a:r>
              <a:rPr lang="en-US" sz="2000" dirty="0"/>
              <a:t> </a:t>
            </a:r>
            <a:r>
              <a:rPr lang="en-US" sz="2000" dirty="0" err="1"/>
              <a:t>řady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, jak </a:t>
            </a:r>
            <a:r>
              <a:rPr lang="en-US" sz="2000" dirty="0" err="1"/>
              <a:t>šly</a:t>
            </a:r>
            <a:r>
              <a:rPr lang="en-US" sz="2000" dirty="0"/>
              <a:t> za </a:t>
            </a:r>
            <a:r>
              <a:rPr lang="en-US" sz="2000" dirty="0" err="1"/>
              <a:t>sebou</a:t>
            </a:r>
            <a:r>
              <a:rPr lang="en-US" sz="2000" dirty="0"/>
              <a:t> (</a:t>
            </a:r>
            <a:r>
              <a:rPr lang="en-US" sz="2000" dirty="0" err="1"/>
              <a:t>doporučuji</a:t>
            </a:r>
            <a:r>
              <a:rPr lang="en-US" sz="2000" dirty="0"/>
              <a:t> </a:t>
            </a:r>
            <a:r>
              <a:rPr lang="en-US" sz="2000" dirty="0" err="1"/>
              <a:t>začít</a:t>
            </a:r>
            <a:r>
              <a:rPr lang="en-US" sz="2000" dirty="0"/>
              <a:t> s </a:t>
            </a:r>
            <a:r>
              <a:rPr lang="en-US" sz="2000" dirty="0" err="1"/>
              <a:t>časovou</a:t>
            </a:r>
            <a:r>
              <a:rPr lang="en-US" sz="2000" dirty="0"/>
              <a:t> </a:t>
            </a:r>
            <a:r>
              <a:rPr lang="en-US" sz="2000" dirty="0" err="1"/>
              <a:t>řadou</a:t>
            </a:r>
            <a:r>
              <a:rPr lang="en-US" sz="2000" dirty="0"/>
              <a:t> </a:t>
            </a:r>
            <a:r>
              <a:rPr lang="en-US" sz="2000" dirty="0" err="1"/>
              <a:t>národní</a:t>
            </a:r>
            <a:r>
              <a:rPr lang="en-US" sz="2000" dirty="0"/>
              <a:t> </a:t>
            </a:r>
            <a:r>
              <a:rPr lang="en-US" sz="2000" dirty="0" err="1"/>
              <a:t>historie</a:t>
            </a:r>
            <a:r>
              <a:rPr lang="en-US" sz="2000" dirty="0"/>
              <a:t>)</a:t>
            </a:r>
            <a:r>
              <a:rPr lang="cs-CZ" sz="2000" dirty="0"/>
              <a:t>, nevyužívejte jiné zdroje, než svou hlavu… za špatnou odpověď Vám ji nikdo neutrhne ;-)</a:t>
            </a:r>
          </a:p>
          <a:p>
            <a:endParaRPr lang="en-US" sz="2000" dirty="0"/>
          </a:p>
          <a:p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realizaci</a:t>
            </a:r>
            <a:r>
              <a:rPr lang="en-US" sz="2000" dirty="0"/>
              <a:t> </a:t>
            </a:r>
            <a:r>
              <a:rPr lang="en-US" sz="2000" dirty="0" err="1"/>
              <a:t>úkolu</a:t>
            </a:r>
            <a:r>
              <a:rPr lang="en-US" sz="2000" dirty="0"/>
              <a:t> </a:t>
            </a:r>
            <a:r>
              <a:rPr lang="en-US" sz="2000" dirty="0" err="1"/>
              <a:t>máte</a:t>
            </a:r>
            <a:r>
              <a:rPr lang="en-US" sz="2000" dirty="0"/>
              <a:t> k </a:t>
            </a:r>
            <a:r>
              <a:rPr lang="en-US" sz="2000" dirty="0" err="1"/>
              <a:t>dispozici</a:t>
            </a:r>
            <a:r>
              <a:rPr lang="en-US" sz="2000" dirty="0"/>
              <a:t> </a:t>
            </a:r>
            <a:r>
              <a:rPr lang="cs-CZ" sz="2000" dirty="0"/>
              <a:t>cca 25 </a:t>
            </a:r>
            <a:r>
              <a:rPr lang="en-US" sz="2000" dirty="0" err="1"/>
              <a:t>minut</a:t>
            </a:r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273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</a:t>
            </a:r>
            <a:r>
              <a:rPr lang="en-US" dirty="0"/>
              <a:t> </a:t>
            </a:r>
            <a:r>
              <a:rPr lang="en-US" dirty="0" err="1"/>
              <a:t>úkolu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Hej-Rup!.</a:t>
            </a:r>
            <a:endParaRPr lang="cs-CZ" sz="2000" b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020" y="1171576"/>
            <a:ext cx="6017180" cy="45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1/30</a:t>
            </a:r>
            <a:r>
              <a:rPr lang="cs-CZ" dirty="0"/>
              <a:t> </a:t>
            </a:r>
            <a:r>
              <a:rPr lang="cs-CZ" sz="1600" i="1" dirty="0"/>
              <a:t>(+- 1911)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hnutí</a:t>
            </a:r>
            <a:r>
              <a:rPr lang="en-US" sz="2000" b="1" i="1" dirty="0"/>
              <a:t> </a:t>
            </a:r>
            <a:r>
              <a:rPr lang="en-US" sz="2000" b="1" i="1" dirty="0" err="1"/>
              <a:t>bude</a:t>
            </a:r>
            <a:r>
              <a:rPr lang="en-US" sz="2000" b="1" i="1" dirty="0"/>
              <a:t> </a:t>
            </a:r>
            <a:r>
              <a:rPr lang="en-US" sz="2000" b="1" i="1" dirty="0" err="1"/>
              <a:t>lékem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neduhy</a:t>
            </a:r>
            <a:r>
              <a:rPr lang="en-US" sz="2000" b="1" i="1" dirty="0"/>
              <a:t> </a:t>
            </a:r>
            <a:r>
              <a:rPr lang="en-US" sz="2000" b="1" i="1" dirty="0" err="1"/>
              <a:t>společnosti</a:t>
            </a:r>
            <a:r>
              <a:rPr lang="en-US" sz="2000" b="1" i="1" dirty="0"/>
              <a:t>. </a:t>
            </a:r>
            <a:r>
              <a:rPr lang="en-US" sz="2000" b="1" i="1" dirty="0" err="1"/>
              <a:t>Přispěje</a:t>
            </a:r>
            <a:r>
              <a:rPr lang="en-US" sz="2000" b="1" i="1" dirty="0"/>
              <a:t> k </a:t>
            </a:r>
            <a:r>
              <a:rPr lang="en-US" sz="2000" b="1" i="1" dirty="0" err="1"/>
              <a:t>její</a:t>
            </a:r>
            <a:r>
              <a:rPr lang="en-US" sz="2000" b="1" i="1" dirty="0"/>
              <a:t> </a:t>
            </a:r>
            <a:r>
              <a:rPr lang="en-US" sz="2000" b="1" i="1" dirty="0" err="1"/>
              <a:t>obrodě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dirty="0"/>
              <a:t>	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- </a:t>
            </a:r>
            <a:r>
              <a:rPr lang="en-US" sz="2000" dirty="0" err="1"/>
              <a:t>Benjamín</a:t>
            </a:r>
            <a:r>
              <a:rPr lang="en-US" sz="2000" dirty="0"/>
              <a:t>) 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2767914"/>
            <a:ext cx="5447264" cy="306408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61" y="2767914"/>
            <a:ext cx="2280787" cy="30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7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2/30</a:t>
            </a:r>
            <a:r>
              <a:rPr lang="cs-CZ" dirty="0"/>
              <a:t> </a:t>
            </a:r>
            <a:r>
              <a:rPr lang="cs-CZ" sz="1600" i="1" dirty="0"/>
              <a:t>(28. 6. 1914)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4708343" cy="4139998"/>
          </a:xfrm>
        </p:spPr>
        <p:txBody>
          <a:bodyPr/>
          <a:lstStyle/>
          <a:p>
            <a:pPr marL="0" indent="0">
              <a:buNone/>
              <a:tabLst>
                <a:tab pos="46339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zabili</a:t>
            </a:r>
            <a:r>
              <a:rPr lang="en-US" sz="2000" b="1" i="1" dirty="0"/>
              <a:t> </a:t>
            </a:r>
            <a:r>
              <a:rPr lang="en-US" sz="2000" b="1" i="1" dirty="0" err="1"/>
              <a:t>Ferdinanda</a:t>
            </a:r>
            <a:r>
              <a:rPr lang="en-US" sz="2000" b="1" i="1" dirty="0"/>
              <a:t>!” </a:t>
            </a:r>
          </a:p>
          <a:p>
            <a:pPr marL="0" indent="0">
              <a:buNone/>
              <a:tabLst>
                <a:tab pos="4633913" algn="l"/>
              </a:tabLst>
            </a:pPr>
            <a:r>
              <a:rPr lang="en-US" sz="2000" i="1" dirty="0"/>
              <a:t>(Jaroslav </a:t>
            </a:r>
            <a:r>
              <a:rPr lang="en-US" sz="2000" i="1" dirty="0" err="1"/>
              <a:t>Hašek</a:t>
            </a:r>
            <a:r>
              <a:rPr lang="en-US" sz="2000" i="1" dirty="0"/>
              <a:t>; </a:t>
            </a:r>
            <a:r>
              <a:rPr lang="en-US" sz="2000" b="1" i="1" dirty="0" err="1"/>
              <a:t>Osudy</a:t>
            </a:r>
            <a:r>
              <a:rPr lang="en-US" sz="2000" b="1" i="1" dirty="0"/>
              <a:t> </a:t>
            </a:r>
            <a:r>
              <a:rPr lang="en-US" sz="2000" b="1" i="1" dirty="0" err="1"/>
              <a:t>dobrého</a:t>
            </a:r>
            <a:r>
              <a:rPr lang="en-US" sz="2000" b="1" i="1" dirty="0"/>
              <a:t> </a:t>
            </a:r>
            <a:r>
              <a:rPr lang="en-US" sz="2000" b="1" i="1" dirty="0" err="1"/>
              <a:t>vojáka</a:t>
            </a:r>
            <a:r>
              <a:rPr lang="en-US" sz="2000" b="1" i="1" dirty="0"/>
              <a:t> </a:t>
            </a:r>
            <a:r>
              <a:rPr lang="en-US" sz="2000" b="1" i="1" dirty="0" err="1"/>
              <a:t>Švejka</a:t>
            </a:r>
            <a:r>
              <a:rPr lang="en-US" sz="2000" b="1" i="1" dirty="0"/>
              <a:t> …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dirty="0">
              <a:solidFill>
                <a:schemeClr val="bg1">
                  <a:lumMod val="65000"/>
                </a:schemeClr>
              </a:solidFill>
              <a:hlinkClick r:id="rId2"/>
            </a:endParaRPr>
          </a:p>
          <a:p>
            <a:pPr marL="0" indent="0" algn="r">
              <a:buNone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video</a:t>
            </a:r>
            <a:endParaRPr lang="cs-CZ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91" y="1755394"/>
            <a:ext cx="5290923" cy="38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3/30</a:t>
            </a:r>
            <a:r>
              <a:rPr lang="cs-CZ" dirty="0"/>
              <a:t> </a:t>
            </a:r>
            <a:r>
              <a:rPr lang="cs-CZ" sz="1600" i="1" dirty="0"/>
              <a:t>(+- 1915)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Cílem</a:t>
            </a:r>
            <a:r>
              <a:rPr lang="en-US" sz="2000" b="1" i="1" dirty="0"/>
              <a:t> </a:t>
            </a:r>
            <a:r>
              <a:rPr lang="en-US" sz="2000" b="1" i="1" dirty="0" err="1"/>
              <a:t>dívčího</a:t>
            </a:r>
            <a:r>
              <a:rPr lang="en-US" sz="2000" b="1" i="1" dirty="0"/>
              <a:t> </a:t>
            </a:r>
            <a:r>
              <a:rPr lang="en-US" sz="2000" b="1" i="1" dirty="0" err="1"/>
              <a:t>skautství</a:t>
            </a:r>
            <a:r>
              <a:rPr lang="en-US" sz="2000" b="1" i="1" dirty="0"/>
              <a:t> </a:t>
            </a:r>
            <a:r>
              <a:rPr lang="en-US" sz="2000" b="1" i="1" dirty="0" err="1"/>
              <a:t>má</a:t>
            </a:r>
            <a:r>
              <a:rPr lang="en-US" sz="2000" b="1" i="1" dirty="0"/>
              <a:t> </a:t>
            </a:r>
            <a:r>
              <a:rPr lang="en-US" sz="2000" b="1" i="1" dirty="0" err="1"/>
              <a:t>býti</a:t>
            </a:r>
            <a:r>
              <a:rPr lang="en-US" sz="2000" b="1" i="1" dirty="0"/>
              <a:t> </a:t>
            </a:r>
            <a:r>
              <a:rPr lang="en-US" sz="2000" b="1" i="1" dirty="0" err="1"/>
              <a:t>povznesení</a:t>
            </a:r>
            <a:r>
              <a:rPr lang="en-US" sz="2000" b="1" i="1" dirty="0"/>
              <a:t> </a:t>
            </a:r>
            <a:r>
              <a:rPr lang="en-US" sz="2000" b="1" i="1" dirty="0" err="1"/>
              <a:t>fyzických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morálních</a:t>
            </a:r>
            <a:r>
              <a:rPr lang="en-US" sz="2000" b="1" i="1" dirty="0"/>
              <a:t> </a:t>
            </a:r>
            <a:r>
              <a:rPr lang="en-US" sz="2000" b="1" i="1" dirty="0" err="1"/>
              <a:t>sil</a:t>
            </a:r>
            <a:r>
              <a:rPr lang="en-US" sz="2000" b="1" i="1" dirty="0"/>
              <a:t> </a:t>
            </a:r>
            <a:r>
              <a:rPr lang="en-US" sz="2000" b="1" i="1" dirty="0" err="1"/>
              <a:t>české</a:t>
            </a:r>
            <a:r>
              <a:rPr lang="en-US" sz="2000" b="1" i="1" dirty="0"/>
              <a:t> </a:t>
            </a:r>
            <a:r>
              <a:rPr lang="en-US" sz="2000" b="1" i="1" dirty="0" err="1"/>
              <a:t>ženy</a:t>
            </a:r>
            <a:r>
              <a:rPr lang="en-US" sz="2000" b="1" i="1" dirty="0"/>
              <a:t> </a:t>
            </a:r>
            <a:r>
              <a:rPr lang="en-US" sz="2000" b="1" i="1" dirty="0" err="1"/>
              <a:t>prostředky</a:t>
            </a:r>
            <a:r>
              <a:rPr lang="en-US" sz="2000" b="1" i="1" dirty="0"/>
              <a:t> </a:t>
            </a:r>
            <a:r>
              <a:rPr lang="en-US" sz="2000" b="1" i="1" dirty="0" err="1"/>
              <a:t>příbuznými</a:t>
            </a:r>
            <a:r>
              <a:rPr lang="en-US" sz="2000" b="1" i="1" dirty="0"/>
              <a:t> </a:t>
            </a:r>
            <a:r>
              <a:rPr lang="en-US" sz="2000" b="1" i="1" dirty="0" err="1"/>
              <a:t>skautingu</a:t>
            </a:r>
            <a:r>
              <a:rPr lang="en-US" sz="2000" b="1" i="1" dirty="0"/>
              <a:t> </a:t>
            </a:r>
            <a:r>
              <a:rPr lang="en-US" sz="2000" b="1" i="1" dirty="0" err="1"/>
              <a:t>chlapeckému</a:t>
            </a:r>
            <a:r>
              <a:rPr lang="en-US" sz="2000" b="1" i="1" dirty="0"/>
              <a:t>.“ </a:t>
            </a:r>
            <a:r>
              <a:rPr lang="en-US" sz="2000" dirty="0"/>
              <a:t>	(Anna </a:t>
            </a:r>
            <a:r>
              <a:rPr lang="en-US" sz="2000" dirty="0" err="1"/>
              <a:t>Berkovcová</a:t>
            </a:r>
            <a:r>
              <a:rPr lang="en-US" sz="2000" dirty="0"/>
              <a:t>)</a:t>
            </a: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00" y="3038251"/>
            <a:ext cx="4707925" cy="27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4/30</a:t>
            </a:r>
            <a:r>
              <a:rPr lang="cs-CZ" dirty="0"/>
              <a:t> </a:t>
            </a:r>
            <a:r>
              <a:rPr lang="cs-CZ" sz="1600" i="1" dirty="0"/>
              <a:t>(1914-1918)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405029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400" b="1" i="1" dirty="0"/>
              <a:t>„</a:t>
            </a:r>
            <a:r>
              <a:rPr lang="en-US" sz="2400" b="1" i="1" dirty="0" err="1"/>
              <a:t>Pište</a:t>
            </a:r>
            <a:r>
              <a:rPr lang="en-US" sz="2400" b="1" i="1" dirty="0"/>
              <a:t> </a:t>
            </a:r>
            <a:r>
              <a:rPr lang="en-US" sz="2400" b="1" i="1" dirty="0" err="1"/>
              <a:t>svým</a:t>
            </a:r>
            <a:r>
              <a:rPr lang="en-US" sz="2400" b="1" i="1" dirty="0"/>
              <a:t> </a:t>
            </a:r>
            <a:r>
              <a:rPr lang="en-US" sz="2400" b="1" i="1" dirty="0" err="1"/>
              <a:t>vůdcům</a:t>
            </a:r>
            <a:r>
              <a:rPr lang="en-US" sz="2400" b="1" i="1" dirty="0"/>
              <a:t> </a:t>
            </a:r>
            <a:r>
              <a:rPr lang="en-US" sz="2400" b="1" i="1" dirty="0" err="1"/>
              <a:t>na</a:t>
            </a:r>
            <a:r>
              <a:rPr lang="en-US" sz="2400" b="1" i="1" dirty="0"/>
              <a:t> </a:t>
            </a:r>
            <a:r>
              <a:rPr lang="en-US" sz="2400" b="1" i="1" dirty="0" err="1"/>
              <a:t>frontu</a:t>
            </a:r>
            <a:r>
              <a:rPr lang="en-US" sz="2400" b="1" i="1" dirty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400" b="1" i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výzva</a:t>
            </a:r>
            <a:r>
              <a:rPr lang="en-US" sz="2400" dirty="0"/>
              <a:t> </a:t>
            </a:r>
            <a:r>
              <a:rPr lang="en-US" sz="2400" dirty="0" err="1"/>
              <a:t>Junáka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372" y="1692002"/>
            <a:ext cx="5115943" cy="41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8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1378</TotalTime>
  <Words>2152</Words>
  <Application>Microsoft Office PowerPoint</Application>
  <PresentationFormat>Širokoúhlá obrazovka</PresentationFormat>
  <Paragraphs>230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Tahoma</vt:lpstr>
      <vt:lpstr>Wingdings</vt:lpstr>
      <vt:lpstr>Prezentace_MU_CZ</vt:lpstr>
      <vt:lpstr>SPRb1218:</vt:lpstr>
      <vt:lpstr>Průběh semináře</vt:lpstr>
      <vt:lpstr>Junák – český skaut, z.s.</vt:lpstr>
      <vt:lpstr>Zadání a realizace úkolu</vt:lpstr>
      <vt:lpstr>Realizace úkolu</vt:lpstr>
      <vt:lpstr>Řešení? 1/30 (+- 1911)          </vt:lpstr>
      <vt:lpstr>Řešení? 2/30 (28. 6. 1914)          </vt:lpstr>
      <vt:lpstr>Řešení? 3/30 (+- 1915)          </vt:lpstr>
      <vt:lpstr>Řešení? 4/30 (1914-1918)          </vt:lpstr>
      <vt:lpstr>Řešení? 5/30 (1. – 2. 7. 1917)          </vt:lpstr>
      <vt:lpstr>Řešení? 6/30 (28. 10. 1918)          </vt:lpstr>
      <vt:lpstr>Řešení? 7/30 (28. 10. 1918)          </vt:lpstr>
      <vt:lpstr>Řešení? 8/30 (+- 1937)          </vt:lpstr>
      <vt:lpstr>Řešení? 9/30 (29. 9. 1938)          </vt:lpstr>
      <vt:lpstr>Řešení? 10/30 (15. 3. 1939)          </vt:lpstr>
      <vt:lpstr>Řešení? 11/30 (+- 1940)          </vt:lpstr>
      <vt:lpstr>Řešení? 12/30 (18. 6. 1942)          </vt:lpstr>
      <vt:lpstr>Řešení? 13/30 (+- 1945)          </vt:lpstr>
      <vt:lpstr>Řešení? 14/30 (+- 1945)          </vt:lpstr>
      <vt:lpstr>Řešení? 15/30 (25. 2. 1948)          </vt:lpstr>
      <vt:lpstr>Řešení? 16/30 (+- 25. 2. 1948)          </vt:lpstr>
      <vt:lpstr>Řešení? 17/30 (+- 1948)          </vt:lpstr>
      <vt:lpstr>Řešení? 18/30 (27. 6. 1950)          </vt:lpstr>
      <vt:lpstr>Řešení? 19/30 (+- 1949)          </vt:lpstr>
      <vt:lpstr>Řešení? 20/30 (+- 1968)          </vt:lpstr>
      <vt:lpstr>Řešení? 21/30 (21. 8. 1968)          </vt:lpstr>
      <vt:lpstr>Řešení? 22/30 (po 16. 1. 1969)          </vt:lpstr>
      <vt:lpstr>Řešení? 23/30 (+- 1970)          </vt:lpstr>
      <vt:lpstr>Řešení? 24/30 (po roce 1970)          </vt:lpstr>
      <vt:lpstr>Řešení? 25/30 (po roce 1970)          </vt:lpstr>
      <vt:lpstr>Řešení? 26/30 (+- 1977)          </vt:lpstr>
      <vt:lpstr>Řešení? 27/30 (+- 1989)          </vt:lpstr>
      <vt:lpstr>Řešení? 28/30 (1. 1. 1990)          </vt:lpstr>
      <vt:lpstr>Řešení? 29/30 (1. 1. 1993)          </vt:lpstr>
      <vt:lpstr>Řešení? 30/30 (tady a teď)          </vt:lpstr>
      <vt:lpstr>Tím to ale nekončí...</vt:lpstr>
      <vt:lpstr>Děkuji za aktivní účast!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23</cp:revision>
  <cp:lastPrinted>1601-01-01T00:00:00Z</cp:lastPrinted>
  <dcterms:created xsi:type="dcterms:W3CDTF">2019-02-25T18:09:44Z</dcterms:created>
  <dcterms:modified xsi:type="dcterms:W3CDTF">2023-09-18T14:14:16Z</dcterms:modified>
</cp:coreProperties>
</file>