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51"/>
  </p:notesMasterIdLst>
  <p:sldIdLst>
    <p:sldId id="256" r:id="rId2"/>
    <p:sldId id="260" r:id="rId3"/>
    <p:sldId id="368" r:id="rId4"/>
    <p:sldId id="263" r:id="rId5"/>
    <p:sldId id="304" r:id="rId6"/>
    <p:sldId id="270" r:id="rId7"/>
    <p:sldId id="306" r:id="rId8"/>
    <p:sldId id="307" r:id="rId9"/>
    <p:sldId id="278" r:id="rId10"/>
    <p:sldId id="310" r:id="rId11"/>
    <p:sldId id="311" r:id="rId12"/>
    <p:sldId id="265" r:id="rId13"/>
    <p:sldId id="317" r:id="rId14"/>
    <p:sldId id="318" r:id="rId15"/>
    <p:sldId id="319" r:id="rId16"/>
    <p:sldId id="315" r:id="rId17"/>
    <p:sldId id="261" r:id="rId18"/>
    <p:sldId id="320" r:id="rId19"/>
    <p:sldId id="322" r:id="rId20"/>
    <p:sldId id="266" r:id="rId21"/>
    <p:sldId id="325" r:id="rId22"/>
    <p:sldId id="326" r:id="rId23"/>
    <p:sldId id="367" r:id="rId24"/>
    <p:sldId id="330" r:id="rId25"/>
    <p:sldId id="331" r:id="rId26"/>
    <p:sldId id="366" r:id="rId27"/>
    <p:sldId id="332" r:id="rId28"/>
    <p:sldId id="273" r:id="rId29"/>
    <p:sldId id="336" r:id="rId30"/>
    <p:sldId id="337" r:id="rId31"/>
    <p:sldId id="338" r:id="rId32"/>
    <p:sldId id="343" r:id="rId33"/>
    <p:sldId id="328" r:id="rId34"/>
    <p:sldId id="344" r:id="rId35"/>
    <p:sldId id="346" r:id="rId36"/>
    <p:sldId id="349" r:id="rId37"/>
    <p:sldId id="351" r:id="rId38"/>
    <p:sldId id="352" r:id="rId39"/>
    <p:sldId id="347" r:id="rId40"/>
    <p:sldId id="354" r:id="rId41"/>
    <p:sldId id="355" r:id="rId42"/>
    <p:sldId id="348" r:id="rId43"/>
    <p:sldId id="356" r:id="rId44"/>
    <p:sldId id="357" r:id="rId45"/>
    <p:sldId id="359" r:id="rId46"/>
    <p:sldId id="358" r:id="rId47"/>
    <p:sldId id="280" r:id="rId48"/>
    <p:sldId id="365" r:id="rId49"/>
    <p:sldId id="281" r:id="rId50"/>
  </p:sldIdLst>
  <p:sldSz cx="9144000" cy="5143500" type="screen16x9"/>
  <p:notesSz cx="6858000" cy="9144000"/>
  <p:embeddedFontLst>
    <p:embeddedFont>
      <p:font typeface="Bebas Neue" panose="020B0606020202050201" pitchFamily="34" charset="-18"/>
      <p:regular r:id="rId52"/>
    </p:embeddedFont>
    <p:embeddedFont>
      <p:font typeface="Bowlby One" panose="020B0604020202020204" charset="0"/>
      <p:regular r:id="rId53"/>
    </p:embeddedFont>
    <p:embeddedFont>
      <p:font typeface="DM Sans" pitchFamily="2" charset="-18"/>
      <p:regular r:id="rId54"/>
      <p:bold r:id="rId55"/>
      <p:italic r:id="rId56"/>
      <p:boldItalic r:id="rId57"/>
    </p:embeddedFont>
    <p:embeddedFont>
      <p:font typeface="Open Sans" panose="020B0606030504020204" pitchFamily="34" charset="0"/>
      <p:regular r:id="rId58"/>
      <p:bold r:id="rId59"/>
      <p:italic r:id="rId60"/>
      <p:boldItalic r:id="rId61"/>
    </p:embeddedFont>
    <p:embeddedFont>
      <p:font typeface="Raleway" pitchFamily="2" charset="-18"/>
      <p:regular r:id="rId62"/>
      <p:bold r:id="rId63"/>
      <p:italic r:id="rId64"/>
      <p:boldItalic r:id="rId65"/>
    </p:embeddedFont>
    <p:embeddedFont>
      <p:font typeface="Raleway ExtraBold" pitchFamily="2" charset="-18"/>
      <p:bold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D1978F-AE47-463B-978F-7B751B06E3E6}">
  <a:tblStyle styleId="{3CD1978F-AE47-463B-978F-7B751B06E3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78170" autoAdjust="0"/>
  </p:normalViewPr>
  <p:slideViewPr>
    <p:cSldViewPr snapToGrid="0">
      <p:cViewPr varScale="1">
        <p:scale>
          <a:sx n="113" d="100"/>
          <a:sy n="11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064cf7d6f0_0_1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064cf7d6f0_0_1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55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19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206b310d198_1_1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206b310d198_1_1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06b310d198_1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206b310d198_1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9335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206b310d198_1_1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206b310d198_1_1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0573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06b310d198_1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206b310d198_1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618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36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06b310d198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206b310d198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06b310d198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206b310d198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643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06b310d198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206b310d198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261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06b310d19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06b310d19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11f924e351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11f924e351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521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89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5271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06b310d198_1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206b310d198_1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5802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936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579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289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20719f23f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20719f23f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71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334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390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0379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06b310d19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06b310d19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6973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548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973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109882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57067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52496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139847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46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06b310d198_1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206b310d198_1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3217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9344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9786663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6855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2389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6344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1099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207221e3b81_0_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207221e3b81_0_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207221e3b81_0_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207221e3b81_0_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7074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207221e3b81_0_1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207221e3b81_0_1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06b310d198_1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206b310d198_1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75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0672ef768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20672ef768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06b310d198_1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206b310d198_1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5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206b310d198_1_1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206b310d198_1_1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141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207221e3b81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207221e3b81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37029" y="2860175"/>
            <a:ext cx="48537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69978" y="246023"/>
            <a:ext cx="482627" cy="460485"/>
            <a:chOff x="543765" y="376748"/>
            <a:chExt cx="482627" cy="460485"/>
          </a:xfrm>
        </p:grpSpPr>
        <p:sp>
          <p:nvSpPr>
            <p:cNvPr id="12" name="Google Shape;12;p2"/>
            <p:cNvSpPr/>
            <p:nvPr/>
          </p:nvSpPr>
          <p:spPr>
            <a:xfrm>
              <a:off x="543765" y="534993"/>
              <a:ext cx="302354" cy="302240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6124" y="376748"/>
              <a:ext cx="180268" cy="180199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615950" y="1070463"/>
            <a:ext cx="5907600" cy="1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8183592" y="342254"/>
            <a:ext cx="490607" cy="137264"/>
            <a:chOff x="7764896" y="270525"/>
            <a:chExt cx="517900" cy="144900"/>
          </a:xfrm>
        </p:grpSpPr>
        <p:sp>
          <p:nvSpPr>
            <p:cNvPr id="17" name="Google Shape;17;p2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22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254" name="Google Shape;254;p22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22"/>
          <p:cNvSpPr txBox="1">
            <a:spLocks noGrp="1"/>
          </p:cNvSpPr>
          <p:nvPr>
            <p:ph type="subTitle" idx="1"/>
          </p:nvPr>
        </p:nvSpPr>
        <p:spPr>
          <a:xfrm>
            <a:off x="1135100" y="1224225"/>
            <a:ext cx="4251000" cy="5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subTitle" idx="2"/>
          </p:nvPr>
        </p:nvSpPr>
        <p:spPr>
          <a:xfrm>
            <a:off x="1135100" y="2874525"/>
            <a:ext cx="4251000" cy="5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subTitle" idx="3"/>
          </p:nvPr>
        </p:nvSpPr>
        <p:spPr>
          <a:xfrm>
            <a:off x="1135103" y="1746225"/>
            <a:ext cx="42510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subTitle" idx="4"/>
          </p:nvPr>
        </p:nvSpPr>
        <p:spPr>
          <a:xfrm>
            <a:off x="1135103" y="3396525"/>
            <a:ext cx="42510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22"/>
          <p:cNvGrpSpPr/>
          <p:nvPr/>
        </p:nvGrpSpPr>
        <p:grpSpPr>
          <a:xfrm>
            <a:off x="319744" y="2447938"/>
            <a:ext cx="386856" cy="426588"/>
            <a:chOff x="319744" y="2447938"/>
            <a:chExt cx="386856" cy="426588"/>
          </a:xfrm>
        </p:grpSpPr>
        <p:sp>
          <p:nvSpPr>
            <p:cNvPr id="263" name="Google Shape;263;p22"/>
            <p:cNvSpPr/>
            <p:nvPr/>
          </p:nvSpPr>
          <p:spPr>
            <a:xfrm>
              <a:off x="319744" y="2447938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612550" y="2780525"/>
              <a:ext cx="94050" cy="94000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3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269" name="Google Shape;269;p23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1"/>
          </p:nvPr>
        </p:nvSpPr>
        <p:spPr>
          <a:xfrm>
            <a:off x="1126575" y="3300773"/>
            <a:ext cx="16911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subTitle" idx="2"/>
          </p:nvPr>
        </p:nvSpPr>
        <p:spPr>
          <a:xfrm>
            <a:off x="1126600" y="2748575"/>
            <a:ext cx="1691100" cy="64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3"/>
          </p:nvPr>
        </p:nvSpPr>
        <p:spPr>
          <a:xfrm>
            <a:off x="6326300" y="2039947"/>
            <a:ext cx="16911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subTitle" idx="4"/>
          </p:nvPr>
        </p:nvSpPr>
        <p:spPr>
          <a:xfrm>
            <a:off x="6326325" y="1487725"/>
            <a:ext cx="1691100" cy="64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24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281" name="Google Shape;281;p24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4"/>
          <p:cNvSpPr txBox="1">
            <a:spLocks noGrp="1"/>
          </p:cNvSpPr>
          <p:nvPr>
            <p:ph type="subTitle" idx="1"/>
          </p:nvPr>
        </p:nvSpPr>
        <p:spPr>
          <a:xfrm>
            <a:off x="2081100" y="1708362"/>
            <a:ext cx="24909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4"/>
          <p:cNvSpPr txBox="1">
            <a:spLocks noGrp="1"/>
          </p:cNvSpPr>
          <p:nvPr>
            <p:ph type="subTitle" idx="2"/>
          </p:nvPr>
        </p:nvSpPr>
        <p:spPr>
          <a:xfrm>
            <a:off x="2081153" y="1400363"/>
            <a:ext cx="2490900" cy="40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7" name="Google Shape;287;p24"/>
          <p:cNvSpPr txBox="1">
            <a:spLocks noGrp="1"/>
          </p:cNvSpPr>
          <p:nvPr>
            <p:ph type="subTitle" idx="3"/>
          </p:nvPr>
        </p:nvSpPr>
        <p:spPr>
          <a:xfrm>
            <a:off x="2081100" y="3472937"/>
            <a:ext cx="24909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subTitle" idx="4"/>
          </p:nvPr>
        </p:nvSpPr>
        <p:spPr>
          <a:xfrm>
            <a:off x="2081153" y="3164935"/>
            <a:ext cx="2490900" cy="40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subTitle" idx="5"/>
          </p:nvPr>
        </p:nvSpPr>
        <p:spPr>
          <a:xfrm>
            <a:off x="5937950" y="1708363"/>
            <a:ext cx="24909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subTitle" idx="6"/>
          </p:nvPr>
        </p:nvSpPr>
        <p:spPr>
          <a:xfrm>
            <a:off x="5938003" y="1400357"/>
            <a:ext cx="2490900" cy="40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1" name="Google Shape;291;p24"/>
          <p:cNvGrpSpPr/>
          <p:nvPr/>
        </p:nvGrpSpPr>
        <p:grpSpPr>
          <a:xfrm>
            <a:off x="323078" y="1251286"/>
            <a:ext cx="482627" cy="838938"/>
            <a:chOff x="323078" y="1251286"/>
            <a:chExt cx="482627" cy="838938"/>
          </a:xfrm>
        </p:grpSpPr>
        <p:grpSp>
          <p:nvGrpSpPr>
            <p:cNvPr id="292" name="Google Shape;292;p24"/>
            <p:cNvGrpSpPr/>
            <p:nvPr/>
          </p:nvGrpSpPr>
          <p:grpSpPr>
            <a:xfrm>
              <a:off x="323078" y="1251286"/>
              <a:ext cx="482627" cy="460485"/>
              <a:chOff x="543765" y="376748"/>
              <a:chExt cx="482627" cy="460485"/>
            </a:xfrm>
          </p:grpSpPr>
          <p:sp>
            <p:nvSpPr>
              <p:cNvPr id="293" name="Google Shape;293;p24"/>
              <p:cNvSpPr/>
              <p:nvPr/>
            </p:nvSpPr>
            <p:spPr>
              <a:xfrm>
                <a:off x="543765" y="534993"/>
                <a:ext cx="302354" cy="302240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 extrusionOk="0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4"/>
              <p:cNvSpPr/>
              <p:nvPr/>
            </p:nvSpPr>
            <p:spPr>
              <a:xfrm>
                <a:off x="846124" y="376748"/>
                <a:ext cx="180268" cy="180199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 extrusionOk="0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" name="Google Shape;295;p24"/>
            <p:cNvSpPr/>
            <p:nvPr/>
          </p:nvSpPr>
          <p:spPr>
            <a:xfrm>
              <a:off x="349385" y="1945323"/>
              <a:ext cx="144969" cy="144901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5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25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300" name="Google Shape;300;p25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1"/>
          </p:nvPr>
        </p:nvSpPr>
        <p:spPr>
          <a:xfrm>
            <a:off x="1479600" y="1819747"/>
            <a:ext cx="26523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2"/>
          </p:nvPr>
        </p:nvSpPr>
        <p:spPr>
          <a:xfrm>
            <a:off x="1479657" y="1511750"/>
            <a:ext cx="2652300" cy="40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3"/>
          </p:nvPr>
        </p:nvSpPr>
        <p:spPr>
          <a:xfrm>
            <a:off x="5015039" y="1819747"/>
            <a:ext cx="26523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 txBox="1">
            <a:spLocks noGrp="1"/>
          </p:cNvSpPr>
          <p:nvPr>
            <p:ph type="subTitle" idx="4"/>
          </p:nvPr>
        </p:nvSpPr>
        <p:spPr>
          <a:xfrm>
            <a:off x="5015092" y="1511750"/>
            <a:ext cx="2652300" cy="40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8" name="Google Shape;308;p25"/>
          <p:cNvSpPr txBox="1">
            <a:spLocks noGrp="1"/>
          </p:cNvSpPr>
          <p:nvPr>
            <p:ph type="subTitle" idx="5"/>
          </p:nvPr>
        </p:nvSpPr>
        <p:spPr>
          <a:xfrm>
            <a:off x="1479600" y="3390150"/>
            <a:ext cx="26523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5"/>
          <p:cNvSpPr txBox="1">
            <a:spLocks noGrp="1"/>
          </p:cNvSpPr>
          <p:nvPr>
            <p:ph type="subTitle" idx="6"/>
          </p:nvPr>
        </p:nvSpPr>
        <p:spPr>
          <a:xfrm>
            <a:off x="1479657" y="3082144"/>
            <a:ext cx="2652300" cy="40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25"/>
          <p:cNvSpPr txBox="1">
            <a:spLocks noGrp="1"/>
          </p:cNvSpPr>
          <p:nvPr>
            <p:ph type="subTitle" idx="7"/>
          </p:nvPr>
        </p:nvSpPr>
        <p:spPr>
          <a:xfrm>
            <a:off x="5015039" y="3390150"/>
            <a:ext cx="26523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5"/>
          <p:cNvSpPr txBox="1">
            <a:spLocks noGrp="1"/>
          </p:cNvSpPr>
          <p:nvPr>
            <p:ph type="subTitle" idx="8"/>
          </p:nvPr>
        </p:nvSpPr>
        <p:spPr>
          <a:xfrm>
            <a:off x="5015092" y="3082144"/>
            <a:ext cx="2652300" cy="40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5"/>
          <p:cNvSpPr/>
          <p:nvPr/>
        </p:nvSpPr>
        <p:spPr>
          <a:xfrm>
            <a:off x="464550" y="2066538"/>
            <a:ext cx="131900" cy="131850"/>
          </a:xfrm>
          <a:custGeom>
            <a:avLst/>
            <a:gdLst/>
            <a:ahLst/>
            <a:cxnLst/>
            <a:rect l="l" t="t" r="r" b="b"/>
            <a:pathLst>
              <a:path w="5276" h="5274" extrusionOk="0">
                <a:moveTo>
                  <a:pt x="2638" y="1"/>
                </a:moveTo>
                <a:lnTo>
                  <a:pt x="1706" y="1706"/>
                </a:lnTo>
                <a:lnTo>
                  <a:pt x="1" y="2638"/>
                </a:lnTo>
                <a:lnTo>
                  <a:pt x="1706" y="3569"/>
                </a:lnTo>
                <a:lnTo>
                  <a:pt x="2638" y="5274"/>
                </a:lnTo>
                <a:lnTo>
                  <a:pt x="3571" y="3569"/>
                </a:lnTo>
                <a:lnTo>
                  <a:pt x="5275" y="2638"/>
                </a:lnTo>
                <a:lnTo>
                  <a:pt x="3571" y="1706"/>
                </a:lnTo>
                <a:lnTo>
                  <a:pt x="26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27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337" name="Google Shape;337;p27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27"/>
          <p:cNvSpPr txBox="1">
            <a:spLocks noGrp="1"/>
          </p:cNvSpPr>
          <p:nvPr>
            <p:ph type="title" hasCustomPrompt="1"/>
          </p:nvPr>
        </p:nvSpPr>
        <p:spPr>
          <a:xfrm>
            <a:off x="4640663" y="1017725"/>
            <a:ext cx="3083100" cy="616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341" name="Google Shape;341;p27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1"/>
          </p:nvPr>
        </p:nvSpPr>
        <p:spPr>
          <a:xfrm>
            <a:off x="4640813" y="1679225"/>
            <a:ext cx="30831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title" idx="3" hasCustomPrompt="1"/>
          </p:nvPr>
        </p:nvSpPr>
        <p:spPr>
          <a:xfrm>
            <a:off x="4640888" y="3337925"/>
            <a:ext cx="3083100" cy="616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4"/>
          </p:nvPr>
        </p:nvSpPr>
        <p:spPr>
          <a:xfrm>
            <a:off x="4640888" y="3999425"/>
            <a:ext cx="30831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title" idx="5" hasCustomPrompt="1"/>
          </p:nvPr>
        </p:nvSpPr>
        <p:spPr>
          <a:xfrm>
            <a:off x="4640738" y="2177825"/>
            <a:ext cx="3083100" cy="616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6"/>
          </p:nvPr>
        </p:nvSpPr>
        <p:spPr>
          <a:xfrm>
            <a:off x="4640888" y="2839325"/>
            <a:ext cx="30831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8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" name="Google Shape;350;p28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351" name="Google Shape;351;p28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28"/>
          <p:cNvSpPr txBox="1">
            <a:spLocks noGrp="1"/>
          </p:cNvSpPr>
          <p:nvPr>
            <p:ph type="ctrTitle"/>
          </p:nvPr>
        </p:nvSpPr>
        <p:spPr>
          <a:xfrm>
            <a:off x="760544" y="581225"/>
            <a:ext cx="41151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5" name="Google Shape;355;p28"/>
          <p:cNvSpPr txBox="1">
            <a:spLocks noGrp="1"/>
          </p:cNvSpPr>
          <p:nvPr>
            <p:ph type="subTitle" idx="1"/>
          </p:nvPr>
        </p:nvSpPr>
        <p:spPr>
          <a:xfrm>
            <a:off x="760544" y="1607375"/>
            <a:ext cx="4115100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8"/>
          <p:cNvSpPr txBox="1"/>
          <p:nvPr/>
        </p:nvSpPr>
        <p:spPr>
          <a:xfrm>
            <a:off x="760544" y="3492900"/>
            <a:ext cx="41151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highlight>
                <a:srgbClr val="DFDEFC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6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0"/>
          <p:cNvSpPr/>
          <p:nvPr/>
        </p:nvSpPr>
        <p:spPr>
          <a:xfrm rot="5400000" flipH="1">
            <a:off x="6257000" y="2297700"/>
            <a:ext cx="4890900" cy="546900"/>
          </a:xfrm>
          <a:prstGeom prst="round2SameRect">
            <a:avLst>
              <a:gd name="adj1" fmla="val 26367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30"/>
          <p:cNvGrpSpPr/>
          <p:nvPr/>
        </p:nvGrpSpPr>
        <p:grpSpPr>
          <a:xfrm rot="-5400000">
            <a:off x="253934" y="2536243"/>
            <a:ext cx="253875" cy="71030"/>
            <a:chOff x="7764896" y="270525"/>
            <a:chExt cx="517900" cy="144900"/>
          </a:xfrm>
        </p:grpSpPr>
        <p:sp>
          <p:nvSpPr>
            <p:cNvPr id="368" name="Google Shape;368;p30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30"/>
          <p:cNvSpPr/>
          <p:nvPr/>
        </p:nvSpPr>
        <p:spPr>
          <a:xfrm>
            <a:off x="8619800" y="2088000"/>
            <a:ext cx="165300" cy="96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24" name="Google Shape;24;p3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819400" y="2257875"/>
            <a:ext cx="4609500" cy="13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203300" y="1305975"/>
            <a:ext cx="1841700" cy="9519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819400" y="3754175"/>
            <a:ext cx="46095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34" name="Google Shape;34;p4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422199" y="3845199"/>
            <a:ext cx="99956" cy="99903"/>
          </a:xfrm>
          <a:custGeom>
            <a:avLst/>
            <a:gdLst/>
            <a:ahLst/>
            <a:cxnLst/>
            <a:rect l="l" t="t" r="r" b="b"/>
            <a:pathLst>
              <a:path w="3762" h="3760" extrusionOk="0">
                <a:moveTo>
                  <a:pt x="1884" y="0"/>
                </a:moveTo>
                <a:cubicBezTo>
                  <a:pt x="1883" y="0"/>
                  <a:pt x="1882" y="0"/>
                  <a:pt x="1881" y="0"/>
                </a:cubicBezTo>
                <a:cubicBezTo>
                  <a:pt x="842" y="0"/>
                  <a:pt x="0" y="842"/>
                  <a:pt x="0" y="1880"/>
                </a:cubicBezTo>
                <a:cubicBezTo>
                  <a:pt x="0" y="2919"/>
                  <a:pt x="844" y="3760"/>
                  <a:pt x="1881" y="3760"/>
                </a:cubicBezTo>
                <a:cubicBezTo>
                  <a:pt x="2919" y="3760"/>
                  <a:pt x="3761" y="2918"/>
                  <a:pt x="3761" y="1880"/>
                </a:cubicBezTo>
                <a:cubicBezTo>
                  <a:pt x="3761" y="843"/>
                  <a:pt x="2920" y="0"/>
                  <a:pt x="18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575035" y="4040023"/>
            <a:ext cx="144969" cy="144901"/>
          </a:xfrm>
          <a:custGeom>
            <a:avLst/>
            <a:gdLst/>
            <a:ahLst/>
            <a:cxnLst/>
            <a:rect l="l" t="t" r="r" b="b"/>
            <a:pathLst>
              <a:path w="3762" h="3760" extrusionOk="0">
                <a:moveTo>
                  <a:pt x="1884" y="0"/>
                </a:moveTo>
                <a:cubicBezTo>
                  <a:pt x="1883" y="0"/>
                  <a:pt x="1882" y="0"/>
                  <a:pt x="1881" y="0"/>
                </a:cubicBezTo>
                <a:cubicBezTo>
                  <a:pt x="842" y="0"/>
                  <a:pt x="0" y="842"/>
                  <a:pt x="0" y="1880"/>
                </a:cubicBezTo>
                <a:cubicBezTo>
                  <a:pt x="0" y="2919"/>
                  <a:pt x="844" y="3760"/>
                  <a:pt x="1881" y="3760"/>
                </a:cubicBezTo>
                <a:cubicBezTo>
                  <a:pt x="2919" y="3760"/>
                  <a:pt x="3761" y="2918"/>
                  <a:pt x="3761" y="1880"/>
                </a:cubicBezTo>
                <a:cubicBezTo>
                  <a:pt x="3761" y="843"/>
                  <a:pt x="2920" y="0"/>
                  <a:pt x="18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45" name="Google Shape;45;p5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1497946" y="2424825"/>
            <a:ext cx="2562900" cy="1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1497946" y="2116850"/>
            <a:ext cx="2562900" cy="40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3"/>
          </p:nvPr>
        </p:nvSpPr>
        <p:spPr>
          <a:xfrm>
            <a:off x="5083162" y="2424825"/>
            <a:ext cx="2562900" cy="1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5083162" y="2116850"/>
            <a:ext cx="2562900" cy="40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320938" y="3777873"/>
            <a:ext cx="385668" cy="385642"/>
            <a:chOff x="6067621" y="1137730"/>
            <a:chExt cx="452503" cy="452472"/>
          </a:xfrm>
        </p:grpSpPr>
        <p:grpSp>
          <p:nvGrpSpPr>
            <p:cNvPr id="54" name="Google Shape;54;p5"/>
            <p:cNvGrpSpPr/>
            <p:nvPr/>
          </p:nvGrpSpPr>
          <p:grpSpPr>
            <a:xfrm>
              <a:off x="6067621" y="1137730"/>
              <a:ext cx="452503" cy="452472"/>
              <a:chOff x="7260446" y="1803430"/>
              <a:chExt cx="452503" cy="452472"/>
            </a:xfrm>
          </p:grpSpPr>
          <p:sp>
            <p:nvSpPr>
              <p:cNvPr id="55" name="Google Shape;55;p5"/>
              <p:cNvSpPr/>
              <p:nvPr/>
            </p:nvSpPr>
            <p:spPr>
              <a:xfrm>
                <a:off x="7260446" y="1803430"/>
                <a:ext cx="452503" cy="452472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6183" extrusionOk="0">
                    <a:moveTo>
                      <a:pt x="3092" y="0"/>
                    </a:moveTo>
                    <a:cubicBezTo>
                      <a:pt x="1386" y="0"/>
                      <a:pt x="1" y="1385"/>
                      <a:pt x="1" y="3091"/>
                    </a:cubicBezTo>
                    <a:cubicBezTo>
                      <a:pt x="1" y="4798"/>
                      <a:pt x="1386" y="6182"/>
                      <a:pt x="3092" y="6182"/>
                    </a:cubicBezTo>
                    <a:cubicBezTo>
                      <a:pt x="4798" y="6182"/>
                      <a:pt x="6183" y="4798"/>
                      <a:pt x="6183" y="3091"/>
                    </a:cubicBezTo>
                    <a:cubicBezTo>
                      <a:pt x="6183" y="1385"/>
                      <a:pt x="4798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7345852" y="1925714"/>
                <a:ext cx="90457" cy="85987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75" extrusionOk="0">
                    <a:moveTo>
                      <a:pt x="159" y="1"/>
                    </a:moveTo>
                    <a:cubicBezTo>
                      <a:pt x="110" y="1"/>
                      <a:pt x="63" y="26"/>
                      <a:pt x="38" y="73"/>
                    </a:cubicBezTo>
                    <a:cubicBezTo>
                      <a:pt x="1" y="143"/>
                      <a:pt x="27" y="226"/>
                      <a:pt x="94" y="263"/>
                    </a:cubicBezTo>
                    <a:lnTo>
                      <a:pt x="770" y="627"/>
                    </a:lnTo>
                    <a:lnTo>
                      <a:pt x="107" y="907"/>
                    </a:lnTo>
                    <a:cubicBezTo>
                      <a:pt x="36" y="937"/>
                      <a:pt x="4" y="1019"/>
                      <a:pt x="33" y="1088"/>
                    </a:cubicBezTo>
                    <a:cubicBezTo>
                      <a:pt x="56" y="1143"/>
                      <a:pt x="107" y="1174"/>
                      <a:pt x="161" y="1174"/>
                    </a:cubicBezTo>
                    <a:cubicBezTo>
                      <a:pt x="177" y="1174"/>
                      <a:pt x="196" y="1170"/>
                      <a:pt x="214" y="1162"/>
                    </a:cubicBezTo>
                    <a:lnTo>
                      <a:pt x="1147" y="773"/>
                    </a:lnTo>
                    <a:cubicBezTo>
                      <a:pt x="1197" y="752"/>
                      <a:pt x="1230" y="706"/>
                      <a:pt x="1231" y="651"/>
                    </a:cubicBezTo>
                    <a:cubicBezTo>
                      <a:pt x="1236" y="598"/>
                      <a:pt x="1206" y="547"/>
                      <a:pt x="1160" y="522"/>
                    </a:cubicBezTo>
                    <a:lnTo>
                      <a:pt x="228" y="18"/>
                    </a:lnTo>
                    <a:cubicBezTo>
                      <a:pt x="206" y="6"/>
                      <a:pt x="182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7537231" y="1925714"/>
                <a:ext cx="90383" cy="85987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75" extrusionOk="0">
                    <a:moveTo>
                      <a:pt x="1074" y="1"/>
                    </a:moveTo>
                    <a:cubicBezTo>
                      <a:pt x="1052" y="1"/>
                      <a:pt x="1029" y="6"/>
                      <a:pt x="1007" y="18"/>
                    </a:cubicBezTo>
                    <a:lnTo>
                      <a:pt x="75" y="522"/>
                    </a:lnTo>
                    <a:cubicBezTo>
                      <a:pt x="29" y="547"/>
                      <a:pt x="1" y="598"/>
                      <a:pt x="4" y="651"/>
                    </a:cubicBezTo>
                    <a:cubicBezTo>
                      <a:pt x="7" y="703"/>
                      <a:pt x="38" y="752"/>
                      <a:pt x="88" y="773"/>
                    </a:cubicBezTo>
                    <a:lnTo>
                      <a:pt x="1021" y="1162"/>
                    </a:lnTo>
                    <a:cubicBezTo>
                      <a:pt x="1037" y="1170"/>
                      <a:pt x="1056" y="1174"/>
                      <a:pt x="1074" y="1174"/>
                    </a:cubicBezTo>
                    <a:cubicBezTo>
                      <a:pt x="1127" y="1174"/>
                      <a:pt x="1179" y="1143"/>
                      <a:pt x="1202" y="1088"/>
                    </a:cubicBezTo>
                    <a:cubicBezTo>
                      <a:pt x="1231" y="1019"/>
                      <a:pt x="1199" y="937"/>
                      <a:pt x="1127" y="907"/>
                    </a:cubicBezTo>
                    <a:lnTo>
                      <a:pt x="465" y="627"/>
                    </a:lnTo>
                    <a:lnTo>
                      <a:pt x="1141" y="263"/>
                    </a:lnTo>
                    <a:cubicBezTo>
                      <a:pt x="1207" y="226"/>
                      <a:pt x="1234" y="140"/>
                      <a:pt x="1197" y="73"/>
                    </a:cubicBezTo>
                    <a:cubicBezTo>
                      <a:pt x="1172" y="27"/>
                      <a:pt x="1124" y="1"/>
                      <a:pt x="10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" name="Google Shape;58;p5"/>
            <p:cNvSpPr/>
            <p:nvPr/>
          </p:nvSpPr>
          <p:spPr>
            <a:xfrm rot="10800000">
              <a:off x="6168113" y="1329405"/>
              <a:ext cx="251524" cy="131850"/>
            </a:xfrm>
            <a:custGeom>
              <a:avLst/>
              <a:gdLst/>
              <a:ahLst/>
              <a:cxnLst/>
              <a:rect l="l" t="t" r="r" b="b"/>
              <a:pathLst>
                <a:path w="723" h="379" fill="none" extrusionOk="0">
                  <a:moveTo>
                    <a:pt x="1" y="0"/>
                  </a:moveTo>
                  <a:cubicBezTo>
                    <a:pt x="1" y="0"/>
                    <a:pt x="254" y="378"/>
                    <a:pt x="72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5"/>
          <p:cNvGrpSpPr/>
          <p:nvPr/>
        </p:nvGrpSpPr>
        <p:grpSpPr>
          <a:xfrm>
            <a:off x="422191" y="1046749"/>
            <a:ext cx="284409" cy="1264133"/>
            <a:chOff x="422191" y="1046749"/>
            <a:chExt cx="284409" cy="1264133"/>
          </a:xfrm>
        </p:grpSpPr>
        <p:sp>
          <p:nvSpPr>
            <p:cNvPr id="60" name="Google Shape;60;p5"/>
            <p:cNvSpPr/>
            <p:nvPr/>
          </p:nvSpPr>
          <p:spPr>
            <a:xfrm>
              <a:off x="574700" y="1826375"/>
              <a:ext cx="131900" cy="131850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22191" y="2177028"/>
              <a:ext cx="133905" cy="133854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439174" y="1046749"/>
              <a:ext cx="99956" cy="99903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5"/>
          <p:cNvSpPr/>
          <p:nvPr/>
        </p:nvSpPr>
        <p:spPr>
          <a:xfrm>
            <a:off x="8567037" y="4441448"/>
            <a:ext cx="180268" cy="180199"/>
          </a:xfrm>
          <a:custGeom>
            <a:avLst/>
            <a:gdLst/>
            <a:ahLst/>
            <a:cxnLst/>
            <a:rect l="l" t="t" r="r" b="b"/>
            <a:pathLst>
              <a:path w="5276" h="5274" extrusionOk="0">
                <a:moveTo>
                  <a:pt x="2638" y="1"/>
                </a:moveTo>
                <a:lnTo>
                  <a:pt x="1706" y="1706"/>
                </a:lnTo>
                <a:lnTo>
                  <a:pt x="1" y="2638"/>
                </a:lnTo>
                <a:lnTo>
                  <a:pt x="1706" y="3569"/>
                </a:lnTo>
                <a:lnTo>
                  <a:pt x="2638" y="5274"/>
                </a:lnTo>
                <a:lnTo>
                  <a:pt x="3571" y="3569"/>
                </a:lnTo>
                <a:lnTo>
                  <a:pt x="5275" y="2638"/>
                </a:lnTo>
                <a:lnTo>
                  <a:pt x="3571" y="1706"/>
                </a:lnTo>
                <a:lnTo>
                  <a:pt x="26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68" name="Google Shape;68;p6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6"/>
          <p:cNvGrpSpPr/>
          <p:nvPr/>
        </p:nvGrpSpPr>
        <p:grpSpPr>
          <a:xfrm>
            <a:off x="323078" y="3247120"/>
            <a:ext cx="482627" cy="872050"/>
            <a:chOff x="323078" y="3247120"/>
            <a:chExt cx="482627" cy="872050"/>
          </a:xfrm>
        </p:grpSpPr>
        <p:grpSp>
          <p:nvGrpSpPr>
            <p:cNvPr id="73" name="Google Shape;73;p6"/>
            <p:cNvGrpSpPr/>
            <p:nvPr/>
          </p:nvGrpSpPr>
          <p:grpSpPr>
            <a:xfrm>
              <a:off x="323078" y="3658686"/>
              <a:ext cx="482627" cy="460485"/>
              <a:chOff x="543765" y="376748"/>
              <a:chExt cx="482627" cy="460485"/>
            </a:xfrm>
          </p:grpSpPr>
          <p:sp>
            <p:nvSpPr>
              <p:cNvPr id="74" name="Google Shape;74;p6"/>
              <p:cNvSpPr/>
              <p:nvPr/>
            </p:nvSpPr>
            <p:spPr>
              <a:xfrm>
                <a:off x="543765" y="534993"/>
                <a:ext cx="302354" cy="302240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 extrusionOk="0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846124" y="376748"/>
                <a:ext cx="180268" cy="180199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 extrusionOk="0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6"/>
            <p:cNvGrpSpPr/>
            <p:nvPr/>
          </p:nvGrpSpPr>
          <p:grpSpPr>
            <a:xfrm>
              <a:off x="390622" y="3247120"/>
              <a:ext cx="347554" cy="316597"/>
              <a:chOff x="1453550" y="959950"/>
              <a:chExt cx="167925" cy="152975"/>
            </a:xfrm>
          </p:grpSpPr>
          <p:sp>
            <p:nvSpPr>
              <p:cNvPr id="77" name="Google Shape;77;p6"/>
              <p:cNvSpPr/>
              <p:nvPr/>
            </p:nvSpPr>
            <p:spPr>
              <a:xfrm>
                <a:off x="1453550" y="959950"/>
                <a:ext cx="167925" cy="15297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6119" extrusionOk="0">
                    <a:moveTo>
                      <a:pt x="3359" y="0"/>
                    </a:moveTo>
                    <a:cubicBezTo>
                      <a:pt x="2576" y="0"/>
                      <a:pt x="1793" y="299"/>
                      <a:pt x="1195" y="896"/>
                    </a:cubicBezTo>
                    <a:cubicBezTo>
                      <a:pt x="1" y="2091"/>
                      <a:pt x="1" y="4027"/>
                      <a:pt x="1195" y="5222"/>
                    </a:cubicBezTo>
                    <a:cubicBezTo>
                      <a:pt x="1793" y="5820"/>
                      <a:pt x="2576" y="6118"/>
                      <a:pt x="3359" y="6118"/>
                    </a:cubicBezTo>
                    <a:cubicBezTo>
                      <a:pt x="4142" y="6118"/>
                      <a:pt x="4925" y="5820"/>
                      <a:pt x="5523" y="5222"/>
                    </a:cubicBezTo>
                    <a:cubicBezTo>
                      <a:pt x="6716" y="4027"/>
                      <a:pt x="6716" y="2091"/>
                      <a:pt x="5523" y="896"/>
                    </a:cubicBezTo>
                    <a:cubicBezTo>
                      <a:pt x="4925" y="299"/>
                      <a:pt x="4142" y="0"/>
                      <a:pt x="3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1495475" y="998925"/>
                <a:ext cx="84150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207" extrusionOk="0">
                    <a:moveTo>
                      <a:pt x="909" y="0"/>
                    </a:moveTo>
                    <a:cubicBezTo>
                      <a:pt x="863" y="0"/>
                      <a:pt x="811" y="2"/>
                      <a:pt x="758" y="8"/>
                    </a:cubicBezTo>
                    <a:cubicBezTo>
                      <a:pt x="427" y="40"/>
                      <a:pt x="46" y="343"/>
                      <a:pt x="0" y="921"/>
                    </a:cubicBezTo>
                    <a:lnTo>
                      <a:pt x="0" y="1113"/>
                    </a:lnTo>
                    <a:cubicBezTo>
                      <a:pt x="42" y="1668"/>
                      <a:pt x="461" y="2351"/>
                      <a:pt x="1683" y="3207"/>
                    </a:cubicBezTo>
                    <a:cubicBezTo>
                      <a:pt x="2903" y="2350"/>
                      <a:pt x="3322" y="1668"/>
                      <a:pt x="3365" y="1113"/>
                    </a:cubicBezTo>
                    <a:lnTo>
                      <a:pt x="3365" y="921"/>
                    </a:lnTo>
                    <a:cubicBezTo>
                      <a:pt x="3318" y="341"/>
                      <a:pt x="2937" y="39"/>
                      <a:pt x="2606" y="8"/>
                    </a:cubicBezTo>
                    <a:cubicBezTo>
                      <a:pt x="2553" y="2"/>
                      <a:pt x="2503" y="0"/>
                      <a:pt x="2455" y="0"/>
                    </a:cubicBezTo>
                    <a:cubicBezTo>
                      <a:pt x="2076" y="0"/>
                      <a:pt x="1892" y="165"/>
                      <a:pt x="1683" y="412"/>
                    </a:cubicBezTo>
                    <a:cubicBezTo>
                      <a:pt x="1472" y="165"/>
                      <a:pt x="1291" y="0"/>
                      <a:pt x="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Google Shape;79;p6"/>
          <p:cNvSpPr/>
          <p:nvPr/>
        </p:nvSpPr>
        <p:spPr>
          <a:xfrm>
            <a:off x="8533024" y="1662298"/>
            <a:ext cx="180268" cy="180199"/>
          </a:xfrm>
          <a:custGeom>
            <a:avLst/>
            <a:gdLst/>
            <a:ahLst/>
            <a:cxnLst/>
            <a:rect l="l" t="t" r="r" b="b"/>
            <a:pathLst>
              <a:path w="5276" h="5274" extrusionOk="0">
                <a:moveTo>
                  <a:pt x="2638" y="1"/>
                </a:moveTo>
                <a:lnTo>
                  <a:pt x="1706" y="1706"/>
                </a:lnTo>
                <a:lnTo>
                  <a:pt x="1" y="2638"/>
                </a:lnTo>
                <a:lnTo>
                  <a:pt x="1706" y="3569"/>
                </a:lnTo>
                <a:lnTo>
                  <a:pt x="2638" y="5274"/>
                </a:lnTo>
                <a:lnTo>
                  <a:pt x="3571" y="3569"/>
                </a:lnTo>
                <a:lnTo>
                  <a:pt x="5275" y="2638"/>
                </a:lnTo>
                <a:lnTo>
                  <a:pt x="3571" y="1706"/>
                </a:lnTo>
                <a:lnTo>
                  <a:pt x="26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7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84" name="Google Shape;84;p7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720000" y="1540175"/>
            <a:ext cx="33078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pic" idx="2"/>
          </p:nvPr>
        </p:nvSpPr>
        <p:spPr>
          <a:xfrm>
            <a:off x="4355575" y="1133550"/>
            <a:ext cx="4068600" cy="3291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15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165" name="Google Shape;165;p15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7097616" y="217074"/>
            <a:ext cx="438224" cy="387666"/>
            <a:chOff x="6861441" y="445037"/>
            <a:chExt cx="438224" cy="387666"/>
          </a:xfrm>
        </p:grpSpPr>
        <p:sp>
          <p:nvSpPr>
            <p:cNvPr id="170" name="Google Shape;170;p15"/>
            <p:cNvSpPr/>
            <p:nvPr/>
          </p:nvSpPr>
          <p:spPr>
            <a:xfrm>
              <a:off x="7051944" y="445038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6961390" y="692665"/>
              <a:ext cx="140104" cy="140038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6861441" y="445037"/>
              <a:ext cx="99956" cy="99903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15"/>
          <p:cNvGrpSpPr/>
          <p:nvPr/>
        </p:nvGrpSpPr>
        <p:grpSpPr>
          <a:xfrm>
            <a:off x="8507681" y="4005735"/>
            <a:ext cx="350586" cy="434267"/>
            <a:chOff x="8507681" y="4005735"/>
            <a:chExt cx="350586" cy="434267"/>
          </a:xfrm>
        </p:grpSpPr>
        <p:sp>
          <p:nvSpPr>
            <p:cNvPr id="174" name="Google Shape;174;p15"/>
            <p:cNvSpPr/>
            <p:nvPr/>
          </p:nvSpPr>
          <p:spPr>
            <a:xfrm>
              <a:off x="8507681" y="4192375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8713298" y="4005735"/>
              <a:ext cx="144969" cy="144901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77900" y="126900"/>
            <a:ext cx="8788200" cy="488970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 rot="10800000" flipH="1">
            <a:off x="178000" y="4587308"/>
            <a:ext cx="8788200" cy="42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8"/>
          <p:cNvGrpSpPr/>
          <p:nvPr/>
        </p:nvGrpSpPr>
        <p:grpSpPr>
          <a:xfrm>
            <a:off x="8076684" y="375380"/>
            <a:ext cx="253875" cy="71030"/>
            <a:chOff x="7764896" y="270525"/>
            <a:chExt cx="517900" cy="144900"/>
          </a:xfrm>
        </p:grpSpPr>
        <p:sp>
          <p:nvSpPr>
            <p:cNvPr id="207" name="Google Shape;207;p18"/>
            <p:cNvSpPr/>
            <p:nvPr/>
          </p:nvSpPr>
          <p:spPr>
            <a:xfrm>
              <a:off x="7764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79513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8137896" y="270525"/>
              <a:ext cx="144900" cy="14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body" idx="1"/>
          </p:nvPr>
        </p:nvSpPr>
        <p:spPr>
          <a:xfrm>
            <a:off x="720000" y="1396825"/>
            <a:ext cx="4707000" cy="22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61" r:id="rId8"/>
    <p:sldLayoutId id="214748366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0R21mblLb0?feature=oembed" TargetMode="Externa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0429-015-0054-y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i.org/10.1017/beq.2020.32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591/ijere.v12i2.22909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atareportal.com/reports/digital-2023-global-overview-report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irtis.muni.cz/news/new-report-how-are-czech-adolescents-using-their-phones-analysis-using-objective-smartphone-d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34"/>
          <p:cNvGrpSpPr/>
          <p:nvPr/>
        </p:nvGrpSpPr>
        <p:grpSpPr>
          <a:xfrm>
            <a:off x="5714264" y="337528"/>
            <a:ext cx="485454" cy="442220"/>
            <a:chOff x="1453550" y="959950"/>
            <a:chExt cx="167925" cy="152975"/>
          </a:xfrm>
        </p:grpSpPr>
        <p:sp>
          <p:nvSpPr>
            <p:cNvPr id="419" name="Google Shape;419;p34"/>
            <p:cNvSpPr/>
            <p:nvPr/>
          </p:nvSpPr>
          <p:spPr>
            <a:xfrm>
              <a:off x="1453550" y="959950"/>
              <a:ext cx="167925" cy="152975"/>
            </a:xfrm>
            <a:custGeom>
              <a:avLst/>
              <a:gdLst/>
              <a:ahLst/>
              <a:cxnLst/>
              <a:rect l="l" t="t" r="r" b="b"/>
              <a:pathLst>
                <a:path w="6717" h="6119" extrusionOk="0">
                  <a:moveTo>
                    <a:pt x="3359" y="0"/>
                  </a:moveTo>
                  <a:cubicBezTo>
                    <a:pt x="2576" y="0"/>
                    <a:pt x="1793" y="299"/>
                    <a:pt x="1195" y="896"/>
                  </a:cubicBezTo>
                  <a:cubicBezTo>
                    <a:pt x="1" y="2091"/>
                    <a:pt x="1" y="4027"/>
                    <a:pt x="1195" y="5222"/>
                  </a:cubicBezTo>
                  <a:cubicBezTo>
                    <a:pt x="1793" y="5820"/>
                    <a:pt x="2576" y="6118"/>
                    <a:pt x="3359" y="6118"/>
                  </a:cubicBezTo>
                  <a:cubicBezTo>
                    <a:pt x="4142" y="6118"/>
                    <a:pt x="4925" y="5820"/>
                    <a:pt x="5523" y="5222"/>
                  </a:cubicBezTo>
                  <a:cubicBezTo>
                    <a:pt x="6716" y="4027"/>
                    <a:pt x="6716" y="2091"/>
                    <a:pt x="5523" y="896"/>
                  </a:cubicBezTo>
                  <a:cubicBezTo>
                    <a:pt x="4925" y="299"/>
                    <a:pt x="4142" y="0"/>
                    <a:pt x="3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1495475" y="998925"/>
              <a:ext cx="84150" cy="80175"/>
            </a:xfrm>
            <a:custGeom>
              <a:avLst/>
              <a:gdLst/>
              <a:ahLst/>
              <a:cxnLst/>
              <a:rect l="l" t="t" r="r" b="b"/>
              <a:pathLst>
                <a:path w="3366" h="3207" extrusionOk="0">
                  <a:moveTo>
                    <a:pt x="909" y="0"/>
                  </a:moveTo>
                  <a:cubicBezTo>
                    <a:pt x="863" y="0"/>
                    <a:pt x="811" y="2"/>
                    <a:pt x="758" y="8"/>
                  </a:cubicBezTo>
                  <a:cubicBezTo>
                    <a:pt x="427" y="40"/>
                    <a:pt x="46" y="343"/>
                    <a:pt x="0" y="921"/>
                  </a:cubicBezTo>
                  <a:lnTo>
                    <a:pt x="0" y="1113"/>
                  </a:lnTo>
                  <a:cubicBezTo>
                    <a:pt x="42" y="1668"/>
                    <a:pt x="461" y="2351"/>
                    <a:pt x="1683" y="3207"/>
                  </a:cubicBezTo>
                  <a:cubicBezTo>
                    <a:pt x="2903" y="2350"/>
                    <a:pt x="3322" y="1668"/>
                    <a:pt x="3365" y="1113"/>
                  </a:cubicBezTo>
                  <a:lnTo>
                    <a:pt x="3365" y="921"/>
                  </a:lnTo>
                  <a:cubicBezTo>
                    <a:pt x="3318" y="341"/>
                    <a:pt x="2937" y="39"/>
                    <a:pt x="2606" y="8"/>
                  </a:cubicBezTo>
                  <a:cubicBezTo>
                    <a:pt x="2553" y="2"/>
                    <a:pt x="2503" y="0"/>
                    <a:pt x="2455" y="0"/>
                  </a:cubicBezTo>
                  <a:cubicBezTo>
                    <a:pt x="2076" y="0"/>
                    <a:pt x="1892" y="165"/>
                    <a:pt x="1683" y="412"/>
                  </a:cubicBezTo>
                  <a:cubicBezTo>
                    <a:pt x="1472" y="165"/>
                    <a:pt x="1291" y="0"/>
                    <a:pt x="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34"/>
          <p:cNvSpPr/>
          <p:nvPr/>
        </p:nvSpPr>
        <p:spPr>
          <a:xfrm rot="-1149681">
            <a:off x="2406642" y="718673"/>
            <a:ext cx="398745" cy="347169"/>
          </a:xfrm>
          <a:custGeom>
            <a:avLst/>
            <a:gdLst/>
            <a:ahLst/>
            <a:cxnLst/>
            <a:rect l="l" t="t" r="r" b="b"/>
            <a:pathLst>
              <a:path w="6958" h="6058" extrusionOk="0">
                <a:moveTo>
                  <a:pt x="3903" y="1"/>
                </a:moveTo>
                <a:cubicBezTo>
                  <a:pt x="3640" y="1"/>
                  <a:pt x="3429" y="195"/>
                  <a:pt x="3429" y="435"/>
                </a:cubicBezTo>
                <a:lnTo>
                  <a:pt x="3429" y="898"/>
                </a:lnTo>
                <a:cubicBezTo>
                  <a:pt x="3304" y="2429"/>
                  <a:pt x="2141" y="2828"/>
                  <a:pt x="2141" y="2828"/>
                </a:cubicBezTo>
                <a:lnTo>
                  <a:pt x="2141" y="2396"/>
                </a:lnTo>
                <a:lnTo>
                  <a:pt x="0" y="2396"/>
                </a:lnTo>
                <a:lnTo>
                  <a:pt x="0" y="6058"/>
                </a:lnTo>
                <a:lnTo>
                  <a:pt x="2141" y="6058"/>
                </a:lnTo>
                <a:lnTo>
                  <a:pt x="2141" y="5594"/>
                </a:lnTo>
                <a:cubicBezTo>
                  <a:pt x="2141" y="5594"/>
                  <a:pt x="2633" y="5935"/>
                  <a:pt x="4016" y="5954"/>
                </a:cubicBezTo>
                <a:cubicBezTo>
                  <a:pt x="4083" y="5985"/>
                  <a:pt x="4155" y="6006"/>
                  <a:pt x="4233" y="6006"/>
                </a:cubicBezTo>
                <a:lnTo>
                  <a:pt x="5862" y="6006"/>
                </a:lnTo>
                <a:cubicBezTo>
                  <a:pt x="6136" y="6006"/>
                  <a:pt x="6358" y="5782"/>
                  <a:pt x="6358" y="5508"/>
                </a:cubicBezTo>
                <a:cubicBezTo>
                  <a:pt x="6358" y="5335"/>
                  <a:pt x="6269" y="5183"/>
                  <a:pt x="6136" y="5094"/>
                </a:cubicBezTo>
                <a:cubicBezTo>
                  <a:pt x="6375" y="5057"/>
                  <a:pt x="6558" y="4853"/>
                  <a:pt x="6558" y="4605"/>
                </a:cubicBezTo>
                <a:cubicBezTo>
                  <a:pt x="6558" y="4433"/>
                  <a:pt x="6470" y="4281"/>
                  <a:pt x="6336" y="4192"/>
                </a:cubicBezTo>
                <a:cubicBezTo>
                  <a:pt x="6575" y="4154"/>
                  <a:pt x="6759" y="3951"/>
                  <a:pt x="6759" y="3702"/>
                </a:cubicBezTo>
                <a:cubicBezTo>
                  <a:pt x="6759" y="3530"/>
                  <a:pt x="6670" y="3378"/>
                  <a:pt x="6536" y="3287"/>
                </a:cubicBezTo>
                <a:cubicBezTo>
                  <a:pt x="6772" y="3252"/>
                  <a:pt x="6957" y="3049"/>
                  <a:pt x="6957" y="2800"/>
                </a:cubicBezTo>
                <a:cubicBezTo>
                  <a:pt x="6957" y="2525"/>
                  <a:pt x="6735" y="2301"/>
                  <a:pt x="6461" y="2301"/>
                </a:cubicBezTo>
                <a:lnTo>
                  <a:pt x="4831" y="2301"/>
                </a:lnTo>
                <a:cubicBezTo>
                  <a:pt x="4756" y="2301"/>
                  <a:pt x="4683" y="2321"/>
                  <a:pt x="4618" y="2352"/>
                </a:cubicBezTo>
                <a:lnTo>
                  <a:pt x="4284" y="2352"/>
                </a:lnTo>
                <a:cubicBezTo>
                  <a:pt x="4514" y="1683"/>
                  <a:pt x="4379" y="435"/>
                  <a:pt x="4379" y="435"/>
                </a:cubicBezTo>
                <a:cubicBezTo>
                  <a:pt x="4379" y="195"/>
                  <a:pt x="4166" y="1"/>
                  <a:pt x="39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4">
            <a:hlinkClick r:id="" action="ppaction://hlinkshowjump?jump=nextslide"/>
          </p:cNvPr>
          <p:cNvSpPr/>
          <p:nvPr/>
        </p:nvSpPr>
        <p:spPr>
          <a:xfrm>
            <a:off x="4290763" y="3807692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dist="66675" dir="16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4">
            <a:hlinkClick r:id="" action="ppaction://hlinkshowjump?jump=nextslide"/>
          </p:cNvPr>
          <p:cNvSpPr/>
          <p:nvPr/>
        </p:nvSpPr>
        <p:spPr>
          <a:xfrm>
            <a:off x="4438306" y="3989027"/>
            <a:ext cx="276000" cy="19650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4"/>
          <p:cNvSpPr txBox="1">
            <a:spLocks noGrp="1"/>
          </p:cNvSpPr>
          <p:nvPr>
            <p:ph type="ctrTitle"/>
          </p:nvPr>
        </p:nvSpPr>
        <p:spPr>
          <a:xfrm>
            <a:off x="1359217" y="1035142"/>
            <a:ext cx="6427549" cy="2078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dirty="0" err="1">
                <a:solidFill>
                  <a:schemeClr val="accent3"/>
                </a:solidFill>
                <a:latin typeface="Raleway ExtraBold" pitchFamily="2" charset="-18"/>
              </a:rPr>
              <a:t>Problematic</a:t>
            </a:r>
            <a:r>
              <a:rPr lang="cs-CZ" sz="4800" dirty="0">
                <a:solidFill>
                  <a:schemeClr val="accent3"/>
                </a:solidFill>
                <a:latin typeface="Raleway ExtraBold" pitchFamily="2" charset="-18"/>
              </a:rPr>
              <a:t> smartphone use &amp;</a:t>
            </a:r>
            <a:br>
              <a:rPr lang="cs-CZ" sz="4800" dirty="0">
                <a:solidFill>
                  <a:schemeClr val="accent3"/>
                </a:solidFill>
                <a:latin typeface="Raleway ExtraBold" pitchFamily="2" charset="-18"/>
              </a:rPr>
            </a:br>
            <a:r>
              <a:rPr lang="cs-CZ" sz="4800" dirty="0" err="1">
                <a:solidFill>
                  <a:schemeClr val="accent3"/>
                </a:solidFill>
                <a:latin typeface="Raleway ExtraBold" pitchFamily="2" charset="-18"/>
              </a:rPr>
              <a:t>Attention</a:t>
            </a:r>
            <a:r>
              <a:rPr lang="cs-CZ" sz="4800" dirty="0">
                <a:solidFill>
                  <a:schemeClr val="accent3"/>
                </a:solidFill>
                <a:latin typeface="Raleway ExtraBold" pitchFamily="2" charset="-18"/>
              </a:rPr>
              <a:t> </a:t>
            </a:r>
            <a:r>
              <a:rPr lang="cs-CZ" sz="4800" dirty="0" err="1">
                <a:solidFill>
                  <a:schemeClr val="accent3"/>
                </a:solidFill>
                <a:latin typeface="Raleway ExtraBold" pitchFamily="2" charset="-18"/>
              </a:rPr>
              <a:t>economy</a:t>
            </a:r>
            <a:endParaRPr sz="4000" dirty="0">
              <a:solidFill>
                <a:schemeClr val="dk1"/>
              </a:solidFill>
              <a:latin typeface="Raleway ExtraBold" pitchFamily="2" charset="-18"/>
            </a:endParaRPr>
          </a:p>
        </p:txBody>
      </p:sp>
      <p:sp>
        <p:nvSpPr>
          <p:cNvPr id="434" name="Google Shape;434;p34"/>
          <p:cNvSpPr txBox="1">
            <a:spLocks noGrp="1"/>
          </p:cNvSpPr>
          <p:nvPr>
            <p:ph type="subTitle" idx="1"/>
          </p:nvPr>
        </p:nvSpPr>
        <p:spPr>
          <a:xfrm>
            <a:off x="2143513" y="3209966"/>
            <a:ext cx="48537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Jana Blahošová</a:t>
            </a:r>
            <a:endParaRPr sz="2000" dirty="0"/>
          </a:p>
        </p:txBody>
      </p:sp>
      <p:grpSp>
        <p:nvGrpSpPr>
          <p:cNvPr id="435" name="Google Shape;435;p34"/>
          <p:cNvGrpSpPr/>
          <p:nvPr/>
        </p:nvGrpSpPr>
        <p:grpSpPr>
          <a:xfrm>
            <a:off x="-617711" y="806269"/>
            <a:ext cx="2656818" cy="6108807"/>
            <a:chOff x="150425" y="2599939"/>
            <a:chExt cx="924207" cy="2125024"/>
          </a:xfrm>
        </p:grpSpPr>
        <p:sp>
          <p:nvSpPr>
            <p:cNvPr id="436" name="Google Shape;436;p34"/>
            <p:cNvSpPr/>
            <p:nvPr/>
          </p:nvSpPr>
          <p:spPr>
            <a:xfrm>
              <a:off x="150425" y="2599939"/>
              <a:ext cx="707505" cy="554414"/>
            </a:xfrm>
            <a:custGeom>
              <a:avLst/>
              <a:gdLst/>
              <a:ahLst/>
              <a:cxnLst/>
              <a:rect l="l" t="t" r="r" b="b"/>
              <a:pathLst>
                <a:path w="18532" h="14522" extrusionOk="0">
                  <a:moveTo>
                    <a:pt x="12559" y="1"/>
                  </a:moveTo>
                  <a:cubicBezTo>
                    <a:pt x="11915" y="1"/>
                    <a:pt x="10706" y="307"/>
                    <a:pt x="10367" y="2520"/>
                  </a:cubicBezTo>
                  <a:cubicBezTo>
                    <a:pt x="9899" y="5581"/>
                    <a:pt x="8952" y="4567"/>
                    <a:pt x="6904" y="5064"/>
                  </a:cubicBezTo>
                  <a:cubicBezTo>
                    <a:pt x="3644" y="5855"/>
                    <a:pt x="1" y="7457"/>
                    <a:pt x="82" y="11090"/>
                  </a:cubicBezTo>
                  <a:lnTo>
                    <a:pt x="1060" y="11625"/>
                  </a:lnTo>
                  <a:cubicBezTo>
                    <a:pt x="1267" y="11010"/>
                    <a:pt x="1656" y="10215"/>
                    <a:pt x="2374" y="9720"/>
                  </a:cubicBezTo>
                  <a:lnTo>
                    <a:pt x="2374" y="9720"/>
                  </a:lnTo>
                  <a:cubicBezTo>
                    <a:pt x="2374" y="9720"/>
                    <a:pt x="2103" y="10943"/>
                    <a:pt x="2097" y="12193"/>
                  </a:cubicBezTo>
                  <a:lnTo>
                    <a:pt x="6351" y="14522"/>
                  </a:lnTo>
                  <a:cubicBezTo>
                    <a:pt x="6351" y="14522"/>
                    <a:pt x="6996" y="11011"/>
                    <a:pt x="9978" y="11011"/>
                  </a:cubicBezTo>
                  <a:cubicBezTo>
                    <a:pt x="10086" y="11011"/>
                    <a:pt x="10196" y="11015"/>
                    <a:pt x="10310" y="11025"/>
                  </a:cubicBezTo>
                  <a:cubicBezTo>
                    <a:pt x="10455" y="11037"/>
                    <a:pt x="10598" y="11043"/>
                    <a:pt x="10737" y="11043"/>
                  </a:cubicBezTo>
                  <a:cubicBezTo>
                    <a:pt x="12186" y="11043"/>
                    <a:pt x="13283" y="10395"/>
                    <a:pt x="14048" y="9412"/>
                  </a:cubicBezTo>
                  <a:cubicBezTo>
                    <a:pt x="18531" y="7600"/>
                    <a:pt x="15599" y="5472"/>
                    <a:pt x="16234" y="4692"/>
                  </a:cubicBezTo>
                  <a:cubicBezTo>
                    <a:pt x="17912" y="2628"/>
                    <a:pt x="17900" y="1116"/>
                    <a:pt x="16914" y="427"/>
                  </a:cubicBezTo>
                  <a:cubicBezTo>
                    <a:pt x="16515" y="147"/>
                    <a:pt x="16050" y="50"/>
                    <a:pt x="15597" y="50"/>
                  </a:cubicBezTo>
                  <a:cubicBezTo>
                    <a:pt x="14871" y="50"/>
                    <a:pt x="14174" y="300"/>
                    <a:pt x="13825" y="447"/>
                  </a:cubicBezTo>
                  <a:cubicBezTo>
                    <a:pt x="13358" y="106"/>
                    <a:pt x="12971" y="46"/>
                    <a:pt x="12971" y="46"/>
                  </a:cubicBezTo>
                  <a:cubicBezTo>
                    <a:pt x="12971" y="46"/>
                    <a:pt x="12807" y="1"/>
                    <a:pt x="12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339025" y="3706567"/>
              <a:ext cx="622866" cy="258614"/>
            </a:xfrm>
            <a:custGeom>
              <a:avLst/>
              <a:gdLst/>
              <a:ahLst/>
              <a:cxnLst/>
              <a:rect l="l" t="t" r="r" b="b"/>
              <a:pathLst>
                <a:path w="16315" h="6774" extrusionOk="0">
                  <a:moveTo>
                    <a:pt x="14307" y="1"/>
                  </a:moveTo>
                  <a:cubicBezTo>
                    <a:pt x="6001" y="1"/>
                    <a:pt x="0" y="5260"/>
                    <a:pt x="0" y="5260"/>
                  </a:cubicBezTo>
                  <a:cubicBezTo>
                    <a:pt x="322" y="6342"/>
                    <a:pt x="1183" y="6773"/>
                    <a:pt x="2353" y="6773"/>
                  </a:cubicBezTo>
                  <a:cubicBezTo>
                    <a:pt x="6953" y="6773"/>
                    <a:pt x="16315" y="104"/>
                    <a:pt x="16315" y="104"/>
                  </a:cubicBezTo>
                  <a:cubicBezTo>
                    <a:pt x="15632" y="34"/>
                    <a:pt x="14962" y="1"/>
                    <a:pt x="14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547286" y="3478492"/>
              <a:ext cx="527346" cy="991890"/>
            </a:xfrm>
            <a:custGeom>
              <a:avLst/>
              <a:gdLst/>
              <a:ahLst/>
              <a:cxnLst/>
              <a:rect l="l" t="t" r="r" b="b"/>
              <a:pathLst>
                <a:path w="13813" h="25981" extrusionOk="0">
                  <a:moveTo>
                    <a:pt x="7640" y="1"/>
                  </a:moveTo>
                  <a:cubicBezTo>
                    <a:pt x="5141" y="1"/>
                    <a:pt x="1" y="3828"/>
                    <a:pt x="1" y="3828"/>
                  </a:cubicBezTo>
                  <a:lnTo>
                    <a:pt x="8784" y="15184"/>
                  </a:lnTo>
                  <a:cubicBezTo>
                    <a:pt x="8784" y="15184"/>
                    <a:pt x="6984" y="16485"/>
                    <a:pt x="5764" y="18887"/>
                  </a:cubicBezTo>
                  <a:cubicBezTo>
                    <a:pt x="4546" y="21287"/>
                    <a:pt x="2494" y="23622"/>
                    <a:pt x="2494" y="23622"/>
                  </a:cubicBezTo>
                  <a:lnTo>
                    <a:pt x="4420" y="25980"/>
                  </a:lnTo>
                  <a:cubicBezTo>
                    <a:pt x="4420" y="25980"/>
                    <a:pt x="13798" y="16633"/>
                    <a:pt x="13805" y="15178"/>
                  </a:cubicBezTo>
                  <a:cubicBezTo>
                    <a:pt x="13813" y="13541"/>
                    <a:pt x="7748" y="3"/>
                    <a:pt x="7748" y="3"/>
                  </a:cubicBezTo>
                  <a:cubicBezTo>
                    <a:pt x="7712" y="1"/>
                    <a:pt x="7676" y="1"/>
                    <a:pt x="7640" y="1"/>
                  </a:cubicBezTo>
                  <a:close/>
                </a:path>
              </a:pathLst>
            </a:custGeom>
            <a:solidFill>
              <a:srgbClr val="ED7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519683" y="4380295"/>
              <a:ext cx="288431" cy="344514"/>
            </a:xfrm>
            <a:custGeom>
              <a:avLst/>
              <a:gdLst/>
              <a:ahLst/>
              <a:cxnLst/>
              <a:rect l="l" t="t" r="r" b="b"/>
              <a:pathLst>
                <a:path w="7555" h="9024" extrusionOk="0">
                  <a:moveTo>
                    <a:pt x="3217" y="1"/>
                  </a:moveTo>
                  <a:lnTo>
                    <a:pt x="0" y="2319"/>
                  </a:lnTo>
                  <a:lnTo>
                    <a:pt x="732" y="3179"/>
                  </a:lnTo>
                  <a:cubicBezTo>
                    <a:pt x="1143" y="3055"/>
                    <a:pt x="1465" y="3026"/>
                    <a:pt x="1678" y="3026"/>
                  </a:cubicBezTo>
                  <a:cubicBezTo>
                    <a:pt x="1872" y="3026"/>
                    <a:pt x="1976" y="3050"/>
                    <a:pt x="1976" y="3050"/>
                  </a:cubicBezTo>
                  <a:lnTo>
                    <a:pt x="2440" y="5188"/>
                  </a:lnTo>
                  <a:lnTo>
                    <a:pt x="5702" y="9023"/>
                  </a:lnTo>
                  <a:cubicBezTo>
                    <a:pt x="5702" y="9023"/>
                    <a:pt x="7272" y="8295"/>
                    <a:pt x="6317" y="6916"/>
                  </a:cubicBezTo>
                  <a:cubicBezTo>
                    <a:pt x="5671" y="5984"/>
                    <a:pt x="5545" y="4171"/>
                    <a:pt x="6308" y="3390"/>
                  </a:cubicBezTo>
                  <a:cubicBezTo>
                    <a:pt x="6768" y="2920"/>
                    <a:pt x="7555" y="2355"/>
                    <a:pt x="7555" y="2355"/>
                  </a:cubicBezTo>
                  <a:lnTo>
                    <a:pt x="5402" y="250"/>
                  </a:lnTo>
                  <a:lnTo>
                    <a:pt x="4534" y="1371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708588" y="4495440"/>
              <a:ext cx="66162" cy="90710"/>
            </a:xfrm>
            <a:custGeom>
              <a:avLst/>
              <a:gdLst/>
              <a:ahLst/>
              <a:cxnLst/>
              <a:rect l="l" t="t" r="r" b="b"/>
              <a:pathLst>
                <a:path w="1733" h="2376" fill="none" extrusionOk="0">
                  <a:moveTo>
                    <a:pt x="1" y="0"/>
                  </a:moveTo>
                  <a:lnTo>
                    <a:pt x="1732" y="1059"/>
                  </a:lnTo>
                  <a:lnTo>
                    <a:pt x="70" y="1204"/>
                  </a:lnTo>
                  <a:lnTo>
                    <a:pt x="1424" y="2371"/>
                  </a:lnTo>
                  <a:lnTo>
                    <a:pt x="15" y="2375"/>
                  </a:lnTo>
                </a:path>
              </a:pathLst>
            </a:custGeom>
            <a:noFill/>
            <a:ln w="175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558510" y="4440807"/>
              <a:ext cx="196805" cy="273389"/>
            </a:xfrm>
            <a:custGeom>
              <a:avLst/>
              <a:gdLst/>
              <a:ahLst/>
              <a:cxnLst/>
              <a:rect l="l" t="t" r="r" b="b"/>
              <a:pathLst>
                <a:path w="5155" h="7161" fill="none" extrusionOk="0">
                  <a:moveTo>
                    <a:pt x="0" y="1"/>
                  </a:moveTo>
                  <a:lnTo>
                    <a:pt x="2242" y="2405"/>
                  </a:lnTo>
                  <a:cubicBezTo>
                    <a:pt x="2242" y="2405"/>
                    <a:pt x="1991" y="3213"/>
                    <a:pt x="2326" y="3836"/>
                  </a:cubicBezTo>
                  <a:cubicBezTo>
                    <a:pt x="2660" y="4458"/>
                    <a:pt x="5155" y="7161"/>
                    <a:pt x="5155" y="7161"/>
                  </a:cubicBezTo>
                </a:path>
              </a:pathLst>
            </a:custGeom>
            <a:noFill/>
            <a:ln w="175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459629" y="3496970"/>
              <a:ext cx="307749" cy="1076987"/>
            </a:xfrm>
            <a:custGeom>
              <a:avLst/>
              <a:gdLst/>
              <a:ahLst/>
              <a:cxnLst/>
              <a:rect l="l" t="t" r="r" b="b"/>
              <a:pathLst>
                <a:path w="8061" h="28210" extrusionOk="0">
                  <a:moveTo>
                    <a:pt x="1229" y="1"/>
                  </a:moveTo>
                  <a:lnTo>
                    <a:pt x="1229" y="2"/>
                  </a:lnTo>
                  <a:lnTo>
                    <a:pt x="1229" y="2"/>
                  </a:lnTo>
                  <a:cubicBezTo>
                    <a:pt x="1229" y="1"/>
                    <a:pt x="1229" y="1"/>
                    <a:pt x="1229" y="1"/>
                  </a:cubicBezTo>
                  <a:close/>
                  <a:moveTo>
                    <a:pt x="1229" y="2"/>
                  </a:moveTo>
                  <a:cubicBezTo>
                    <a:pt x="1235" y="124"/>
                    <a:pt x="1582" y="7651"/>
                    <a:pt x="793" y="10249"/>
                  </a:cubicBezTo>
                  <a:cubicBezTo>
                    <a:pt x="0" y="12869"/>
                    <a:pt x="570" y="28209"/>
                    <a:pt x="570" y="28209"/>
                  </a:cubicBezTo>
                  <a:lnTo>
                    <a:pt x="3331" y="28080"/>
                  </a:lnTo>
                  <a:cubicBezTo>
                    <a:pt x="3331" y="28080"/>
                    <a:pt x="6089" y="14723"/>
                    <a:pt x="6428" y="11342"/>
                  </a:cubicBezTo>
                  <a:cubicBezTo>
                    <a:pt x="6766" y="7957"/>
                    <a:pt x="8060" y="2"/>
                    <a:pt x="8060" y="2"/>
                  </a:cubicBezTo>
                  <a:close/>
                </a:path>
              </a:pathLst>
            </a:custGeom>
            <a:solidFill>
              <a:srgbClr val="FF9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469174" y="4506015"/>
              <a:ext cx="353676" cy="218948"/>
            </a:xfrm>
            <a:custGeom>
              <a:avLst/>
              <a:gdLst/>
              <a:ahLst/>
              <a:cxnLst/>
              <a:rect l="l" t="t" r="r" b="b"/>
              <a:pathLst>
                <a:path w="9264" h="5735" extrusionOk="0">
                  <a:moveTo>
                    <a:pt x="4923" y="0"/>
                  </a:moveTo>
                  <a:lnTo>
                    <a:pt x="1922" y="278"/>
                  </a:lnTo>
                  <a:lnTo>
                    <a:pt x="2214" y="1665"/>
                  </a:lnTo>
                  <a:lnTo>
                    <a:pt x="320" y="1779"/>
                  </a:lnTo>
                  <a:lnTo>
                    <a:pt x="1" y="5735"/>
                  </a:lnTo>
                  <a:lnTo>
                    <a:pt x="1130" y="5735"/>
                  </a:lnTo>
                  <a:cubicBezTo>
                    <a:pt x="1458" y="4984"/>
                    <a:pt x="1839" y="4706"/>
                    <a:pt x="1839" y="4706"/>
                  </a:cubicBezTo>
                  <a:lnTo>
                    <a:pt x="3768" y="5735"/>
                  </a:lnTo>
                  <a:lnTo>
                    <a:pt x="8802" y="5735"/>
                  </a:lnTo>
                  <a:cubicBezTo>
                    <a:pt x="8802" y="5735"/>
                    <a:pt x="9263" y="4065"/>
                    <a:pt x="7595" y="3899"/>
                  </a:cubicBezTo>
                  <a:cubicBezTo>
                    <a:pt x="6467" y="3788"/>
                    <a:pt x="5004" y="2710"/>
                    <a:pt x="4903" y="1622"/>
                  </a:cubicBezTo>
                  <a:cubicBezTo>
                    <a:pt x="4844" y="967"/>
                    <a:pt x="4923" y="0"/>
                    <a:pt x="4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611807" y="4573934"/>
              <a:ext cx="104225" cy="82540"/>
            </a:xfrm>
            <a:custGeom>
              <a:avLst/>
              <a:gdLst/>
              <a:ahLst/>
              <a:cxnLst/>
              <a:rect l="l" t="t" r="r" b="b"/>
              <a:pathLst>
                <a:path w="2730" h="2162" fill="none" extrusionOk="0">
                  <a:moveTo>
                    <a:pt x="1" y="635"/>
                  </a:moveTo>
                  <a:lnTo>
                    <a:pt x="1929" y="0"/>
                  </a:lnTo>
                  <a:lnTo>
                    <a:pt x="964" y="1361"/>
                  </a:lnTo>
                  <a:lnTo>
                    <a:pt x="2730" y="1087"/>
                  </a:lnTo>
                  <a:lnTo>
                    <a:pt x="1820" y="2162"/>
                  </a:lnTo>
                </a:path>
              </a:pathLst>
            </a:custGeom>
            <a:noFill/>
            <a:ln w="175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473030" y="4671441"/>
              <a:ext cx="335771" cy="38597"/>
            </a:xfrm>
            <a:custGeom>
              <a:avLst/>
              <a:gdLst/>
              <a:ahLst/>
              <a:cxnLst/>
              <a:rect l="l" t="t" r="r" b="b"/>
              <a:pathLst>
                <a:path w="8795" h="1011" fill="none" extrusionOk="0">
                  <a:moveTo>
                    <a:pt x="1" y="149"/>
                  </a:moveTo>
                  <a:lnTo>
                    <a:pt x="3284" y="1"/>
                  </a:lnTo>
                  <a:cubicBezTo>
                    <a:pt x="3284" y="1"/>
                    <a:pt x="3739" y="714"/>
                    <a:pt x="4429" y="862"/>
                  </a:cubicBezTo>
                  <a:cubicBezTo>
                    <a:pt x="5120" y="1010"/>
                    <a:pt x="8795" y="862"/>
                    <a:pt x="8795" y="862"/>
                  </a:cubicBezTo>
                </a:path>
              </a:pathLst>
            </a:custGeom>
            <a:noFill/>
            <a:ln w="175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393467" y="3241177"/>
              <a:ext cx="118541" cy="57572"/>
            </a:xfrm>
            <a:custGeom>
              <a:avLst/>
              <a:gdLst/>
              <a:ahLst/>
              <a:cxnLst/>
              <a:rect l="l" t="t" r="r" b="b"/>
              <a:pathLst>
                <a:path w="3105" h="1508" extrusionOk="0">
                  <a:moveTo>
                    <a:pt x="772" y="0"/>
                  </a:moveTo>
                  <a:cubicBezTo>
                    <a:pt x="537" y="0"/>
                    <a:pt x="280" y="24"/>
                    <a:pt x="0" y="77"/>
                  </a:cubicBezTo>
                  <a:cubicBezTo>
                    <a:pt x="0" y="77"/>
                    <a:pt x="258" y="1508"/>
                    <a:pt x="2267" y="1508"/>
                  </a:cubicBezTo>
                  <a:cubicBezTo>
                    <a:pt x="2518" y="1508"/>
                    <a:pt x="2796" y="1485"/>
                    <a:pt x="3105" y="1435"/>
                  </a:cubicBezTo>
                  <a:cubicBezTo>
                    <a:pt x="3105" y="1435"/>
                    <a:pt x="260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404844" y="3224455"/>
              <a:ext cx="113044" cy="289882"/>
            </a:xfrm>
            <a:custGeom>
              <a:avLst/>
              <a:gdLst/>
              <a:ahLst/>
              <a:cxnLst/>
              <a:rect l="l" t="t" r="r" b="b"/>
              <a:pathLst>
                <a:path w="2961" h="7593" extrusionOk="0">
                  <a:moveTo>
                    <a:pt x="704" y="1"/>
                  </a:moveTo>
                  <a:cubicBezTo>
                    <a:pt x="460" y="1"/>
                    <a:pt x="220" y="50"/>
                    <a:pt x="0" y="173"/>
                  </a:cubicBezTo>
                  <a:cubicBezTo>
                    <a:pt x="0" y="173"/>
                    <a:pt x="221" y="5229"/>
                    <a:pt x="657" y="6764"/>
                  </a:cubicBezTo>
                  <a:cubicBezTo>
                    <a:pt x="657" y="6764"/>
                    <a:pt x="1247" y="7593"/>
                    <a:pt x="1851" y="7593"/>
                  </a:cubicBezTo>
                  <a:cubicBezTo>
                    <a:pt x="2200" y="7593"/>
                    <a:pt x="2554" y="7316"/>
                    <a:pt x="2802" y="6444"/>
                  </a:cubicBezTo>
                  <a:cubicBezTo>
                    <a:pt x="2961" y="5888"/>
                    <a:pt x="2709" y="1461"/>
                    <a:pt x="2802" y="850"/>
                  </a:cubicBezTo>
                  <a:cubicBezTo>
                    <a:pt x="2802" y="850"/>
                    <a:pt x="1717" y="1"/>
                    <a:pt x="704" y="1"/>
                  </a:cubicBezTo>
                  <a:close/>
                </a:path>
              </a:pathLst>
            </a:custGeom>
            <a:solidFill>
              <a:srgbClr val="FF9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391749" y="2847791"/>
              <a:ext cx="159696" cy="448127"/>
            </a:xfrm>
            <a:custGeom>
              <a:avLst/>
              <a:gdLst/>
              <a:ahLst/>
              <a:cxnLst/>
              <a:rect l="l" t="t" r="r" b="b"/>
              <a:pathLst>
                <a:path w="4183" h="11738" extrusionOk="0">
                  <a:moveTo>
                    <a:pt x="1799" y="1"/>
                  </a:moveTo>
                  <a:cubicBezTo>
                    <a:pt x="690" y="1"/>
                    <a:pt x="339" y="1091"/>
                    <a:pt x="296" y="2339"/>
                  </a:cubicBezTo>
                  <a:cubicBezTo>
                    <a:pt x="253" y="3587"/>
                    <a:pt x="422" y="4893"/>
                    <a:pt x="505" y="5436"/>
                  </a:cubicBezTo>
                  <a:cubicBezTo>
                    <a:pt x="588" y="5978"/>
                    <a:pt x="450" y="8804"/>
                    <a:pt x="288" y="9401"/>
                  </a:cubicBezTo>
                  <a:cubicBezTo>
                    <a:pt x="127" y="10000"/>
                    <a:pt x="1" y="10107"/>
                    <a:pt x="44" y="10380"/>
                  </a:cubicBezTo>
                  <a:cubicBezTo>
                    <a:pt x="44" y="10380"/>
                    <a:pt x="55" y="10379"/>
                    <a:pt x="76" y="10379"/>
                  </a:cubicBezTo>
                  <a:cubicBezTo>
                    <a:pt x="355" y="10379"/>
                    <a:pt x="2367" y="10426"/>
                    <a:pt x="3148" y="11738"/>
                  </a:cubicBezTo>
                  <a:cubicBezTo>
                    <a:pt x="3148" y="11738"/>
                    <a:pt x="3273" y="10979"/>
                    <a:pt x="3526" y="8859"/>
                  </a:cubicBezTo>
                  <a:cubicBezTo>
                    <a:pt x="3780" y="6742"/>
                    <a:pt x="4183" y="1"/>
                    <a:pt x="1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400911" y="3213155"/>
              <a:ext cx="122206" cy="23517"/>
            </a:xfrm>
            <a:custGeom>
              <a:avLst/>
              <a:gdLst/>
              <a:ahLst/>
              <a:cxnLst/>
              <a:rect l="l" t="t" r="r" b="b"/>
              <a:pathLst>
                <a:path w="3201" h="616" fill="none" extrusionOk="0">
                  <a:moveTo>
                    <a:pt x="1" y="0"/>
                  </a:moveTo>
                  <a:cubicBezTo>
                    <a:pt x="1079" y="70"/>
                    <a:pt x="2176" y="276"/>
                    <a:pt x="3200" y="616"/>
                  </a:cubicBezTo>
                </a:path>
              </a:pathLst>
            </a:custGeom>
            <a:noFill/>
            <a:ln w="175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409081" y="3038414"/>
              <a:ext cx="43217" cy="127780"/>
            </a:xfrm>
            <a:custGeom>
              <a:avLst/>
              <a:gdLst/>
              <a:ahLst/>
              <a:cxnLst/>
              <a:rect l="l" t="t" r="r" b="b"/>
              <a:pathLst>
                <a:path w="1132" h="3347" fill="none" extrusionOk="0">
                  <a:moveTo>
                    <a:pt x="0" y="1"/>
                  </a:moveTo>
                  <a:cubicBezTo>
                    <a:pt x="46" y="377"/>
                    <a:pt x="229" y="720"/>
                    <a:pt x="389" y="1064"/>
                  </a:cubicBezTo>
                  <a:cubicBezTo>
                    <a:pt x="727" y="1792"/>
                    <a:pt x="977" y="2558"/>
                    <a:pt x="1132" y="3347"/>
                  </a:cubicBezTo>
                  <a:cubicBezTo>
                    <a:pt x="874" y="3157"/>
                    <a:pt x="645" y="2924"/>
                    <a:pt x="464" y="2662"/>
                  </a:cubicBezTo>
                </a:path>
              </a:pathLst>
            </a:custGeom>
            <a:noFill/>
            <a:ln w="175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339025" y="3161462"/>
              <a:ext cx="622866" cy="745950"/>
            </a:xfrm>
            <a:custGeom>
              <a:avLst/>
              <a:gdLst/>
              <a:ahLst/>
              <a:cxnLst/>
              <a:rect l="l" t="t" r="r" b="b"/>
              <a:pathLst>
                <a:path w="16315" h="19539" extrusionOk="0">
                  <a:moveTo>
                    <a:pt x="7208" y="0"/>
                  </a:moveTo>
                  <a:cubicBezTo>
                    <a:pt x="6803" y="0"/>
                    <a:pt x="6447" y="73"/>
                    <a:pt x="6172" y="245"/>
                  </a:cubicBezTo>
                  <a:cubicBezTo>
                    <a:pt x="3471" y="1932"/>
                    <a:pt x="3144" y="5880"/>
                    <a:pt x="2233" y="8933"/>
                  </a:cubicBezTo>
                  <a:cubicBezTo>
                    <a:pt x="1701" y="10710"/>
                    <a:pt x="1382" y="11585"/>
                    <a:pt x="1065" y="13410"/>
                  </a:cubicBezTo>
                  <a:cubicBezTo>
                    <a:pt x="709" y="15453"/>
                    <a:pt x="356" y="17495"/>
                    <a:pt x="0" y="19538"/>
                  </a:cubicBezTo>
                  <a:cubicBezTo>
                    <a:pt x="1724" y="18188"/>
                    <a:pt x="4962" y="16661"/>
                    <a:pt x="8157" y="15626"/>
                  </a:cubicBezTo>
                  <a:cubicBezTo>
                    <a:pt x="9152" y="15304"/>
                    <a:pt x="13497" y="14379"/>
                    <a:pt x="16055" y="14379"/>
                  </a:cubicBezTo>
                  <a:cubicBezTo>
                    <a:pt x="16144" y="14379"/>
                    <a:pt x="16231" y="14380"/>
                    <a:pt x="16315" y="14382"/>
                  </a:cubicBezTo>
                  <a:cubicBezTo>
                    <a:pt x="15748" y="9993"/>
                    <a:pt x="13442" y="6620"/>
                    <a:pt x="13135" y="2207"/>
                  </a:cubicBezTo>
                  <a:cubicBezTo>
                    <a:pt x="13135" y="2204"/>
                    <a:pt x="9433" y="0"/>
                    <a:pt x="7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552211" y="3184330"/>
              <a:ext cx="131063" cy="90328"/>
            </a:xfrm>
            <a:custGeom>
              <a:avLst/>
              <a:gdLst/>
              <a:ahLst/>
              <a:cxnLst/>
              <a:rect l="l" t="t" r="r" b="b"/>
              <a:pathLst>
                <a:path w="3433" h="2366" fill="none" extrusionOk="0">
                  <a:moveTo>
                    <a:pt x="1" y="1491"/>
                  </a:moveTo>
                  <a:cubicBezTo>
                    <a:pt x="1" y="1491"/>
                    <a:pt x="1846" y="2365"/>
                    <a:pt x="3432" y="1"/>
                  </a:cubicBezTo>
                </a:path>
              </a:pathLst>
            </a:custGeom>
            <a:noFill/>
            <a:ln w="175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353876" y="3630173"/>
              <a:ext cx="599578" cy="191727"/>
            </a:xfrm>
            <a:custGeom>
              <a:avLst/>
              <a:gdLst/>
              <a:ahLst/>
              <a:cxnLst/>
              <a:rect l="l" t="t" r="r" b="b"/>
              <a:pathLst>
                <a:path w="15705" h="5022" fill="none" extrusionOk="0">
                  <a:moveTo>
                    <a:pt x="1" y="5021"/>
                  </a:moveTo>
                  <a:cubicBezTo>
                    <a:pt x="1" y="5021"/>
                    <a:pt x="8789" y="0"/>
                    <a:pt x="15705" y="799"/>
                  </a:cubicBezTo>
                </a:path>
              </a:pathLst>
            </a:custGeom>
            <a:noFill/>
            <a:ln w="1750" cap="flat" cmpd="sng">
              <a:solidFill>
                <a:srgbClr val="FFFFFF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371896" y="3171388"/>
              <a:ext cx="252582" cy="710369"/>
            </a:xfrm>
            <a:custGeom>
              <a:avLst/>
              <a:gdLst/>
              <a:ahLst/>
              <a:cxnLst/>
              <a:rect l="l" t="t" r="r" b="b"/>
              <a:pathLst>
                <a:path w="6616" h="18607" fill="none" extrusionOk="0">
                  <a:moveTo>
                    <a:pt x="6615" y="0"/>
                  </a:moveTo>
                  <a:cubicBezTo>
                    <a:pt x="5232" y="859"/>
                    <a:pt x="4273" y="2285"/>
                    <a:pt x="3671" y="3800"/>
                  </a:cubicBezTo>
                  <a:cubicBezTo>
                    <a:pt x="3069" y="5313"/>
                    <a:pt x="2783" y="6931"/>
                    <a:pt x="2467" y="8529"/>
                  </a:cubicBezTo>
                  <a:cubicBezTo>
                    <a:pt x="1796" y="11922"/>
                    <a:pt x="973" y="15286"/>
                    <a:pt x="0" y="18607"/>
                  </a:cubicBezTo>
                </a:path>
              </a:pathLst>
            </a:custGeom>
            <a:noFill/>
            <a:ln w="175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757609" y="3219492"/>
              <a:ext cx="28939" cy="208258"/>
            </a:xfrm>
            <a:custGeom>
              <a:avLst/>
              <a:gdLst/>
              <a:ahLst/>
              <a:cxnLst/>
              <a:rect l="l" t="t" r="r" b="b"/>
              <a:pathLst>
                <a:path w="758" h="5455" fill="none" extrusionOk="0">
                  <a:moveTo>
                    <a:pt x="512" y="0"/>
                  </a:moveTo>
                  <a:cubicBezTo>
                    <a:pt x="267" y="878"/>
                    <a:pt x="23" y="1770"/>
                    <a:pt x="11" y="2682"/>
                  </a:cubicBezTo>
                  <a:cubicBezTo>
                    <a:pt x="0" y="3652"/>
                    <a:pt x="261" y="4621"/>
                    <a:pt x="758" y="5454"/>
                  </a:cubicBezTo>
                </a:path>
              </a:pathLst>
            </a:custGeom>
            <a:noFill/>
            <a:ln w="175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903182" y="2739442"/>
              <a:ext cx="93649" cy="178976"/>
            </a:xfrm>
            <a:custGeom>
              <a:avLst/>
              <a:gdLst/>
              <a:ahLst/>
              <a:cxnLst/>
              <a:rect l="l" t="t" r="r" b="b"/>
              <a:pathLst>
                <a:path w="2453" h="4688" extrusionOk="0">
                  <a:moveTo>
                    <a:pt x="0" y="0"/>
                  </a:moveTo>
                  <a:lnTo>
                    <a:pt x="64" y="4688"/>
                  </a:lnTo>
                  <a:lnTo>
                    <a:pt x="2452" y="4688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918682" y="2756125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174" y="0"/>
                  </a:moveTo>
                  <a:cubicBezTo>
                    <a:pt x="173" y="0"/>
                    <a:pt x="172" y="0"/>
                    <a:pt x="171" y="0"/>
                  </a:cubicBezTo>
                  <a:cubicBezTo>
                    <a:pt x="76" y="0"/>
                    <a:pt x="1" y="76"/>
                    <a:pt x="1" y="171"/>
                  </a:cubicBezTo>
                  <a:cubicBezTo>
                    <a:pt x="1" y="264"/>
                    <a:pt x="76" y="341"/>
                    <a:pt x="171" y="341"/>
                  </a:cubicBezTo>
                  <a:cubicBezTo>
                    <a:pt x="266" y="341"/>
                    <a:pt x="342" y="264"/>
                    <a:pt x="342" y="171"/>
                  </a:cubicBezTo>
                  <a:cubicBezTo>
                    <a:pt x="342" y="77"/>
                    <a:pt x="267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918682" y="2778650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171" y="0"/>
                  </a:moveTo>
                  <a:cubicBezTo>
                    <a:pt x="76" y="0"/>
                    <a:pt x="1" y="76"/>
                    <a:pt x="1" y="171"/>
                  </a:cubicBezTo>
                  <a:cubicBezTo>
                    <a:pt x="1" y="266"/>
                    <a:pt x="76" y="341"/>
                    <a:pt x="171" y="341"/>
                  </a:cubicBezTo>
                  <a:cubicBezTo>
                    <a:pt x="266" y="341"/>
                    <a:pt x="342" y="266"/>
                    <a:pt x="342" y="171"/>
                  </a:cubicBezTo>
                  <a:cubicBezTo>
                    <a:pt x="342" y="76"/>
                    <a:pt x="266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811593" y="2952971"/>
              <a:ext cx="213412" cy="260256"/>
            </a:xfrm>
            <a:custGeom>
              <a:avLst/>
              <a:gdLst/>
              <a:ahLst/>
              <a:cxnLst/>
              <a:rect l="l" t="t" r="r" b="b"/>
              <a:pathLst>
                <a:path w="5590" h="6817" extrusionOk="0">
                  <a:moveTo>
                    <a:pt x="4355" y="0"/>
                  </a:moveTo>
                  <a:cubicBezTo>
                    <a:pt x="3836" y="257"/>
                    <a:pt x="515" y="3947"/>
                    <a:pt x="1" y="4283"/>
                  </a:cubicBezTo>
                  <a:cubicBezTo>
                    <a:pt x="1" y="4283"/>
                    <a:pt x="150" y="6403"/>
                    <a:pt x="1375" y="6817"/>
                  </a:cubicBezTo>
                  <a:cubicBezTo>
                    <a:pt x="1375" y="6817"/>
                    <a:pt x="4356" y="2764"/>
                    <a:pt x="5590" y="1022"/>
                  </a:cubicBezTo>
                  <a:lnTo>
                    <a:pt x="4355" y="0"/>
                  </a:lnTo>
                  <a:close/>
                </a:path>
              </a:pathLst>
            </a:custGeom>
            <a:solidFill>
              <a:srgbClr val="FF9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909558" y="2823853"/>
              <a:ext cx="138546" cy="168859"/>
            </a:xfrm>
            <a:custGeom>
              <a:avLst/>
              <a:gdLst/>
              <a:ahLst/>
              <a:cxnLst/>
              <a:rect l="l" t="t" r="r" b="b"/>
              <a:pathLst>
                <a:path w="3629" h="4423" extrusionOk="0">
                  <a:moveTo>
                    <a:pt x="1485" y="1"/>
                  </a:moveTo>
                  <a:cubicBezTo>
                    <a:pt x="1358" y="1"/>
                    <a:pt x="1137" y="807"/>
                    <a:pt x="1827" y="1474"/>
                  </a:cubicBezTo>
                  <a:cubicBezTo>
                    <a:pt x="1827" y="1474"/>
                    <a:pt x="1040" y="853"/>
                    <a:pt x="581" y="428"/>
                  </a:cubicBezTo>
                  <a:cubicBezTo>
                    <a:pt x="568" y="417"/>
                    <a:pt x="558" y="411"/>
                    <a:pt x="551" y="411"/>
                  </a:cubicBezTo>
                  <a:cubicBezTo>
                    <a:pt x="429" y="411"/>
                    <a:pt x="804" y="1674"/>
                    <a:pt x="1560" y="1786"/>
                  </a:cubicBezTo>
                  <a:cubicBezTo>
                    <a:pt x="1560" y="1786"/>
                    <a:pt x="647" y="1781"/>
                    <a:pt x="287" y="1678"/>
                  </a:cubicBezTo>
                  <a:cubicBezTo>
                    <a:pt x="264" y="1671"/>
                    <a:pt x="244" y="1668"/>
                    <a:pt x="227" y="1668"/>
                  </a:cubicBezTo>
                  <a:cubicBezTo>
                    <a:pt x="1" y="1668"/>
                    <a:pt x="326" y="2227"/>
                    <a:pt x="1211" y="2227"/>
                  </a:cubicBezTo>
                  <a:cubicBezTo>
                    <a:pt x="1290" y="2227"/>
                    <a:pt x="1373" y="2222"/>
                    <a:pt x="1461" y="2213"/>
                  </a:cubicBezTo>
                  <a:lnTo>
                    <a:pt x="1461" y="2213"/>
                  </a:lnTo>
                  <a:cubicBezTo>
                    <a:pt x="1461" y="2213"/>
                    <a:pt x="1323" y="2929"/>
                    <a:pt x="1789" y="3381"/>
                  </a:cubicBezTo>
                  <a:cubicBezTo>
                    <a:pt x="1789" y="3382"/>
                    <a:pt x="1709" y="4423"/>
                    <a:pt x="2764" y="4423"/>
                  </a:cubicBezTo>
                  <a:cubicBezTo>
                    <a:pt x="2844" y="4423"/>
                    <a:pt x="2930" y="4417"/>
                    <a:pt x="3024" y="4404"/>
                  </a:cubicBezTo>
                  <a:cubicBezTo>
                    <a:pt x="3024" y="4404"/>
                    <a:pt x="3628" y="3623"/>
                    <a:pt x="3477" y="2985"/>
                  </a:cubicBezTo>
                  <a:cubicBezTo>
                    <a:pt x="3359" y="2490"/>
                    <a:pt x="2866" y="2045"/>
                    <a:pt x="2542" y="481"/>
                  </a:cubicBezTo>
                  <a:cubicBezTo>
                    <a:pt x="2523" y="389"/>
                    <a:pt x="2491" y="349"/>
                    <a:pt x="2457" y="349"/>
                  </a:cubicBezTo>
                  <a:cubicBezTo>
                    <a:pt x="2336" y="349"/>
                    <a:pt x="2176" y="852"/>
                    <a:pt x="2371" y="1307"/>
                  </a:cubicBezTo>
                  <a:cubicBezTo>
                    <a:pt x="2371" y="1307"/>
                    <a:pt x="1654" y="449"/>
                    <a:pt x="1531" y="54"/>
                  </a:cubicBezTo>
                  <a:cubicBezTo>
                    <a:pt x="1519" y="18"/>
                    <a:pt x="1503" y="1"/>
                    <a:pt x="1485" y="1"/>
                  </a:cubicBezTo>
                  <a:close/>
                </a:path>
              </a:pathLst>
            </a:custGeom>
            <a:solidFill>
              <a:srgbClr val="FF9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688049" y="2892306"/>
              <a:ext cx="137286" cy="147976"/>
            </a:xfrm>
            <a:custGeom>
              <a:avLst/>
              <a:gdLst/>
              <a:ahLst/>
              <a:cxnLst/>
              <a:rect l="l" t="t" r="r" b="b"/>
              <a:pathLst>
                <a:path w="3596" h="3876" extrusionOk="0">
                  <a:moveTo>
                    <a:pt x="284" y="0"/>
                  </a:moveTo>
                  <a:lnTo>
                    <a:pt x="284" y="0"/>
                  </a:lnTo>
                  <a:cubicBezTo>
                    <a:pt x="0" y="1979"/>
                    <a:pt x="2722" y="3875"/>
                    <a:pt x="2722" y="3875"/>
                  </a:cubicBezTo>
                  <a:cubicBezTo>
                    <a:pt x="2722" y="3875"/>
                    <a:pt x="3595" y="764"/>
                    <a:pt x="2722" y="418"/>
                  </a:cubicBezTo>
                  <a:cubicBezTo>
                    <a:pt x="1851" y="71"/>
                    <a:pt x="284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437104" y="2846264"/>
              <a:ext cx="442630" cy="418884"/>
            </a:xfrm>
            <a:custGeom>
              <a:avLst/>
              <a:gdLst/>
              <a:ahLst/>
              <a:cxnLst/>
              <a:rect l="l" t="t" r="r" b="b"/>
              <a:pathLst>
                <a:path w="11594" h="10972" extrusionOk="0">
                  <a:moveTo>
                    <a:pt x="956" y="1"/>
                  </a:moveTo>
                  <a:cubicBezTo>
                    <a:pt x="817" y="1"/>
                    <a:pt x="699" y="14"/>
                    <a:pt x="612" y="42"/>
                  </a:cubicBezTo>
                  <a:cubicBezTo>
                    <a:pt x="0" y="246"/>
                    <a:pt x="1406" y="3084"/>
                    <a:pt x="1938" y="4678"/>
                  </a:cubicBezTo>
                  <a:cubicBezTo>
                    <a:pt x="2049" y="5006"/>
                    <a:pt x="2120" y="5283"/>
                    <a:pt x="2132" y="5471"/>
                  </a:cubicBezTo>
                  <a:cubicBezTo>
                    <a:pt x="2178" y="6293"/>
                    <a:pt x="2765" y="6810"/>
                    <a:pt x="3113" y="7197"/>
                  </a:cubicBezTo>
                  <a:cubicBezTo>
                    <a:pt x="3235" y="7330"/>
                    <a:pt x="3327" y="7449"/>
                    <a:pt x="3358" y="7560"/>
                  </a:cubicBezTo>
                  <a:cubicBezTo>
                    <a:pt x="3483" y="7990"/>
                    <a:pt x="2683" y="8728"/>
                    <a:pt x="2562" y="8973"/>
                  </a:cubicBezTo>
                  <a:cubicBezTo>
                    <a:pt x="2552" y="8993"/>
                    <a:pt x="2555" y="9002"/>
                    <a:pt x="2574" y="9002"/>
                  </a:cubicBezTo>
                  <a:cubicBezTo>
                    <a:pt x="2659" y="9002"/>
                    <a:pt x="3054" y="8835"/>
                    <a:pt x="3899" y="8835"/>
                  </a:cubicBezTo>
                  <a:cubicBezTo>
                    <a:pt x="5142" y="8835"/>
                    <a:pt x="7361" y="9195"/>
                    <a:pt x="11008" y="10971"/>
                  </a:cubicBezTo>
                  <a:cubicBezTo>
                    <a:pt x="11008" y="10971"/>
                    <a:pt x="11134" y="10134"/>
                    <a:pt x="11008" y="9069"/>
                  </a:cubicBezTo>
                  <a:cubicBezTo>
                    <a:pt x="10922" y="8329"/>
                    <a:pt x="10618" y="6927"/>
                    <a:pt x="10618" y="6927"/>
                  </a:cubicBezTo>
                  <a:cubicBezTo>
                    <a:pt x="10618" y="6927"/>
                    <a:pt x="11593" y="6491"/>
                    <a:pt x="11541" y="5262"/>
                  </a:cubicBezTo>
                  <a:cubicBezTo>
                    <a:pt x="11492" y="4036"/>
                    <a:pt x="8520" y="1566"/>
                    <a:pt x="6857" y="1208"/>
                  </a:cubicBezTo>
                  <a:cubicBezTo>
                    <a:pt x="5760" y="970"/>
                    <a:pt x="4267" y="711"/>
                    <a:pt x="4267" y="711"/>
                  </a:cubicBezTo>
                  <a:cubicBezTo>
                    <a:pt x="4267" y="711"/>
                    <a:pt x="1997" y="1"/>
                    <a:pt x="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529839" y="2973282"/>
              <a:ext cx="47646" cy="147747"/>
            </a:xfrm>
            <a:custGeom>
              <a:avLst/>
              <a:gdLst/>
              <a:ahLst/>
              <a:cxnLst/>
              <a:rect l="l" t="t" r="r" b="b"/>
              <a:pathLst>
                <a:path w="1248" h="3870" extrusionOk="0">
                  <a:moveTo>
                    <a:pt x="1" y="1"/>
                  </a:moveTo>
                  <a:lnTo>
                    <a:pt x="1" y="1"/>
                  </a:lnTo>
                  <a:cubicBezTo>
                    <a:pt x="112" y="1035"/>
                    <a:pt x="120" y="2166"/>
                    <a:pt x="84" y="3179"/>
                  </a:cubicBezTo>
                  <a:cubicBezTo>
                    <a:pt x="280" y="3455"/>
                    <a:pt x="511" y="3679"/>
                    <a:pt x="683" y="3870"/>
                  </a:cubicBezTo>
                  <a:cubicBezTo>
                    <a:pt x="1248" y="166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771697" y="2927163"/>
              <a:ext cx="34016" cy="26419"/>
            </a:xfrm>
            <a:custGeom>
              <a:avLst/>
              <a:gdLst/>
              <a:ahLst/>
              <a:cxnLst/>
              <a:rect l="l" t="t" r="r" b="b"/>
              <a:pathLst>
                <a:path w="891" h="692" fill="none" extrusionOk="0">
                  <a:moveTo>
                    <a:pt x="1" y="0"/>
                  </a:moveTo>
                  <a:cubicBezTo>
                    <a:pt x="257" y="276"/>
                    <a:pt x="559" y="510"/>
                    <a:pt x="890" y="691"/>
                  </a:cubicBezTo>
                </a:path>
              </a:pathLst>
            </a:custGeom>
            <a:noFill/>
            <a:ln w="175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660331" y="3066093"/>
              <a:ext cx="79218" cy="22448"/>
            </a:xfrm>
            <a:custGeom>
              <a:avLst/>
              <a:gdLst/>
              <a:ahLst/>
              <a:cxnLst/>
              <a:rect l="l" t="t" r="r" b="b"/>
              <a:pathLst>
                <a:path w="2075" h="588" fill="none" extrusionOk="0">
                  <a:moveTo>
                    <a:pt x="0" y="492"/>
                  </a:moveTo>
                  <a:cubicBezTo>
                    <a:pt x="721" y="588"/>
                    <a:pt x="1474" y="410"/>
                    <a:pt x="2074" y="1"/>
                  </a:cubicBezTo>
                </a:path>
              </a:pathLst>
            </a:custGeom>
            <a:noFill/>
            <a:ln w="175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801399" y="3110723"/>
              <a:ext cx="40964" cy="7674"/>
            </a:xfrm>
            <a:custGeom>
              <a:avLst/>
              <a:gdLst/>
              <a:ahLst/>
              <a:cxnLst/>
              <a:rect l="l" t="t" r="r" b="b"/>
              <a:pathLst>
                <a:path w="1073" h="201" fill="none" extrusionOk="0">
                  <a:moveTo>
                    <a:pt x="1073" y="0"/>
                  </a:moveTo>
                  <a:cubicBezTo>
                    <a:pt x="1073" y="0"/>
                    <a:pt x="582" y="200"/>
                    <a:pt x="1" y="90"/>
                  </a:cubicBezTo>
                </a:path>
              </a:pathLst>
            </a:custGeom>
            <a:noFill/>
            <a:ln w="175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555838" y="3119466"/>
              <a:ext cx="303740" cy="109340"/>
            </a:xfrm>
            <a:custGeom>
              <a:avLst/>
              <a:gdLst/>
              <a:ahLst/>
              <a:cxnLst/>
              <a:rect l="l" t="t" r="r" b="b"/>
              <a:pathLst>
                <a:path w="7956" h="2864" fill="none" extrusionOk="0">
                  <a:moveTo>
                    <a:pt x="0" y="1101"/>
                  </a:moveTo>
                  <a:cubicBezTo>
                    <a:pt x="0" y="1101"/>
                    <a:pt x="1926" y="1"/>
                    <a:pt x="7955" y="2863"/>
                  </a:cubicBezTo>
                </a:path>
              </a:pathLst>
            </a:custGeom>
            <a:noFill/>
            <a:ln w="175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599972" y="2767083"/>
              <a:ext cx="131636" cy="199057"/>
            </a:xfrm>
            <a:custGeom>
              <a:avLst/>
              <a:gdLst/>
              <a:ahLst/>
              <a:cxnLst/>
              <a:rect l="l" t="t" r="r" b="b"/>
              <a:pathLst>
                <a:path w="3448" h="5214" extrusionOk="0">
                  <a:moveTo>
                    <a:pt x="134" y="1"/>
                  </a:moveTo>
                  <a:lnTo>
                    <a:pt x="1" y="2784"/>
                  </a:lnTo>
                  <a:cubicBezTo>
                    <a:pt x="1" y="2784"/>
                    <a:pt x="589" y="5213"/>
                    <a:pt x="1704" y="5213"/>
                  </a:cubicBezTo>
                  <a:cubicBezTo>
                    <a:pt x="1704" y="5213"/>
                    <a:pt x="1705" y="5213"/>
                    <a:pt x="1706" y="5213"/>
                  </a:cubicBezTo>
                  <a:cubicBezTo>
                    <a:pt x="3448" y="5207"/>
                    <a:pt x="2591" y="3280"/>
                    <a:pt x="2591" y="3280"/>
                  </a:cubicBezTo>
                  <a:lnTo>
                    <a:pt x="2146" y="38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9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622459" y="2781628"/>
              <a:ext cx="69827" cy="67918"/>
            </a:xfrm>
            <a:custGeom>
              <a:avLst/>
              <a:gdLst/>
              <a:ahLst/>
              <a:cxnLst/>
              <a:rect l="l" t="t" r="r" b="b"/>
              <a:pathLst>
                <a:path w="1829" h="1779" extrusionOk="0">
                  <a:moveTo>
                    <a:pt x="1560" y="1"/>
                  </a:moveTo>
                  <a:lnTo>
                    <a:pt x="0" y="84"/>
                  </a:lnTo>
                  <a:cubicBezTo>
                    <a:pt x="0" y="84"/>
                    <a:pt x="117" y="1778"/>
                    <a:pt x="1545" y="1778"/>
                  </a:cubicBezTo>
                  <a:cubicBezTo>
                    <a:pt x="1634" y="1778"/>
                    <a:pt x="1729" y="1772"/>
                    <a:pt x="1828" y="1758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rgbClr val="332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592183" y="2653923"/>
              <a:ext cx="137401" cy="172906"/>
            </a:xfrm>
            <a:custGeom>
              <a:avLst/>
              <a:gdLst/>
              <a:ahLst/>
              <a:cxnLst/>
              <a:rect l="l" t="t" r="r" b="b"/>
              <a:pathLst>
                <a:path w="3599" h="4529" extrusionOk="0">
                  <a:moveTo>
                    <a:pt x="1858" y="1"/>
                  </a:moveTo>
                  <a:cubicBezTo>
                    <a:pt x="1355" y="1"/>
                    <a:pt x="876" y="192"/>
                    <a:pt x="687" y="437"/>
                  </a:cubicBezTo>
                  <a:cubicBezTo>
                    <a:pt x="100" y="1199"/>
                    <a:pt x="0" y="2495"/>
                    <a:pt x="392" y="3356"/>
                  </a:cubicBezTo>
                  <a:cubicBezTo>
                    <a:pt x="692" y="4017"/>
                    <a:pt x="1489" y="4528"/>
                    <a:pt x="2241" y="4528"/>
                  </a:cubicBezTo>
                  <a:cubicBezTo>
                    <a:pt x="2473" y="4528"/>
                    <a:pt x="2701" y="4480"/>
                    <a:pt x="2909" y="4372"/>
                  </a:cubicBezTo>
                  <a:cubicBezTo>
                    <a:pt x="3442" y="4096"/>
                    <a:pt x="3598" y="3592"/>
                    <a:pt x="3570" y="2875"/>
                  </a:cubicBezTo>
                  <a:cubicBezTo>
                    <a:pt x="3564" y="2701"/>
                    <a:pt x="3548" y="2516"/>
                    <a:pt x="3521" y="2317"/>
                  </a:cubicBezTo>
                  <a:cubicBezTo>
                    <a:pt x="3483" y="1988"/>
                    <a:pt x="3420" y="1623"/>
                    <a:pt x="3348" y="1226"/>
                  </a:cubicBezTo>
                  <a:cubicBezTo>
                    <a:pt x="3183" y="313"/>
                    <a:pt x="2501" y="1"/>
                    <a:pt x="1858" y="1"/>
                  </a:cubicBezTo>
                  <a:close/>
                </a:path>
              </a:pathLst>
            </a:custGeom>
            <a:solidFill>
              <a:srgbClr val="FF9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574163" y="2642355"/>
              <a:ext cx="184855" cy="100560"/>
            </a:xfrm>
            <a:custGeom>
              <a:avLst/>
              <a:gdLst/>
              <a:ahLst/>
              <a:cxnLst/>
              <a:rect l="l" t="t" r="r" b="b"/>
              <a:pathLst>
                <a:path w="4842" h="2634" extrusionOk="0">
                  <a:moveTo>
                    <a:pt x="1842" y="0"/>
                  </a:moveTo>
                  <a:cubicBezTo>
                    <a:pt x="928" y="0"/>
                    <a:pt x="0" y="424"/>
                    <a:pt x="308" y="2467"/>
                  </a:cubicBezTo>
                  <a:cubicBezTo>
                    <a:pt x="308" y="2469"/>
                    <a:pt x="485" y="2633"/>
                    <a:pt x="733" y="2633"/>
                  </a:cubicBezTo>
                  <a:cubicBezTo>
                    <a:pt x="1060" y="2633"/>
                    <a:pt x="1510" y="2345"/>
                    <a:pt x="1835" y="1009"/>
                  </a:cubicBezTo>
                  <a:cubicBezTo>
                    <a:pt x="1835" y="1009"/>
                    <a:pt x="2974" y="2040"/>
                    <a:pt x="4304" y="2040"/>
                  </a:cubicBezTo>
                  <a:cubicBezTo>
                    <a:pt x="4394" y="2040"/>
                    <a:pt x="4484" y="2036"/>
                    <a:pt x="4576" y="2026"/>
                  </a:cubicBezTo>
                  <a:cubicBezTo>
                    <a:pt x="4576" y="2026"/>
                    <a:pt x="4841" y="546"/>
                    <a:pt x="2892" y="135"/>
                  </a:cubicBezTo>
                  <a:cubicBezTo>
                    <a:pt x="2605" y="75"/>
                    <a:pt x="2225" y="0"/>
                    <a:pt x="1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628682" y="2753033"/>
              <a:ext cx="31115" cy="21418"/>
            </a:xfrm>
            <a:custGeom>
              <a:avLst/>
              <a:gdLst/>
              <a:ahLst/>
              <a:cxnLst/>
              <a:rect l="l" t="t" r="r" b="b"/>
              <a:pathLst>
                <a:path w="815" h="561" extrusionOk="0">
                  <a:moveTo>
                    <a:pt x="408" y="1"/>
                  </a:moveTo>
                  <a:cubicBezTo>
                    <a:pt x="402" y="1"/>
                    <a:pt x="395" y="1"/>
                    <a:pt x="389" y="1"/>
                  </a:cubicBezTo>
                  <a:cubicBezTo>
                    <a:pt x="169" y="6"/>
                    <a:pt x="0" y="138"/>
                    <a:pt x="12" y="293"/>
                  </a:cubicBezTo>
                  <a:cubicBezTo>
                    <a:pt x="22" y="443"/>
                    <a:pt x="197" y="561"/>
                    <a:pt x="408" y="561"/>
                  </a:cubicBezTo>
                  <a:cubicBezTo>
                    <a:pt x="414" y="561"/>
                    <a:pt x="421" y="560"/>
                    <a:pt x="427" y="560"/>
                  </a:cubicBezTo>
                  <a:cubicBezTo>
                    <a:pt x="645" y="553"/>
                    <a:pt x="814" y="421"/>
                    <a:pt x="804" y="268"/>
                  </a:cubicBezTo>
                  <a:cubicBezTo>
                    <a:pt x="792" y="117"/>
                    <a:pt x="618" y="1"/>
                    <a:pt x="408" y="1"/>
                  </a:cubicBezTo>
                  <a:close/>
                </a:path>
              </a:pathLst>
            </a:custGeom>
            <a:solidFill>
              <a:srgbClr val="FF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713132" y="2742381"/>
              <a:ext cx="15347" cy="21303"/>
            </a:xfrm>
            <a:custGeom>
              <a:avLst/>
              <a:gdLst/>
              <a:ahLst/>
              <a:cxnLst/>
              <a:rect l="l" t="t" r="r" b="b"/>
              <a:pathLst>
                <a:path w="402" h="558" extrusionOk="0">
                  <a:moveTo>
                    <a:pt x="353" y="0"/>
                  </a:moveTo>
                  <a:cubicBezTo>
                    <a:pt x="150" y="19"/>
                    <a:pt x="0" y="145"/>
                    <a:pt x="9" y="291"/>
                  </a:cubicBezTo>
                  <a:cubicBezTo>
                    <a:pt x="19" y="442"/>
                    <a:pt x="193" y="558"/>
                    <a:pt x="402" y="558"/>
                  </a:cubicBezTo>
                  <a:cubicBezTo>
                    <a:pt x="396" y="386"/>
                    <a:pt x="380" y="199"/>
                    <a:pt x="353" y="0"/>
                  </a:cubicBezTo>
                  <a:close/>
                </a:path>
              </a:pathLst>
            </a:custGeom>
            <a:solidFill>
              <a:srgbClr val="FF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656857" y="2729057"/>
              <a:ext cx="8590" cy="10537"/>
            </a:xfrm>
            <a:custGeom>
              <a:avLst/>
              <a:gdLst/>
              <a:ahLst/>
              <a:cxnLst/>
              <a:rect l="l" t="t" r="r" b="b"/>
              <a:pathLst>
                <a:path w="225" h="276" extrusionOk="0">
                  <a:moveTo>
                    <a:pt x="106" y="0"/>
                  </a:moveTo>
                  <a:cubicBezTo>
                    <a:pt x="102" y="0"/>
                    <a:pt x="99" y="0"/>
                    <a:pt x="96" y="1"/>
                  </a:cubicBezTo>
                  <a:cubicBezTo>
                    <a:pt x="38" y="8"/>
                    <a:pt x="1" y="75"/>
                    <a:pt x="10" y="150"/>
                  </a:cubicBezTo>
                  <a:cubicBezTo>
                    <a:pt x="18" y="223"/>
                    <a:pt x="67" y="276"/>
                    <a:pt x="119" y="276"/>
                  </a:cubicBezTo>
                  <a:cubicBezTo>
                    <a:pt x="123" y="276"/>
                    <a:pt x="126" y="275"/>
                    <a:pt x="130" y="275"/>
                  </a:cubicBezTo>
                  <a:cubicBezTo>
                    <a:pt x="187" y="268"/>
                    <a:pt x="224" y="201"/>
                    <a:pt x="216" y="125"/>
                  </a:cubicBezTo>
                  <a:cubicBezTo>
                    <a:pt x="207" y="53"/>
                    <a:pt x="158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702824" y="2725201"/>
              <a:ext cx="8628" cy="10575"/>
            </a:xfrm>
            <a:custGeom>
              <a:avLst/>
              <a:gdLst/>
              <a:ahLst/>
              <a:cxnLst/>
              <a:rect l="l" t="t" r="r" b="b"/>
              <a:pathLst>
                <a:path w="226" h="277" extrusionOk="0">
                  <a:moveTo>
                    <a:pt x="106" y="0"/>
                  </a:moveTo>
                  <a:cubicBezTo>
                    <a:pt x="102" y="0"/>
                    <a:pt x="99" y="0"/>
                    <a:pt x="95" y="1"/>
                  </a:cubicBezTo>
                  <a:cubicBezTo>
                    <a:pt x="37" y="10"/>
                    <a:pt x="0" y="77"/>
                    <a:pt x="11" y="152"/>
                  </a:cubicBezTo>
                  <a:cubicBezTo>
                    <a:pt x="19" y="222"/>
                    <a:pt x="66" y="276"/>
                    <a:pt x="119" y="276"/>
                  </a:cubicBezTo>
                  <a:cubicBezTo>
                    <a:pt x="123" y="276"/>
                    <a:pt x="127" y="276"/>
                    <a:pt x="131" y="275"/>
                  </a:cubicBezTo>
                  <a:cubicBezTo>
                    <a:pt x="189" y="269"/>
                    <a:pt x="226" y="201"/>
                    <a:pt x="215" y="125"/>
                  </a:cubicBezTo>
                  <a:cubicBezTo>
                    <a:pt x="207" y="54"/>
                    <a:pt x="159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647656" y="2710121"/>
              <a:ext cx="16531" cy="18172"/>
            </a:xfrm>
            <a:custGeom>
              <a:avLst/>
              <a:gdLst/>
              <a:ahLst/>
              <a:cxnLst/>
              <a:rect l="l" t="t" r="r" b="b"/>
              <a:pathLst>
                <a:path w="433" h="476" fill="none" extrusionOk="0">
                  <a:moveTo>
                    <a:pt x="433" y="303"/>
                  </a:moveTo>
                  <a:cubicBezTo>
                    <a:pt x="156" y="0"/>
                    <a:pt x="0" y="476"/>
                    <a:pt x="53" y="36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694348" y="2702676"/>
              <a:ext cx="16531" cy="18211"/>
            </a:xfrm>
            <a:custGeom>
              <a:avLst/>
              <a:gdLst/>
              <a:ahLst/>
              <a:cxnLst/>
              <a:rect l="l" t="t" r="r" b="b"/>
              <a:pathLst>
                <a:path w="433" h="477" fill="none" extrusionOk="0">
                  <a:moveTo>
                    <a:pt x="433" y="303"/>
                  </a:moveTo>
                  <a:cubicBezTo>
                    <a:pt x="156" y="1"/>
                    <a:pt x="0" y="477"/>
                    <a:pt x="53" y="37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561183" y="2732837"/>
              <a:ext cx="66925" cy="50967"/>
            </a:xfrm>
            <a:custGeom>
              <a:avLst/>
              <a:gdLst/>
              <a:ahLst/>
              <a:cxnLst/>
              <a:rect l="l" t="t" r="r" b="b"/>
              <a:pathLst>
                <a:path w="1753" h="1335" extrusionOk="0">
                  <a:moveTo>
                    <a:pt x="410" y="1"/>
                  </a:moveTo>
                  <a:cubicBezTo>
                    <a:pt x="163" y="1"/>
                    <a:pt x="1" y="138"/>
                    <a:pt x="16" y="529"/>
                  </a:cubicBezTo>
                  <a:cubicBezTo>
                    <a:pt x="35" y="1032"/>
                    <a:pt x="424" y="1334"/>
                    <a:pt x="828" y="1334"/>
                  </a:cubicBezTo>
                  <a:cubicBezTo>
                    <a:pt x="973" y="1334"/>
                    <a:pt x="1120" y="1295"/>
                    <a:pt x="1252" y="1212"/>
                  </a:cubicBezTo>
                  <a:cubicBezTo>
                    <a:pt x="1752" y="896"/>
                    <a:pt x="1478" y="363"/>
                    <a:pt x="1069" y="183"/>
                  </a:cubicBezTo>
                  <a:cubicBezTo>
                    <a:pt x="828" y="78"/>
                    <a:pt x="595" y="1"/>
                    <a:pt x="410" y="1"/>
                  </a:cubicBezTo>
                  <a:close/>
                </a:path>
              </a:pathLst>
            </a:custGeom>
            <a:solidFill>
              <a:srgbClr val="FF9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575881" y="2745550"/>
              <a:ext cx="22716" cy="24090"/>
            </a:xfrm>
            <a:custGeom>
              <a:avLst/>
              <a:gdLst/>
              <a:ahLst/>
              <a:cxnLst/>
              <a:rect l="l" t="t" r="r" b="b"/>
              <a:pathLst>
                <a:path w="595" h="631" fill="none" extrusionOk="0">
                  <a:moveTo>
                    <a:pt x="0" y="43"/>
                  </a:moveTo>
                  <a:cubicBezTo>
                    <a:pt x="0" y="43"/>
                    <a:pt x="595" y="0"/>
                    <a:pt x="512" y="630"/>
                  </a:cubicBezTo>
                </a:path>
              </a:pathLst>
            </a:custGeom>
            <a:noFill/>
            <a:ln w="1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584548" y="2755667"/>
              <a:ext cx="9010" cy="5879"/>
            </a:xfrm>
            <a:custGeom>
              <a:avLst/>
              <a:gdLst/>
              <a:ahLst/>
              <a:cxnLst/>
              <a:rect l="l" t="t" r="r" b="b"/>
              <a:pathLst>
                <a:path w="236" h="154" fill="none" extrusionOk="0">
                  <a:moveTo>
                    <a:pt x="236" y="0"/>
                  </a:moveTo>
                  <a:lnTo>
                    <a:pt x="0" y="153"/>
                  </a:lnTo>
                </a:path>
              </a:pathLst>
            </a:custGeom>
            <a:noFill/>
            <a:ln w="1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685223" y="2731959"/>
              <a:ext cx="13973" cy="29129"/>
            </a:xfrm>
            <a:custGeom>
              <a:avLst/>
              <a:gdLst/>
              <a:ahLst/>
              <a:cxnLst/>
              <a:rect l="l" t="t" r="r" b="b"/>
              <a:pathLst>
                <a:path w="366" h="763" fill="none" extrusionOk="0">
                  <a:moveTo>
                    <a:pt x="94" y="762"/>
                  </a:moveTo>
                  <a:cubicBezTo>
                    <a:pt x="165" y="761"/>
                    <a:pt x="349" y="681"/>
                    <a:pt x="358" y="541"/>
                  </a:cubicBezTo>
                  <a:cubicBezTo>
                    <a:pt x="365" y="409"/>
                    <a:pt x="134" y="549"/>
                    <a:pt x="67" y="356"/>
                  </a:cubicBez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662622" y="2777696"/>
              <a:ext cx="41308" cy="21227"/>
            </a:xfrm>
            <a:custGeom>
              <a:avLst/>
              <a:gdLst/>
              <a:ahLst/>
              <a:cxnLst/>
              <a:rect l="l" t="t" r="r" b="b"/>
              <a:pathLst>
                <a:path w="1082" h="556" extrusionOk="0">
                  <a:moveTo>
                    <a:pt x="1082" y="0"/>
                  </a:moveTo>
                  <a:lnTo>
                    <a:pt x="1082" y="0"/>
                  </a:lnTo>
                  <a:cubicBezTo>
                    <a:pt x="778" y="56"/>
                    <a:pt x="535" y="71"/>
                    <a:pt x="356" y="71"/>
                  </a:cubicBezTo>
                  <a:cubicBezTo>
                    <a:pt x="123" y="71"/>
                    <a:pt x="1" y="45"/>
                    <a:pt x="1" y="45"/>
                  </a:cubicBezTo>
                  <a:lnTo>
                    <a:pt x="1" y="45"/>
                  </a:lnTo>
                  <a:cubicBezTo>
                    <a:pt x="1" y="45"/>
                    <a:pt x="22" y="526"/>
                    <a:pt x="463" y="555"/>
                  </a:cubicBezTo>
                  <a:cubicBezTo>
                    <a:pt x="477" y="555"/>
                    <a:pt x="490" y="556"/>
                    <a:pt x="503" y="556"/>
                  </a:cubicBezTo>
                  <a:cubicBezTo>
                    <a:pt x="985" y="556"/>
                    <a:pt x="1082" y="0"/>
                    <a:pt x="1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4"/>
          <p:cNvGrpSpPr/>
          <p:nvPr/>
        </p:nvGrpSpPr>
        <p:grpSpPr>
          <a:xfrm>
            <a:off x="7319842" y="1070480"/>
            <a:ext cx="1008737" cy="820969"/>
            <a:chOff x="7319842" y="1070480"/>
            <a:chExt cx="1008737" cy="820969"/>
          </a:xfrm>
        </p:grpSpPr>
        <p:grpSp>
          <p:nvGrpSpPr>
            <p:cNvPr id="484" name="Google Shape;484;p34"/>
            <p:cNvGrpSpPr/>
            <p:nvPr/>
          </p:nvGrpSpPr>
          <p:grpSpPr>
            <a:xfrm rot="-935467">
              <a:off x="7369183" y="1131345"/>
              <a:ext cx="512791" cy="437365"/>
              <a:chOff x="1680400" y="948625"/>
              <a:chExt cx="211775" cy="180625"/>
            </a:xfrm>
          </p:grpSpPr>
          <p:sp>
            <p:nvSpPr>
              <p:cNvPr id="485" name="Google Shape;485;p34"/>
              <p:cNvSpPr/>
              <p:nvPr/>
            </p:nvSpPr>
            <p:spPr>
              <a:xfrm>
                <a:off x="1680400" y="948700"/>
                <a:ext cx="211725" cy="180550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7222" extrusionOk="0">
                    <a:moveTo>
                      <a:pt x="7855" y="0"/>
                    </a:moveTo>
                    <a:cubicBezTo>
                      <a:pt x="7855" y="0"/>
                      <a:pt x="8235" y="1897"/>
                      <a:pt x="2466" y="1897"/>
                    </a:cubicBezTo>
                    <a:cubicBezTo>
                      <a:pt x="1977" y="1897"/>
                      <a:pt x="1444" y="1883"/>
                      <a:pt x="863" y="1853"/>
                    </a:cubicBezTo>
                    <a:lnTo>
                      <a:pt x="16" y="2679"/>
                    </a:lnTo>
                    <a:lnTo>
                      <a:pt x="1" y="3859"/>
                    </a:lnTo>
                    <a:lnTo>
                      <a:pt x="826" y="4709"/>
                    </a:lnTo>
                    <a:cubicBezTo>
                      <a:pt x="948" y="4704"/>
                      <a:pt x="1070" y="4703"/>
                      <a:pt x="1188" y="4701"/>
                    </a:cubicBezTo>
                    <a:lnTo>
                      <a:pt x="2270" y="7192"/>
                    </a:lnTo>
                    <a:cubicBezTo>
                      <a:pt x="2270" y="7192"/>
                      <a:pt x="2419" y="7222"/>
                      <a:pt x="2619" y="7222"/>
                    </a:cubicBezTo>
                    <a:cubicBezTo>
                      <a:pt x="2892" y="7222"/>
                      <a:pt x="3263" y="7166"/>
                      <a:pt x="3487" y="6903"/>
                    </a:cubicBezTo>
                    <a:lnTo>
                      <a:pt x="3124" y="4732"/>
                    </a:lnTo>
                    <a:lnTo>
                      <a:pt x="3124" y="4732"/>
                    </a:lnTo>
                    <a:cubicBezTo>
                      <a:pt x="8162" y="5005"/>
                      <a:pt x="7770" y="6735"/>
                      <a:pt x="7770" y="6735"/>
                    </a:cubicBezTo>
                    <a:lnTo>
                      <a:pt x="8383" y="6743"/>
                    </a:lnTo>
                    <a:lnTo>
                      <a:pt x="8469" y="5"/>
                    </a:lnTo>
                    <a:lnTo>
                      <a:pt x="785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4"/>
              <p:cNvSpPr/>
              <p:nvPr/>
            </p:nvSpPr>
            <p:spPr>
              <a:xfrm>
                <a:off x="1680400" y="995025"/>
                <a:ext cx="773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875" extrusionOk="0">
                    <a:moveTo>
                      <a:pt x="863" y="0"/>
                    </a:moveTo>
                    <a:lnTo>
                      <a:pt x="16" y="826"/>
                    </a:lnTo>
                    <a:lnTo>
                      <a:pt x="1" y="2006"/>
                    </a:lnTo>
                    <a:lnTo>
                      <a:pt x="826" y="2856"/>
                    </a:lnTo>
                    <a:cubicBezTo>
                      <a:pt x="1133" y="2848"/>
                      <a:pt x="1426" y="2844"/>
                      <a:pt x="1706" y="2844"/>
                    </a:cubicBezTo>
                    <a:cubicBezTo>
                      <a:pt x="2193" y="2844"/>
                      <a:pt x="2641" y="2855"/>
                      <a:pt x="3055" y="2875"/>
                    </a:cubicBezTo>
                    <a:lnTo>
                      <a:pt x="3092" y="35"/>
                    </a:lnTo>
                    <a:lnTo>
                      <a:pt x="3092" y="35"/>
                    </a:lnTo>
                    <a:cubicBezTo>
                      <a:pt x="2889" y="40"/>
                      <a:pt x="2679" y="43"/>
                      <a:pt x="2459" y="43"/>
                    </a:cubicBezTo>
                    <a:cubicBezTo>
                      <a:pt x="1972" y="43"/>
                      <a:pt x="1442" y="29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4"/>
              <p:cNvSpPr/>
              <p:nvPr/>
            </p:nvSpPr>
            <p:spPr>
              <a:xfrm>
                <a:off x="1874675" y="948625"/>
                <a:ext cx="175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6" extrusionOk="0">
                    <a:moveTo>
                      <a:pt x="87" y="0"/>
                    </a:moveTo>
                    <a:cubicBezTo>
                      <a:pt x="84" y="3"/>
                      <a:pt x="96" y="67"/>
                      <a:pt x="82" y="171"/>
                    </a:cubicBezTo>
                    <a:lnTo>
                      <a:pt x="2" y="6571"/>
                    </a:lnTo>
                    <a:cubicBezTo>
                      <a:pt x="16" y="6676"/>
                      <a:pt x="1" y="6738"/>
                      <a:pt x="1" y="6738"/>
                    </a:cubicBezTo>
                    <a:lnTo>
                      <a:pt x="615" y="6746"/>
                    </a:lnTo>
                    <a:lnTo>
                      <a:pt x="699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8" name="Google Shape;488;p34"/>
            <p:cNvSpPr/>
            <p:nvPr/>
          </p:nvSpPr>
          <p:spPr>
            <a:xfrm>
              <a:off x="8183610" y="1746548"/>
              <a:ext cx="144969" cy="144901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CF025C13-BEC8-FE5B-81A1-4F3E0FAB5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71" y="3595786"/>
            <a:ext cx="1277115" cy="98298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3B97E2-C8C7-6DA5-73B5-2893B5F7E2E9}"/>
              </a:ext>
            </a:extLst>
          </p:cNvPr>
          <p:cNvSpPr txBox="1"/>
          <p:nvPr/>
        </p:nvSpPr>
        <p:spPr>
          <a:xfrm>
            <a:off x="2328971" y="4606154"/>
            <a:ext cx="6333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 err="1">
                <a:latin typeface="DM Sans" pitchFamily="2" charset="-18"/>
              </a:rPr>
              <a:t>Autumn</a:t>
            </a:r>
            <a:r>
              <a:rPr lang="cs-CZ" sz="1200" dirty="0">
                <a:latin typeface="DM Sans" pitchFamily="2" charset="-18"/>
              </a:rPr>
              <a:t> 2023 	</a:t>
            </a:r>
            <a:r>
              <a:rPr lang="en-US" sz="1200" dirty="0">
                <a:latin typeface="DM Sans" pitchFamily="2" charset="-18"/>
              </a:rPr>
              <a:t>Current issues in research of media and audiences</a:t>
            </a:r>
            <a:endParaRPr lang="cs-CZ" sz="1200" dirty="0">
              <a:latin typeface="DM Sans" pitchFamily="2" charset="-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70AEB-56FC-D0C7-8F11-A7D3C70C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Raleway ExtraBold" pitchFamily="2" charset="-18"/>
              </a:rPr>
              <a:t>METHODS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2B2DCF48-D827-C476-F55F-CF0A64306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572" y="1577672"/>
            <a:ext cx="645710" cy="645710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E5D00DB-F69F-9450-8D18-32706118EC47}"/>
              </a:ext>
            </a:extLst>
          </p:cNvPr>
          <p:cNvGrpSpPr/>
          <p:nvPr/>
        </p:nvGrpSpPr>
        <p:grpSpPr>
          <a:xfrm>
            <a:off x="0" y="2223382"/>
            <a:ext cx="9137492" cy="527399"/>
            <a:chOff x="6508" y="2990977"/>
            <a:chExt cx="12205600" cy="527399"/>
          </a:xfrm>
        </p:grpSpPr>
        <p:grpSp>
          <p:nvGrpSpPr>
            <p:cNvPr id="13" name="Google Shape;1061;p44">
              <a:extLst>
                <a:ext uri="{FF2B5EF4-FFF2-40B4-BE49-F238E27FC236}">
                  <a16:creationId xmlns:a16="http://schemas.microsoft.com/office/drawing/2014/main" id="{A824E7A7-7ADD-9C22-5E7A-AEF34B7407F7}"/>
                </a:ext>
              </a:extLst>
            </p:cNvPr>
            <p:cNvGrpSpPr/>
            <p:nvPr/>
          </p:nvGrpSpPr>
          <p:grpSpPr>
            <a:xfrm>
              <a:off x="6508" y="2990977"/>
              <a:ext cx="12205600" cy="527399"/>
              <a:chOff x="-5100" y="2688211"/>
              <a:chExt cx="9154200" cy="395549"/>
            </a:xfrm>
          </p:grpSpPr>
          <p:cxnSp>
            <p:nvCxnSpPr>
              <p:cNvPr id="18" name="Google Shape;1062;p44">
                <a:extLst>
                  <a:ext uri="{FF2B5EF4-FFF2-40B4-BE49-F238E27FC236}">
                    <a16:creationId xmlns:a16="http://schemas.microsoft.com/office/drawing/2014/main" id="{6786F92F-B37E-799C-B834-12B9FAF7593D}"/>
                  </a:ext>
                </a:extLst>
              </p:cNvPr>
              <p:cNvCxnSpPr/>
              <p:nvPr/>
            </p:nvCxnSpPr>
            <p:spPr>
              <a:xfrm>
                <a:off x="-5100" y="2898800"/>
                <a:ext cx="9154200" cy="0"/>
              </a:xfrm>
              <a:prstGeom prst="straightConnector1">
                <a:avLst/>
              </a:prstGeom>
              <a:noFill/>
              <a:ln w="1143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063;p44">
                <a:extLst>
                  <a:ext uri="{FF2B5EF4-FFF2-40B4-BE49-F238E27FC236}">
                    <a16:creationId xmlns:a16="http://schemas.microsoft.com/office/drawing/2014/main" id="{77FAA116-DE8A-C33D-ADC5-3DD52E80C40F}"/>
                  </a:ext>
                </a:extLst>
              </p:cNvPr>
              <p:cNvCxnSpPr/>
              <p:nvPr/>
            </p:nvCxnSpPr>
            <p:spPr>
              <a:xfrm>
                <a:off x="1357300" y="2713860"/>
                <a:ext cx="0" cy="369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1066;p44">
                <a:extLst>
                  <a:ext uri="{FF2B5EF4-FFF2-40B4-BE49-F238E27FC236}">
                    <a16:creationId xmlns:a16="http://schemas.microsoft.com/office/drawing/2014/main" id="{80A46786-E6AD-F276-A615-4D2AED6D1C03}"/>
                  </a:ext>
                </a:extLst>
              </p:cNvPr>
              <p:cNvCxnSpPr/>
              <p:nvPr/>
            </p:nvCxnSpPr>
            <p:spPr>
              <a:xfrm>
                <a:off x="7828629" y="2688211"/>
                <a:ext cx="0" cy="369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" name="Google Shape;1064;p44">
              <a:extLst>
                <a:ext uri="{FF2B5EF4-FFF2-40B4-BE49-F238E27FC236}">
                  <a16:creationId xmlns:a16="http://schemas.microsoft.com/office/drawing/2014/main" id="{F7ADFA00-ABF1-57D0-BAFD-7B5F703F5A8F}"/>
                </a:ext>
              </a:extLst>
            </p:cNvPr>
            <p:cNvCxnSpPr>
              <a:cxnSpLocks/>
            </p:cNvCxnSpPr>
            <p:nvPr/>
          </p:nvCxnSpPr>
          <p:spPr>
            <a:xfrm>
              <a:off x="5623168" y="3041079"/>
              <a:ext cx="0" cy="434109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064;p44">
              <a:extLst>
                <a:ext uri="{FF2B5EF4-FFF2-40B4-BE49-F238E27FC236}">
                  <a16:creationId xmlns:a16="http://schemas.microsoft.com/office/drawing/2014/main" id="{5CB3076F-95CC-DE3A-280A-6197E2697707}"/>
                </a:ext>
              </a:extLst>
            </p:cNvPr>
            <p:cNvCxnSpPr>
              <a:cxnSpLocks/>
            </p:cNvCxnSpPr>
            <p:nvPr/>
          </p:nvCxnSpPr>
          <p:spPr>
            <a:xfrm>
              <a:off x="6763219" y="3041079"/>
              <a:ext cx="0" cy="434109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064;p44">
              <a:extLst>
                <a:ext uri="{FF2B5EF4-FFF2-40B4-BE49-F238E27FC236}">
                  <a16:creationId xmlns:a16="http://schemas.microsoft.com/office/drawing/2014/main" id="{05B79B8D-7B38-98D6-C11D-0DA55A22C295}"/>
                </a:ext>
              </a:extLst>
            </p:cNvPr>
            <p:cNvCxnSpPr>
              <a:cxnSpLocks/>
            </p:cNvCxnSpPr>
            <p:nvPr/>
          </p:nvCxnSpPr>
          <p:spPr>
            <a:xfrm>
              <a:off x="4483119" y="3041079"/>
              <a:ext cx="0" cy="434109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064;p44">
              <a:extLst>
                <a:ext uri="{FF2B5EF4-FFF2-40B4-BE49-F238E27FC236}">
                  <a16:creationId xmlns:a16="http://schemas.microsoft.com/office/drawing/2014/main" id="{8E69D24B-0467-2BA2-3EDF-6EB194E6F414}"/>
                </a:ext>
              </a:extLst>
            </p:cNvPr>
            <p:cNvCxnSpPr>
              <a:cxnSpLocks/>
            </p:cNvCxnSpPr>
            <p:nvPr/>
          </p:nvCxnSpPr>
          <p:spPr>
            <a:xfrm>
              <a:off x="7910665" y="3041079"/>
              <a:ext cx="0" cy="434109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Google Shape;1056;p44">
            <a:extLst>
              <a:ext uri="{FF2B5EF4-FFF2-40B4-BE49-F238E27FC236}">
                <a16:creationId xmlns:a16="http://schemas.microsoft.com/office/drawing/2014/main" id="{3146B881-17F8-AA3D-7D0C-E176BB56D28D}"/>
              </a:ext>
            </a:extLst>
          </p:cNvPr>
          <p:cNvSpPr txBox="1">
            <a:spLocks/>
          </p:cNvSpPr>
          <p:nvPr/>
        </p:nvSpPr>
        <p:spPr>
          <a:xfrm>
            <a:off x="633929" y="1742631"/>
            <a:ext cx="1451967" cy="4807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pPr algn="ctr"/>
            <a:r>
              <a:rPr lang="cs-CZ" sz="2000" dirty="0">
                <a:latin typeface="Raleway ExtraBold" pitchFamily="2" charset="-18"/>
              </a:rPr>
              <a:t>May 2021</a:t>
            </a:r>
          </a:p>
        </p:txBody>
      </p:sp>
      <p:sp>
        <p:nvSpPr>
          <p:cNvPr id="22" name="Google Shape;1056;p44">
            <a:extLst>
              <a:ext uri="{FF2B5EF4-FFF2-40B4-BE49-F238E27FC236}">
                <a16:creationId xmlns:a16="http://schemas.microsoft.com/office/drawing/2014/main" id="{9E65BD8C-0B1D-9282-4B78-5BF0DC4E3779}"/>
              </a:ext>
            </a:extLst>
          </p:cNvPr>
          <p:cNvSpPr txBox="1">
            <a:spLocks/>
          </p:cNvSpPr>
          <p:nvPr/>
        </p:nvSpPr>
        <p:spPr>
          <a:xfrm>
            <a:off x="6984376" y="1742631"/>
            <a:ext cx="1525695" cy="4807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pPr algn="ctr"/>
            <a:r>
              <a:rPr lang="cs-CZ" sz="2000" dirty="0">
                <a:latin typeface="Raleway ExtraBold" pitchFamily="2" charset="-18"/>
              </a:rPr>
              <a:t>June 2022</a:t>
            </a:r>
          </a:p>
        </p:txBody>
      </p:sp>
      <p:pic>
        <p:nvPicPr>
          <p:cNvPr id="23" name="Picture 12">
            <a:extLst>
              <a:ext uri="{FF2B5EF4-FFF2-40B4-BE49-F238E27FC236}">
                <a16:creationId xmlns:a16="http://schemas.microsoft.com/office/drawing/2014/main" id="{A4D5DC1D-0730-BF07-D741-BAF3C12E2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627" y="1577672"/>
            <a:ext cx="645710" cy="645710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593CFC0D-FD8F-4F05-F602-57C1D92DD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682" y="1577672"/>
            <a:ext cx="645710" cy="645710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53E8EF2A-39CB-B729-D456-E1C5C08A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073" y="1577672"/>
            <a:ext cx="645710" cy="645710"/>
          </a:xfrm>
          <a:prstGeom prst="rect">
            <a:avLst/>
          </a:prstGeom>
        </p:spPr>
      </p:pic>
      <p:sp>
        <p:nvSpPr>
          <p:cNvPr id="28" name="Google Shape;1049;p44">
            <a:extLst>
              <a:ext uri="{FF2B5EF4-FFF2-40B4-BE49-F238E27FC236}">
                <a16:creationId xmlns:a16="http://schemas.microsoft.com/office/drawing/2014/main" id="{5FEDC653-4B3F-6FE6-AACD-0B81773BA389}"/>
              </a:ext>
            </a:extLst>
          </p:cNvPr>
          <p:cNvSpPr txBox="1">
            <a:spLocks/>
          </p:cNvSpPr>
          <p:nvPr/>
        </p:nvSpPr>
        <p:spPr>
          <a:xfrm>
            <a:off x="2822640" y="2689382"/>
            <a:ext cx="966299" cy="74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chemeClr val="tx1"/>
                </a:solidFill>
                <a:latin typeface="DM Sans" pitchFamily="2" charset="-18"/>
              </a:rPr>
              <a:t>1. </a:t>
            </a:r>
            <a:r>
              <a:rPr lang="cs-CZ" sz="1200" b="1" dirty="0" err="1">
                <a:solidFill>
                  <a:schemeClr val="tx1"/>
                </a:solidFill>
                <a:latin typeface="DM Sans" pitchFamily="2" charset="-18"/>
              </a:rPr>
              <a:t>burst</a:t>
            </a:r>
            <a:endParaRPr lang="cs-CZ" sz="1200" b="1" dirty="0">
              <a:solidFill>
                <a:schemeClr val="tx1"/>
              </a:solidFill>
              <a:latin typeface="DM Sans" pitchFamily="2" charset="-1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dirty="0">
                <a:solidFill>
                  <a:schemeClr val="tx1"/>
                </a:solidFill>
                <a:latin typeface="DM Sans" pitchFamily="2" charset="-18"/>
              </a:rPr>
              <a:t>May/June</a:t>
            </a:r>
          </a:p>
        </p:txBody>
      </p:sp>
      <p:sp>
        <p:nvSpPr>
          <p:cNvPr id="29" name="Google Shape;1049;p44">
            <a:extLst>
              <a:ext uri="{FF2B5EF4-FFF2-40B4-BE49-F238E27FC236}">
                <a16:creationId xmlns:a16="http://schemas.microsoft.com/office/drawing/2014/main" id="{1232F8A0-E5E3-A39C-11B8-7BE57BF6790B}"/>
              </a:ext>
            </a:extLst>
          </p:cNvPr>
          <p:cNvSpPr txBox="1">
            <a:spLocks/>
          </p:cNvSpPr>
          <p:nvPr/>
        </p:nvSpPr>
        <p:spPr>
          <a:xfrm>
            <a:off x="3670203" y="2689382"/>
            <a:ext cx="1100947" cy="74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chemeClr val="tx1"/>
                </a:solidFill>
                <a:latin typeface="DM Sans" pitchFamily="2" charset="-18"/>
              </a:rPr>
              <a:t>2. </a:t>
            </a:r>
            <a:r>
              <a:rPr lang="cs-CZ" sz="1200" b="1" dirty="0" err="1">
                <a:solidFill>
                  <a:schemeClr val="tx1"/>
                </a:solidFill>
                <a:latin typeface="DM Sans" pitchFamily="2" charset="-18"/>
              </a:rPr>
              <a:t>burst</a:t>
            </a:r>
            <a:endParaRPr lang="cs-CZ" sz="1200" b="1" dirty="0">
              <a:solidFill>
                <a:schemeClr val="tx1"/>
              </a:solidFill>
              <a:latin typeface="DM Sans" pitchFamily="2" charset="-1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dirty="0" err="1">
                <a:solidFill>
                  <a:schemeClr val="tx1"/>
                </a:solidFill>
                <a:latin typeface="DM Sans" pitchFamily="2" charset="-18"/>
              </a:rPr>
              <a:t>September</a:t>
            </a:r>
            <a:r>
              <a:rPr lang="cs-CZ" sz="1200" dirty="0">
                <a:solidFill>
                  <a:schemeClr val="tx1"/>
                </a:solidFill>
                <a:latin typeface="DM Sans" pitchFamily="2" charset="-18"/>
              </a:rPr>
              <a:t>/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dirty="0" err="1">
                <a:solidFill>
                  <a:schemeClr val="tx1"/>
                </a:solidFill>
                <a:latin typeface="DM Sans" pitchFamily="2" charset="-18"/>
              </a:rPr>
              <a:t>October</a:t>
            </a:r>
            <a:endParaRPr lang="cs-CZ" sz="1200" dirty="0">
              <a:solidFill>
                <a:schemeClr val="tx1"/>
              </a:solidFill>
              <a:latin typeface="DM Sans" pitchFamily="2" charset="-18"/>
            </a:endParaRPr>
          </a:p>
        </p:txBody>
      </p:sp>
      <p:sp>
        <p:nvSpPr>
          <p:cNvPr id="30" name="Google Shape;1049;p44">
            <a:extLst>
              <a:ext uri="{FF2B5EF4-FFF2-40B4-BE49-F238E27FC236}">
                <a16:creationId xmlns:a16="http://schemas.microsoft.com/office/drawing/2014/main" id="{737158B1-9EEF-F91E-F071-E9658AEDB7E3}"/>
              </a:ext>
            </a:extLst>
          </p:cNvPr>
          <p:cNvSpPr txBox="1">
            <a:spLocks/>
          </p:cNvSpPr>
          <p:nvPr/>
        </p:nvSpPr>
        <p:spPr>
          <a:xfrm>
            <a:off x="4652414" y="2689382"/>
            <a:ext cx="892046" cy="74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chemeClr val="tx1"/>
                </a:solidFill>
                <a:latin typeface="DM Sans" pitchFamily="2" charset="-18"/>
              </a:rPr>
              <a:t>3. </a:t>
            </a:r>
            <a:r>
              <a:rPr lang="cs-CZ" sz="1200" b="1" dirty="0" err="1">
                <a:solidFill>
                  <a:schemeClr val="tx1"/>
                </a:solidFill>
                <a:latin typeface="DM Sans" pitchFamily="2" charset="-18"/>
              </a:rPr>
              <a:t>burst</a:t>
            </a:r>
            <a:endParaRPr lang="cs-CZ" sz="1200" b="1" dirty="0">
              <a:solidFill>
                <a:schemeClr val="tx1"/>
              </a:solidFill>
              <a:latin typeface="DM Sans" pitchFamily="2" charset="-1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dirty="0" err="1">
                <a:solidFill>
                  <a:schemeClr val="tx1"/>
                </a:solidFill>
                <a:latin typeface="DM Sans" pitchFamily="2" charset="-18"/>
              </a:rPr>
              <a:t>January</a:t>
            </a:r>
            <a:r>
              <a:rPr lang="cs-CZ" sz="1200" dirty="0">
                <a:solidFill>
                  <a:schemeClr val="tx1"/>
                </a:solidFill>
                <a:latin typeface="DM Sans" pitchFamily="2" charset="-18"/>
              </a:rPr>
              <a:t>/</a:t>
            </a:r>
            <a:r>
              <a:rPr lang="cs-CZ" sz="1200" dirty="0" err="1">
                <a:solidFill>
                  <a:schemeClr val="tx1"/>
                </a:solidFill>
                <a:latin typeface="DM Sans" pitchFamily="2" charset="-18"/>
              </a:rPr>
              <a:t>February</a:t>
            </a:r>
            <a:endParaRPr lang="cs-CZ" sz="1200" dirty="0">
              <a:solidFill>
                <a:schemeClr val="tx1"/>
              </a:solidFill>
              <a:latin typeface="DM Sans" pitchFamily="2" charset="-18"/>
            </a:endParaRPr>
          </a:p>
        </p:txBody>
      </p:sp>
      <p:sp>
        <p:nvSpPr>
          <p:cNvPr id="31" name="Google Shape;1049;p44">
            <a:extLst>
              <a:ext uri="{FF2B5EF4-FFF2-40B4-BE49-F238E27FC236}">
                <a16:creationId xmlns:a16="http://schemas.microsoft.com/office/drawing/2014/main" id="{B6442FFD-B4CD-4685-4946-91FEC104EED0}"/>
              </a:ext>
            </a:extLst>
          </p:cNvPr>
          <p:cNvSpPr txBox="1">
            <a:spLocks/>
          </p:cNvSpPr>
          <p:nvPr/>
        </p:nvSpPr>
        <p:spPr>
          <a:xfrm>
            <a:off x="5408243" y="2689382"/>
            <a:ext cx="975805" cy="74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chemeClr val="tx1"/>
                </a:solidFill>
                <a:latin typeface="DM Sans" pitchFamily="2" charset="-18"/>
              </a:rPr>
              <a:t>4. </a:t>
            </a:r>
            <a:r>
              <a:rPr lang="cs-CZ" sz="1200" b="1" dirty="0" err="1">
                <a:solidFill>
                  <a:schemeClr val="tx1"/>
                </a:solidFill>
                <a:latin typeface="DM Sans" pitchFamily="2" charset="-18"/>
              </a:rPr>
              <a:t>burst</a:t>
            </a:r>
            <a:endParaRPr lang="cs-CZ" sz="1200" b="1" dirty="0">
              <a:solidFill>
                <a:schemeClr val="tx1"/>
              </a:solidFill>
              <a:latin typeface="DM Sans" pitchFamily="2" charset="-1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dirty="0" err="1">
                <a:solidFill>
                  <a:schemeClr val="tx1"/>
                </a:solidFill>
                <a:latin typeface="DM Sans" pitchFamily="2" charset="-18"/>
              </a:rPr>
              <a:t>April</a:t>
            </a:r>
            <a:r>
              <a:rPr lang="cs-CZ" sz="1200" dirty="0">
                <a:solidFill>
                  <a:schemeClr val="tx1"/>
                </a:solidFill>
                <a:latin typeface="DM Sans" pitchFamily="2" charset="-18"/>
              </a:rPr>
              <a:t>/May</a:t>
            </a:r>
          </a:p>
        </p:txBody>
      </p:sp>
      <p:sp>
        <p:nvSpPr>
          <p:cNvPr id="32" name="Rectangle: Rounded Corners 21">
            <a:extLst>
              <a:ext uri="{FF2B5EF4-FFF2-40B4-BE49-F238E27FC236}">
                <a16:creationId xmlns:a16="http://schemas.microsoft.com/office/drawing/2014/main" id="{B8C531D3-E31F-90A5-8A49-C94FDEF0C71F}"/>
              </a:ext>
            </a:extLst>
          </p:cNvPr>
          <p:cNvSpPr/>
          <p:nvPr/>
        </p:nvSpPr>
        <p:spPr>
          <a:xfrm>
            <a:off x="2616204" y="1253065"/>
            <a:ext cx="4004725" cy="3259668"/>
          </a:xfrm>
          <a:prstGeom prst="roundRect">
            <a:avLst>
              <a:gd name="adj" fmla="val 6308"/>
            </a:avLst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>
              <a:latin typeface="+mj-lt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B909D06-25B1-D940-EC5A-B093466FD1D2}"/>
              </a:ext>
            </a:extLst>
          </p:cNvPr>
          <p:cNvSpPr txBox="1"/>
          <p:nvPr/>
        </p:nvSpPr>
        <p:spPr>
          <a:xfrm>
            <a:off x="2754956" y="3637127"/>
            <a:ext cx="37272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DM Sans" pitchFamily="2" charset="-18"/>
              </a:rPr>
              <a:t>4 </a:t>
            </a:r>
            <a:r>
              <a:rPr lang="cs-CZ" sz="1400" dirty="0" err="1">
                <a:solidFill>
                  <a:schemeClr val="tx1"/>
                </a:solidFill>
                <a:latin typeface="DM Sans" pitchFamily="2" charset="-18"/>
              </a:rPr>
              <a:t>surveys</a:t>
            </a:r>
            <a:r>
              <a:rPr lang="cs-CZ" sz="1400" dirty="0">
                <a:solidFill>
                  <a:schemeClr val="tx1"/>
                </a:solidFill>
                <a:latin typeface="DM Sans" pitchFamily="2" charset="-18"/>
              </a:rPr>
              <a:t> per </a:t>
            </a:r>
            <a:r>
              <a:rPr lang="cs-CZ" sz="1400" dirty="0" err="1">
                <a:solidFill>
                  <a:schemeClr val="tx1"/>
                </a:solidFill>
                <a:latin typeface="DM Sans" pitchFamily="2" charset="-18"/>
              </a:rPr>
              <a:t>day</a:t>
            </a:r>
            <a:endParaRPr lang="cs-CZ" sz="1400" dirty="0">
              <a:solidFill>
                <a:schemeClr val="tx1"/>
              </a:solidFill>
              <a:latin typeface="DM Sans" pitchFamily="2" charset="-18"/>
            </a:endParaRPr>
          </a:p>
          <a:p>
            <a:pPr algn="ctr"/>
            <a:r>
              <a:rPr lang="cs-CZ" sz="1400" b="1" dirty="0" err="1">
                <a:solidFill>
                  <a:schemeClr val="tx1"/>
                </a:solidFill>
                <a:latin typeface="DM Sans" pitchFamily="2" charset="-18"/>
              </a:rPr>
              <a:t>daily</a:t>
            </a:r>
            <a:r>
              <a:rPr lang="cs-CZ" sz="1400" b="1" dirty="0">
                <a:solidFill>
                  <a:schemeClr val="tx1"/>
                </a:solidFill>
                <a:latin typeface="DM Sans" pitchFamily="2" charset="-18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DM Sans" pitchFamily="2" charset="-18"/>
              </a:rPr>
              <a:t>objective</a:t>
            </a:r>
            <a:r>
              <a:rPr lang="cs-CZ" sz="1400" b="1" dirty="0">
                <a:solidFill>
                  <a:schemeClr val="tx1"/>
                </a:solidFill>
                <a:latin typeface="DM Sans" pitchFamily="2" charset="-18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DM Sans" pitchFamily="2" charset="-18"/>
              </a:rPr>
              <a:t>measurement</a:t>
            </a:r>
            <a:r>
              <a:rPr lang="cs-CZ" sz="1400" b="1" dirty="0">
                <a:solidFill>
                  <a:schemeClr val="tx1"/>
                </a:solidFill>
                <a:latin typeface="DM Sans" pitchFamily="2" charset="-18"/>
              </a:rPr>
              <a:t> of </a:t>
            </a:r>
            <a:r>
              <a:rPr lang="cs-CZ" sz="1400" b="1" dirty="0" err="1">
                <a:solidFill>
                  <a:schemeClr val="tx1"/>
                </a:solidFill>
                <a:latin typeface="DM Sans" pitchFamily="2" charset="-18"/>
              </a:rPr>
              <a:t>app</a:t>
            </a:r>
            <a:r>
              <a:rPr lang="cs-CZ" sz="1400" b="1" dirty="0">
                <a:solidFill>
                  <a:schemeClr val="tx1"/>
                </a:solidFill>
                <a:latin typeface="DM Sans" pitchFamily="2" charset="-18"/>
              </a:rPr>
              <a:t> use 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latin typeface="DM Sans" pitchFamily="2" charset="-18"/>
              </a:rPr>
              <a:t>14 </a:t>
            </a:r>
            <a:r>
              <a:rPr lang="cs-CZ" sz="1400" b="0" dirty="0" err="1">
                <a:solidFill>
                  <a:schemeClr val="tx1"/>
                </a:solidFill>
                <a:latin typeface="DM Sans" pitchFamily="2" charset="-18"/>
              </a:rPr>
              <a:t>days</a:t>
            </a:r>
            <a:r>
              <a:rPr lang="cs-CZ" sz="1400" b="0" dirty="0">
                <a:solidFill>
                  <a:schemeClr val="tx1"/>
                </a:solidFill>
                <a:latin typeface="DM Sans" pitchFamily="2" charset="-18"/>
              </a:rPr>
              <a:t>, </a:t>
            </a:r>
            <a:r>
              <a:rPr lang="cs-CZ" sz="1400" dirty="0">
                <a:solidFill>
                  <a:schemeClr val="tx1"/>
                </a:solidFill>
                <a:latin typeface="DM Sans" pitchFamily="2" charset="-18"/>
              </a:rPr>
              <a:t>2 </a:t>
            </a:r>
            <a:r>
              <a:rPr lang="cs-CZ" sz="1400" b="0" dirty="0" err="1">
                <a:solidFill>
                  <a:schemeClr val="tx1"/>
                </a:solidFill>
                <a:latin typeface="DM Sans" pitchFamily="2" charset="-18"/>
              </a:rPr>
              <a:t>weekends</a:t>
            </a:r>
            <a:endParaRPr lang="cs-CZ" sz="1400" b="0" dirty="0">
              <a:solidFill>
                <a:schemeClr val="tx1"/>
              </a:solidFill>
              <a:latin typeface="DM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017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  <p:bldP spid="29" grpId="0"/>
      <p:bldP spid="30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FA206-E080-B73E-902E-52D67DA1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Raleway ExtraBold" pitchFamily="2" charset="-18"/>
              </a:rPr>
              <a:t>RESULTS</a:t>
            </a:r>
          </a:p>
        </p:txBody>
      </p:sp>
      <p:pic>
        <p:nvPicPr>
          <p:cNvPr id="4" name="Obrázek 3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782701F6-F079-D2A9-9E50-98420E71A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" y="1760702"/>
            <a:ext cx="6681217" cy="2002668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55B404FF-57AE-7953-939F-F89D701BA67A}"/>
              </a:ext>
            </a:extLst>
          </p:cNvPr>
          <p:cNvSpPr txBox="1">
            <a:spLocks/>
          </p:cNvSpPr>
          <p:nvPr/>
        </p:nvSpPr>
        <p:spPr>
          <a:xfrm>
            <a:off x="1384633" y="1139673"/>
            <a:ext cx="6374734" cy="68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cs-CZ" sz="1400" i="1" dirty="0" err="1">
                <a:latin typeface="DM Sans" pitchFamily="2" charset="-18"/>
              </a:rPr>
              <a:t>Comparison</a:t>
            </a:r>
            <a:r>
              <a:rPr lang="cs-CZ" sz="1400" i="1" dirty="0">
                <a:latin typeface="DM Sans" pitchFamily="2" charset="-18"/>
              </a:rPr>
              <a:t> of </a:t>
            </a:r>
            <a:r>
              <a:rPr lang="cs-CZ" sz="1400" i="1" dirty="0" err="1">
                <a:latin typeface="DM Sans" pitchFamily="2" charset="-18"/>
              </a:rPr>
              <a:t>the</a:t>
            </a:r>
            <a:r>
              <a:rPr lang="cs-CZ" sz="1400" i="1" dirty="0">
                <a:latin typeface="DM Sans" pitchFamily="2" charset="-18"/>
              </a:rPr>
              <a:t> </a:t>
            </a:r>
            <a:r>
              <a:rPr lang="cs-CZ" sz="1400" i="1" dirty="0" err="1">
                <a:latin typeface="DM Sans" pitchFamily="2" charset="-18"/>
              </a:rPr>
              <a:t>average</a:t>
            </a:r>
            <a:r>
              <a:rPr lang="cs-CZ" sz="1400" i="1" dirty="0">
                <a:latin typeface="DM Sans" pitchFamily="2" charset="-18"/>
              </a:rPr>
              <a:t> </a:t>
            </a:r>
            <a:r>
              <a:rPr lang="cs-CZ" sz="1400" i="1" dirty="0" err="1">
                <a:latin typeface="DM Sans" pitchFamily="2" charset="-18"/>
              </a:rPr>
              <a:t>daily</a:t>
            </a:r>
            <a:r>
              <a:rPr lang="cs-CZ" sz="1400" i="1" dirty="0">
                <a:latin typeface="DM Sans" pitchFamily="2" charset="-18"/>
              </a:rPr>
              <a:t> </a:t>
            </a:r>
            <a:r>
              <a:rPr lang="cs-CZ" sz="1400" i="1" dirty="0" err="1">
                <a:latin typeface="DM Sans" pitchFamily="2" charset="-18"/>
              </a:rPr>
              <a:t>time</a:t>
            </a:r>
            <a:r>
              <a:rPr lang="cs-CZ" sz="1400" i="1" dirty="0">
                <a:latin typeface="DM Sans" pitchFamily="2" charset="-18"/>
              </a:rPr>
              <a:t> </a:t>
            </a:r>
            <a:r>
              <a:rPr lang="cs-CZ" sz="1400" i="1" dirty="0" err="1">
                <a:latin typeface="DM Sans" pitchFamily="2" charset="-18"/>
              </a:rPr>
              <a:t>spent</a:t>
            </a:r>
            <a:r>
              <a:rPr lang="cs-CZ" sz="1400" i="1" dirty="0">
                <a:latin typeface="DM Sans" pitchFamily="2" charset="-18"/>
              </a:rPr>
              <a:t> on </a:t>
            </a:r>
            <a:r>
              <a:rPr lang="cs-CZ" sz="1400" i="1" dirty="0" err="1">
                <a:latin typeface="DM Sans" pitchFamily="2" charset="-18"/>
              </a:rPr>
              <a:t>the</a:t>
            </a:r>
            <a:r>
              <a:rPr lang="cs-CZ" sz="1400" i="1" dirty="0">
                <a:latin typeface="DM Sans" pitchFamily="2" charset="-18"/>
              </a:rPr>
              <a:t> </a:t>
            </a:r>
            <a:r>
              <a:rPr lang="cs-CZ" sz="1400" i="1" dirty="0" err="1">
                <a:latin typeface="DM Sans" pitchFamily="2" charset="-18"/>
              </a:rPr>
              <a:t>phone</a:t>
            </a:r>
            <a:r>
              <a:rPr lang="cs-CZ" sz="1400" i="1" dirty="0">
                <a:latin typeface="DM Sans" pitchFamily="2" charset="-18"/>
              </a:rPr>
              <a:t> by </a:t>
            </a:r>
            <a:r>
              <a:rPr lang="cs-CZ" sz="1400" i="1" dirty="0" err="1">
                <a:latin typeface="DM Sans" pitchFamily="2" charset="-18"/>
              </a:rPr>
              <a:t>adolescents</a:t>
            </a:r>
            <a:r>
              <a:rPr lang="cs-CZ" sz="1400" i="1" dirty="0">
                <a:latin typeface="DM Sans" pitchFamily="2" charset="-18"/>
              </a:rPr>
              <a:t> (in </a:t>
            </a:r>
            <a:r>
              <a:rPr lang="cs-CZ" sz="1400" i="1" dirty="0" err="1">
                <a:latin typeface="DM Sans" pitchFamily="2" charset="-18"/>
              </a:rPr>
              <a:t>minutes</a:t>
            </a:r>
            <a:r>
              <a:rPr lang="cs-CZ" sz="1400" i="1" dirty="0">
                <a:latin typeface="DM Sans" pitchFamily="2" charset="-18"/>
              </a:rPr>
              <a:t> per </a:t>
            </a:r>
            <a:r>
              <a:rPr lang="cs-CZ" sz="1400" i="1" dirty="0" err="1">
                <a:latin typeface="DM Sans" pitchFamily="2" charset="-18"/>
              </a:rPr>
              <a:t>day</a:t>
            </a:r>
            <a:r>
              <a:rPr lang="cs-CZ" sz="1400" i="1" dirty="0">
                <a:latin typeface="DM Sans" pitchFamily="2" charset="-18"/>
              </a:rPr>
              <a:t>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91D9FB-B5B0-B6DA-5B40-4D1B5B0B89B7}"/>
              </a:ext>
            </a:extLst>
          </p:cNvPr>
          <p:cNvSpPr txBox="1"/>
          <p:nvPr/>
        </p:nvSpPr>
        <p:spPr>
          <a:xfrm>
            <a:off x="1231392" y="3918253"/>
            <a:ext cx="6579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>
                <a:latin typeface="DM Sans" pitchFamily="2" charset="-18"/>
              </a:rPr>
              <a:t>Adolescents</a:t>
            </a:r>
            <a:r>
              <a:rPr lang="cs-CZ" sz="1600" dirty="0">
                <a:latin typeface="DM Sans" pitchFamily="2" charset="-18"/>
              </a:rPr>
              <a:t> </a:t>
            </a:r>
            <a:r>
              <a:rPr lang="cs-CZ" sz="1600" dirty="0" err="1">
                <a:latin typeface="DM Sans" pitchFamily="2" charset="-18"/>
              </a:rPr>
              <a:t>spent</a:t>
            </a:r>
            <a:r>
              <a:rPr lang="cs-CZ" sz="1600" dirty="0">
                <a:latin typeface="DM Sans" pitchFamily="2" charset="-18"/>
              </a:rPr>
              <a:t> more </a:t>
            </a:r>
            <a:r>
              <a:rPr lang="cs-CZ" sz="1600" dirty="0" err="1">
                <a:latin typeface="DM Sans" pitchFamily="2" charset="-18"/>
              </a:rPr>
              <a:t>than</a:t>
            </a:r>
            <a:r>
              <a:rPr lang="cs-CZ" sz="1600" dirty="0">
                <a:latin typeface="DM Sans" pitchFamily="2" charset="-18"/>
              </a:rPr>
              <a:t> 4 </a:t>
            </a:r>
            <a:r>
              <a:rPr lang="cs-CZ" sz="1600" dirty="0" err="1">
                <a:latin typeface="DM Sans" pitchFamily="2" charset="-18"/>
              </a:rPr>
              <a:t>hours</a:t>
            </a:r>
            <a:r>
              <a:rPr lang="cs-CZ" sz="1600" dirty="0">
                <a:latin typeface="DM Sans" pitchFamily="2" charset="-18"/>
              </a:rPr>
              <a:t> per </a:t>
            </a:r>
            <a:r>
              <a:rPr lang="cs-CZ" sz="1600" dirty="0" err="1">
                <a:latin typeface="DM Sans" pitchFamily="2" charset="-18"/>
              </a:rPr>
              <a:t>day</a:t>
            </a:r>
            <a:r>
              <a:rPr lang="cs-CZ" sz="1600" dirty="0">
                <a:latin typeface="DM Sans" pitchFamily="2" charset="-18"/>
              </a:rPr>
              <a:t> on </a:t>
            </a:r>
            <a:r>
              <a:rPr lang="cs-CZ" sz="1600" dirty="0" err="1">
                <a:latin typeface="DM Sans" pitchFamily="2" charset="-18"/>
              </a:rPr>
              <a:t>their</a:t>
            </a:r>
            <a:r>
              <a:rPr lang="cs-CZ" sz="1600" dirty="0">
                <a:latin typeface="DM Sans" pitchFamily="2" charset="-18"/>
              </a:rPr>
              <a:t> </a:t>
            </a:r>
            <a:r>
              <a:rPr lang="cs-CZ" sz="1600" dirty="0" err="1">
                <a:latin typeface="DM Sans" pitchFamily="2" charset="-18"/>
              </a:rPr>
              <a:t>phones</a:t>
            </a:r>
            <a:r>
              <a:rPr lang="cs-CZ" sz="1600" dirty="0">
                <a:latin typeface="DM Sans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7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Raleway ExtraBold" pitchFamily="2" charset="-18"/>
              </a:rPr>
              <a:t>CONCLUSION</a:t>
            </a:r>
            <a:endParaRPr dirty="0">
              <a:latin typeface="Raleway ExtraBold" pitchFamily="2" charset="-18"/>
            </a:endParaRPr>
          </a:p>
        </p:txBody>
      </p:sp>
      <p:grpSp>
        <p:nvGrpSpPr>
          <p:cNvPr id="1190" name="Google Shape;1190;p43"/>
          <p:cNvGrpSpPr/>
          <p:nvPr/>
        </p:nvGrpSpPr>
        <p:grpSpPr>
          <a:xfrm rot="341270" flipH="1">
            <a:off x="-834306" y="2474609"/>
            <a:ext cx="1951284" cy="1899490"/>
            <a:chOff x="8568154" y="4199325"/>
            <a:chExt cx="2291334" cy="2230515"/>
          </a:xfrm>
        </p:grpSpPr>
        <p:sp>
          <p:nvSpPr>
            <p:cNvPr id="1191" name="Google Shape;1191;p43"/>
            <p:cNvSpPr/>
            <p:nvPr/>
          </p:nvSpPr>
          <p:spPr>
            <a:xfrm rot="-727506" flipH="1">
              <a:off x="8730416" y="4291715"/>
              <a:ext cx="931499" cy="487579"/>
            </a:xfrm>
            <a:custGeom>
              <a:avLst/>
              <a:gdLst/>
              <a:ahLst/>
              <a:cxnLst/>
              <a:rect l="l" t="t" r="r" b="b"/>
              <a:pathLst>
                <a:path w="5078" h="2658" extrusionOk="0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 rot="-727506" flipH="1">
              <a:off x="9379212" y="4551036"/>
              <a:ext cx="247642" cy="100891"/>
            </a:xfrm>
            <a:custGeom>
              <a:avLst/>
              <a:gdLst/>
              <a:ahLst/>
              <a:cxnLst/>
              <a:rect l="l" t="t" r="r" b="b"/>
              <a:pathLst>
                <a:path w="1350" h="550" extrusionOk="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 rot="-727506" flipH="1">
              <a:off x="9526662" y="4554956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 rot="-727506" flipH="1">
              <a:off x="9412058" y="4579577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 rot="-727506" flipH="1">
              <a:off x="9533214" y="5576975"/>
              <a:ext cx="1263889" cy="728250"/>
            </a:xfrm>
            <a:custGeom>
              <a:avLst/>
              <a:gdLst/>
              <a:ahLst/>
              <a:cxnLst/>
              <a:rect l="l" t="t" r="r" b="b"/>
              <a:pathLst>
                <a:path w="6890" h="3970" extrusionOk="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B5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 rot="-727506" flipH="1">
              <a:off x="8851852" y="4883387"/>
              <a:ext cx="1254534" cy="1399450"/>
            </a:xfrm>
            <a:custGeom>
              <a:avLst/>
              <a:gdLst/>
              <a:ahLst/>
              <a:cxnLst/>
              <a:rect l="l" t="t" r="r" b="b"/>
              <a:pathLst>
                <a:path w="6839" h="7629" extrusionOk="0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B5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3"/>
            <p:cNvSpPr/>
            <p:nvPr/>
          </p:nvSpPr>
          <p:spPr>
            <a:xfrm rot="-727506" flipH="1">
              <a:off x="9950039" y="5663960"/>
              <a:ext cx="141431" cy="173349"/>
            </a:xfrm>
            <a:custGeom>
              <a:avLst/>
              <a:gdLst/>
              <a:ahLst/>
              <a:cxnLst/>
              <a:rect l="l" t="t" r="r" b="b"/>
              <a:pathLst>
                <a:path w="771" h="945" fill="none" extrusionOk="0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 rot="-727506" flipH="1">
              <a:off x="8627029" y="4444773"/>
              <a:ext cx="514728" cy="615252"/>
            </a:xfrm>
            <a:custGeom>
              <a:avLst/>
              <a:gdLst/>
              <a:ahLst/>
              <a:cxnLst/>
              <a:rect l="l" t="t" r="r" b="b"/>
              <a:pathLst>
                <a:path w="2806" h="3354" extrusionOk="0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B5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43"/>
          <p:cNvGrpSpPr/>
          <p:nvPr/>
        </p:nvGrpSpPr>
        <p:grpSpPr>
          <a:xfrm rot="-367702">
            <a:off x="8024039" y="912154"/>
            <a:ext cx="1847978" cy="1798924"/>
            <a:chOff x="8568157" y="4199325"/>
            <a:chExt cx="2291329" cy="2230507"/>
          </a:xfrm>
        </p:grpSpPr>
        <p:sp>
          <p:nvSpPr>
            <p:cNvPr id="1200" name="Google Shape;1200;p43"/>
            <p:cNvSpPr/>
            <p:nvPr/>
          </p:nvSpPr>
          <p:spPr>
            <a:xfrm rot="-727498" flipH="1">
              <a:off x="8730420" y="4291714"/>
              <a:ext cx="931494" cy="487576"/>
            </a:xfrm>
            <a:custGeom>
              <a:avLst/>
              <a:gdLst/>
              <a:ahLst/>
              <a:cxnLst/>
              <a:rect l="l" t="t" r="r" b="b"/>
              <a:pathLst>
                <a:path w="5078" h="2658" extrusionOk="0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 rot="-727498" flipH="1">
              <a:off x="9379213" y="4551036"/>
              <a:ext cx="247640" cy="100890"/>
            </a:xfrm>
            <a:custGeom>
              <a:avLst/>
              <a:gdLst/>
              <a:ahLst/>
              <a:cxnLst/>
              <a:rect l="l" t="t" r="r" b="b"/>
              <a:pathLst>
                <a:path w="1350" h="550" extrusionOk="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 rot="-727498" flipH="1">
              <a:off x="9526662" y="4554955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 rot="-727498" flipH="1">
              <a:off x="9412058" y="4579577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 rot="-727498" flipH="1">
              <a:off x="9533220" y="5576973"/>
              <a:ext cx="1263882" cy="728246"/>
            </a:xfrm>
            <a:custGeom>
              <a:avLst/>
              <a:gdLst/>
              <a:ahLst/>
              <a:cxnLst/>
              <a:rect l="l" t="t" r="r" b="b"/>
              <a:pathLst>
                <a:path w="6890" h="3970" extrusionOk="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 rot="-727498" flipH="1">
              <a:off x="8851856" y="4883385"/>
              <a:ext cx="1254527" cy="1399442"/>
            </a:xfrm>
            <a:custGeom>
              <a:avLst/>
              <a:gdLst/>
              <a:ahLst/>
              <a:cxnLst/>
              <a:rect l="l" t="t" r="r" b="b"/>
              <a:pathLst>
                <a:path w="6839" h="7629" extrusionOk="0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 rot="-727498" flipH="1">
              <a:off x="9950039" y="5663960"/>
              <a:ext cx="141430" cy="173348"/>
            </a:xfrm>
            <a:custGeom>
              <a:avLst/>
              <a:gdLst/>
              <a:ahLst/>
              <a:cxnLst/>
              <a:rect l="l" t="t" r="r" b="b"/>
              <a:pathLst>
                <a:path w="771" h="945" fill="none" extrusionOk="0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 rot="-727498" flipH="1">
              <a:off x="8627031" y="4444772"/>
              <a:ext cx="514725" cy="615248"/>
            </a:xfrm>
            <a:custGeom>
              <a:avLst/>
              <a:gdLst/>
              <a:ahLst/>
              <a:cxnLst/>
              <a:rect l="l" t="t" r="r" b="b"/>
              <a:pathLst>
                <a:path w="2806" h="3354" extrusionOk="0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3"/>
          <p:cNvGrpSpPr/>
          <p:nvPr/>
        </p:nvGrpSpPr>
        <p:grpSpPr>
          <a:xfrm>
            <a:off x="773930" y="1606668"/>
            <a:ext cx="443739" cy="775934"/>
            <a:chOff x="773930" y="1606668"/>
            <a:chExt cx="443739" cy="775934"/>
          </a:xfrm>
        </p:grpSpPr>
        <p:sp>
          <p:nvSpPr>
            <p:cNvPr id="1211" name="Google Shape;1211;p43"/>
            <p:cNvSpPr/>
            <p:nvPr/>
          </p:nvSpPr>
          <p:spPr>
            <a:xfrm rot="909554">
              <a:off x="809811" y="1649668"/>
              <a:ext cx="371977" cy="323881"/>
            </a:xfrm>
            <a:custGeom>
              <a:avLst/>
              <a:gdLst/>
              <a:ahLst/>
              <a:cxnLst/>
              <a:rect l="l" t="t" r="r" b="b"/>
              <a:pathLst>
                <a:path w="6958" h="6058" extrusionOk="0">
                  <a:moveTo>
                    <a:pt x="3903" y="1"/>
                  </a:moveTo>
                  <a:cubicBezTo>
                    <a:pt x="3640" y="1"/>
                    <a:pt x="3429" y="195"/>
                    <a:pt x="3429" y="435"/>
                  </a:cubicBezTo>
                  <a:lnTo>
                    <a:pt x="3429" y="898"/>
                  </a:lnTo>
                  <a:cubicBezTo>
                    <a:pt x="3304" y="2429"/>
                    <a:pt x="2141" y="2828"/>
                    <a:pt x="2141" y="2828"/>
                  </a:cubicBezTo>
                  <a:lnTo>
                    <a:pt x="2141" y="2396"/>
                  </a:lnTo>
                  <a:lnTo>
                    <a:pt x="0" y="2396"/>
                  </a:lnTo>
                  <a:lnTo>
                    <a:pt x="0" y="6058"/>
                  </a:lnTo>
                  <a:lnTo>
                    <a:pt x="2141" y="6058"/>
                  </a:lnTo>
                  <a:lnTo>
                    <a:pt x="2141" y="5594"/>
                  </a:lnTo>
                  <a:cubicBezTo>
                    <a:pt x="2141" y="5594"/>
                    <a:pt x="2633" y="5935"/>
                    <a:pt x="4016" y="5954"/>
                  </a:cubicBezTo>
                  <a:cubicBezTo>
                    <a:pt x="4083" y="5985"/>
                    <a:pt x="4155" y="6006"/>
                    <a:pt x="4233" y="6006"/>
                  </a:cubicBezTo>
                  <a:lnTo>
                    <a:pt x="5862" y="6006"/>
                  </a:lnTo>
                  <a:cubicBezTo>
                    <a:pt x="6136" y="6006"/>
                    <a:pt x="6358" y="5782"/>
                    <a:pt x="6358" y="5508"/>
                  </a:cubicBezTo>
                  <a:cubicBezTo>
                    <a:pt x="6358" y="5335"/>
                    <a:pt x="6269" y="5183"/>
                    <a:pt x="6136" y="5094"/>
                  </a:cubicBezTo>
                  <a:cubicBezTo>
                    <a:pt x="6375" y="5057"/>
                    <a:pt x="6558" y="4853"/>
                    <a:pt x="6558" y="4605"/>
                  </a:cubicBezTo>
                  <a:cubicBezTo>
                    <a:pt x="6558" y="4433"/>
                    <a:pt x="6470" y="4281"/>
                    <a:pt x="6336" y="4192"/>
                  </a:cubicBezTo>
                  <a:cubicBezTo>
                    <a:pt x="6575" y="4154"/>
                    <a:pt x="6759" y="3951"/>
                    <a:pt x="6759" y="3702"/>
                  </a:cubicBezTo>
                  <a:cubicBezTo>
                    <a:pt x="6759" y="3530"/>
                    <a:pt x="6670" y="3378"/>
                    <a:pt x="6536" y="3287"/>
                  </a:cubicBezTo>
                  <a:cubicBezTo>
                    <a:pt x="6772" y="3252"/>
                    <a:pt x="6957" y="3049"/>
                    <a:pt x="6957" y="2800"/>
                  </a:cubicBezTo>
                  <a:cubicBezTo>
                    <a:pt x="6957" y="2525"/>
                    <a:pt x="6735" y="2301"/>
                    <a:pt x="6461" y="2301"/>
                  </a:cubicBezTo>
                  <a:lnTo>
                    <a:pt x="4831" y="2301"/>
                  </a:lnTo>
                  <a:cubicBezTo>
                    <a:pt x="4756" y="2301"/>
                    <a:pt x="4683" y="2321"/>
                    <a:pt x="4618" y="2352"/>
                  </a:cubicBezTo>
                  <a:lnTo>
                    <a:pt x="4284" y="2352"/>
                  </a:lnTo>
                  <a:cubicBezTo>
                    <a:pt x="4514" y="1683"/>
                    <a:pt x="4379" y="435"/>
                    <a:pt x="4379" y="435"/>
                  </a:cubicBezTo>
                  <a:cubicBezTo>
                    <a:pt x="4379" y="195"/>
                    <a:pt x="4166" y="1"/>
                    <a:pt x="3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869031" y="2134975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43"/>
          <p:cNvGrpSpPr/>
          <p:nvPr/>
        </p:nvGrpSpPr>
        <p:grpSpPr>
          <a:xfrm>
            <a:off x="7629064" y="673091"/>
            <a:ext cx="485454" cy="712737"/>
            <a:chOff x="7629064" y="673091"/>
            <a:chExt cx="485454" cy="712737"/>
          </a:xfrm>
        </p:grpSpPr>
        <p:grpSp>
          <p:nvGrpSpPr>
            <p:cNvPr id="1214" name="Google Shape;1214;p43"/>
            <p:cNvGrpSpPr/>
            <p:nvPr/>
          </p:nvGrpSpPr>
          <p:grpSpPr>
            <a:xfrm>
              <a:off x="7629064" y="673091"/>
              <a:ext cx="485454" cy="442220"/>
              <a:chOff x="1453550" y="959950"/>
              <a:chExt cx="167925" cy="152975"/>
            </a:xfrm>
          </p:grpSpPr>
          <p:sp>
            <p:nvSpPr>
              <p:cNvPr id="1215" name="Google Shape;1215;p43"/>
              <p:cNvSpPr/>
              <p:nvPr/>
            </p:nvSpPr>
            <p:spPr>
              <a:xfrm>
                <a:off x="1453550" y="959950"/>
                <a:ext cx="167925" cy="15297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6119" extrusionOk="0">
                    <a:moveTo>
                      <a:pt x="3359" y="0"/>
                    </a:moveTo>
                    <a:cubicBezTo>
                      <a:pt x="2576" y="0"/>
                      <a:pt x="1793" y="299"/>
                      <a:pt x="1195" y="896"/>
                    </a:cubicBezTo>
                    <a:cubicBezTo>
                      <a:pt x="1" y="2091"/>
                      <a:pt x="1" y="4027"/>
                      <a:pt x="1195" y="5222"/>
                    </a:cubicBezTo>
                    <a:cubicBezTo>
                      <a:pt x="1793" y="5820"/>
                      <a:pt x="2576" y="6118"/>
                      <a:pt x="3359" y="6118"/>
                    </a:cubicBezTo>
                    <a:cubicBezTo>
                      <a:pt x="4142" y="6118"/>
                      <a:pt x="4925" y="5820"/>
                      <a:pt x="5523" y="5222"/>
                    </a:cubicBezTo>
                    <a:cubicBezTo>
                      <a:pt x="6716" y="4027"/>
                      <a:pt x="6716" y="2091"/>
                      <a:pt x="5523" y="896"/>
                    </a:cubicBezTo>
                    <a:cubicBezTo>
                      <a:pt x="4925" y="299"/>
                      <a:pt x="4142" y="0"/>
                      <a:pt x="3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3"/>
              <p:cNvSpPr/>
              <p:nvPr/>
            </p:nvSpPr>
            <p:spPr>
              <a:xfrm>
                <a:off x="1495475" y="998925"/>
                <a:ext cx="84150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207" extrusionOk="0">
                    <a:moveTo>
                      <a:pt x="909" y="0"/>
                    </a:moveTo>
                    <a:cubicBezTo>
                      <a:pt x="863" y="0"/>
                      <a:pt x="811" y="2"/>
                      <a:pt x="758" y="8"/>
                    </a:cubicBezTo>
                    <a:cubicBezTo>
                      <a:pt x="427" y="40"/>
                      <a:pt x="46" y="343"/>
                      <a:pt x="0" y="921"/>
                    </a:cubicBezTo>
                    <a:lnTo>
                      <a:pt x="0" y="1113"/>
                    </a:lnTo>
                    <a:cubicBezTo>
                      <a:pt x="42" y="1668"/>
                      <a:pt x="461" y="2351"/>
                      <a:pt x="1683" y="3207"/>
                    </a:cubicBezTo>
                    <a:cubicBezTo>
                      <a:pt x="2903" y="2350"/>
                      <a:pt x="3322" y="1668"/>
                      <a:pt x="3365" y="1113"/>
                    </a:cubicBezTo>
                    <a:lnTo>
                      <a:pt x="3365" y="921"/>
                    </a:lnTo>
                    <a:cubicBezTo>
                      <a:pt x="3318" y="341"/>
                      <a:pt x="2937" y="39"/>
                      <a:pt x="2606" y="8"/>
                    </a:cubicBezTo>
                    <a:cubicBezTo>
                      <a:pt x="2553" y="2"/>
                      <a:pt x="2503" y="0"/>
                      <a:pt x="2455" y="0"/>
                    </a:cubicBezTo>
                    <a:cubicBezTo>
                      <a:pt x="2076" y="0"/>
                      <a:pt x="1892" y="165"/>
                      <a:pt x="1683" y="412"/>
                    </a:cubicBezTo>
                    <a:cubicBezTo>
                      <a:pt x="1472" y="165"/>
                      <a:pt x="1291" y="0"/>
                      <a:pt x="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7" name="Google Shape;1217;p43"/>
            <p:cNvSpPr/>
            <p:nvPr/>
          </p:nvSpPr>
          <p:spPr>
            <a:xfrm>
              <a:off x="7708929" y="1285924"/>
              <a:ext cx="99956" cy="99903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3"/>
          <p:cNvGrpSpPr/>
          <p:nvPr/>
        </p:nvGrpSpPr>
        <p:grpSpPr>
          <a:xfrm>
            <a:off x="8114529" y="2756174"/>
            <a:ext cx="438224" cy="387666"/>
            <a:chOff x="8114529" y="2756174"/>
            <a:chExt cx="438224" cy="387666"/>
          </a:xfrm>
        </p:grpSpPr>
        <p:sp>
          <p:nvSpPr>
            <p:cNvPr id="1219" name="Google Shape;1219;p43"/>
            <p:cNvSpPr/>
            <p:nvPr/>
          </p:nvSpPr>
          <p:spPr>
            <a:xfrm>
              <a:off x="8305031" y="2756175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8214477" y="3003802"/>
              <a:ext cx="140104" cy="140038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8114529" y="2756174"/>
              <a:ext cx="99956" cy="99903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616;p49">
            <a:extLst>
              <a:ext uri="{FF2B5EF4-FFF2-40B4-BE49-F238E27FC236}">
                <a16:creationId xmlns:a16="http://schemas.microsoft.com/office/drawing/2014/main" id="{CC8C02DF-30EC-A9D3-AB85-DFA5FBCF98BD}"/>
              </a:ext>
            </a:extLst>
          </p:cNvPr>
          <p:cNvSpPr txBox="1">
            <a:spLocks/>
          </p:cNvSpPr>
          <p:nvPr/>
        </p:nvSpPr>
        <p:spPr>
          <a:xfrm>
            <a:off x="2103569" y="1498838"/>
            <a:ext cx="4970200" cy="68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Adolescents spent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4 hours and 11 minutes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per day on their smartphones (on average)</a:t>
            </a:r>
          </a:p>
        </p:txBody>
      </p:sp>
      <p:sp>
        <p:nvSpPr>
          <p:cNvPr id="5" name="Google Shape;1615;p49">
            <a:extLst>
              <a:ext uri="{FF2B5EF4-FFF2-40B4-BE49-F238E27FC236}">
                <a16:creationId xmlns:a16="http://schemas.microsoft.com/office/drawing/2014/main" id="{ADC53222-1F5A-96DC-9B5D-6A0896709AB0}"/>
              </a:ext>
            </a:extLst>
          </p:cNvPr>
          <p:cNvSpPr txBox="1">
            <a:spLocks/>
          </p:cNvSpPr>
          <p:nvPr/>
        </p:nvSpPr>
        <p:spPr>
          <a:xfrm>
            <a:off x="2682430" y="2264313"/>
            <a:ext cx="3812478" cy="86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pPr algn="ctr"/>
            <a:r>
              <a:rPr lang="en-US" sz="2800" dirty="0">
                <a:solidFill>
                  <a:schemeClr val="accent2"/>
                </a:solidFill>
                <a:latin typeface="Raleway ExtraBold" pitchFamily="2" charset="-18"/>
              </a:rPr>
              <a:t>IS IT TOO MUCH?</a:t>
            </a:r>
            <a:br>
              <a:rPr lang="en-US" sz="2800" dirty="0">
                <a:solidFill>
                  <a:schemeClr val="accent2"/>
                </a:solidFill>
                <a:latin typeface="Raleway ExtraBold" pitchFamily="2" charset="-18"/>
              </a:rPr>
            </a:br>
            <a:r>
              <a:rPr lang="en-US" sz="2800" dirty="0">
                <a:solidFill>
                  <a:schemeClr val="accent2"/>
                </a:solidFill>
                <a:latin typeface="Raleway ExtraBold" pitchFamily="2" charset="-18"/>
              </a:rPr>
              <a:t>IS IT 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QUESTION 3</a:t>
            </a:r>
            <a:endParaRPr dirty="0">
              <a:solidFill>
                <a:schemeClr val="tx2"/>
              </a:solidFill>
              <a:latin typeface="Raleway ExtraBold" pitchFamily="2" charset="-18"/>
            </a:endParaRPr>
          </a:p>
        </p:txBody>
      </p:sp>
      <p:sp>
        <p:nvSpPr>
          <p:cNvPr id="976" name="Google Shape;976;p41"/>
          <p:cNvSpPr txBox="1">
            <a:spLocks noGrp="1"/>
          </p:cNvSpPr>
          <p:nvPr>
            <p:ph type="subTitle" idx="1"/>
          </p:nvPr>
        </p:nvSpPr>
        <p:spPr>
          <a:xfrm>
            <a:off x="2046462" y="1640898"/>
            <a:ext cx="5463426" cy="774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accent3"/>
                </a:solidFill>
              </a:rPr>
              <a:t>H</a:t>
            </a:r>
            <a:r>
              <a:rPr lang="en-US" sz="2400" b="1" dirty="0">
                <a:solidFill>
                  <a:schemeClr val="accent3"/>
                </a:solidFill>
              </a:rPr>
              <a:t>ow much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time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spent</a:t>
            </a:r>
            <a:r>
              <a:rPr lang="cs-CZ" sz="2400" b="1" dirty="0">
                <a:solidFill>
                  <a:schemeClr val="accent3"/>
                </a:solidFill>
              </a:rPr>
              <a:t> on </a:t>
            </a:r>
            <a:r>
              <a:rPr lang="cs-CZ" sz="2400" b="1" dirty="0" err="1">
                <a:solidFill>
                  <a:schemeClr val="accent3"/>
                </a:solidFill>
              </a:rPr>
              <a:t>the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phone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daily</a:t>
            </a:r>
            <a:r>
              <a:rPr lang="en-US" sz="2400" b="1" dirty="0">
                <a:solidFill>
                  <a:schemeClr val="accent3"/>
                </a:solidFill>
              </a:rPr>
              <a:t> is too much</a:t>
            </a:r>
            <a:r>
              <a:rPr lang="cs-CZ" sz="2400" b="1" dirty="0">
                <a:solidFill>
                  <a:schemeClr val="accent3"/>
                </a:solidFill>
              </a:rPr>
              <a:t> (in </a:t>
            </a:r>
            <a:r>
              <a:rPr lang="cs-CZ" sz="2400" b="1" dirty="0" err="1">
                <a:solidFill>
                  <a:schemeClr val="accent3"/>
                </a:solidFill>
              </a:rPr>
              <a:t>hours</a:t>
            </a:r>
            <a:r>
              <a:rPr lang="cs-CZ" sz="2400" b="1" dirty="0">
                <a:solidFill>
                  <a:schemeClr val="accent3"/>
                </a:solidFill>
              </a:rPr>
              <a:t>)</a:t>
            </a:r>
            <a:r>
              <a:rPr lang="en-US" sz="2400" b="1" dirty="0">
                <a:solidFill>
                  <a:schemeClr val="accent3"/>
                </a:solidFill>
              </a:rPr>
              <a:t>?</a:t>
            </a:r>
            <a:endParaRPr sz="2400" b="1" dirty="0">
              <a:solidFill>
                <a:schemeClr val="accent3"/>
              </a:solidFill>
            </a:endParaRPr>
          </a:p>
        </p:txBody>
      </p:sp>
      <p:grpSp>
        <p:nvGrpSpPr>
          <p:cNvPr id="983" name="Google Shape;983;p41"/>
          <p:cNvGrpSpPr/>
          <p:nvPr/>
        </p:nvGrpSpPr>
        <p:grpSpPr>
          <a:xfrm>
            <a:off x="1436886" y="3517402"/>
            <a:ext cx="287016" cy="270270"/>
            <a:chOff x="4138750" y="3336100"/>
            <a:chExt cx="275950" cy="259850"/>
          </a:xfrm>
        </p:grpSpPr>
        <p:sp>
          <p:nvSpPr>
            <p:cNvPr id="984" name="Google Shape;984;p41"/>
            <p:cNvSpPr/>
            <p:nvPr/>
          </p:nvSpPr>
          <p:spPr>
            <a:xfrm>
              <a:off x="4138750" y="3393400"/>
              <a:ext cx="275950" cy="202550"/>
            </a:xfrm>
            <a:custGeom>
              <a:avLst/>
              <a:gdLst/>
              <a:ahLst/>
              <a:cxnLst/>
              <a:rect l="l" t="t" r="r" b="b"/>
              <a:pathLst>
                <a:path w="11038" h="8102" extrusionOk="0">
                  <a:moveTo>
                    <a:pt x="3516" y="324"/>
                  </a:moveTo>
                  <a:cubicBezTo>
                    <a:pt x="3632" y="324"/>
                    <a:pt x="3733" y="394"/>
                    <a:pt x="3776" y="496"/>
                  </a:cubicBezTo>
                  <a:lnTo>
                    <a:pt x="1658" y="496"/>
                  </a:lnTo>
                  <a:cubicBezTo>
                    <a:pt x="1699" y="395"/>
                    <a:pt x="1800" y="324"/>
                    <a:pt x="1918" y="324"/>
                  </a:cubicBezTo>
                  <a:close/>
                  <a:moveTo>
                    <a:pt x="1909" y="1"/>
                  </a:moveTo>
                  <a:cubicBezTo>
                    <a:pt x="1611" y="1"/>
                    <a:pt x="1364" y="216"/>
                    <a:pt x="1311" y="498"/>
                  </a:cubicBezTo>
                  <a:lnTo>
                    <a:pt x="919" y="498"/>
                  </a:lnTo>
                  <a:cubicBezTo>
                    <a:pt x="411" y="498"/>
                    <a:pt x="0" y="908"/>
                    <a:pt x="0" y="1416"/>
                  </a:cubicBezTo>
                  <a:lnTo>
                    <a:pt x="0" y="7183"/>
                  </a:lnTo>
                  <a:cubicBezTo>
                    <a:pt x="0" y="7690"/>
                    <a:pt x="411" y="8101"/>
                    <a:pt x="919" y="8101"/>
                  </a:cubicBezTo>
                  <a:lnTo>
                    <a:pt x="10120" y="8101"/>
                  </a:lnTo>
                  <a:cubicBezTo>
                    <a:pt x="10627" y="8101"/>
                    <a:pt x="11038" y="7690"/>
                    <a:pt x="11038" y="7183"/>
                  </a:cubicBezTo>
                  <a:lnTo>
                    <a:pt x="11038" y="1416"/>
                  </a:lnTo>
                  <a:cubicBezTo>
                    <a:pt x="11038" y="908"/>
                    <a:pt x="10627" y="496"/>
                    <a:pt x="10120" y="496"/>
                  </a:cubicBezTo>
                  <a:lnTo>
                    <a:pt x="5929" y="496"/>
                  </a:lnTo>
                  <a:cubicBezTo>
                    <a:pt x="5839" y="496"/>
                    <a:pt x="5761" y="565"/>
                    <a:pt x="5760" y="654"/>
                  </a:cubicBezTo>
                  <a:cubicBezTo>
                    <a:pt x="5757" y="745"/>
                    <a:pt x="5830" y="819"/>
                    <a:pt x="5922" y="819"/>
                  </a:cubicBezTo>
                  <a:lnTo>
                    <a:pt x="10124" y="819"/>
                  </a:lnTo>
                  <a:cubicBezTo>
                    <a:pt x="10450" y="819"/>
                    <a:pt x="10714" y="1084"/>
                    <a:pt x="10714" y="1410"/>
                  </a:cubicBezTo>
                  <a:lnTo>
                    <a:pt x="10714" y="7185"/>
                  </a:lnTo>
                  <a:cubicBezTo>
                    <a:pt x="10714" y="7511"/>
                    <a:pt x="10450" y="7777"/>
                    <a:pt x="10124" y="7777"/>
                  </a:cubicBezTo>
                  <a:lnTo>
                    <a:pt x="914" y="7777"/>
                  </a:lnTo>
                  <a:cubicBezTo>
                    <a:pt x="588" y="7777"/>
                    <a:pt x="324" y="7511"/>
                    <a:pt x="324" y="7185"/>
                  </a:cubicBezTo>
                  <a:lnTo>
                    <a:pt x="324" y="991"/>
                  </a:lnTo>
                  <a:cubicBezTo>
                    <a:pt x="324" y="897"/>
                    <a:pt x="400" y="821"/>
                    <a:pt x="494" y="821"/>
                  </a:cubicBezTo>
                  <a:lnTo>
                    <a:pt x="5262" y="821"/>
                  </a:lnTo>
                  <a:cubicBezTo>
                    <a:pt x="5273" y="821"/>
                    <a:pt x="5286" y="817"/>
                    <a:pt x="5294" y="808"/>
                  </a:cubicBezTo>
                  <a:cubicBezTo>
                    <a:pt x="5437" y="667"/>
                    <a:pt x="5341" y="498"/>
                    <a:pt x="5203" y="498"/>
                  </a:cubicBezTo>
                  <a:lnTo>
                    <a:pt x="4124" y="498"/>
                  </a:lnTo>
                  <a:cubicBezTo>
                    <a:pt x="4071" y="215"/>
                    <a:pt x="3822" y="1"/>
                    <a:pt x="3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4378800" y="34887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492" y="328"/>
                  </a:moveTo>
                  <a:cubicBezTo>
                    <a:pt x="582" y="328"/>
                    <a:pt x="655" y="402"/>
                    <a:pt x="655" y="492"/>
                  </a:cubicBezTo>
                  <a:cubicBezTo>
                    <a:pt x="655" y="582"/>
                    <a:pt x="582" y="656"/>
                    <a:pt x="492" y="656"/>
                  </a:cubicBezTo>
                  <a:cubicBezTo>
                    <a:pt x="400" y="656"/>
                    <a:pt x="328" y="582"/>
                    <a:pt x="328" y="492"/>
                  </a:cubicBezTo>
                  <a:cubicBezTo>
                    <a:pt x="328" y="402"/>
                    <a:pt x="402" y="328"/>
                    <a:pt x="492" y="328"/>
                  </a:cubicBezTo>
                  <a:close/>
                  <a:moveTo>
                    <a:pt x="492" y="1"/>
                  </a:moveTo>
                  <a:cubicBezTo>
                    <a:pt x="220" y="1"/>
                    <a:pt x="0" y="221"/>
                    <a:pt x="0" y="492"/>
                  </a:cubicBezTo>
                  <a:cubicBezTo>
                    <a:pt x="0" y="764"/>
                    <a:pt x="220" y="983"/>
                    <a:pt x="492" y="983"/>
                  </a:cubicBezTo>
                  <a:cubicBezTo>
                    <a:pt x="763" y="983"/>
                    <a:pt x="983" y="764"/>
                    <a:pt x="983" y="492"/>
                  </a:cubicBezTo>
                  <a:cubicBezTo>
                    <a:pt x="983" y="221"/>
                    <a:pt x="763" y="1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4158175" y="3475950"/>
              <a:ext cx="8150" cy="50225"/>
            </a:xfrm>
            <a:custGeom>
              <a:avLst/>
              <a:gdLst/>
              <a:ahLst/>
              <a:cxnLst/>
              <a:rect l="l" t="t" r="r" b="b"/>
              <a:pathLst>
                <a:path w="326" h="2009" extrusionOk="0">
                  <a:moveTo>
                    <a:pt x="162" y="0"/>
                  </a:moveTo>
                  <a:cubicBezTo>
                    <a:pt x="156" y="0"/>
                    <a:pt x="149" y="0"/>
                    <a:pt x="143" y="1"/>
                  </a:cubicBezTo>
                  <a:cubicBezTo>
                    <a:pt x="61" y="12"/>
                    <a:pt x="0" y="87"/>
                    <a:pt x="0" y="169"/>
                  </a:cubicBezTo>
                  <a:lnTo>
                    <a:pt x="0" y="1840"/>
                  </a:lnTo>
                  <a:cubicBezTo>
                    <a:pt x="0" y="1922"/>
                    <a:pt x="59" y="1998"/>
                    <a:pt x="143" y="2007"/>
                  </a:cubicBezTo>
                  <a:cubicBezTo>
                    <a:pt x="149" y="2008"/>
                    <a:pt x="156" y="2008"/>
                    <a:pt x="163" y="2008"/>
                  </a:cubicBezTo>
                  <a:cubicBezTo>
                    <a:pt x="252" y="2008"/>
                    <a:pt x="325" y="1937"/>
                    <a:pt x="325" y="1846"/>
                  </a:cubicBezTo>
                  <a:lnTo>
                    <a:pt x="325" y="163"/>
                  </a:lnTo>
                  <a:cubicBezTo>
                    <a:pt x="325" y="74"/>
                    <a:pt x="252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4158175" y="3533875"/>
              <a:ext cx="8700" cy="8200"/>
            </a:xfrm>
            <a:custGeom>
              <a:avLst/>
              <a:gdLst/>
              <a:ahLst/>
              <a:cxnLst/>
              <a:rect l="l" t="t" r="r" b="b"/>
              <a:pathLst>
                <a:path w="348" h="328" extrusionOk="0">
                  <a:moveTo>
                    <a:pt x="168" y="1"/>
                  </a:moveTo>
                  <a:cubicBezTo>
                    <a:pt x="153" y="1"/>
                    <a:pt x="137" y="3"/>
                    <a:pt x="122" y="8"/>
                  </a:cubicBezTo>
                  <a:cubicBezTo>
                    <a:pt x="57" y="27"/>
                    <a:pt x="10" y="88"/>
                    <a:pt x="5" y="157"/>
                  </a:cubicBezTo>
                  <a:cubicBezTo>
                    <a:pt x="0" y="258"/>
                    <a:pt x="86" y="328"/>
                    <a:pt x="173" y="328"/>
                  </a:cubicBezTo>
                  <a:cubicBezTo>
                    <a:pt x="214" y="328"/>
                    <a:pt x="255" y="313"/>
                    <a:pt x="287" y="278"/>
                  </a:cubicBezTo>
                  <a:cubicBezTo>
                    <a:pt x="340" y="223"/>
                    <a:pt x="347" y="136"/>
                    <a:pt x="305" y="73"/>
                  </a:cubicBezTo>
                  <a:cubicBezTo>
                    <a:pt x="273" y="27"/>
                    <a:pt x="22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4181975" y="3422000"/>
              <a:ext cx="191725" cy="158250"/>
            </a:xfrm>
            <a:custGeom>
              <a:avLst/>
              <a:gdLst/>
              <a:ahLst/>
              <a:cxnLst/>
              <a:rect l="l" t="t" r="r" b="b"/>
              <a:pathLst>
                <a:path w="7669" h="6330" extrusionOk="0">
                  <a:moveTo>
                    <a:pt x="2321" y="1453"/>
                  </a:moveTo>
                  <a:cubicBezTo>
                    <a:pt x="2407" y="1453"/>
                    <a:pt x="2494" y="1461"/>
                    <a:pt x="2578" y="1478"/>
                  </a:cubicBezTo>
                  <a:cubicBezTo>
                    <a:pt x="2842" y="1529"/>
                    <a:pt x="3083" y="1658"/>
                    <a:pt x="3276" y="1849"/>
                  </a:cubicBezTo>
                  <a:cubicBezTo>
                    <a:pt x="3531" y="2105"/>
                    <a:pt x="3671" y="2442"/>
                    <a:pt x="3671" y="2804"/>
                  </a:cubicBezTo>
                  <a:lnTo>
                    <a:pt x="3671" y="2861"/>
                  </a:lnTo>
                  <a:cubicBezTo>
                    <a:pt x="2120" y="2819"/>
                    <a:pt x="1578" y="2195"/>
                    <a:pt x="1574" y="2190"/>
                  </a:cubicBezTo>
                  <a:cubicBezTo>
                    <a:pt x="1543" y="2151"/>
                    <a:pt x="1495" y="2129"/>
                    <a:pt x="1446" y="2129"/>
                  </a:cubicBezTo>
                  <a:cubicBezTo>
                    <a:pt x="1428" y="2129"/>
                    <a:pt x="1410" y="2132"/>
                    <a:pt x="1392" y="2138"/>
                  </a:cubicBezTo>
                  <a:cubicBezTo>
                    <a:pt x="1327" y="2162"/>
                    <a:pt x="1284" y="2223"/>
                    <a:pt x="1284" y="2293"/>
                  </a:cubicBezTo>
                  <a:cubicBezTo>
                    <a:pt x="1284" y="2452"/>
                    <a:pt x="1153" y="2639"/>
                    <a:pt x="972" y="2763"/>
                  </a:cubicBezTo>
                  <a:cubicBezTo>
                    <a:pt x="993" y="2038"/>
                    <a:pt x="1590" y="1453"/>
                    <a:pt x="2321" y="1453"/>
                  </a:cubicBezTo>
                  <a:close/>
                  <a:moveTo>
                    <a:pt x="5345" y="1453"/>
                  </a:moveTo>
                  <a:cubicBezTo>
                    <a:pt x="5431" y="1453"/>
                    <a:pt x="5518" y="1461"/>
                    <a:pt x="5602" y="1478"/>
                  </a:cubicBezTo>
                  <a:cubicBezTo>
                    <a:pt x="5866" y="1529"/>
                    <a:pt x="6107" y="1658"/>
                    <a:pt x="6300" y="1849"/>
                  </a:cubicBezTo>
                  <a:cubicBezTo>
                    <a:pt x="6556" y="2105"/>
                    <a:pt x="6695" y="2443"/>
                    <a:pt x="6695" y="2804"/>
                  </a:cubicBezTo>
                  <a:lnTo>
                    <a:pt x="6695" y="2861"/>
                  </a:lnTo>
                  <a:cubicBezTo>
                    <a:pt x="5144" y="2819"/>
                    <a:pt x="4602" y="2195"/>
                    <a:pt x="4598" y="2190"/>
                  </a:cubicBezTo>
                  <a:cubicBezTo>
                    <a:pt x="4566" y="2151"/>
                    <a:pt x="4519" y="2129"/>
                    <a:pt x="4470" y="2129"/>
                  </a:cubicBezTo>
                  <a:cubicBezTo>
                    <a:pt x="4452" y="2129"/>
                    <a:pt x="4433" y="2132"/>
                    <a:pt x="4415" y="2138"/>
                  </a:cubicBezTo>
                  <a:cubicBezTo>
                    <a:pt x="4350" y="2162"/>
                    <a:pt x="4307" y="2223"/>
                    <a:pt x="4307" y="2293"/>
                  </a:cubicBezTo>
                  <a:cubicBezTo>
                    <a:pt x="4307" y="2452"/>
                    <a:pt x="4176" y="2639"/>
                    <a:pt x="3996" y="2763"/>
                  </a:cubicBezTo>
                  <a:cubicBezTo>
                    <a:pt x="4017" y="2038"/>
                    <a:pt x="4614" y="1453"/>
                    <a:pt x="5345" y="1453"/>
                  </a:cubicBezTo>
                  <a:close/>
                  <a:moveTo>
                    <a:pt x="4566" y="2595"/>
                  </a:moveTo>
                  <a:cubicBezTo>
                    <a:pt x="4872" y="2821"/>
                    <a:pt x="5526" y="3160"/>
                    <a:pt x="6697" y="3192"/>
                  </a:cubicBezTo>
                  <a:lnTo>
                    <a:pt x="6697" y="3837"/>
                  </a:lnTo>
                  <a:cubicBezTo>
                    <a:pt x="6695" y="4483"/>
                    <a:pt x="6236" y="5039"/>
                    <a:pt x="5603" y="5161"/>
                  </a:cubicBezTo>
                  <a:cubicBezTo>
                    <a:pt x="5519" y="5177"/>
                    <a:pt x="5432" y="5186"/>
                    <a:pt x="5346" y="5186"/>
                  </a:cubicBezTo>
                  <a:cubicBezTo>
                    <a:pt x="4602" y="5186"/>
                    <a:pt x="3996" y="4580"/>
                    <a:pt x="3996" y="3836"/>
                  </a:cubicBezTo>
                  <a:lnTo>
                    <a:pt x="3996" y="3140"/>
                  </a:lnTo>
                  <a:cubicBezTo>
                    <a:pt x="4232" y="3033"/>
                    <a:pt x="4457" y="2833"/>
                    <a:pt x="4566" y="2595"/>
                  </a:cubicBezTo>
                  <a:close/>
                  <a:moveTo>
                    <a:pt x="1542" y="2594"/>
                  </a:moveTo>
                  <a:cubicBezTo>
                    <a:pt x="1848" y="2820"/>
                    <a:pt x="2502" y="3159"/>
                    <a:pt x="3671" y="3191"/>
                  </a:cubicBezTo>
                  <a:lnTo>
                    <a:pt x="3671" y="3837"/>
                  </a:lnTo>
                  <a:cubicBezTo>
                    <a:pt x="3671" y="4484"/>
                    <a:pt x="3212" y="5042"/>
                    <a:pt x="2578" y="5164"/>
                  </a:cubicBezTo>
                  <a:cubicBezTo>
                    <a:pt x="2494" y="5180"/>
                    <a:pt x="2407" y="5188"/>
                    <a:pt x="2321" y="5188"/>
                  </a:cubicBezTo>
                  <a:cubicBezTo>
                    <a:pt x="1577" y="5188"/>
                    <a:pt x="971" y="4584"/>
                    <a:pt x="971" y="3837"/>
                  </a:cubicBezTo>
                  <a:lnTo>
                    <a:pt x="971" y="3139"/>
                  </a:lnTo>
                  <a:cubicBezTo>
                    <a:pt x="1207" y="3032"/>
                    <a:pt x="1433" y="2832"/>
                    <a:pt x="1542" y="2594"/>
                  </a:cubicBezTo>
                  <a:close/>
                  <a:moveTo>
                    <a:pt x="3836" y="4558"/>
                  </a:moveTo>
                  <a:cubicBezTo>
                    <a:pt x="3914" y="4721"/>
                    <a:pt x="4017" y="4870"/>
                    <a:pt x="4142" y="4999"/>
                  </a:cubicBezTo>
                  <a:cubicBezTo>
                    <a:pt x="4016" y="5129"/>
                    <a:pt x="3912" y="5277"/>
                    <a:pt x="3836" y="5439"/>
                  </a:cubicBezTo>
                  <a:cubicBezTo>
                    <a:pt x="3758" y="5278"/>
                    <a:pt x="3656" y="5131"/>
                    <a:pt x="3530" y="5000"/>
                  </a:cubicBezTo>
                  <a:cubicBezTo>
                    <a:pt x="3654" y="4871"/>
                    <a:pt x="3758" y="4722"/>
                    <a:pt x="3836" y="4558"/>
                  </a:cubicBezTo>
                  <a:close/>
                  <a:moveTo>
                    <a:pt x="1362" y="5219"/>
                  </a:moveTo>
                  <a:cubicBezTo>
                    <a:pt x="1635" y="5408"/>
                    <a:pt x="1965" y="5522"/>
                    <a:pt x="2321" y="5522"/>
                  </a:cubicBezTo>
                  <a:cubicBezTo>
                    <a:pt x="2428" y="5522"/>
                    <a:pt x="2536" y="5511"/>
                    <a:pt x="2639" y="5491"/>
                  </a:cubicBezTo>
                  <a:cubicBezTo>
                    <a:pt x="2875" y="5445"/>
                    <a:pt x="3093" y="5351"/>
                    <a:pt x="3280" y="5220"/>
                  </a:cubicBezTo>
                  <a:cubicBezTo>
                    <a:pt x="3493" y="5437"/>
                    <a:pt x="3626" y="5710"/>
                    <a:pt x="3661" y="6006"/>
                  </a:cubicBezTo>
                  <a:lnTo>
                    <a:pt x="980" y="6006"/>
                  </a:lnTo>
                  <a:cubicBezTo>
                    <a:pt x="1015" y="5709"/>
                    <a:pt x="1151" y="5432"/>
                    <a:pt x="1362" y="5219"/>
                  </a:cubicBezTo>
                  <a:close/>
                  <a:moveTo>
                    <a:pt x="4392" y="5219"/>
                  </a:moveTo>
                  <a:cubicBezTo>
                    <a:pt x="4665" y="5408"/>
                    <a:pt x="4995" y="5522"/>
                    <a:pt x="5351" y="5522"/>
                  </a:cubicBezTo>
                  <a:cubicBezTo>
                    <a:pt x="5458" y="5522"/>
                    <a:pt x="5566" y="5511"/>
                    <a:pt x="5670" y="5491"/>
                  </a:cubicBezTo>
                  <a:cubicBezTo>
                    <a:pt x="5906" y="5445"/>
                    <a:pt x="6123" y="5351"/>
                    <a:pt x="6310" y="5220"/>
                  </a:cubicBezTo>
                  <a:cubicBezTo>
                    <a:pt x="6523" y="5436"/>
                    <a:pt x="6656" y="5710"/>
                    <a:pt x="6692" y="6006"/>
                  </a:cubicBezTo>
                  <a:lnTo>
                    <a:pt x="4010" y="6006"/>
                  </a:lnTo>
                  <a:cubicBezTo>
                    <a:pt x="4046" y="5708"/>
                    <a:pt x="4180" y="5432"/>
                    <a:pt x="4392" y="5219"/>
                  </a:cubicBezTo>
                  <a:close/>
                  <a:moveTo>
                    <a:pt x="728" y="0"/>
                  </a:moveTo>
                  <a:cubicBezTo>
                    <a:pt x="326" y="0"/>
                    <a:pt x="1" y="325"/>
                    <a:pt x="1" y="728"/>
                  </a:cubicBezTo>
                  <a:lnTo>
                    <a:pt x="1" y="5602"/>
                  </a:lnTo>
                  <a:cubicBezTo>
                    <a:pt x="1" y="6004"/>
                    <a:pt x="326" y="6330"/>
                    <a:pt x="728" y="6330"/>
                  </a:cubicBezTo>
                  <a:lnTo>
                    <a:pt x="7499" y="6330"/>
                  </a:lnTo>
                  <a:cubicBezTo>
                    <a:pt x="7593" y="6330"/>
                    <a:pt x="7669" y="6254"/>
                    <a:pt x="7669" y="6160"/>
                  </a:cubicBezTo>
                  <a:lnTo>
                    <a:pt x="7669" y="4961"/>
                  </a:lnTo>
                  <a:cubicBezTo>
                    <a:pt x="7669" y="4950"/>
                    <a:pt x="7665" y="4941"/>
                    <a:pt x="7658" y="4934"/>
                  </a:cubicBezTo>
                  <a:cubicBezTo>
                    <a:pt x="7608" y="4881"/>
                    <a:pt x="7555" y="4859"/>
                    <a:pt x="7506" y="4859"/>
                  </a:cubicBezTo>
                  <a:cubicBezTo>
                    <a:pt x="7417" y="4859"/>
                    <a:pt x="7345" y="4933"/>
                    <a:pt x="7345" y="5024"/>
                  </a:cubicBezTo>
                  <a:lnTo>
                    <a:pt x="7345" y="5600"/>
                  </a:lnTo>
                  <a:cubicBezTo>
                    <a:pt x="7345" y="5795"/>
                    <a:pt x="7211" y="5959"/>
                    <a:pt x="7035" y="5991"/>
                  </a:cubicBezTo>
                  <a:cubicBezTo>
                    <a:pt x="6999" y="5618"/>
                    <a:pt x="6847" y="5272"/>
                    <a:pt x="6599" y="4999"/>
                  </a:cubicBezTo>
                  <a:cubicBezTo>
                    <a:pt x="6876" y="4695"/>
                    <a:pt x="7044" y="4282"/>
                    <a:pt x="7044" y="3835"/>
                  </a:cubicBezTo>
                  <a:lnTo>
                    <a:pt x="7044" y="2806"/>
                  </a:lnTo>
                  <a:cubicBezTo>
                    <a:pt x="7044" y="2356"/>
                    <a:pt x="6870" y="1934"/>
                    <a:pt x="6551" y="1617"/>
                  </a:cubicBezTo>
                  <a:cubicBezTo>
                    <a:pt x="6312" y="1378"/>
                    <a:pt x="6012" y="1219"/>
                    <a:pt x="5682" y="1155"/>
                  </a:cubicBezTo>
                  <a:cubicBezTo>
                    <a:pt x="5577" y="1135"/>
                    <a:pt x="5469" y="1125"/>
                    <a:pt x="5362" y="1125"/>
                  </a:cubicBezTo>
                  <a:cubicBezTo>
                    <a:pt x="4695" y="1125"/>
                    <a:pt x="4117" y="1515"/>
                    <a:pt x="3846" y="2080"/>
                  </a:cubicBezTo>
                  <a:cubicBezTo>
                    <a:pt x="3765" y="1910"/>
                    <a:pt x="3654" y="1754"/>
                    <a:pt x="3517" y="1616"/>
                  </a:cubicBezTo>
                  <a:cubicBezTo>
                    <a:pt x="3278" y="1377"/>
                    <a:pt x="2977" y="1218"/>
                    <a:pt x="2647" y="1153"/>
                  </a:cubicBezTo>
                  <a:cubicBezTo>
                    <a:pt x="2542" y="1134"/>
                    <a:pt x="2435" y="1124"/>
                    <a:pt x="2328" y="1124"/>
                  </a:cubicBezTo>
                  <a:cubicBezTo>
                    <a:pt x="1401" y="1124"/>
                    <a:pt x="646" y="1876"/>
                    <a:pt x="646" y="2804"/>
                  </a:cubicBezTo>
                  <a:lnTo>
                    <a:pt x="646" y="3831"/>
                  </a:lnTo>
                  <a:cubicBezTo>
                    <a:pt x="646" y="4282"/>
                    <a:pt x="820" y="4693"/>
                    <a:pt x="1103" y="4994"/>
                  </a:cubicBezTo>
                  <a:cubicBezTo>
                    <a:pt x="850" y="5265"/>
                    <a:pt x="693" y="5613"/>
                    <a:pt x="656" y="5988"/>
                  </a:cubicBezTo>
                  <a:cubicBezTo>
                    <a:pt x="479" y="5951"/>
                    <a:pt x="346" y="5790"/>
                    <a:pt x="346" y="5596"/>
                  </a:cubicBezTo>
                  <a:lnTo>
                    <a:pt x="346" y="722"/>
                  </a:lnTo>
                  <a:cubicBezTo>
                    <a:pt x="346" y="502"/>
                    <a:pt x="524" y="323"/>
                    <a:pt x="745" y="323"/>
                  </a:cubicBezTo>
                  <a:lnTo>
                    <a:pt x="6946" y="323"/>
                  </a:lnTo>
                  <a:cubicBezTo>
                    <a:pt x="7166" y="323"/>
                    <a:pt x="7345" y="501"/>
                    <a:pt x="7345" y="722"/>
                  </a:cubicBezTo>
                  <a:lnTo>
                    <a:pt x="7345" y="4361"/>
                  </a:lnTo>
                  <a:cubicBezTo>
                    <a:pt x="7344" y="4452"/>
                    <a:pt x="7416" y="4527"/>
                    <a:pt x="7506" y="4527"/>
                  </a:cubicBezTo>
                  <a:cubicBezTo>
                    <a:pt x="7595" y="4527"/>
                    <a:pt x="7669" y="4454"/>
                    <a:pt x="7669" y="4363"/>
                  </a:cubicBezTo>
                  <a:lnTo>
                    <a:pt x="7669" y="728"/>
                  </a:lnTo>
                  <a:cubicBezTo>
                    <a:pt x="7669" y="326"/>
                    <a:pt x="7344" y="0"/>
                    <a:pt x="6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42250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2" y="0"/>
                  </a:moveTo>
                  <a:cubicBezTo>
                    <a:pt x="140" y="0"/>
                    <a:pt x="98" y="16"/>
                    <a:pt x="66" y="48"/>
                  </a:cubicBezTo>
                  <a:cubicBezTo>
                    <a:pt x="1" y="111"/>
                    <a:pt x="1" y="216"/>
                    <a:pt x="65" y="281"/>
                  </a:cubicBezTo>
                  <a:cubicBezTo>
                    <a:pt x="212" y="428"/>
                    <a:pt x="404" y="501"/>
                    <a:pt x="598" y="501"/>
                  </a:cubicBezTo>
                  <a:cubicBezTo>
                    <a:pt x="791" y="501"/>
                    <a:pt x="985" y="427"/>
                    <a:pt x="1132" y="281"/>
                  </a:cubicBezTo>
                  <a:cubicBezTo>
                    <a:pt x="1196" y="216"/>
                    <a:pt x="1196" y="113"/>
                    <a:pt x="1132" y="48"/>
                  </a:cubicBezTo>
                  <a:cubicBezTo>
                    <a:pt x="1099" y="16"/>
                    <a:pt x="1057" y="0"/>
                    <a:pt x="1016" y="0"/>
                  </a:cubicBezTo>
                  <a:cubicBezTo>
                    <a:pt x="974" y="0"/>
                    <a:pt x="932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1" y="131"/>
                    <a:pt x="299" y="48"/>
                  </a:cubicBezTo>
                  <a:cubicBezTo>
                    <a:pt x="266" y="16"/>
                    <a:pt x="22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421922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lnTo>
                    <a:pt x="0" y="532"/>
                  </a:lnTo>
                  <a:cubicBezTo>
                    <a:pt x="0" y="621"/>
                    <a:pt x="72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4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425267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32"/>
                  </a:lnTo>
                  <a:cubicBezTo>
                    <a:pt x="2" y="621"/>
                    <a:pt x="73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5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43007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1" y="0"/>
                  </a:moveTo>
                  <a:cubicBezTo>
                    <a:pt x="139" y="0"/>
                    <a:pt x="97" y="16"/>
                    <a:pt x="65" y="48"/>
                  </a:cubicBezTo>
                  <a:cubicBezTo>
                    <a:pt x="1" y="112"/>
                    <a:pt x="1" y="216"/>
                    <a:pt x="65" y="281"/>
                  </a:cubicBezTo>
                  <a:cubicBezTo>
                    <a:pt x="212" y="428"/>
                    <a:pt x="403" y="501"/>
                    <a:pt x="598" y="501"/>
                  </a:cubicBezTo>
                  <a:cubicBezTo>
                    <a:pt x="790" y="501"/>
                    <a:pt x="984" y="427"/>
                    <a:pt x="1131" y="281"/>
                  </a:cubicBezTo>
                  <a:cubicBezTo>
                    <a:pt x="1196" y="216"/>
                    <a:pt x="1196" y="113"/>
                    <a:pt x="1131" y="48"/>
                  </a:cubicBezTo>
                  <a:cubicBezTo>
                    <a:pt x="1099" y="16"/>
                    <a:pt x="1057" y="0"/>
                    <a:pt x="1015" y="0"/>
                  </a:cubicBezTo>
                  <a:cubicBezTo>
                    <a:pt x="973" y="0"/>
                    <a:pt x="931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0" y="131"/>
                    <a:pt x="296" y="48"/>
                  </a:cubicBezTo>
                  <a:cubicBezTo>
                    <a:pt x="264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4295350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4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23"/>
                  </a:lnTo>
                  <a:cubicBezTo>
                    <a:pt x="1" y="612"/>
                    <a:pt x="69" y="691"/>
                    <a:pt x="160" y="692"/>
                  </a:cubicBezTo>
                  <a:cubicBezTo>
                    <a:pt x="162" y="692"/>
                    <a:pt x="164" y="692"/>
                    <a:pt x="166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70"/>
                  </a:lnTo>
                  <a:cubicBezTo>
                    <a:pt x="325" y="81"/>
                    <a:pt x="257" y="2"/>
                    <a:pt x="168" y="0"/>
                  </a:cubicBezTo>
                  <a:cubicBezTo>
                    <a:pt x="166" y="0"/>
                    <a:pt x="165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4328300" y="3502050"/>
              <a:ext cx="8150" cy="17300"/>
            </a:xfrm>
            <a:custGeom>
              <a:avLst/>
              <a:gdLst/>
              <a:ahLst/>
              <a:cxnLst/>
              <a:rect l="l" t="t" r="r" b="b"/>
              <a:pathLst>
                <a:path w="326" h="692" extrusionOk="0">
                  <a:moveTo>
                    <a:pt x="163" y="0"/>
                  </a:moveTo>
                  <a:cubicBezTo>
                    <a:pt x="74" y="0"/>
                    <a:pt x="0" y="72"/>
                    <a:pt x="0" y="163"/>
                  </a:cubicBezTo>
                  <a:lnTo>
                    <a:pt x="0" y="523"/>
                  </a:lnTo>
                  <a:cubicBezTo>
                    <a:pt x="0" y="612"/>
                    <a:pt x="70" y="691"/>
                    <a:pt x="159" y="692"/>
                  </a:cubicBezTo>
                  <a:cubicBezTo>
                    <a:pt x="161" y="692"/>
                    <a:pt x="162" y="692"/>
                    <a:pt x="164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62"/>
                  </a:lnTo>
                  <a:cubicBezTo>
                    <a:pt x="324" y="72"/>
                    <a:pt x="252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4249025" y="3376275"/>
              <a:ext cx="55400" cy="17825"/>
            </a:xfrm>
            <a:custGeom>
              <a:avLst/>
              <a:gdLst/>
              <a:ahLst/>
              <a:cxnLst/>
              <a:rect l="l" t="t" r="r" b="b"/>
              <a:pathLst>
                <a:path w="2216" h="713" extrusionOk="0">
                  <a:moveTo>
                    <a:pt x="1109" y="0"/>
                  </a:moveTo>
                  <a:cubicBezTo>
                    <a:pt x="715" y="0"/>
                    <a:pt x="344" y="154"/>
                    <a:pt x="65" y="433"/>
                  </a:cubicBezTo>
                  <a:cubicBezTo>
                    <a:pt x="1" y="497"/>
                    <a:pt x="1" y="601"/>
                    <a:pt x="65" y="665"/>
                  </a:cubicBezTo>
                  <a:cubicBezTo>
                    <a:pt x="97" y="697"/>
                    <a:pt x="139" y="713"/>
                    <a:pt x="181" y="713"/>
                  </a:cubicBezTo>
                  <a:cubicBezTo>
                    <a:pt x="223" y="713"/>
                    <a:pt x="265" y="697"/>
                    <a:pt x="296" y="665"/>
                  </a:cubicBezTo>
                  <a:cubicBezTo>
                    <a:pt x="514" y="449"/>
                    <a:pt x="803" y="328"/>
                    <a:pt x="1109" y="328"/>
                  </a:cubicBezTo>
                  <a:cubicBezTo>
                    <a:pt x="1416" y="328"/>
                    <a:pt x="1704" y="448"/>
                    <a:pt x="1920" y="665"/>
                  </a:cubicBezTo>
                  <a:cubicBezTo>
                    <a:pt x="1951" y="696"/>
                    <a:pt x="1993" y="713"/>
                    <a:pt x="2035" y="713"/>
                  </a:cubicBezTo>
                  <a:cubicBezTo>
                    <a:pt x="2077" y="713"/>
                    <a:pt x="2119" y="697"/>
                    <a:pt x="2152" y="665"/>
                  </a:cubicBezTo>
                  <a:cubicBezTo>
                    <a:pt x="2216" y="601"/>
                    <a:pt x="2216" y="497"/>
                    <a:pt x="2152" y="433"/>
                  </a:cubicBezTo>
                  <a:cubicBezTo>
                    <a:pt x="1873" y="154"/>
                    <a:pt x="1502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4234750" y="3356100"/>
              <a:ext cx="83975" cy="23725"/>
            </a:xfrm>
            <a:custGeom>
              <a:avLst/>
              <a:gdLst/>
              <a:ahLst/>
              <a:cxnLst/>
              <a:rect l="l" t="t" r="r" b="b"/>
              <a:pathLst>
                <a:path w="3359" h="949" extrusionOk="0">
                  <a:moveTo>
                    <a:pt x="1680" y="1"/>
                  </a:moveTo>
                  <a:cubicBezTo>
                    <a:pt x="1095" y="1"/>
                    <a:pt x="510" y="223"/>
                    <a:pt x="65" y="669"/>
                  </a:cubicBezTo>
                  <a:cubicBezTo>
                    <a:pt x="1" y="733"/>
                    <a:pt x="1" y="837"/>
                    <a:pt x="65" y="901"/>
                  </a:cubicBezTo>
                  <a:cubicBezTo>
                    <a:pt x="97" y="933"/>
                    <a:pt x="139" y="948"/>
                    <a:pt x="180" y="948"/>
                  </a:cubicBezTo>
                  <a:cubicBezTo>
                    <a:pt x="222" y="948"/>
                    <a:pt x="264" y="933"/>
                    <a:pt x="296" y="901"/>
                  </a:cubicBezTo>
                  <a:cubicBezTo>
                    <a:pt x="678" y="519"/>
                    <a:pt x="1178" y="328"/>
                    <a:pt x="1679" y="328"/>
                  </a:cubicBezTo>
                  <a:cubicBezTo>
                    <a:pt x="2180" y="328"/>
                    <a:pt x="2681" y="519"/>
                    <a:pt x="3063" y="901"/>
                  </a:cubicBezTo>
                  <a:cubicBezTo>
                    <a:pt x="3095" y="932"/>
                    <a:pt x="3137" y="949"/>
                    <a:pt x="3179" y="949"/>
                  </a:cubicBezTo>
                  <a:cubicBezTo>
                    <a:pt x="3220" y="949"/>
                    <a:pt x="3262" y="933"/>
                    <a:pt x="3295" y="901"/>
                  </a:cubicBezTo>
                  <a:cubicBezTo>
                    <a:pt x="3359" y="837"/>
                    <a:pt x="3359" y="733"/>
                    <a:pt x="3295" y="669"/>
                  </a:cubicBezTo>
                  <a:cubicBezTo>
                    <a:pt x="2849" y="223"/>
                    <a:pt x="2265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4220575" y="3336100"/>
              <a:ext cx="112275" cy="29575"/>
            </a:xfrm>
            <a:custGeom>
              <a:avLst/>
              <a:gdLst/>
              <a:ahLst/>
              <a:cxnLst/>
              <a:rect l="l" t="t" r="r" b="b"/>
              <a:pathLst>
                <a:path w="4491" h="1183" extrusionOk="0">
                  <a:moveTo>
                    <a:pt x="2246" y="1"/>
                  </a:moveTo>
                  <a:cubicBezTo>
                    <a:pt x="1456" y="1"/>
                    <a:pt x="667" y="301"/>
                    <a:pt x="66" y="903"/>
                  </a:cubicBezTo>
                  <a:cubicBezTo>
                    <a:pt x="1" y="967"/>
                    <a:pt x="1" y="1071"/>
                    <a:pt x="66" y="1135"/>
                  </a:cubicBezTo>
                  <a:cubicBezTo>
                    <a:pt x="98" y="1167"/>
                    <a:pt x="140" y="1183"/>
                    <a:pt x="181" y="1183"/>
                  </a:cubicBezTo>
                  <a:cubicBezTo>
                    <a:pt x="223" y="1183"/>
                    <a:pt x="265" y="1167"/>
                    <a:pt x="297" y="1135"/>
                  </a:cubicBezTo>
                  <a:cubicBezTo>
                    <a:pt x="834" y="597"/>
                    <a:pt x="1540" y="329"/>
                    <a:pt x="2246" y="329"/>
                  </a:cubicBezTo>
                  <a:cubicBezTo>
                    <a:pt x="2952" y="329"/>
                    <a:pt x="3658" y="597"/>
                    <a:pt x="4195" y="1135"/>
                  </a:cubicBezTo>
                  <a:cubicBezTo>
                    <a:pt x="4227" y="1166"/>
                    <a:pt x="4270" y="1183"/>
                    <a:pt x="4311" y="1183"/>
                  </a:cubicBezTo>
                  <a:cubicBezTo>
                    <a:pt x="4353" y="1183"/>
                    <a:pt x="4395" y="1167"/>
                    <a:pt x="4427" y="1135"/>
                  </a:cubicBezTo>
                  <a:cubicBezTo>
                    <a:pt x="4491" y="1071"/>
                    <a:pt x="4491" y="967"/>
                    <a:pt x="4427" y="903"/>
                  </a:cubicBezTo>
                  <a:cubicBezTo>
                    <a:pt x="3825" y="301"/>
                    <a:pt x="3035" y="1"/>
                    <a:pt x="2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41"/>
          <p:cNvGrpSpPr/>
          <p:nvPr/>
        </p:nvGrpSpPr>
        <p:grpSpPr>
          <a:xfrm>
            <a:off x="1457503" y="1744570"/>
            <a:ext cx="245776" cy="286782"/>
            <a:chOff x="6035050" y="2020775"/>
            <a:chExt cx="236300" cy="275725"/>
          </a:xfrm>
        </p:grpSpPr>
        <p:sp>
          <p:nvSpPr>
            <p:cNvPr id="999" name="Google Shape;999;p41"/>
            <p:cNvSpPr/>
            <p:nvPr/>
          </p:nvSpPr>
          <p:spPr>
            <a:xfrm>
              <a:off x="6152300" y="2162325"/>
              <a:ext cx="49450" cy="16600"/>
            </a:xfrm>
            <a:custGeom>
              <a:avLst/>
              <a:gdLst/>
              <a:ahLst/>
              <a:cxnLst/>
              <a:rect l="l" t="t" r="r" b="b"/>
              <a:pathLst>
                <a:path w="1978" h="664" extrusionOk="0">
                  <a:moveTo>
                    <a:pt x="181" y="0"/>
                  </a:moveTo>
                  <a:cubicBezTo>
                    <a:pt x="139" y="0"/>
                    <a:pt x="97" y="17"/>
                    <a:pt x="64" y="49"/>
                  </a:cubicBezTo>
                  <a:cubicBezTo>
                    <a:pt x="0" y="113"/>
                    <a:pt x="0" y="217"/>
                    <a:pt x="64" y="281"/>
                  </a:cubicBezTo>
                  <a:cubicBezTo>
                    <a:pt x="319" y="537"/>
                    <a:pt x="654" y="663"/>
                    <a:pt x="989" y="663"/>
                  </a:cubicBezTo>
                  <a:cubicBezTo>
                    <a:pt x="1324" y="663"/>
                    <a:pt x="1657" y="537"/>
                    <a:pt x="1913" y="281"/>
                  </a:cubicBezTo>
                  <a:cubicBezTo>
                    <a:pt x="1977" y="217"/>
                    <a:pt x="1977" y="113"/>
                    <a:pt x="1913" y="49"/>
                  </a:cubicBezTo>
                  <a:cubicBezTo>
                    <a:pt x="1881" y="17"/>
                    <a:pt x="1839" y="0"/>
                    <a:pt x="1797" y="0"/>
                  </a:cubicBezTo>
                  <a:cubicBezTo>
                    <a:pt x="1755" y="0"/>
                    <a:pt x="1714" y="17"/>
                    <a:pt x="1682" y="49"/>
                  </a:cubicBezTo>
                  <a:cubicBezTo>
                    <a:pt x="1490" y="239"/>
                    <a:pt x="1239" y="335"/>
                    <a:pt x="988" y="335"/>
                  </a:cubicBezTo>
                  <a:cubicBezTo>
                    <a:pt x="737" y="335"/>
                    <a:pt x="487" y="239"/>
                    <a:pt x="296" y="49"/>
                  </a:cubicBezTo>
                  <a:cubicBezTo>
                    <a:pt x="264" y="17"/>
                    <a:pt x="222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141150" y="2124600"/>
              <a:ext cx="8150" cy="20550"/>
            </a:xfrm>
            <a:custGeom>
              <a:avLst/>
              <a:gdLst/>
              <a:ahLst/>
              <a:cxnLst/>
              <a:rect l="l" t="t" r="r" b="b"/>
              <a:pathLst>
                <a:path w="326" h="822" extrusionOk="0">
                  <a:moveTo>
                    <a:pt x="162" y="0"/>
                  </a:moveTo>
                  <a:cubicBezTo>
                    <a:pt x="73" y="0"/>
                    <a:pt x="1" y="74"/>
                    <a:pt x="1" y="162"/>
                  </a:cubicBezTo>
                  <a:lnTo>
                    <a:pt x="1" y="659"/>
                  </a:lnTo>
                  <a:cubicBezTo>
                    <a:pt x="1" y="748"/>
                    <a:pt x="73" y="821"/>
                    <a:pt x="163" y="821"/>
                  </a:cubicBezTo>
                  <a:cubicBezTo>
                    <a:pt x="252" y="821"/>
                    <a:pt x="326" y="749"/>
                    <a:pt x="326" y="659"/>
                  </a:cubicBezTo>
                  <a:lnTo>
                    <a:pt x="326" y="170"/>
                  </a:lnTo>
                  <a:cubicBezTo>
                    <a:pt x="326" y="87"/>
                    <a:pt x="266" y="10"/>
                    <a:pt x="183" y="2"/>
                  </a:cubicBezTo>
                  <a:cubicBezTo>
                    <a:pt x="176" y="1"/>
                    <a:pt x="169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204850" y="2124575"/>
              <a:ext cx="8150" cy="20575"/>
            </a:xfrm>
            <a:custGeom>
              <a:avLst/>
              <a:gdLst/>
              <a:ahLst/>
              <a:cxnLst/>
              <a:rect l="l" t="t" r="r" b="b"/>
              <a:pathLst>
                <a:path w="326" h="823" extrusionOk="0">
                  <a:moveTo>
                    <a:pt x="164" y="1"/>
                  </a:moveTo>
                  <a:cubicBezTo>
                    <a:pt x="74" y="1"/>
                    <a:pt x="1" y="73"/>
                    <a:pt x="1" y="163"/>
                  </a:cubicBezTo>
                  <a:lnTo>
                    <a:pt x="1" y="660"/>
                  </a:lnTo>
                  <a:cubicBezTo>
                    <a:pt x="3" y="749"/>
                    <a:pt x="74" y="822"/>
                    <a:pt x="163" y="822"/>
                  </a:cubicBezTo>
                  <a:cubicBezTo>
                    <a:pt x="252" y="822"/>
                    <a:pt x="326" y="750"/>
                    <a:pt x="326" y="660"/>
                  </a:cubicBezTo>
                  <a:lnTo>
                    <a:pt x="326" y="171"/>
                  </a:lnTo>
                  <a:cubicBezTo>
                    <a:pt x="326" y="81"/>
                    <a:pt x="258" y="3"/>
                    <a:pt x="168" y="1"/>
                  </a:cubicBezTo>
                  <a:cubicBezTo>
                    <a:pt x="166" y="1"/>
                    <a:pt x="165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105100" y="2020775"/>
              <a:ext cx="166200" cy="165775"/>
            </a:xfrm>
            <a:custGeom>
              <a:avLst/>
              <a:gdLst/>
              <a:ahLst/>
              <a:cxnLst/>
              <a:rect l="l" t="t" r="r" b="b"/>
              <a:pathLst>
                <a:path w="6648" h="6631" extrusionOk="0">
                  <a:moveTo>
                    <a:pt x="2877" y="0"/>
                  </a:moveTo>
                  <a:cubicBezTo>
                    <a:pt x="1735" y="0"/>
                    <a:pt x="737" y="373"/>
                    <a:pt x="65" y="1050"/>
                  </a:cubicBezTo>
                  <a:cubicBezTo>
                    <a:pt x="1" y="1115"/>
                    <a:pt x="2" y="1218"/>
                    <a:pt x="66" y="1283"/>
                  </a:cubicBezTo>
                  <a:cubicBezTo>
                    <a:pt x="98" y="1315"/>
                    <a:pt x="139" y="1330"/>
                    <a:pt x="181" y="1330"/>
                  </a:cubicBezTo>
                  <a:cubicBezTo>
                    <a:pt x="223" y="1330"/>
                    <a:pt x="266" y="1314"/>
                    <a:pt x="298" y="1281"/>
                  </a:cubicBezTo>
                  <a:cubicBezTo>
                    <a:pt x="1121" y="452"/>
                    <a:pt x="2267" y="329"/>
                    <a:pt x="2877" y="329"/>
                  </a:cubicBezTo>
                  <a:cubicBezTo>
                    <a:pt x="4538" y="329"/>
                    <a:pt x="6311" y="1197"/>
                    <a:pt x="6325" y="3638"/>
                  </a:cubicBezTo>
                  <a:lnTo>
                    <a:pt x="6325" y="6467"/>
                  </a:lnTo>
                  <a:cubicBezTo>
                    <a:pt x="6311" y="6557"/>
                    <a:pt x="6385" y="6630"/>
                    <a:pt x="6475" y="6630"/>
                  </a:cubicBezTo>
                  <a:cubicBezTo>
                    <a:pt x="6566" y="6630"/>
                    <a:pt x="6639" y="6557"/>
                    <a:pt x="6648" y="6467"/>
                  </a:cubicBezTo>
                  <a:lnTo>
                    <a:pt x="6648" y="3638"/>
                  </a:lnTo>
                  <a:cubicBezTo>
                    <a:pt x="6640" y="3003"/>
                    <a:pt x="6527" y="2433"/>
                    <a:pt x="6304" y="1944"/>
                  </a:cubicBezTo>
                  <a:cubicBezTo>
                    <a:pt x="6100" y="1496"/>
                    <a:pt x="5802" y="1115"/>
                    <a:pt x="5422" y="811"/>
                  </a:cubicBezTo>
                  <a:cubicBezTo>
                    <a:pt x="4766" y="288"/>
                    <a:pt x="3863" y="0"/>
                    <a:pt x="2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035050" y="2057950"/>
              <a:ext cx="236300" cy="238550"/>
            </a:xfrm>
            <a:custGeom>
              <a:avLst/>
              <a:gdLst/>
              <a:ahLst/>
              <a:cxnLst/>
              <a:rect l="l" t="t" r="r" b="b"/>
              <a:pathLst>
                <a:path w="9452" h="9542" extrusionOk="0">
                  <a:moveTo>
                    <a:pt x="2529" y="2205"/>
                  </a:moveTo>
                  <a:cubicBezTo>
                    <a:pt x="2542" y="2205"/>
                    <a:pt x="2562" y="2205"/>
                    <a:pt x="2582" y="2207"/>
                  </a:cubicBezTo>
                  <a:lnTo>
                    <a:pt x="2582" y="2629"/>
                  </a:lnTo>
                  <a:cubicBezTo>
                    <a:pt x="2431" y="2631"/>
                    <a:pt x="2257" y="2675"/>
                    <a:pt x="2132" y="2817"/>
                  </a:cubicBezTo>
                  <a:lnTo>
                    <a:pt x="2028" y="2565"/>
                  </a:lnTo>
                  <a:cubicBezTo>
                    <a:pt x="2010" y="2522"/>
                    <a:pt x="1985" y="2482"/>
                    <a:pt x="1956" y="2448"/>
                  </a:cubicBezTo>
                  <a:cubicBezTo>
                    <a:pt x="2106" y="2294"/>
                    <a:pt x="2310" y="2205"/>
                    <a:pt x="2529" y="2205"/>
                  </a:cubicBezTo>
                  <a:close/>
                  <a:moveTo>
                    <a:pt x="2582" y="2957"/>
                  </a:moveTo>
                  <a:lnTo>
                    <a:pt x="2582" y="3616"/>
                  </a:lnTo>
                  <a:cubicBezTo>
                    <a:pt x="2582" y="3677"/>
                    <a:pt x="2584" y="3739"/>
                    <a:pt x="2588" y="3800"/>
                  </a:cubicBezTo>
                  <a:cubicBezTo>
                    <a:pt x="2568" y="3801"/>
                    <a:pt x="2548" y="3802"/>
                    <a:pt x="2529" y="3802"/>
                  </a:cubicBezTo>
                  <a:cubicBezTo>
                    <a:pt x="2500" y="3802"/>
                    <a:pt x="2473" y="3801"/>
                    <a:pt x="2443" y="3798"/>
                  </a:cubicBezTo>
                  <a:cubicBezTo>
                    <a:pt x="2466" y="3708"/>
                    <a:pt x="2461" y="3613"/>
                    <a:pt x="2424" y="3527"/>
                  </a:cubicBezTo>
                  <a:lnTo>
                    <a:pt x="2278" y="3171"/>
                  </a:lnTo>
                  <a:cubicBezTo>
                    <a:pt x="2304" y="3153"/>
                    <a:pt x="2326" y="3129"/>
                    <a:pt x="2338" y="3099"/>
                  </a:cubicBezTo>
                  <a:cubicBezTo>
                    <a:pt x="2389" y="2983"/>
                    <a:pt x="2496" y="2958"/>
                    <a:pt x="2582" y="2957"/>
                  </a:cubicBezTo>
                  <a:close/>
                  <a:moveTo>
                    <a:pt x="1622" y="2625"/>
                  </a:moveTo>
                  <a:cubicBezTo>
                    <a:pt x="1636" y="2625"/>
                    <a:pt x="1649" y="2628"/>
                    <a:pt x="1662" y="2633"/>
                  </a:cubicBezTo>
                  <a:cubicBezTo>
                    <a:pt x="1689" y="2644"/>
                    <a:pt x="1709" y="2665"/>
                    <a:pt x="1720" y="2691"/>
                  </a:cubicBezTo>
                  <a:lnTo>
                    <a:pt x="2117" y="3651"/>
                  </a:lnTo>
                  <a:cubicBezTo>
                    <a:pt x="2128" y="3677"/>
                    <a:pt x="2128" y="3706"/>
                    <a:pt x="2117" y="3733"/>
                  </a:cubicBezTo>
                  <a:cubicBezTo>
                    <a:pt x="2107" y="3759"/>
                    <a:pt x="2086" y="3779"/>
                    <a:pt x="2060" y="3790"/>
                  </a:cubicBezTo>
                  <a:lnTo>
                    <a:pt x="1844" y="3879"/>
                  </a:lnTo>
                  <a:lnTo>
                    <a:pt x="1367" y="2722"/>
                  </a:lnTo>
                  <a:lnTo>
                    <a:pt x="1582" y="2633"/>
                  </a:lnTo>
                  <a:cubicBezTo>
                    <a:pt x="1595" y="2628"/>
                    <a:pt x="1608" y="2625"/>
                    <a:pt x="1622" y="2625"/>
                  </a:cubicBezTo>
                  <a:close/>
                  <a:moveTo>
                    <a:pt x="1065" y="2858"/>
                  </a:moveTo>
                  <a:lnTo>
                    <a:pt x="1540" y="4006"/>
                  </a:lnTo>
                  <a:cubicBezTo>
                    <a:pt x="1398" y="4075"/>
                    <a:pt x="1288" y="4193"/>
                    <a:pt x="1227" y="4340"/>
                  </a:cubicBezTo>
                  <a:cubicBezTo>
                    <a:pt x="1175" y="4466"/>
                    <a:pt x="1164" y="4604"/>
                    <a:pt x="1195" y="4735"/>
                  </a:cubicBezTo>
                  <a:cubicBezTo>
                    <a:pt x="1128" y="4743"/>
                    <a:pt x="1063" y="4760"/>
                    <a:pt x="999" y="4783"/>
                  </a:cubicBezTo>
                  <a:lnTo>
                    <a:pt x="751" y="4876"/>
                  </a:lnTo>
                  <a:cubicBezTo>
                    <a:pt x="691" y="4898"/>
                    <a:pt x="634" y="4928"/>
                    <a:pt x="581" y="4961"/>
                  </a:cubicBezTo>
                  <a:lnTo>
                    <a:pt x="446" y="4635"/>
                  </a:lnTo>
                  <a:cubicBezTo>
                    <a:pt x="302" y="4284"/>
                    <a:pt x="302" y="3899"/>
                    <a:pt x="447" y="3550"/>
                  </a:cubicBezTo>
                  <a:cubicBezTo>
                    <a:pt x="571" y="3253"/>
                    <a:pt x="787" y="3011"/>
                    <a:pt x="1065" y="2858"/>
                  </a:cubicBezTo>
                  <a:close/>
                  <a:moveTo>
                    <a:pt x="1913" y="4205"/>
                  </a:moveTo>
                  <a:lnTo>
                    <a:pt x="1913" y="4972"/>
                  </a:lnTo>
                  <a:cubicBezTo>
                    <a:pt x="1843" y="4903"/>
                    <a:pt x="1761" y="4848"/>
                    <a:pt x="1670" y="4806"/>
                  </a:cubicBezTo>
                  <a:cubicBezTo>
                    <a:pt x="1630" y="4788"/>
                    <a:pt x="1592" y="4774"/>
                    <a:pt x="1554" y="4762"/>
                  </a:cubicBezTo>
                  <a:lnTo>
                    <a:pt x="1536" y="4717"/>
                  </a:lnTo>
                  <a:cubicBezTo>
                    <a:pt x="1509" y="4652"/>
                    <a:pt x="1500" y="4581"/>
                    <a:pt x="1518" y="4514"/>
                  </a:cubicBezTo>
                  <a:cubicBezTo>
                    <a:pt x="1542" y="4410"/>
                    <a:pt x="1613" y="4330"/>
                    <a:pt x="1708" y="4290"/>
                  </a:cubicBezTo>
                  <a:lnTo>
                    <a:pt x="1913" y="4205"/>
                  </a:lnTo>
                  <a:close/>
                  <a:moveTo>
                    <a:pt x="2237" y="4094"/>
                  </a:moveTo>
                  <a:cubicBezTo>
                    <a:pt x="2328" y="4117"/>
                    <a:pt x="2424" y="4131"/>
                    <a:pt x="2521" y="4131"/>
                  </a:cubicBezTo>
                  <a:cubicBezTo>
                    <a:pt x="2552" y="4131"/>
                    <a:pt x="2585" y="4130"/>
                    <a:pt x="2616" y="4127"/>
                  </a:cubicBezTo>
                  <a:cubicBezTo>
                    <a:pt x="2730" y="4809"/>
                    <a:pt x="3067" y="5417"/>
                    <a:pt x="3551" y="5872"/>
                  </a:cubicBezTo>
                  <a:cubicBezTo>
                    <a:pt x="3468" y="5948"/>
                    <a:pt x="3391" y="6029"/>
                    <a:pt x="3318" y="6113"/>
                  </a:cubicBezTo>
                  <a:cubicBezTo>
                    <a:pt x="3276" y="6099"/>
                    <a:pt x="3231" y="6092"/>
                    <a:pt x="3185" y="6092"/>
                  </a:cubicBezTo>
                  <a:cubicBezTo>
                    <a:pt x="3130" y="6092"/>
                    <a:pt x="3074" y="6103"/>
                    <a:pt x="3020" y="6124"/>
                  </a:cubicBezTo>
                  <a:lnTo>
                    <a:pt x="2541" y="6323"/>
                  </a:lnTo>
                  <a:cubicBezTo>
                    <a:pt x="2501" y="6339"/>
                    <a:pt x="2459" y="6347"/>
                    <a:pt x="2418" y="6347"/>
                  </a:cubicBezTo>
                  <a:cubicBezTo>
                    <a:pt x="2326" y="6347"/>
                    <a:pt x="2237" y="6307"/>
                    <a:pt x="2176" y="6237"/>
                  </a:cubicBezTo>
                  <a:lnTo>
                    <a:pt x="2189" y="6212"/>
                  </a:lnTo>
                  <a:cubicBezTo>
                    <a:pt x="2275" y="6024"/>
                    <a:pt x="2290" y="5815"/>
                    <a:pt x="2237" y="5618"/>
                  </a:cubicBezTo>
                  <a:lnTo>
                    <a:pt x="2237" y="4094"/>
                  </a:lnTo>
                  <a:close/>
                  <a:moveTo>
                    <a:pt x="4282" y="1517"/>
                  </a:moveTo>
                  <a:cubicBezTo>
                    <a:pt x="4442" y="1646"/>
                    <a:pt x="4710" y="1840"/>
                    <a:pt x="5082" y="2035"/>
                  </a:cubicBezTo>
                  <a:cubicBezTo>
                    <a:pt x="5634" y="2322"/>
                    <a:pt x="6529" y="2663"/>
                    <a:pt x="7699" y="2691"/>
                  </a:cubicBezTo>
                  <a:lnTo>
                    <a:pt x="7699" y="5508"/>
                  </a:lnTo>
                  <a:cubicBezTo>
                    <a:pt x="7301" y="5934"/>
                    <a:pt x="6772" y="6227"/>
                    <a:pt x="6203" y="6337"/>
                  </a:cubicBezTo>
                  <a:cubicBezTo>
                    <a:pt x="6031" y="6370"/>
                    <a:pt x="5853" y="6386"/>
                    <a:pt x="5676" y="6386"/>
                  </a:cubicBezTo>
                  <a:cubicBezTo>
                    <a:pt x="4147" y="6386"/>
                    <a:pt x="2904" y="5143"/>
                    <a:pt x="2904" y="3616"/>
                  </a:cubicBezTo>
                  <a:lnTo>
                    <a:pt x="2904" y="2653"/>
                  </a:lnTo>
                  <a:cubicBezTo>
                    <a:pt x="3333" y="2560"/>
                    <a:pt x="3957" y="2142"/>
                    <a:pt x="4282" y="1517"/>
                  </a:cubicBezTo>
                  <a:close/>
                  <a:moveTo>
                    <a:pt x="1304" y="5054"/>
                  </a:moveTo>
                  <a:cubicBezTo>
                    <a:pt x="1382" y="5054"/>
                    <a:pt x="1458" y="5071"/>
                    <a:pt x="1530" y="5104"/>
                  </a:cubicBezTo>
                  <a:cubicBezTo>
                    <a:pt x="1662" y="5164"/>
                    <a:pt x="1763" y="5273"/>
                    <a:pt x="1814" y="5411"/>
                  </a:cubicBezTo>
                  <a:lnTo>
                    <a:pt x="1908" y="5658"/>
                  </a:lnTo>
                  <a:cubicBezTo>
                    <a:pt x="1959" y="5794"/>
                    <a:pt x="1954" y="5944"/>
                    <a:pt x="1893" y="6076"/>
                  </a:cubicBezTo>
                  <a:cubicBezTo>
                    <a:pt x="1833" y="6208"/>
                    <a:pt x="1724" y="6309"/>
                    <a:pt x="1588" y="6360"/>
                  </a:cubicBezTo>
                  <a:lnTo>
                    <a:pt x="1341" y="6454"/>
                  </a:lnTo>
                  <a:cubicBezTo>
                    <a:pt x="1279" y="6477"/>
                    <a:pt x="1214" y="6489"/>
                    <a:pt x="1149" y="6489"/>
                  </a:cubicBezTo>
                  <a:cubicBezTo>
                    <a:pt x="1072" y="6489"/>
                    <a:pt x="994" y="6472"/>
                    <a:pt x="922" y="6439"/>
                  </a:cubicBezTo>
                  <a:cubicBezTo>
                    <a:pt x="790" y="6379"/>
                    <a:pt x="690" y="6270"/>
                    <a:pt x="638" y="6133"/>
                  </a:cubicBezTo>
                  <a:lnTo>
                    <a:pt x="545" y="5884"/>
                  </a:lnTo>
                  <a:cubicBezTo>
                    <a:pt x="439" y="5602"/>
                    <a:pt x="583" y="5286"/>
                    <a:pt x="865" y="5181"/>
                  </a:cubicBezTo>
                  <a:lnTo>
                    <a:pt x="1112" y="5089"/>
                  </a:lnTo>
                  <a:cubicBezTo>
                    <a:pt x="1174" y="5065"/>
                    <a:pt x="1240" y="5054"/>
                    <a:pt x="1304" y="5054"/>
                  </a:cubicBezTo>
                  <a:close/>
                  <a:moveTo>
                    <a:pt x="4536" y="6499"/>
                  </a:moveTo>
                  <a:lnTo>
                    <a:pt x="4536" y="6499"/>
                  </a:lnTo>
                  <a:cubicBezTo>
                    <a:pt x="4890" y="6638"/>
                    <a:pt x="5274" y="6716"/>
                    <a:pt x="5679" y="6716"/>
                  </a:cubicBezTo>
                  <a:cubicBezTo>
                    <a:pt x="5876" y="6716"/>
                    <a:pt x="6075" y="6698"/>
                    <a:pt x="6268" y="6659"/>
                  </a:cubicBezTo>
                  <a:cubicBezTo>
                    <a:pt x="6456" y="6624"/>
                    <a:pt x="6643" y="6569"/>
                    <a:pt x="6821" y="6499"/>
                  </a:cubicBezTo>
                  <a:lnTo>
                    <a:pt x="6821" y="6499"/>
                  </a:lnTo>
                  <a:cubicBezTo>
                    <a:pt x="6691" y="6795"/>
                    <a:pt x="6221" y="7023"/>
                    <a:pt x="5679" y="7023"/>
                  </a:cubicBezTo>
                  <a:cubicBezTo>
                    <a:pt x="5137" y="7023"/>
                    <a:pt x="4667" y="6795"/>
                    <a:pt x="4536" y="6499"/>
                  </a:cubicBezTo>
                  <a:close/>
                  <a:moveTo>
                    <a:pt x="3188" y="6420"/>
                  </a:moveTo>
                  <a:cubicBezTo>
                    <a:pt x="3230" y="6420"/>
                    <a:pt x="3269" y="6444"/>
                    <a:pt x="3287" y="6485"/>
                  </a:cubicBezTo>
                  <a:lnTo>
                    <a:pt x="3684" y="7445"/>
                  </a:lnTo>
                  <a:cubicBezTo>
                    <a:pt x="3695" y="7471"/>
                    <a:pt x="3695" y="7501"/>
                    <a:pt x="3684" y="7527"/>
                  </a:cubicBezTo>
                  <a:cubicBezTo>
                    <a:pt x="3674" y="7553"/>
                    <a:pt x="3653" y="7572"/>
                    <a:pt x="3627" y="7584"/>
                  </a:cubicBezTo>
                  <a:lnTo>
                    <a:pt x="3410" y="7674"/>
                  </a:lnTo>
                  <a:lnTo>
                    <a:pt x="2933" y="6516"/>
                  </a:lnTo>
                  <a:lnTo>
                    <a:pt x="3149" y="6427"/>
                  </a:lnTo>
                  <a:cubicBezTo>
                    <a:pt x="3162" y="6422"/>
                    <a:pt x="3175" y="6420"/>
                    <a:pt x="3188" y="6420"/>
                  </a:cubicBezTo>
                  <a:close/>
                  <a:moveTo>
                    <a:pt x="1977" y="6501"/>
                  </a:moveTo>
                  <a:cubicBezTo>
                    <a:pt x="2097" y="6612"/>
                    <a:pt x="2258" y="6674"/>
                    <a:pt x="2421" y="6674"/>
                  </a:cubicBezTo>
                  <a:cubicBezTo>
                    <a:pt x="2490" y="6674"/>
                    <a:pt x="2559" y="6664"/>
                    <a:pt x="2626" y="6641"/>
                  </a:cubicBezTo>
                  <a:lnTo>
                    <a:pt x="3100" y="7790"/>
                  </a:lnTo>
                  <a:cubicBezTo>
                    <a:pt x="2976" y="7826"/>
                    <a:pt x="2846" y="7844"/>
                    <a:pt x="2716" y="7844"/>
                  </a:cubicBezTo>
                  <a:cubicBezTo>
                    <a:pt x="2663" y="7844"/>
                    <a:pt x="2610" y="7841"/>
                    <a:pt x="2558" y="7835"/>
                  </a:cubicBezTo>
                  <a:cubicBezTo>
                    <a:pt x="2045" y="7775"/>
                    <a:pt x="1605" y="7444"/>
                    <a:pt x="1409" y="6968"/>
                  </a:cubicBezTo>
                  <a:lnTo>
                    <a:pt x="1336" y="6795"/>
                  </a:lnTo>
                  <a:cubicBezTo>
                    <a:pt x="1376" y="6787"/>
                    <a:pt x="1414" y="6776"/>
                    <a:pt x="1452" y="6762"/>
                  </a:cubicBezTo>
                  <a:lnTo>
                    <a:pt x="1699" y="6668"/>
                  </a:lnTo>
                  <a:cubicBezTo>
                    <a:pt x="1803" y="6631"/>
                    <a:pt x="1897" y="6573"/>
                    <a:pt x="1977" y="6501"/>
                  </a:cubicBezTo>
                  <a:close/>
                  <a:moveTo>
                    <a:pt x="7551" y="6053"/>
                  </a:moveTo>
                  <a:cubicBezTo>
                    <a:pt x="7579" y="6080"/>
                    <a:pt x="7609" y="6108"/>
                    <a:pt x="7637" y="6137"/>
                  </a:cubicBezTo>
                  <a:cubicBezTo>
                    <a:pt x="7660" y="6159"/>
                    <a:pt x="7681" y="6181"/>
                    <a:pt x="7702" y="6203"/>
                  </a:cubicBezTo>
                  <a:lnTo>
                    <a:pt x="7702" y="9204"/>
                  </a:lnTo>
                  <a:lnTo>
                    <a:pt x="2907" y="9204"/>
                  </a:lnTo>
                  <a:lnTo>
                    <a:pt x="2907" y="8146"/>
                  </a:lnTo>
                  <a:cubicBezTo>
                    <a:pt x="3070" y="8128"/>
                    <a:pt x="3229" y="8088"/>
                    <a:pt x="3383" y="8024"/>
                  </a:cubicBezTo>
                  <a:lnTo>
                    <a:pt x="3743" y="7873"/>
                  </a:lnTo>
                  <a:cubicBezTo>
                    <a:pt x="3827" y="7837"/>
                    <a:pt x="3902" y="7779"/>
                    <a:pt x="3950" y="7701"/>
                  </a:cubicBezTo>
                  <a:cubicBezTo>
                    <a:pt x="4027" y="7576"/>
                    <a:pt x="4040" y="7428"/>
                    <a:pt x="3986" y="7297"/>
                  </a:cubicBezTo>
                  <a:lnTo>
                    <a:pt x="3590" y="6329"/>
                  </a:lnTo>
                  <a:cubicBezTo>
                    <a:pt x="3585" y="6317"/>
                    <a:pt x="3579" y="6305"/>
                    <a:pt x="3573" y="6294"/>
                  </a:cubicBezTo>
                  <a:cubicBezTo>
                    <a:pt x="3645" y="6208"/>
                    <a:pt x="3722" y="6129"/>
                    <a:pt x="3805" y="6053"/>
                  </a:cubicBezTo>
                  <a:cubicBezTo>
                    <a:pt x="3921" y="6142"/>
                    <a:pt x="4044" y="6223"/>
                    <a:pt x="4172" y="6295"/>
                  </a:cubicBezTo>
                  <a:lnTo>
                    <a:pt x="4172" y="6303"/>
                  </a:lnTo>
                  <a:cubicBezTo>
                    <a:pt x="4172" y="6878"/>
                    <a:pt x="4833" y="7328"/>
                    <a:pt x="5677" y="7328"/>
                  </a:cubicBezTo>
                  <a:cubicBezTo>
                    <a:pt x="6520" y="7328"/>
                    <a:pt x="7183" y="6877"/>
                    <a:pt x="7183" y="6303"/>
                  </a:cubicBezTo>
                  <a:lnTo>
                    <a:pt x="7183" y="6295"/>
                  </a:lnTo>
                  <a:cubicBezTo>
                    <a:pt x="7311" y="6223"/>
                    <a:pt x="7432" y="6142"/>
                    <a:pt x="7551" y="6053"/>
                  </a:cubicBezTo>
                  <a:close/>
                  <a:moveTo>
                    <a:pt x="922" y="6784"/>
                  </a:moveTo>
                  <a:lnTo>
                    <a:pt x="922" y="6784"/>
                  </a:lnTo>
                  <a:cubicBezTo>
                    <a:pt x="945" y="6790"/>
                    <a:pt x="968" y="6794"/>
                    <a:pt x="991" y="6799"/>
                  </a:cubicBezTo>
                  <a:lnTo>
                    <a:pt x="1111" y="7093"/>
                  </a:lnTo>
                  <a:cubicBezTo>
                    <a:pt x="1353" y="7679"/>
                    <a:pt x="1895" y="8088"/>
                    <a:pt x="2526" y="8161"/>
                  </a:cubicBezTo>
                  <a:cubicBezTo>
                    <a:pt x="2545" y="8163"/>
                    <a:pt x="2564" y="8165"/>
                    <a:pt x="2583" y="8166"/>
                  </a:cubicBezTo>
                  <a:lnTo>
                    <a:pt x="2583" y="8503"/>
                  </a:lnTo>
                  <a:lnTo>
                    <a:pt x="1995" y="9089"/>
                  </a:lnTo>
                  <a:cubicBezTo>
                    <a:pt x="1909" y="9174"/>
                    <a:pt x="1796" y="9222"/>
                    <a:pt x="1675" y="9222"/>
                  </a:cubicBezTo>
                  <a:cubicBezTo>
                    <a:pt x="1452" y="9222"/>
                    <a:pt x="1259" y="9056"/>
                    <a:pt x="1226" y="8836"/>
                  </a:cubicBezTo>
                  <a:lnTo>
                    <a:pt x="922" y="6784"/>
                  </a:lnTo>
                  <a:close/>
                  <a:moveTo>
                    <a:pt x="2593" y="1"/>
                  </a:moveTo>
                  <a:cubicBezTo>
                    <a:pt x="2539" y="1"/>
                    <a:pt x="2487" y="28"/>
                    <a:pt x="2455" y="77"/>
                  </a:cubicBezTo>
                  <a:cubicBezTo>
                    <a:pt x="2117" y="620"/>
                    <a:pt x="1940" y="1282"/>
                    <a:pt x="1928" y="2045"/>
                  </a:cubicBezTo>
                  <a:cubicBezTo>
                    <a:pt x="1826" y="2110"/>
                    <a:pt x="1737" y="2192"/>
                    <a:pt x="1660" y="2288"/>
                  </a:cubicBezTo>
                  <a:cubicBezTo>
                    <a:pt x="1653" y="2288"/>
                    <a:pt x="1646" y="2288"/>
                    <a:pt x="1639" y="2288"/>
                  </a:cubicBezTo>
                  <a:cubicBezTo>
                    <a:pt x="1583" y="2288"/>
                    <a:pt x="1526" y="2299"/>
                    <a:pt x="1473" y="2320"/>
                  </a:cubicBezTo>
                  <a:lnTo>
                    <a:pt x="1110" y="2472"/>
                  </a:lnTo>
                  <a:cubicBezTo>
                    <a:pt x="686" y="2650"/>
                    <a:pt x="353" y="2984"/>
                    <a:pt x="177" y="3414"/>
                  </a:cubicBezTo>
                  <a:cubicBezTo>
                    <a:pt x="0" y="3844"/>
                    <a:pt x="0" y="4318"/>
                    <a:pt x="175" y="4749"/>
                  </a:cubicBezTo>
                  <a:lnTo>
                    <a:pt x="359" y="5198"/>
                  </a:lnTo>
                  <a:cubicBezTo>
                    <a:pt x="335" y="5237"/>
                    <a:pt x="311" y="5277"/>
                    <a:pt x="293" y="5321"/>
                  </a:cubicBezTo>
                  <a:cubicBezTo>
                    <a:pt x="196" y="5532"/>
                    <a:pt x="188" y="5770"/>
                    <a:pt x="268" y="5988"/>
                  </a:cubicBezTo>
                  <a:lnTo>
                    <a:pt x="361" y="6236"/>
                  </a:lnTo>
                  <a:cubicBezTo>
                    <a:pt x="409" y="6367"/>
                    <a:pt x="484" y="6482"/>
                    <a:pt x="584" y="6574"/>
                  </a:cubicBezTo>
                  <a:lnTo>
                    <a:pt x="921" y="8875"/>
                  </a:lnTo>
                  <a:cubicBezTo>
                    <a:pt x="976" y="9255"/>
                    <a:pt x="1305" y="9541"/>
                    <a:pt x="1683" y="9541"/>
                  </a:cubicBezTo>
                  <a:cubicBezTo>
                    <a:pt x="1890" y="9541"/>
                    <a:pt x="2084" y="9461"/>
                    <a:pt x="2228" y="9312"/>
                  </a:cubicBezTo>
                  <a:lnTo>
                    <a:pt x="2580" y="8957"/>
                  </a:lnTo>
                  <a:lnTo>
                    <a:pt x="2580" y="9364"/>
                  </a:lnTo>
                  <a:cubicBezTo>
                    <a:pt x="2580" y="9455"/>
                    <a:pt x="2653" y="9529"/>
                    <a:pt x="2744" y="9529"/>
                  </a:cubicBezTo>
                  <a:lnTo>
                    <a:pt x="9285" y="9529"/>
                  </a:lnTo>
                  <a:cubicBezTo>
                    <a:pt x="9375" y="9529"/>
                    <a:pt x="9449" y="9455"/>
                    <a:pt x="9449" y="9364"/>
                  </a:cubicBezTo>
                  <a:lnTo>
                    <a:pt x="9449" y="5675"/>
                  </a:lnTo>
                  <a:cubicBezTo>
                    <a:pt x="9452" y="5587"/>
                    <a:pt x="9379" y="5514"/>
                    <a:pt x="9289" y="5514"/>
                  </a:cubicBezTo>
                  <a:cubicBezTo>
                    <a:pt x="9200" y="5514"/>
                    <a:pt x="9127" y="5587"/>
                    <a:pt x="9127" y="5677"/>
                  </a:cubicBezTo>
                  <a:lnTo>
                    <a:pt x="9127" y="9206"/>
                  </a:lnTo>
                  <a:lnTo>
                    <a:pt x="8024" y="9206"/>
                  </a:lnTo>
                  <a:lnTo>
                    <a:pt x="8024" y="2523"/>
                  </a:lnTo>
                  <a:cubicBezTo>
                    <a:pt x="8024" y="2433"/>
                    <a:pt x="7951" y="2360"/>
                    <a:pt x="7861" y="2360"/>
                  </a:cubicBezTo>
                  <a:cubicBezTo>
                    <a:pt x="6682" y="2360"/>
                    <a:pt x="5787" y="2025"/>
                    <a:pt x="5245" y="1743"/>
                  </a:cubicBezTo>
                  <a:cubicBezTo>
                    <a:pt x="4655" y="1438"/>
                    <a:pt x="4340" y="1129"/>
                    <a:pt x="4338" y="1126"/>
                  </a:cubicBezTo>
                  <a:cubicBezTo>
                    <a:pt x="4307" y="1095"/>
                    <a:pt x="4265" y="1078"/>
                    <a:pt x="4223" y="1078"/>
                  </a:cubicBezTo>
                  <a:cubicBezTo>
                    <a:pt x="4190" y="1078"/>
                    <a:pt x="4156" y="1088"/>
                    <a:pt x="4125" y="1109"/>
                  </a:cubicBezTo>
                  <a:cubicBezTo>
                    <a:pt x="4098" y="1129"/>
                    <a:pt x="4078" y="1158"/>
                    <a:pt x="4067" y="1188"/>
                  </a:cubicBezTo>
                  <a:cubicBezTo>
                    <a:pt x="3833" y="1796"/>
                    <a:pt x="3262" y="2202"/>
                    <a:pt x="2904" y="2309"/>
                  </a:cubicBezTo>
                  <a:lnTo>
                    <a:pt x="2904" y="2040"/>
                  </a:lnTo>
                  <a:cubicBezTo>
                    <a:pt x="2904" y="1957"/>
                    <a:pt x="2843" y="1886"/>
                    <a:pt x="2762" y="1878"/>
                  </a:cubicBezTo>
                  <a:cubicBezTo>
                    <a:pt x="2701" y="1869"/>
                    <a:pt x="2528" y="1868"/>
                    <a:pt x="2527" y="1868"/>
                  </a:cubicBezTo>
                  <a:cubicBezTo>
                    <a:pt x="2434" y="1868"/>
                    <a:pt x="2344" y="1880"/>
                    <a:pt x="2256" y="1903"/>
                  </a:cubicBezTo>
                  <a:cubicBezTo>
                    <a:pt x="2287" y="1263"/>
                    <a:pt x="2446" y="709"/>
                    <a:pt x="2730" y="253"/>
                  </a:cubicBezTo>
                  <a:cubicBezTo>
                    <a:pt x="2778" y="175"/>
                    <a:pt x="2756" y="75"/>
                    <a:pt x="2679" y="27"/>
                  </a:cubicBezTo>
                  <a:cubicBezTo>
                    <a:pt x="2652" y="9"/>
                    <a:pt x="2623" y="1"/>
                    <a:pt x="2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Obrázek 14" descr="Obsah obrázku Grafika, kruh, symbol, logo&#10;&#10;Popis byl vytvořen automaticky">
            <a:extLst>
              <a:ext uri="{FF2B5EF4-FFF2-40B4-BE49-F238E27FC236}">
                <a16:creationId xmlns:a16="http://schemas.microsoft.com/office/drawing/2014/main" id="{A79D2390-BBA9-F97F-BFE8-F8E7A8DE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9" y="1484856"/>
            <a:ext cx="1086894" cy="10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7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Raleway ExtraBold" pitchFamily="2" charset="-18"/>
              </a:rPr>
              <a:t>IS TIME GOOD INDICATOR OF ADDICTION?</a:t>
            </a:r>
            <a:endParaRPr sz="2800" dirty="0">
              <a:latin typeface="Raleway ExtraBold" pitchFamily="2" charset="-18"/>
            </a:endParaRPr>
          </a:p>
        </p:txBody>
      </p:sp>
      <p:sp>
        <p:nvSpPr>
          <p:cNvPr id="1182" name="Google Shape;1182;p43"/>
          <p:cNvSpPr txBox="1">
            <a:spLocks noGrp="1"/>
          </p:cNvSpPr>
          <p:nvPr>
            <p:ph type="subTitle" idx="1"/>
          </p:nvPr>
        </p:nvSpPr>
        <p:spPr>
          <a:xfrm>
            <a:off x="1211005" y="1987204"/>
            <a:ext cx="3453515" cy="1848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An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individuals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can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considered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as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problematic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users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if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their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time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exceeds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a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predefined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usage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amount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DM Sans" pitchFamily="2" charset="-18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time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 vary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across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studies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 4 to 8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hours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day</a:t>
            </a:r>
            <a:endParaRPr sz="1600" b="1" dirty="0">
              <a:solidFill>
                <a:schemeClr val="accent3">
                  <a:lumMod val="75000"/>
                </a:schemeClr>
              </a:solidFill>
              <a:latin typeface="DM Sans" pitchFamily="2" charset="-18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83" name="Google Shape;1183;p43"/>
          <p:cNvSpPr txBox="1">
            <a:spLocks noGrp="1"/>
          </p:cNvSpPr>
          <p:nvPr>
            <p:ph type="subTitle" idx="2"/>
          </p:nvPr>
        </p:nvSpPr>
        <p:spPr>
          <a:xfrm>
            <a:off x="1625862" y="1379926"/>
            <a:ext cx="2560691" cy="642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Raleway ExtraBold" pitchFamily="2" charset="-18"/>
              </a:rPr>
              <a:t>WHAT IS TOO MUCH? INCONSISTENT</a:t>
            </a:r>
            <a:endParaRPr dirty="0">
              <a:latin typeface="Raleway ExtraBold" pitchFamily="2" charset="-18"/>
            </a:endParaRPr>
          </a:p>
        </p:txBody>
      </p:sp>
      <p:sp>
        <p:nvSpPr>
          <p:cNvPr id="1186" name="Google Shape;1186;p43"/>
          <p:cNvSpPr txBox="1">
            <a:spLocks noGrp="1"/>
          </p:cNvSpPr>
          <p:nvPr>
            <p:ph type="subTitle" idx="5"/>
          </p:nvPr>
        </p:nvSpPr>
        <p:spPr>
          <a:xfrm>
            <a:off x="4492488" y="2134184"/>
            <a:ext cx="3699509" cy="1412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Smartphone development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Increased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internet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access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via smartphone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They are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used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a variety of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activities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substite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computer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endParaRPr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87" name="Google Shape;1187;p43"/>
          <p:cNvSpPr txBox="1">
            <a:spLocks noGrp="1"/>
          </p:cNvSpPr>
          <p:nvPr>
            <p:ph type="subTitle" idx="6"/>
          </p:nvPr>
        </p:nvSpPr>
        <p:spPr>
          <a:xfrm>
            <a:off x="5184204" y="1333171"/>
            <a:ext cx="2569980" cy="9095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TIME DOES NOT NECESSARILY INDICATE A PROBLEM</a:t>
            </a:r>
            <a:endParaRPr dirty="0">
              <a:solidFill>
                <a:schemeClr val="accent5">
                  <a:lumMod val="50000"/>
                </a:schemeClr>
              </a:solidFill>
              <a:latin typeface="Raleway ExtraBold" pitchFamily="2" charset="-18"/>
            </a:endParaRPr>
          </a:p>
        </p:txBody>
      </p:sp>
      <p:grpSp>
        <p:nvGrpSpPr>
          <p:cNvPr id="1190" name="Google Shape;1190;p43"/>
          <p:cNvGrpSpPr/>
          <p:nvPr/>
        </p:nvGrpSpPr>
        <p:grpSpPr>
          <a:xfrm rot="341270" flipH="1">
            <a:off x="-834306" y="2474609"/>
            <a:ext cx="1951284" cy="1899490"/>
            <a:chOff x="8568154" y="4199325"/>
            <a:chExt cx="2291334" cy="2230515"/>
          </a:xfrm>
        </p:grpSpPr>
        <p:sp>
          <p:nvSpPr>
            <p:cNvPr id="1191" name="Google Shape;1191;p43"/>
            <p:cNvSpPr/>
            <p:nvPr/>
          </p:nvSpPr>
          <p:spPr>
            <a:xfrm rot="-727506" flipH="1">
              <a:off x="8730416" y="4291715"/>
              <a:ext cx="931499" cy="487579"/>
            </a:xfrm>
            <a:custGeom>
              <a:avLst/>
              <a:gdLst/>
              <a:ahLst/>
              <a:cxnLst/>
              <a:rect l="l" t="t" r="r" b="b"/>
              <a:pathLst>
                <a:path w="5078" h="2658" extrusionOk="0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 rot="-727506" flipH="1">
              <a:off x="9379212" y="4551036"/>
              <a:ext cx="247642" cy="100891"/>
            </a:xfrm>
            <a:custGeom>
              <a:avLst/>
              <a:gdLst/>
              <a:ahLst/>
              <a:cxnLst/>
              <a:rect l="l" t="t" r="r" b="b"/>
              <a:pathLst>
                <a:path w="1350" h="550" extrusionOk="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 rot="-727506" flipH="1">
              <a:off x="9526662" y="4554956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 rot="-727506" flipH="1">
              <a:off x="9412058" y="4579577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 rot="-727506" flipH="1">
              <a:off x="9533214" y="5576975"/>
              <a:ext cx="1263889" cy="728250"/>
            </a:xfrm>
            <a:custGeom>
              <a:avLst/>
              <a:gdLst/>
              <a:ahLst/>
              <a:cxnLst/>
              <a:rect l="l" t="t" r="r" b="b"/>
              <a:pathLst>
                <a:path w="6890" h="3970" extrusionOk="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B5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 rot="-727506" flipH="1">
              <a:off x="8851852" y="4883387"/>
              <a:ext cx="1254534" cy="1399450"/>
            </a:xfrm>
            <a:custGeom>
              <a:avLst/>
              <a:gdLst/>
              <a:ahLst/>
              <a:cxnLst/>
              <a:rect l="l" t="t" r="r" b="b"/>
              <a:pathLst>
                <a:path w="6839" h="7629" extrusionOk="0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B5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3"/>
            <p:cNvSpPr/>
            <p:nvPr/>
          </p:nvSpPr>
          <p:spPr>
            <a:xfrm rot="-727506" flipH="1">
              <a:off x="9950039" y="5663960"/>
              <a:ext cx="141431" cy="173349"/>
            </a:xfrm>
            <a:custGeom>
              <a:avLst/>
              <a:gdLst/>
              <a:ahLst/>
              <a:cxnLst/>
              <a:rect l="l" t="t" r="r" b="b"/>
              <a:pathLst>
                <a:path w="771" h="945" fill="none" extrusionOk="0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 rot="-727506" flipH="1">
              <a:off x="8627029" y="4444773"/>
              <a:ext cx="514728" cy="615252"/>
            </a:xfrm>
            <a:custGeom>
              <a:avLst/>
              <a:gdLst/>
              <a:ahLst/>
              <a:cxnLst/>
              <a:rect l="l" t="t" r="r" b="b"/>
              <a:pathLst>
                <a:path w="2806" h="3354" extrusionOk="0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B5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43"/>
          <p:cNvGrpSpPr/>
          <p:nvPr/>
        </p:nvGrpSpPr>
        <p:grpSpPr>
          <a:xfrm rot="-367702">
            <a:off x="8024039" y="912154"/>
            <a:ext cx="1847978" cy="1798924"/>
            <a:chOff x="8568157" y="4199325"/>
            <a:chExt cx="2291329" cy="2230507"/>
          </a:xfrm>
        </p:grpSpPr>
        <p:sp>
          <p:nvSpPr>
            <p:cNvPr id="1200" name="Google Shape;1200;p43"/>
            <p:cNvSpPr/>
            <p:nvPr/>
          </p:nvSpPr>
          <p:spPr>
            <a:xfrm rot="-727498" flipH="1">
              <a:off x="8730420" y="4291714"/>
              <a:ext cx="931494" cy="487576"/>
            </a:xfrm>
            <a:custGeom>
              <a:avLst/>
              <a:gdLst/>
              <a:ahLst/>
              <a:cxnLst/>
              <a:rect l="l" t="t" r="r" b="b"/>
              <a:pathLst>
                <a:path w="5078" h="2658" extrusionOk="0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 rot="-727498" flipH="1">
              <a:off x="9379213" y="4551036"/>
              <a:ext cx="247640" cy="100890"/>
            </a:xfrm>
            <a:custGeom>
              <a:avLst/>
              <a:gdLst/>
              <a:ahLst/>
              <a:cxnLst/>
              <a:rect l="l" t="t" r="r" b="b"/>
              <a:pathLst>
                <a:path w="1350" h="550" extrusionOk="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 rot="-727498" flipH="1">
              <a:off x="9526662" y="4554955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 rot="-727498" flipH="1">
              <a:off x="9412058" y="4579577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 rot="-727498" flipH="1">
              <a:off x="9533220" y="5576973"/>
              <a:ext cx="1263882" cy="728246"/>
            </a:xfrm>
            <a:custGeom>
              <a:avLst/>
              <a:gdLst/>
              <a:ahLst/>
              <a:cxnLst/>
              <a:rect l="l" t="t" r="r" b="b"/>
              <a:pathLst>
                <a:path w="6890" h="3970" extrusionOk="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 rot="-727498" flipH="1">
              <a:off x="8851856" y="4883385"/>
              <a:ext cx="1254527" cy="1399442"/>
            </a:xfrm>
            <a:custGeom>
              <a:avLst/>
              <a:gdLst/>
              <a:ahLst/>
              <a:cxnLst/>
              <a:rect l="l" t="t" r="r" b="b"/>
              <a:pathLst>
                <a:path w="6839" h="7629" extrusionOk="0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43"/>
            <p:cNvSpPr/>
            <p:nvPr/>
          </p:nvSpPr>
          <p:spPr>
            <a:xfrm rot="-727498" flipH="1">
              <a:off x="9950039" y="5663960"/>
              <a:ext cx="141430" cy="173348"/>
            </a:xfrm>
            <a:custGeom>
              <a:avLst/>
              <a:gdLst/>
              <a:ahLst/>
              <a:cxnLst/>
              <a:rect l="l" t="t" r="r" b="b"/>
              <a:pathLst>
                <a:path w="771" h="945" fill="none" extrusionOk="0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 rot="-727498" flipH="1">
              <a:off x="8627031" y="4444772"/>
              <a:ext cx="514725" cy="615248"/>
            </a:xfrm>
            <a:custGeom>
              <a:avLst/>
              <a:gdLst/>
              <a:ahLst/>
              <a:cxnLst/>
              <a:rect l="l" t="t" r="r" b="b"/>
              <a:pathLst>
                <a:path w="2806" h="3354" extrusionOk="0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3"/>
          <p:cNvGrpSpPr/>
          <p:nvPr/>
        </p:nvGrpSpPr>
        <p:grpSpPr>
          <a:xfrm>
            <a:off x="773930" y="1606668"/>
            <a:ext cx="443739" cy="775934"/>
            <a:chOff x="773930" y="1606668"/>
            <a:chExt cx="443739" cy="775934"/>
          </a:xfrm>
        </p:grpSpPr>
        <p:sp>
          <p:nvSpPr>
            <p:cNvPr id="1211" name="Google Shape;1211;p43"/>
            <p:cNvSpPr/>
            <p:nvPr/>
          </p:nvSpPr>
          <p:spPr>
            <a:xfrm rot="909554">
              <a:off x="809811" y="1649668"/>
              <a:ext cx="371977" cy="323881"/>
            </a:xfrm>
            <a:custGeom>
              <a:avLst/>
              <a:gdLst/>
              <a:ahLst/>
              <a:cxnLst/>
              <a:rect l="l" t="t" r="r" b="b"/>
              <a:pathLst>
                <a:path w="6958" h="6058" extrusionOk="0">
                  <a:moveTo>
                    <a:pt x="3903" y="1"/>
                  </a:moveTo>
                  <a:cubicBezTo>
                    <a:pt x="3640" y="1"/>
                    <a:pt x="3429" y="195"/>
                    <a:pt x="3429" y="435"/>
                  </a:cubicBezTo>
                  <a:lnTo>
                    <a:pt x="3429" y="898"/>
                  </a:lnTo>
                  <a:cubicBezTo>
                    <a:pt x="3304" y="2429"/>
                    <a:pt x="2141" y="2828"/>
                    <a:pt x="2141" y="2828"/>
                  </a:cubicBezTo>
                  <a:lnTo>
                    <a:pt x="2141" y="2396"/>
                  </a:lnTo>
                  <a:lnTo>
                    <a:pt x="0" y="2396"/>
                  </a:lnTo>
                  <a:lnTo>
                    <a:pt x="0" y="6058"/>
                  </a:lnTo>
                  <a:lnTo>
                    <a:pt x="2141" y="6058"/>
                  </a:lnTo>
                  <a:lnTo>
                    <a:pt x="2141" y="5594"/>
                  </a:lnTo>
                  <a:cubicBezTo>
                    <a:pt x="2141" y="5594"/>
                    <a:pt x="2633" y="5935"/>
                    <a:pt x="4016" y="5954"/>
                  </a:cubicBezTo>
                  <a:cubicBezTo>
                    <a:pt x="4083" y="5985"/>
                    <a:pt x="4155" y="6006"/>
                    <a:pt x="4233" y="6006"/>
                  </a:cubicBezTo>
                  <a:lnTo>
                    <a:pt x="5862" y="6006"/>
                  </a:lnTo>
                  <a:cubicBezTo>
                    <a:pt x="6136" y="6006"/>
                    <a:pt x="6358" y="5782"/>
                    <a:pt x="6358" y="5508"/>
                  </a:cubicBezTo>
                  <a:cubicBezTo>
                    <a:pt x="6358" y="5335"/>
                    <a:pt x="6269" y="5183"/>
                    <a:pt x="6136" y="5094"/>
                  </a:cubicBezTo>
                  <a:cubicBezTo>
                    <a:pt x="6375" y="5057"/>
                    <a:pt x="6558" y="4853"/>
                    <a:pt x="6558" y="4605"/>
                  </a:cubicBezTo>
                  <a:cubicBezTo>
                    <a:pt x="6558" y="4433"/>
                    <a:pt x="6470" y="4281"/>
                    <a:pt x="6336" y="4192"/>
                  </a:cubicBezTo>
                  <a:cubicBezTo>
                    <a:pt x="6575" y="4154"/>
                    <a:pt x="6759" y="3951"/>
                    <a:pt x="6759" y="3702"/>
                  </a:cubicBezTo>
                  <a:cubicBezTo>
                    <a:pt x="6759" y="3530"/>
                    <a:pt x="6670" y="3378"/>
                    <a:pt x="6536" y="3287"/>
                  </a:cubicBezTo>
                  <a:cubicBezTo>
                    <a:pt x="6772" y="3252"/>
                    <a:pt x="6957" y="3049"/>
                    <a:pt x="6957" y="2800"/>
                  </a:cubicBezTo>
                  <a:cubicBezTo>
                    <a:pt x="6957" y="2525"/>
                    <a:pt x="6735" y="2301"/>
                    <a:pt x="6461" y="2301"/>
                  </a:cubicBezTo>
                  <a:lnTo>
                    <a:pt x="4831" y="2301"/>
                  </a:lnTo>
                  <a:cubicBezTo>
                    <a:pt x="4756" y="2301"/>
                    <a:pt x="4683" y="2321"/>
                    <a:pt x="4618" y="2352"/>
                  </a:cubicBezTo>
                  <a:lnTo>
                    <a:pt x="4284" y="2352"/>
                  </a:lnTo>
                  <a:cubicBezTo>
                    <a:pt x="4514" y="1683"/>
                    <a:pt x="4379" y="435"/>
                    <a:pt x="4379" y="435"/>
                  </a:cubicBezTo>
                  <a:cubicBezTo>
                    <a:pt x="4379" y="195"/>
                    <a:pt x="4166" y="1"/>
                    <a:pt x="3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869031" y="2134975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210;p43">
            <a:extLst>
              <a:ext uri="{FF2B5EF4-FFF2-40B4-BE49-F238E27FC236}">
                <a16:creationId xmlns:a16="http://schemas.microsoft.com/office/drawing/2014/main" id="{CEC837B1-C72A-2862-F815-BC576279151A}"/>
              </a:ext>
            </a:extLst>
          </p:cNvPr>
          <p:cNvGrpSpPr/>
          <p:nvPr/>
        </p:nvGrpSpPr>
        <p:grpSpPr>
          <a:xfrm rot="11287315">
            <a:off x="7948836" y="3568511"/>
            <a:ext cx="443739" cy="775934"/>
            <a:chOff x="773930" y="1606668"/>
            <a:chExt cx="443739" cy="775934"/>
          </a:xfrm>
        </p:grpSpPr>
        <p:sp>
          <p:nvSpPr>
            <p:cNvPr id="7" name="Google Shape;1211;p43">
              <a:extLst>
                <a:ext uri="{FF2B5EF4-FFF2-40B4-BE49-F238E27FC236}">
                  <a16:creationId xmlns:a16="http://schemas.microsoft.com/office/drawing/2014/main" id="{723BE9EB-8C6F-427E-1B27-2539C264E97D}"/>
                </a:ext>
              </a:extLst>
            </p:cNvPr>
            <p:cNvSpPr/>
            <p:nvPr/>
          </p:nvSpPr>
          <p:spPr>
            <a:xfrm rot="909554">
              <a:off x="809811" y="1649668"/>
              <a:ext cx="371977" cy="323881"/>
            </a:xfrm>
            <a:custGeom>
              <a:avLst/>
              <a:gdLst/>
              <a:ahLst/>
              <a:cxnLst/>
              <a:rect l="l" t="t" r="r" b="b"/>
              <a:pathLst>
                <a:path w="6958" h="6058" extrusionOk="0">
                  <a:moveTo>
                    <a:pt x="3903" y="1"/>
                  </a:moveTo>
                  <a:cubicBezTo>
                    <a:pt x="3640" y="1"/>
                    <a:pt x="3429" y="195"/>
                    <a:pt x="3429" y="435"/>
                  </a:cubicBezTo>
                  <a:lnTo>
                    <a:pt x="3429" y="898"/>
                  </a:lnTo>
                  <a:cubicBezTo>
                    <a:pt x="3304" y="2429"/>
                    <a:pt x="2141" y="2828"/>
                    <a:pt x="2141" y="2828"/>
                  </a:cubicBezTo>
                  <a:lnTo>
                    <a:pt x="2141" y="2396"/>
                  </a:lnTo>
                  <a:lnTo>
                    <a:pt x="0" y="2396"/>
                  </a:lnTo>
                  <a:lnTo>
                    <a:pt x="0" y="6058"/>
                  </a:lnTo>
                  <a:lnTo>
                    <a:pt x="2141" y="6058"/>
                  </a:lnTo>
                  <a:lnTo>
                    <a:pt x="2141" y="5594"/>
                  </a:lnTo>
                  <a:cubicBezTo>
                    <a:pt x="2141" y="5594"/>
                    <a:pt x="2633" y="5935"/>
                    <a:pt x="4016" y="5954"/>
                  </a:cubicBezTo>
                  <a:cubicBezTo>
                    <a:pt x="4083" y="5985"/>
                    <a:pt x="4155" y="6006"/>
                    <a:pt x="4233" y="6006"/>
                  </a:cubicBezTo>
                  <a:lnTo>
                    <a:pt x="5862" y="6006"/>
                  </a:lnTo>
                  <a:cubicBezTo>
                    <a:pt x="6136" y="6006"/>
                    <a:pt x="6358" y="5782"/>
                    <a:pt x="6358" y="5508"/>
                  </a:cubicBezTo>
                  <a:cubicBezTo>
                    <a:pt x="6358" y="5335"/>
                    <a:pt x="6269" y="5183"/>
                    <a:pt x="6136" y="5094"/>
                  </a:cubicBezTo>
                  <a:cubicBezTo>
                    <a:pt x="6375" y="5057"/>
                    <a:pt x="6558" y="4853"/>
                    <a:pt x="6558" y="4605"/>
                  </a:cubicBezTo>
                  <a:cubicBezTo>
                    <a:pt x="6558" y="4433"/>
                    <a:pt x="6470" y="4281"/>
                    <a:pt x="6336" y="4192"/>
                  </a:cubicBezTo>
                  <a:cubicBezTo>
                    <a:pt x="6575" y="4154"/>
                    <a:pt x="6759" y="3951"/>
                    <a:pt x="6759" y="3702"/>
                  </a:cubicBezTo>
                  <a:cubicBezTo>
                    <a:pt x="6759" y="3530"/>
                    <a:pt x="6670" y="3378"/>
                    <a:pt x="6536" y="3287"/>
                  </a:cubicBezTo>
                  <a:cubicBezTo>
                    <a:pt x="6772" y="3252"/>
                    <a:pt x="6957" y="3049"/>
                    <a:pt x="6957" y="2800"/>
                  </a:cubicBezTo>
                  <a:cubicBezTo>
                    <a:pt x="6957" y="2525"/>
                    <a:pt x="6735" y="2301"/>
                    <a:pt x="6461" y="2301"/>
                  </a:cubicBezTo>
                  <a:lnTo>
                    <a:pt x="4831" y="2301"/>
                  </a:lnTo>
                  <a:cubicBezTo>
                    <a:pt x="4756" y="2301"/>
                    <a:pt x="4683" y="2321"/>
                    <a:pt x="4618" y="2352"/>
                  </a:cubicBezTo>
                  <a:lnTo>
                    <a:pt x="4284" y="2352"/>
                  </a:lnTo>
                  <a:cubicBezTo>
                    <a:pt x="4514" y="1683"/>
                    <a:pt x="4379" y="435"/>
                    <a:pt x="4379" y="435"/>
                  </a:cubicBezTo>
                  <a:cubicBezTo>
                    <a:pt x="4379" y="195"/>
                    <a:pt x="4166" y="1"/>
                    <a:pt x="3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12;p43">
              <a:extLst>
                <a:ext uri="{FF2B5EF4-FFF2-40B4-BE49-F238E27FC236}">
                  <a16:creationId xmlns:a16="http://schemas.microsoft.com/office/drawing/2014/main" id="{B70266D2-0F39-5C85-44B7-AD177E79503F}"/>
                </a:ext>
              </a:extLst>
            </p:cNvPr>
            <p:cNvSpPr/>
            <p:nvPr/>
          </p:nvSpPr>
          <p:spPr>
            <a:xfrm>
              <a:off x="869031" y="2134975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418;p34">
            <a:extLst>
              <a:ext uri="{FF2B5EF4-FFF2-40B4-BE49-F238E27FC236}">
                <a16:creationId xmlns:a16="http://schemas.microsoft.com/office/drawing/2014/main" id="{B6B51D1F-17AE-862E-2153-F8A45B6F5617}"/>
              </a:ext>
            </a:extLst>
          </p:cNvPr>
          <p:cNvGrpSpPr/>
          <p:nvPr/>
        </p:nvGrpSpPr>
        <p:grpSpPr>
          <a:xfrm>
            <a:off x="411200" y="4019377"/>
            <a:ext cx="485454" cy="442220"/>
            <a:chOff x="1453550" y="959950"/>
            <a:chExt cx="167925" cy="152975"/>
          </a:xfrm>
        </p:grpSpPr>
        <p:sp>
          <p:nvSpPr>
            <p:cNvPr id="10" name="Google Shape;419;p34">
              <a:extLst>
                <a:ext uri="{FF2B5EF4-FFF2-40B4-BE49-F238E27FC236}">
                  <a16:creationId xmlns:a16="http://schemas.microsoft.com/office/drawing/2014/main" id="{96342E94-3BD5-00C4-7506-DC50AAC7746A}"/>
                </a:ext>
              </a:extLst>
            </p:cNvPr>
            <p:cNvSpPr/>
            <p:nvPr/>
          </p:nvSpPr>
          <p:spPr>
            <a:xfrm>
              <a:off x="1453550" y="959950"/>
              <a:ext cx="167925" cy="152975"/>
            </a:xfrm>
            <a:custGeom>
              <a:avLst/>
              <a:gdLst/>
              <a:ahLst/>
              <a:cxnLst/>
              <a:rect l="l" t="t" r="r" b="b"/>
              <a:pathLst>
                <a:path w="6717" h="6119" extrusionOk="0">
                  <a:moveTo>
                    <a:pt x="3359" y="0"/>
                  </a:moveTo>
                  <a:cubicBezTo>
                    <a:pt x="2576" y="0"/>
                    <a:pt x="1793" y="299"/>
                    <a:pt x="1195" y="896"/>
                  </a:cubicBezTo>
                  <a:cubicBezTo>
                    <a:pt x="1" y="2091"/>
                    <a:pt x="1" y="4027"/>
                    <a:pt x="1195" y="5222"/>
                  </a:cubicBezTo>
                  <a:cubicBezTo>
                    <a:pt x="1793" y="5820"/>
                    <a:pt x="2576" y="6118"/>
                    <a:pt x="3359" y="6118"/>
                  </a:cubicBezTo>
                  <a:cubicBezTo>
                    <a:pt x="4142" y="6118"/>
                    <a:pt x="4925" y="5820"/>
                    <a:pt x="5523" y="5222"/>
                  </a:cubicBezTo>
                  <a:cubicBezTo>
                    <a:pt x="6716" y="4027"/>
                    <a:pt x="6716" y="2091"/>
                    <a:pt x="5523" y="896"/>
                  </a:cubicBezTo>
                  <a:cubicBezTo>
                    <a:pt x="4925" y="299"/>
                    <a:pt x="4142" y="0"/>
                    <a:pt x="3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20;p34">
              <a:extLst>
                <a:ext uri="{FF2B5EF4-FFF2-40B4-BE49-F238E27FC236}">
                  <a16:creationId xmlns:a16="http://schemas.microsoft.com/office/drawing/2014/main" id="{8315D97F-80B6-8577-36E1-10F504300364}"/>
                </a:ext>
              </a:extLst>
            </p:cNvPr>
            <p:cNvSpPr/>
            <p:nvPr/>
          </p:nvSpPr>
          <p:spPr>
            <a:xfrm>
              <a:off x="1495475" y="998925"/>
              <a:ext cx="84150" cy="80175"/>
            </a:xfrm>
            <a:custGeom>
              <a:avLst/>
              <a:gdLst/>
              <a:ahLst/>
              <a:cxnLst/>
              <a:rect l="l" t="t" r="r" b="b"/>
              <a:pathLst>
                <a:path w="3366" h="3207" extrusionOk="0">
                  <a:moveTo>
                    <a:pt x="909" y="0"/>
                  </a:moveTo>
                  <a:cubicBezTo>
                    <a:pt x="863" y="0"/>
                    <a:pt x="811" y="2"/>
                    <a:pt x="758" y="8"/>
                  </a:cubicBezTo>
                  <a:cubicBezTo>
                    <a:pt x="427" y="40"/>
                    <a:pt x="46" y="343"/>
                    <a:pt x="0" y="921"/>
                  </a:cubicBezTo>
                  <a:lnTo>
                    <a:pt x="0" y="1113"/>
                  </a:lnTo>
                  <a:cubicBezTo>
                    <a:pt x="42" y="1668"/>
                    <a:pt x="461" y="2351"/>
                    <a:pt x="1683" y="3207"/>
                  </a:cubicBezTo>
                  <a:cubicBezTo>
                    <a:pt x="2903" y="2350"/>
                    <a:pt x="3322" y="1668"/>
                    <a:pt x="3365" y="1113"/>
                  </a:cubicBezTo>
                  <a:lnTo>
                    <a:pt x="3365" y="921"/>
                  </a:lnTo>
                  <a:cubicBezTo>
                    <a:pt x="3318" y="341"/>
                    <a:pt x="2937" y="39"/>
                    <a:pt x="2606" y="8"/>
                  </a:cubicBezTo>
                  <a:cubicBezTo>
                    <a:pt x="2553" y="2"/>
                    <a:pt x="2503" y="0"/>
                    <a:pt x="2455" y="0"/>
                  </a:cubicBezTo>
                  <a:cubicBezTo>
                    <a:pt x="2076" y="0"/>
                    <a:pt x="1892" y="165"/>
                    <a:pt x="1683" y="412"/>
                  </a:cubicBezTo>
                  <a:cubicBezTo>
                    <a:pt x="1472" y="165"/>
                    <a:pt x="1291" y="0"/>
                    <a:pt x="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438636A2-A3E9-12DB-284A-55FCEFFE18A2}"/>
              </a:ext>
            </a:extLst>
          </p:cNvPr>
          <p:cNvSpPr txBox="1"/>
          <p:nvPr/>
        </p:nvSpPr>
        <p:spPr>
          <a:xfrm>
            <a:off x="6801634" y="4617878"/>
            <a:ext cx="2316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lv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Ryding &amp;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Kuss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55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" grpId="0" build="p"/>
      <p:bldP spid="11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QUESTION 4 </a:t>
            </a:r>
            <a:endParaRPr dirty="0">
              <a:solidFill>
                <a:schemeClr val="tx2"/>
              </a:solidFill>
              <a:latin typeface="Raleway ExtraBold" pitchFamily="2" charset="-18"/>
            </a:endParaRPr>
          </a:p>
        </p:txBody>
      </p:sp>
      <p:sp>
        <p:nvSpPr>
          <p:cNvPr id="976" name="Google Shape;976;p41"/>
          <p:cNvSpPr txBox="1">
            <a:spLocks noGrp="1"/>
          </p:cNvSpPr>
          <p:nvPr>
            <p:ph type="subTitle" idx="1"/>
          </p:nvPr>
        </p:nvSpPr>
        <p:spPr>
          <a:xfrm>
            <a:off x="2117801" y="1348944"/>
            <a:ext cx="6377538" cy="3349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err="1">
                <a:solidFill>
                  <a:schemeClr val="accent3"/>
                </a:solidFill>
              </a:rPr>
              <a:t>What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is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the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best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indicator</a:t>
            </a:r>
            <a:r>
              <a:rPr lang="cs-CZ" sz="2400" b="1" dirty="0">
                <a:solidFill>
                  <a:schemeClr val="accent3"/>
                </a:solidFill>
              </a:rPr>
              <a:t> to </a:t>
            </a:r>
            <a:r>
              <a:rPr lang="cs-CZ" sz="2400" b="1" dirty="0" err="1">
                <a:solidFill>
                  <a:schemeClr val="accent3"/>
                </a:solidFill>
              </a:rPr>
              <a:t>determine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that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someone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is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using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the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phone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problematically</a:t>
            </a:r>
            <a:r>
              <a:rPr lang="cs-CZ" sz="2400" b="1" dirty="0">
                <a:solidFill>
                  <a:schemeClr val="accent3"/>
                </a:solidFill>
              </a:rPr>
              <a:t>?</a:t>
            </a:r>
            <a:endParaRPr lang="cs-CZ" sz="2400" dirty="0">
              <a:solidFill>
                <a:schemeClr val="accent3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5000"/>
            </a:pPr>
            <a:r>
              <a:rPr lang="cs-CZ" sz="2000" dirty="0">
                <a:solidFill>
                  <a:schemeClr val="accent3"/>
                </a:solidFill>
              </a:rPr>
              <a:t>P</a:t>
            </a:r>
            <a:r>
              <a:rPr lang="en-US" sz="2000" dirty="0">
                <a:solidFill>
                  <a:schemeClr val="accent3"/>
                </a:solidFill>
              </a:rPr>
              <a:t>hone use negatively affects individual's overall normal functioning in life</a:t>
            </a:r>
            <a:endParaRPr lang="cs-CZ" sz="2000" dirty="0">
              <a:solidFill>
                <a:schemeClr val="accent3"/>
              </a:solidFill>
            </a:endParaRPr>
          </a:p>
        </p:txBody>
      </p:sp>
      <p:grpSp>
        <p:nvGrpSpPr>
          <p:cNvPr id="983" name="Google Shape;983;p41"/>
          <p:cNvGrpSpPr/>
          <p:nvPr/>
        </p:nvGrpSpPr>
        <p:grpSpPr>
          <a:xfrm>
            <a:off x="1436886" y="3517402"/>
            <a:ext cx="287016" cy="270270"/>
            <a:chOff x="4138750" y="3336100"/>
            <a:chExt cx="275950" cy="259850"/>
          </a:xfrm>
        </p:grpSpPr>
        <p:sp>
          <p:nvSpPr>
            <p:cNvPr id="984" name="Google Shape;984;p41"/>
            <p:cNvSpPr/>
            <p:nvPr/>
          </p:nvSpPr>
          <p:spPr>
            <a:xfrm>
              <a:off x="4138750" y="3393400"/>
              <a:ext cx="275950" cy="202550"/>
            </a:xfrm>
            <a:custGeom>
              <a:avLst/>
              <a:gdLst/>
              <a:ahLst/>
              <a:cxnLst/>
              <a:rect l="l" t="t" r="r" b="b"/>
              <a:pathLst>
                <a:path w="11038" h="8102" extrusionOk="0">
                  <a:moveTo>
                    <a:pt x="3516" y="324"/>
                  </a:moveTo>
                  <a:cubicBezTo>
                    <a:pt x="3632" y="324"/>
                    <a:pt x="3733" y="394"/>
                    <a:pt x="3776" y="496"/>
                  </a:cubicBezTo>
                  <a:lnTo>
                    <a:pt x="1658" y="496"/>
                  </a:lnTo>
                  <a:cubicBezTo>
                    <a:pt x="1699" y="395"/>
                    <a:pt x="1800" y="324"/>
                    <a:pt x="1918" y="324"/>
                  </a:cubicBezTo>
                  <a:close/>
                  <a:moveTo>
                    <a:pt x="1909" y="1"/>
                  </a:moveTo>
                  <a:cubicBezTo>
                    <a:pt x="1611" y="1"/>
                    <a:pt x="1364" y="216"/>
                    <a:pt x="1311" y="498"/>
                  </a:cubicBezTo>
                  <a:lnTo>
                    <a:pt x="919" y="498"/>
                  </a:lnTo>
                  <a:cubicBezTo>
                    <a:pt x="411" y="498"/>
                    <a:pt x="0" y="908"/>
                    <a:pt x="0" y="1416"/>
                  </a:cubicBezTo>
                  <a:lnTo>
                    <a:pt x="0" y="7183"/>
                  </a:lnTo>
                  <a:cubicBezTo>
                    <a:pt x="0" y="7690"/>
                    <a:pt x="411" y="8101"/>
                    <a:pt x="919" y="8101"/>
                  </a:cubicBezTo>
                  <a:lnTo>
                    <a:pt x="10120" y="8101"/>
                  </a:lnTo>
                  <a:cubicBezTo>
                    <a:pt x="10627" y="8101"/>
                    <a:pt x="11038" y="7690"/>
                    <a:pt x="11038" y="7183"/>
                  </a:cubicBezTo>
                  <a:lnTo>
                    <a:pt x="11038" y="1416"/>
                  </a:lnTo>
                  <a:cubicBezTo>
                    <a:pt x="11038" y="908"/>
                    <a:pt x="10627" y="496"/>
                    <a:pt x="10120" y="496"/>
                  </a:cubicBezTo>
                  <a:lnTo>
                    <a:pt x="5929" y="496"/>
                  </a:lnTo>
                  <a:cubicBezTo>
                    <a:pt x="5839" y="496"/>
                    <a:pt x="5761" y="565"/>
                    <a:pt x="5760" y="654"/>
                  </a:cubicBezTo>
                  <a:cubicBezTo>
                    <a:pt x="5757" y="745"/>
                    <a:pt x="5830" y="819"/>
                    <a:pt x="5922" y="819"/>
                  </a:cubicBezTo>
                  <a:lnTo>
                    <a:pt x="10124" y="819"/>
                  </a:lnTo>
                  <a:cubicBezTo>
                    <a:pt x="10450" y="819"/>
                    <a:pt x="10714" y="1084"/>
                    <a:pt x="10714" y="1410"/>
                  </a:cubicBezTo>
                  <a:lnTo>
                    <a:pt x="10714" y="7185"/>
                  </a:lnTo>
                  <a:cubicBezTo>
                    <a:pt x="10714" y="7511"/>
                    <a:pt x="10450" y="7777"/>
                    <a:pt x="10124" y="7777"/>
                  </a:cubicBezTo>
                  <a:lnTo>
                    <a:pt x="914" y="7777"/>
                  </a:lnTo>
                  <a:cubicBezTo>
                    <a:pt x="588" y="7777"/>
                    <a:pt x="324" y="7511"/>
                    <a:pt x="324" y="7185"/>
                  </a:cubicBezTo>
                  <a:lnTo>
                    <a:pt x="324" y="991"/>
                  </a:lnTo>
                  <a:cubicBezTo>
                    <a:pt x="324" y="897"/>
                    <a:pt x="400" y="821"/>
                    <a:pt x="494" y="821"/>
                  </a:cubicBezTo>
                  <a:lnTo>
                    <a:pt x="5262" y="821"/>
                  </a:lnTo>
                  <a:cubicBezTo>
                    <a:pt x="5273" y="821"/>
                    <a:pt x="5286" y="817"/>
                    <a:pt x="5294" y="808"/>
                  </a:cubicBezTo>
                  <a:cubicBezTo>
                    <a:pt x="5437" y="667"/>
                    <a:pt x="5341" y="498"/>
                    <a:pt x="5203" y="498"/>
                  </a:cubicBezTo>
                  <a:lnTo>
                    <a:pt x="4124" y="498"/>
                  </a:lnTo>
                  <a:cubicBezTo>
                    <a:pt x="4071" y="215"/>
                    <a:pt x="3822" y="1"/>
                    <a:pt x="3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4378800" y="34887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492" y="328"/>
                  </a:moveTo>
                  <a:cubicBezTo>
                    <a:pt x="582" y="328"/>
                    <a:pt x="655" y="402"/>
                    <a:pt x="655" y="492"/>
                  </a:cubicBezTo>
                  <a:cubicBezTo>
                    <a:pt x="655" y="582"/>
                    <a:pt x="582" y="656"/>
                    <a:pt x="492" y="656"/>
                  </a:cubicBezTo>
                  <a:cubicBezTo>
                    <a:pt x="400" y="656"/>
                    <a:pt x="328" y="582"/>
                    <a:pt x="328" y="492"/>
                  </a:cubicBezTo>
                  <a:cubicBezTo>
                    <a:pt x="328" y="402"/>
                    <a:pt x="402" y="328"/>
                    <a:pt x="492" y="328"/>
                  </a:cubicBezTo>
                  <a:close/>
                  <a:moveTo>
                    <a:pt x="492" y="1"/>
                  </a:moveTo>
                  <a:cubicBezTo>
                    <a:pt x="220" y="1"/>
                    <a:pt x="0" y="221"/>
                    <a:pt x="0" y="492"/>
                  </a:cubicBezTo>
                  <a:cubicBezTo>
                    <a:pt x="0" y="764"/>
                    <a:pt x="220" y="983"/>
                    <a:pt x="492" y="983"/>
                  </a:cubicBezTo>
                  <a:cubicBezTo>
                    <a:pt x="763" y="983"/>
                    <a:pt x="983" y="764"/>
                    <a:pt x="983" y="492"/>
                  </a:cubicBezTo>
                  <a:cubicBezTo>
                    <a:pt x="983" y="221"/>
                    <a:pt x="763" y="1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4158175" y="3475950"/>
              <a:ext cx="8150" cy="50225"/>
            </a:xfrm>
            <a:custGeom>
              <a:avLst/>
              <a:gdLst/>
              <a:ahLst/>
              <a:cxnLst/>
              <a:rect l="l" t="t" r="r" b="b"/>
              <a:pathLst>
                <a:path w="326" h="2009" extrusionOk="0">
                  <a:moveTo>
                    <a:pt x="162" y="0"/>
                  </a:moveTo>
                  <a:cubicBezTo>
                    <a:pt x="156" y="0"/>
                    <a:pt x="149" y="0"/>
                    <a:pt x="143" y="1"/>
                  </a:cubicBezTo>
                  <a:cubicBezTo>
                    <a:pt x="61" y="12"/>
                    <a:pt x="0" y="87"/>
                    <a:pt x="0" y="169"/>
                  </a:cubicBezTo>
                  <a:lnTo>
                    <a:pt x="0" y="1840"/>
                  </a:lnTo>
                  <a:cubicBezTo>
                    <a:pt x="0" y="1922"/>
                    <a:pt x="59" y="1998"/>
                    <a:pt x="143" y="2007"/>
                  </a:cubicBezTo>
                  <a:cubicBezTo>
                    <a:pt x="149" y="2008"/>
                    <a:pt x="156" y="2008"/>
                    <a:pt x="163" y="2008"/>
                  </a:cubicBezTo>
                  <a:cubicBezTo>
                    <a:pt x="252" y="2008"/>
                    <a:pt x="325" y="1937"/>
                    <a:pt x="325" y="1846"/>
                  </a:cubicBezTo>
                  <a:lnTo>
                    <a:pt x="325" y="163"/>
                  </a:lnTo>
                  <a:cubicBezTo>
                    <a:pt x="325" y="74"/>
                    <a:pt x="252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4158175" y="3533875"/>
              <a:ext cx="8700" cy="8200"/>
            </a:xfrm>
            <a:custGeom>
              <a:avLst/>
              <a:gdLst/>
              <a:ahLst/>
              <a:cxnLst/>
              <a:rect l="l" t="t" r="r" b="b"/>
              <a:pathLst>
                <a:path w="348" h="328" extrusionOk="0">
                  <a:moveTo>
                    <a:pt x="168" y="1"/>
                  </a:moveTo>
                  <a:cubicBezTo>
                    <a:pt x="153" y="1"/>
                    <a:pt x="137" y="3"/>
                    <a:pt x="122" y="8"/>
                  </a:cubicBezTo>
                  <a:cubicBezTo>
                    <a:pt x="57" y="27"/>
                    <a:pt x="10" y="88"/>
                    <a:pt x="5" y="157"/>
                  </a:cubicBezTo>
                  <a:cubicBezTo>
                    <a:pt x="0" y="258"/>
                    <a:pt x="86" y="328"/>
                    <a:pt x="173" y="328"/>
                  </a:cubicBezTo>
                  <a:cubicBezTo>
                    <a:pt x="214" y="328"/>
                    <a:pt x="255" y="313"/>
                    <a:pt x="287" y="278"/>
                  </a:cubicBezTo>
                  <a:cubicBezTo>
                    <a:pt x="340" y="223"/>
                    <a:pt x="347" y="136"/>
                    <a:pt x="305" y="73"/>
                  </a:cubicBezTo>
                  <a:cubicBezTo>
                    <a:pt x="273" y="27"/>
                    <a:pt x="22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4181975" y="3422000"/>
              <a:ext cx="191725" cy="158250"/>
            </a:xfrm>
            <a:custGeom>
              <a:avLst/>
              <a:gdLst/>
              <a:ahLst/>
              <a:cxnLst/>
              <a:rect l="l" t="t" r="r" b="b"/>
              <a:pathLst>
                <a:path w="7669" h="6330" extrusionOk="0">
                  <a:moveTo>
                    <a:pt x="2321" y="1453"/>
                  </a:moveTo>
                  <a:cubicBezTo>
                    <a:pt x="2407" y="1453"/>
                    <a:pt x="2494" y="1461"/>
                    <a:pt x="2578" y="1478"/>
                  </a:cubicBezTo>
                  <a:cubicBezTo>
                    <a:pt x="2842" y="1529"/>
                    <a:pt x="3083" y="1658"/>
                    <a:pt x="3276" y="1849"/>
                  </a:cubicBezTo>
                  <a:cubicBezTo>
                    <a:pt x="3531" y="2105"/>
                    <a:pt x="3671" y="2442"/>
                    <a:pt x="3671" y="2804"/>
                  </a:cubicBezTo>
                  <a:lnTo>
                    <a:pt x="3671" y="2861"/>
                  </a:lnTo>
                  <a:cubicBezTo>
                    <a:pt x="2120" y="2819"/>
                    <a:pt x="1578" y="2195"/>
                    <a:pt x="1574" y="2190"/>
                  </a:cubicBezTo>
                  <a:cubicBezTo>
                    <a:pt x="1543" y="2151"/>
                    <a:pt x="1495" y="2129"/>
                    <a:pt x="1446" y="2129"/>
                  </a:cubicBezTo>
                  <a:cubicBezTo>
                    <a:pt x="1428" y="2129"/>
                    <a:pt x="1410" y="2132"/>
                    <a:pt x="1392" y="2138"/>
                  </a:cubicBezTo>
                  <a:cubicBezTo>
                    <a:pt x="1327" y="2162"/>
                    <a:pt x="1284" y="2223"/>
                    <a:pt x="1284" y="2293"/>
                  </a:cubicBezTo>
                  <a:cubicBezTo>
                    <a:pt x="1284" y="2452"/>
                    <a:pt x="1153" y="2639"/>
                    <a:pt x="972" y="2763"/>
                  </a:cubicBezTo>
                  <a:cubicBezTo>
                    <a:pt x="993" y="2038"/>
                    <a:pt x="1590" y="1453"/>
                    <a:pt x="2321" y="1453"/>
                  </a:cubicBezTo>
                  <a:close/>
                  <a:moveTo>
                    <a:pt x="5345" y="1453"/>
                  </a:moveTo>
                  <a:cubicBezTo>
                    <a:pt x="5431" y="1453"/>
                    <a:pt x="5518" y="1461"/>
                    <a:pt x="5602" y="1478"/>
                  </a:cubicBezTo>
                  <a:cubicBezTo>
                    <a:pt x="5866" y="1529"/>
                    <a:pt x="6107" y="1658"/>
                    <a:pt x="6300" y="1849"/>
                  </a:cubicBezTo>
                  <a:cubicBezTo>
                    <a:pt x="6556" y="2105"/>
                    <a:pt x="6695" y="2443"/>
                    <a:pt x="6695" y="2804"/>
                  </a:cubicBezTo>
                  <a:lnTo>
                    <a:pt x="6695" y="2861"/>
                  </a:lnTo>
                  <a:cubicBezTo>
                    <a:pt x="5144" y="2819"/>
                    <a:pt x="4602" y="2195"/>
                    <a:pt x="4598" y="2190"/>
                  </a:cubicBezTo>
                  <a:cubicBezTo>
                    <a:pt x="4566" y="2151"/>
                    <a:pt x="4519" y="2129"/>
                    <a:pt x="4470" y="2129"/>
                  </a:cubicBezTo>
                  <a:cubicBezTo>
                    <a:pt x="4452" y="2129"/>
                    <a:pt x="4433" y="2132"/>
                    <a:pt x="4415" y="2138"/>
                  </a:cubicBezTo>
                  <a:cubicBezTo>
                    <a:pt x="4350" y="2162"/>
                    <a:pt x="4307" y="2223"/>
                    <a:pt x="4307" y="2293"/>
                  </a:cubicBezTo>
                  <a:cubicBezTo>
                    <a:pt x="4307" y="2452"/>
                    <a:pt x="4176" y="2639"/>
                    <a:pt x="3996" y="2763"/>
                  </a:cubicBezTo>
                  <a:cubicBezTo>
                    <a:pt x="4017" y="2038"/>
                    <a:pt x="4614" y="1453"/>
                    <a:pt x="5345" y="1453"/>
                  </a:cubicBezTo>
                  <a:close/>
                  <a:moveTo>
                    <a:pt x="4566" y="2595"/>
                  </a:moveTo>
                  <a:cubicBezTo>
                    <a:pt x="4872" y="2821"/>
                    <a:pt x="5526" y="3160"/>
                    <a:pt x="6697" y="3192"/>
                  </a:cubicBezTo>
                  <a:lnTo>
                    <a:pt x="6697" y="3837"/>
                  </a:lnTo>
                  <a:cubicBezTo>
                    <a:pt x="6695" y="4483"/>
                    <a:pt x="6236" y="5039"/>
                    <a:pt x="5603" y="5161"/>
                  </a:cubicBezTo>
                  <a:cubicBezTo>
                    <a:pt x="5519" y="5177"/>
                    <a:pt x="5432" y="5186"/>
                    <a:pt x="5346" y="5186"/>
                  </a:cubicBezTo>
                  <a:cubicBezTo>
                    <a:pt x="4602" y="5186"/>
                    <a:pt x="3996" y="4580"/>
                    <a:pt x="3996" y="3836"/>
                  </a:cubicBezTo>
                  <a:lnTo>
                    <a:pt x="3996" y="3140"/>
                  </a:lnTo>
                  <a:cubicBezTo>
                    <a:pt x="4232" y="3033"/>
                    <a:pt x="4457" y="2833"/>
                    <a:pt x="4566" y="2595"/>
                  </a:cubicBezTo>
                  <a:close/>
                  <a:moveTo>
                    <a:pt x="1542" y="2594"/>
                  </a:moveTo>
                  <a:cubicBezTo>
                    <a:pt x="1848" y="2820"/>
                    <a:pt x="2502" y="3159"/>
                    <a:pt x="3671" y="3191"/>
                  </a:cubicBezTo>
                  <a:lnTo>
                    <a:pt x="3671" y="3837"/>
                  </a:lnTo>
                  <a:cubicBezTo>
                    <a:pt x="3671" y="4484"/>
                    <a:pt x="3212" y="5042"/>
                    <a:pt x="2578" y="5164"/>
                  </a:cubicBezTo>
                  <a:cubicBezTo>
                    <a:pt x="2494" y="5180"/>
                    <a:pt x="2407" y="5188"/>
                    <a:pt x="2321" y="5188"/>
                  </a:cubicBezTo>
                  <a:cubicBezTo>
                    <a:pt x="1577" y="5188"/>
                    <a:pt x="971" y="4584"/>
                    <a:pt x="971" y="3837"/>
                  </a:cubicBezTo>
                  <a:lnTo>
                    <a:pt x="971" y="3139"/>
                  </a:lnTo>
                  <a:cubicBezTo>
                    <a:pt x="1207" y="3032"/>
                    <a:pt x="1433" y="2832"/>
                    <a:pt x="1542" y="2594"/>
                  </a:cubicBezTo>
                  <a:close/>
                  <a:moveTo>
                    <a:pt x="3836" y="4558"/>
                  </a:moveTo>
                  <a:cubicBezTo>
                    <a:pt x="3914" y="4721"/>
                    <a:pt x="4017" y="4870"/>
                    <a:pt x="4142" y="4999"/>
                  </a:cubicBezTo>
                  <a:cubicBezTo>
                    <a:pt x="4016" y="5129"/>
                    <a:pt x="3912" y="5277"/>
                    <a:pt x="3836" y="5439"/>
                  </a:cubicBezTo>
                  <a:cubicBezTo>
                    <a:pt x="3758" y="5278"/>
                    <a:pt x="3656" y="5131"/>
                    <a:pt x="3530" y="5000"/>
                  </a:cubicBezTo>
                  <a:cubicBezTo>
                    <a:pt x="3654" y="4871"/>
                    <a:pt x="3758" y="4722"/>
                    <a:pt x="3836" y="4558"/>
                  </a:cubicBezTo>
                  <a:close/>
                  <a:moveTo>
                    <a:pt x="1362" y="5219"/>
                  </a:moveTo>
                  <a:cubicBezTo>
                    <a:pt x="1635" y="5408"/>
                    <a:pt x="1965" y="5522"/>
                    <a:pt x="2321" y="5522"/>
                  </a:cubicBezTo>
                  <a:cubicBezTo>
                    <a:pt x="2428" y="5522"/>
                    <a:pt x="2536" y="5511"/>
                    <a:pt x="2639" y="5491"/>
                  </a:cubicBezTo>
                  <a:cubicBezTo>
                    <a:pt x="2875" y="5445"/>
                    <a:pt x="3093" y="5351"/>
                    <a:pt x="3280" y="5220"/>
                  </a:cubicBezTo>
                  <a:cubicBezTo>
                    <a:pt x="3493" y="5437"/>
                    <a:pt x="3626" y="5710"/>
                    <a:pt x="3661" y="6006"/>
                  </a:cubicBezTo>
                  <a:lnTo>
                    <a:pt x="980" y="6006"/>
                  </a:lnTo>
                  <a:cubicBezTo>
                    <a:pt x="1015" y="5709"/>
                    <a:pt x="1151" y="5432"/>
                    <a:pt x="1362" y="5219"/>
                  </a:cubicBezTo>
                  <a:close/>
                  <a:moveTo>
                    <a:pt x="4392" y="5219"/>
                  </a:moveTo>
                  <a:cubicBezTo>
                    <a:pt x="4665" y="5408"/>
                    <a:pt x="4995" y="5522"/>
                    <a:pt x="5351" y="5522"/>
                  </a:cubicBezTo>
                  <a:cubicBezTo>
                    <a:pt x="5458" y="5522"/>
                    <a:pt x="5566" y="5511"/>
                    <a:pt x="5670" y="5491"/>
                  </a:cubicBezTo>
                  <a:cubicBezTo>
                    <a:pt x="5906" y="5445"/>
                    <a:pt x="6123" y="5351"/>
                    <a:pt x="6310" y="5220"/>
                  </a:cubicBezTo>
                  <a:cubicBezTo>
                    <a:pt x="6523" y="5436"/>
                    <a:pt x="6656" y="5710"/>
                    <a:pt x="6692" y="6006"/>
                  </a:cubicBezTo>
                  <a:lnTo>
                    <a:pt x="4010" y="6006"/>
                  </a:lnTo>
                  <a:cubicBezTo>
                    <a:pt x="4046" y="5708"/>
                    <a:pt x="4180" y="5432"/>
                    <a:pt x="4392" y="5219"/>
                  </a:cubicBezTo>
                  <a:close/>
                  <a:moveTo>
                    <a:pt x="728" y="0"/>
                  </a:moveTo>
                  <a:cubicBezTo>
                    <a:pt x="326" y="0"/>
                    <a:pt x="1" y="325"/>
                    <a:pt x="1" y="728"/>
                  </a:cubicBezTo>
                  <a:lnTo>
                    <a:pt x="1" y="5602"/>
                  </a:lnTo>
                  <a:cubicBezTo>
                    <a:pt x="1" y="6004"/>
                    <a:pt x="326" y="6330"/>
                    <a:pt x="728" y="6330"/>
                  </a:cubicBezTo>
                  <a:lnTo>
                    <a:pt x="7499" y="6330"/>
                  </a:lnTo>
                  <a:cubicBezTo>
                    <a:pt x="7593" y="6330"/>
                    <a:pt x="7669" y="6254"/>
                    <a:pt x="7669" y="6160"/>
                  </a:cubicBezTo>
                  <a:lnTo>
                    <a:pt x="7669" y="4961"/>
                  </a:lnTo>
                  <a:cubicBezTo>
                    <a:pt x="7669" y="4950"/>
                    <a:pt x="7665" y="4941"/>
                    <a:pt x="7658" y="4934"/>
                  </a:cubicBezTo>
                  <a:cubicBezTo>
                    <a:pt x="7608" y="4881"/>
                    <a:pt x="7555" y="4859"/>
                    <a:pt x="7506" y="4859"/>
                  </a:cubicBezTo>
                  <a:cubicBezTo>
                    <a:pt x="7417" y="4859"/>
                    <a:pt x="7345" y="4933"/>
                    <a:pt x="7345" y="5024"/>
                  </a:cubicBezTo>
                  <a:lnTo>
                    <a:pt x="7345" y="5600"/>
                  </a:lnTo>
                  <a:cubicBezTo>
                    <a:pt x="7345" y="5795"/>
                    <a:pt x="7211" y="5959"/>
                    <a:pt x="7035" y="5991"/>
                  </a:cubicBezTo>
                  <a:cubicBezTo>
                    <a:pt x="6999" y="5618"/>
                    <a:pt x="6847" y="5272"/>
                    <a:pt x="6599" y="4999"/>
                  </a:cubicBezTo>
                  <a:cubicBezTo>
                    <a:pt x="6876" y="4695"/>
                    <a:pt x="7044" y="4282"/>
                    <a:pt x="7044" y="3835"/>
                  </a:cubicBezTo>
                  <a:lnTo>
                    <a:pt x="7044" y="2806"/>
                  </a:lnTo>
                  <a:cubicBezTo>
                    <a:pt x="7044" y="2356"/>
                    <a:pt x="6870" y="1934"/>
                    <a:pt x="6551" y="1617"/>
                  </a:cubicBezTo>
                  <a:cubicBezTo>
                    <a:pt x="6312" y="1378"/>
                    <a:pt x="6012" y="1219"/>
                    <a:pt x="5682" y="1155"/>
                  </a:cubicBezTo>
                  <a:cubicBezTo>
                    <a:pt x="5577" y="1135"/>
                    <a:pt x="5469" y="1125"/>
                    <a:pt x="5362" y="1125"/>
                  </a:cubicBezTo>
                  <a:cubicBezTo>
                    <a:pt x="4695" y="1125"/>
                    <a:pt x="4117" y="1515"/>
                    <a:pt x="3846" y="2080"/>
                  </a:cubicBezTo>
                  <a:cubicBezTo>
                    <a:pt x="3765" y="1910"/>
                    <a:pt x="3654" y="1754"/>
                    <a:pt x="3517" y="1616"/>
                  </a:cubicBezTo>
                  <a:cubicBezTo>
                    <a:pt x="3278" y="1377"/>
                    <a:pt x="2977" y="1218"/>
                    <a:pt x="2647" y="1153"/>
                  </a:cubicBezTo>
                  <a:cubicBezTo>
                    <a:pt x="2542" y="1134"/>
                    <a:pt x="2435" y="1124"/>
                    <a:pt x="2328" y="1124"/>
                  </a:cubicBezTo>
                  <a:cubicBezTo>
                    <a:pt x="1401" y="1124"/>
                    <a:pt x="646" y="1876"/>
                    <a:pt x="646" y="2804"/>
                  </a:cubicBezTo>
                  <a:lnTo>
                    <a:pt x="646" y="3831"/>
                  </a:lnTo>
                  <a:cubicBezTo>
                    <a:pt x="646" y="4282"/>
                    <a:pt x="820" y="4693"/>
                    <a:pt x="1103" y="4994"/>
                  </a:cubicBezTo>
                  <a:cubicBezTo>
                    <a:pt x="850" y="5265"/>
                    <a:pt x="693" y="5613"/>
                    <a:pt x="656" y="5988"/>
                  </a:cubicBezTo>
                  <a:cubicBezTo>
                    <a:pt x="479" y="5951"/>
                    <a:pt x="346" y="5790"/>
                    <a:pt x="346" y="5596"/>
                  </a:cubicBezTo>
                  <a:lnTo>
                    <a:pt x="346" y="722"/>
                  </a:lnTo>
                  <a:cubicBezTo>
                    <a:pt x="346" y="502"/>
                    <a:pt x="524" y="323"/>
                    <a:pt x="745" y="323"/>
                  </a:cubicBezTo>
                  <a:lnTo>
                    <a:pt x="6946" y="323"/>
                  </a:lnTo>
                  <a:cubicBezTo>
                    <a:pt x="7166" y="323"/>
                    <a:pt x="7345" y="501"/>
                    <a:pt x="7345" y="722"/>
                  </a:cubicBezTo>
                  <a:lnTo>
                    <a:pt x="7345" y="4361"/>
                  </a:lnTo>
                  <a:cubicBezTo>
                    <a:pt x="7344" y="4452"/>
                    <a:pt x="7416" y="4527"/>
                    <a:pt x="7506" y="4527"/>
                  </a:cubicBezTo>
                  <a:cubicBezTo>
                    <a:pt x="7595" y="4527"/>
                    <a:pt x="7669" y="4454"/>
                    <a:pt x="7669" y="4363"/>
                  </a:cubicBezTo>
                  <a:lnTo>
                    <a:pt x="7669" y="728"/>
                  </a:lnTo>
                  <a:cubicBezTo>
                    <a:pt x="7669" y="326"/>
                    <a:pt x="7344" y="0"/>
                    <a:pt x="6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42250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2" y="0"/>
                  </a:moveTo>
                  <a:cubicBezTo>
                    <a:pt x="140" y="0"/>
                    <a:pt x="98" y="16"/>
                    <a:pt x="66" y="48"/>
                  </a:cubicBezTo>
                  <a:cubicBezTo>
                    <a:pt x="1" y="111"/>
                    <a:pt x="1" y="216"/>
                    <a:pt x="65" y="281"/>
                  </a:cubicBezTo>
                  <a:cubicBezTo>
                    <a:pt x="212" y="428"/>
                    <a:pt x="404" y="501"/>
                    <a:pt x="598" y="501"/>
                  </a:cubicBezTo>
                  <a:cubicBezTo>
                    <a:pt x="791" y="501"/>
                    <a:pt x="985" y="427"/>
                    <a:pt x="1132" y="281"/>
                  </a:cubicBezTo>
                  <a:cubicBezTo>
                    <a:pt x="1196" y="216"/>
                    <a:pt x="1196" y="113"/>
                    <a:pt x="1132" y="48"/>
                  </a:cubicBezTo>
                  <a:cubicBezTo>
                    <a:pt x="1099" y="16"/>
                    <a:pt x="1057" y="0"/>
                    <a:pt x="1016" y="0"/>
                  </a:cubicBezTo>
                  <a:cubicBezTo>
                    <a:pt x="974" y="0"/>
                    <a:pt x="932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1" y="131"/>
                    <a:pt x="299" y="48"/>
                  </a:cubicBezTo>
                  <a:cubicBezTo>
                    <a:pt x="266" y="16"/>
                    <a:pt x="22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421922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lnTo>
                    <a:pt x="0" y="532"/>
                  </a:lnTo>
                  <a:cubicBezTo>
                    <a:pt x="0" y="621"/>
                    <a:pt x="72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4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425267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32"/>
                  </a:lnTo>
                  <a:cubicBezTo>
                    <a:pt x="2" y="621"/>
                    <a:pt x="73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5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43007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1" y="0"/>
                  </a:moveTo>
                  <a:cubicBezTo>
                    <a:pt x="139" y="0"/>
                    <a:pt x="97" y="16"/>
                    <a:pt x="65" y="48"/>
                  </a:cubicBezTo>
                  <a:cubicBezTo>
                    <a:pt x="1" y="112"/>
                    <a:pt x="1" y="216"/>
                    <a:pt x="65" y="281"/>
                  </a:cubicBezTo>
                  <a:cubicBezTo>
                    <a:pt x="212" y="428"/>
                    <a:pt x="403" y="501"/>
                    <a:pt x="598" y="501"/>
                  </a:cubicBezTo>
                  <a:cubicBezTo>
                    <a:pt x="790" y="501"/>
                    <a:pt x="984" y="427"/>
                    <a:pt x="1131" y="281"/>
                  </a:cubicBezTo>
                  <a:cubicBezTo>
                    <a:pt x="1196" y="216"/>
                    <a:pt x="1196" y="113"/>
                    <a:pt x="1131" y="48"/>
                  </a:cubicBezTo>
                  <a:cubicBezTo>
                    <a:pt x="1099" y="16"/>
                    <a:pt x="1057" y="0"/>
                    <a:pt x="1015" y="0"/>
                  </a:cubicBezTo>
                  <a:cubicBezTo>
                    <a:pt x="973" y="0"/>
                    <a:pt x="931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0" y="131"/>
                    <a:pt x="296" y="48"/>
                  </a:cubicBezTo>
                  <a:cubicBezTo>
                    <a:pt x="264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4295350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4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23"/>
                  </a:lnTo>
                  <a:cubicBezTo>
                    <a:pt x="1" y="612"/>
                    <a:pt x="69" y="691"/>
                    <a:pt x="160" y="692"/>
                  </a:cubicBezTo>
                  <a:cubicBezTo>
                    <a:pt x="162" y="692"/>
                    <a:pt x="164" y="692"/>
                    <a:pt x="166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70"/>
                  </a:lnTo>
                  <a:cubicBezTo>
                    <a:pt x="325" y="81"/>
                    <a:pt x="257" y="2"/>
                    <a:pt x="168" y="0"/>
                  </a:cubicBezTo>
                  <a:cubicBezTo>
                    <a:pt x="166" y="0"/>
                    <a:pt x="165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4328300" y="3502050"/>
              <a:ext cx="8150" cy="17300"/>
            </a:xfrm>
            <a:custGeom>
              <a:avLst/>
              <a:gdLst/>
              <a:ahLst/>
              <a:cxnLst/>
              <a:rect l="l" t="t" r="r" b="b"/>
              <a:pathLst>
                <a:path w="326" h="692" extrusionOk="0">
                  <a:moveTo>
                    <a:pt x="163" y="0"/>
                  </a:moveTo>
                  <a:cubicBezTo>
                    <a:pt x="74" y="0"/>
                    <a:pt x="0" y="72"/>
                    <a:pt x="0" y="163"/>
                  </a:cubicBezTo>
                  <a:lnTo>
                    <a:pt x="0" y="523"/>
                  </a:lnTo>
                  <a:cubicBezTo>
                    <a:pt x="0" y="612"/>
                    <a:pt x="70" y="691"/>
                    <a:pt x="159" y="692"/>
                  </a:cubicBezTo>
                  <a:cubicBezTo>
                    <a:pt x="161" y="692"/>
                    <a:pt x="162" y="692"/>
                    <a:pt x="164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62"/>
                  </a:lnTo>
                  <a:cubicBezTo>
                    <a:pt x="324" y="72"/>
                    <a:pt x="252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4249025" y="3376275"/>
              <a:ext cx="55400" cy="17825"/>
            </a:xfrm>
            <a:custGeom>
              <a:avLst/>
              <a:gdLst/>
              <a:ahLst/>
              <a:cxnLst/>
              <a:rect l="l" t="t" r="r" b="b"/>
              <a:pathLst>
                <a:path w="2216" h="713" extrusionOk="0">
                  <a:moveTo>
                    <a:pt x="1109" y="0"/>
                  </a:moveTo>
                  <a:cubicBezTo>
                    <a:pt x="715" y="0"/>
                    <a:pt x="344" y="154"/>
                    <a:pt x="65" y="433"/>
                  </a:cubicBezTo>
                  <a:cubicBezTo>
                    <a:pt x="1" y="497"/>
                    <a:pt x="1" y="601"/>
                    <a:pt x="65" y="665"/>
                  </a:cubicBezTo>
                  <a:cubicBezTo>
                    <a:pt x="97" y="697"/>
                    <a:pt x="139" y="713"/>
                    <a:pt x="181" y="713"/>
                  </a:cubicBezTo>
                  <a:cubicBezTo>
                    <a:pt x="223" y="713"/>
                    <a:pt x="265" y="697"/>
                    <a:pt x="296" y="665"/>
                  </a:cubicBezTo>
                  <a:cubicBezTo>
                    <a:pt x="514" y="449"/>
                    <a:pt x="803" y="328"/>
                    <a:pt x="1109" y="328"/>
                  </a:cubicBezTo>
                  <a:cubicBezTo>
                    <a:pt x="1416" y="328"/>
                    <a:pt x="1704" y="448"/>
                    <a:pt x="1920" y="665"/>
                  </a:cubicBezTo>
                  <a:cubicBezTo>
                    <a:pt x="1951" y="696"/>
                    <a:pt x="1993" y="713"/>
                    <a:pt x="2035" y="713"/>
                  </a:cubicBezTo>
                  <a:cubicBezTo>
                    <a:pt x="2077" y="713"/>
                    <a:pt x="2119" y="697"/>
                    <a:pt x="2152" y="665"/>
                  </a:cubicBezTo>
                  <a:cubicBezTo>
                    <a:pt x="2216" y="601"/>
                    <a:pt x="2216" y="497"/>
                    <a:pt x="2152" y="433"/>
                  </a:cubicBezTo>
                  <a:cubicBezTo>
                    <a:pt x="1873" y="154"/>
                    <a:pt x="1502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4234750" y="3356100"/>
              <a:ext cx="83975" cy="23725"/>
            </a:xfrm>
            <a:custGeom>
              <a:avLst/>
              <a:gdLst/>
              <a:ahLst/>
              <a:cxnLst/>
              <a:rect l="l" t="t" r="r" b="b"/>
              <a:pathLst>
                <a:path w="3359" h="949" extrusionOk="0">
                  <a:moveTo>
                    <a:pt x="1680" y="1"/>
                  </a:moveTo>
                  <a:cubicBezTo>
                    <a:pt x="1095" y="1"/>
                    <a:pt x="510" y="223"/>
                    <a:pt x="65" y="669"/>
                  </a:cubicBezTo>
                  <a:cubicBezTo>
                    <a:pt x="1" y="733"/>
                    <a:pt x="1" y="837"/>
                    <a:pt x="65" y="901"/>
                  </a:cubicBezTo>
                  <a:cubicBezTo>
                    <a:pt x="97" y="933"/>
                    <a:pt x="139" y="948"/>
                    <a:pt x="180" y="948"/>
                  </a:cubicBezTo>
                  <a:cubicBezTo>
                    <a:pt x="222" y="948"/>
                    <a:pt x="264" y="933"/>
                    <a:pt x="296" y="901"/>
                  </a:cubicBezTo>
                  <a:cubicBezTo>
                    <a:pt x="678" y="519"/>
                    <a:pt x="1178" y="328"/>
                    <a:pt x="1679" y="328"/>
                  </a:cubicBezTo>
                  <a:cubicBezTo>
                    <a:pt x="2180" y="328"/>
                    <a:pt x="2681" y="519"/>
                    <a:pt x="3063" y="901"/>
                  </a:cubicBezTo>
                  <a:cubicBezTo>
                    <a:pt x="3095" y="932"/>
                    <a:pt x="3137" y="949"/>
                    <a:pt x="3179" y="949"/>
                  </a:cubicBezTo>
                  <a:cubicBezTo>
                    <a:pt x="3220" y="949"/>
                    <a:pt x="3262" y="933"/>
                    <a:pt x="3295" y="901"/>
                  </a:cubicBezTo>
                  <a:cubicBezTo>
                    <a:pt x="3359" y="837"/>
                    <a:pt x="3359" y="733"/>
                    <a:pt x="3295" y="669"/>
                  </a:cubicBezTo>
                  <a:cubicBezTo>
                    <a:pt x="2849" y="223"/>
                    <a:pt x="2265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4220575" y="3336100"/>
              <a:ext cx="112275" cy="29575"/>
            </a:xfrm>
            <a:custGeom>
              <a:avLst/>
              <a:gdLst/>
              <a:ahLst/>
              <a:cxnLst/>
              <a:rect l="l" t="t" r="r" b="b"/>
              <a:pathLst>
                <a:path w="4491" h="1183" extrusionOk="0">
                  <a:moveTo>
                    <a:pt x="2246" y="1"/>
                  </a:moveTo>
                  <a:cubicBezTo>
                    <a:pt x="1456" y="1"/>
                    <a:pt x="667" y="301"/>
                    <a:pt x="66" y="903"/>
                  </a:cubicBezTo>
                  <a:cubicBezTo>
                    <a:pt x="1" y="967"/>
                    <a:pt x="1" y="1071"/>
                    <a:pt x="66" y="1135"/>
                  </a:cubicBezTo>
                  <a:cubicBezTo>
                    <a:pt x="98" y="1167"/>
                    <a:pt x="140" y="1183"/>
                    <a:pt x="181" y="1183"/>
                  </a:cubicBezTo>
                  <a:cubicBezTo>
                    <a:pt x="223" y="1183"/>
                    <a:pt x="265" y="1167"/>
                    <a:pt x="297" y="1135"/>
                  </a:cubicBezTo>
                  <a:cubicBezTo>
                    <a:pt x="834" y="597"/>
                    <a:pt x="1540" y="329"/>
                    <a:pt x="2246" y="329"/>
                  </a:cubicBezTo>
                  <a:cubicBezTo>
                    <a:pt x="2952" y="329"/>
                    <a:pt x="3658" y="597"/>
                    <a:pt x="4195" y="1135"/>
                  </a:cubicBezTo>
                  <a:cubicBezTo>
                    <a:pt x="4227" y="1166"/>
                    <a:pt x="4270" y="1183"/>
                    <a:pt x="4311" y="1183"/>
                  </a:cubicBezTo>
                  <a:cubicBezTo>
                    <a:pt x="4353" y="1183"/>
                    <a:pt x="4395" y="1167"/>
                    <a:pt x="4427" y="1135"/>
                  </a:cubicBezTo>
                  <a:cubicBezTo>
                    <a:pt x="4491" y="1071"/>
                    <a:pt x="4491" y="967"/>
                    <a:pt x="4427" y="903"/>
                  </a:cubicBezTo>
                  <a:cubicBezTo>
                    <a:pt x="3825" y="301"/>
                    <a:pt x="3035" y="1"/>
                    <a:pt x="2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41"/>
          <p:cNvGrpSpPr/>
          <p:nvPr/>
        </p:nvGrpSpPr>
        <p:grpSpPr>
          <a:xfrm>
            <a:off x="1457503" y="1744570"/>
            <a:ext cx="245776" cy="286782"/>
            <a:chOff x="6035050" y="2020775"/>
            <a:chExt cx="236300" cy="275725"/>
          </a:xfrm>
        </p:grpSpPr>
        <p:sp>
          <p:nvSpPr>
            <p:cNvPr id="999" name="Google Shape;999;p41"/>
            <p:cNvSpPr/>
            <p:nvPr/>
          </p:nvSpPr>
          <p:spPr>
            <a:xfrm>
              <a:off x="6152300" y="2162325"/>
              <a:ext cx="49450" cy="16600"/>
            </a:xfrm>
            <a:custGeom>
              <a:avLst/>
              <a:gdLst/>
              <a:ahLst/>
              <a:cxnLst/>
              <a:rect l="l" t="t" r="r" b="b"/>
              <a:pathLst>
                <a:path w="1978" h="664" extrusionOk="0">
                  <a:moveTo>
                    <a:pt x="181" y="0"/>
                  </a:moveTo>
                  <a:cubicBezTo>
                    <a:pt x="139" y="0"/>
                    <a:pt x="97" y="17"/>
                    <a:pt x="64" y="49"/>
                  </a:cubicBezTo>
                  <a:cubicBezTo>
                    <a:pt x="0" y="113"/>
                    <a:pt x="0" y="217"/>
                    <a:pt x="64" y="281"/>
                  </a:cubicBezTo>
                  <a:cubicBezTo>
                    <a:pt x="319" y="537"/>
                    <a:pt x="654" y="663"/>
                    <a:pt x="989" y="663"/>
                  </a:cubicBezTo>
                  <a:cubicBezTo>
                    <a:pt x="1324" y="663"/>
                    <a:pt x="1657" y="537"/>
                    <a:pt x="1913" y="281"/>
                  </a:cubicBezTo>
                  <a:cubicBezTo>
                    <a:pt x="1977" y="217"/>
                    <a:pt x="1977" y="113"/>
                    <a:pt x="1913" y="49"/>
                  </a:cubicBezTo>
                  <a:cubicBezTo>
                    <a:pt x="1881" y="17"/>
                    <a:pt x="1839" y="0"/>
                    <a:pt x="1797" y="0"/>
                  </a:cubicBezTo>
                  <a:cubicBezTo>
                    <a:pt x="1755" y="0"/>
                    <a:pt x="1714" y="17"/>
                    <a:pt x="1682" y="49"/>
                  </a:cubicBezTo>
                  <a:cubicBezTo>
                    <a:pt x="1490" y="239"/>
                    <a:pt x="1239" y="335"/>
                    <a:pt x="988" y="335"/>
                  </a:cubicBezTo>
                  <a:cubicBezTo>
                    <a:pt x="737" y="335"/>
                    <a:pt x="487" y="239"/>
                    <a:pt x="296" y="49"/>
                  </a:cubicBezTo>
                  <a:cubicBezTo>
                    <a:pt x="264" y="17"/>
                    <a:pt x="222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141150" y="2124600"/>
              <a:ext cx="8150" cy="20550"/>
            </a:xfrm>
            <a:custGeom>
              <a:avLst/>
              <a:gdLst/>
              <a:ahLst/>
              <a:cxnLst/>
              <a:rect l="l" t="t" r="r" b="b"/>
              <a:pathLst>
                <a:path w="326" h="822" extrusionOk="0">
                  <a:moveTo>
                    <a:pt x="162" y="0"/>
                  </a:moveTo>
                  <a:cubicBezTo>
                    <a:pt x="73" y="0"/>
                    <a:pt x="1" y="74"/>
                    <a:pt x="1" y="162"/>
                  </a:cubicBezTo>
                  <a:lnTo>
                    <a:pt x="1" y="659"/>
                  </a:lnTo>
                  <a:cubicBezTo>
                    <a:pt x="1" y="748"/>
                    <a:pt x="73" y="821"/>
                    <a:pt x="163" y="821"/>
                  </a:cubicBezTo>
                  <a:cubicBezTo>
                    <a:pt x="252" y="821"/>
                    <a:pt x="326" y="749"/>
                    <a:pt x="326" y="659"/>
                  </a:cubicBezTo>
                  <a:lnTo>
                    <a:pt x="326" y="170"/>
                  </a:lnTo>
                  <a:cubicBezTo>
                    <a:pt x="326" y="87"/>
                    <a:pt x="266" y="10"/>
                    <a:pt x="183" y="2"/>
                  </a:cubicBezTo>
                  <a:cubicBezTo>
                    <a:pt x="176" y="1"/>
                    <a:pt x="169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204850" y="2124575"/>
              <a:ext cx="8150" cy="20575"/>
            </a:xfrm>
            <a:custGeom>
              <a:avLst/>
              <a:gdLst/>
              <a:ahLst/>
              <a:cxnLst/>
              <a:rect l="l" t="t" r="r" b="b"/>
              <a:pathLst>
                <a:path w="326" h="823" extrusionOk="0">
                  <a:moveTo>
                    <a:pt x="164" y="1"/>
                  </a:moveTo>
                  <a:cubicBezTo>
                    <a:pt x="74" y="1"/>
                    <a:pt x="1" y="73"/>
                    <a:pt x="1" y="163"/>
                  </a:cubicBezTo>
                  <a:lnTo>
                    <a:pt x="1" y="660"/>
                  </a:lnTo>
                  <a:cubicBezTo>
                    <a:pt x="3" y="749"/>
                    <a:pt x="74" y="822"/>
                    <a:pt x="163" y="822"/>
                  </a:cubicBezTo>
                  <a:cubicBezTo>
                    <a:pt x="252" y="822"/>
                    <a:pt x="326" y="750"/>
                    <a:pt x="326" y="660"/>
                  </a:cubicBezTo>
                  <a:lnTo>
                    <a:pt x="326" y="171"/>
                  </a:lnTo>
                  <a:cubicBezTo>
                    <a:pt x="326" y="81"/>
                    <a:pt x="258" y="3"/>
                    <a:pt x="168" y="1"/>
                  </a:cubicBezTo>
                  <a:cubicBezTo>
                    <a:pt x="166" y="1"/>
                    <a:pt x="165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105100" y="2020775"/>
              <a:ext cx="166200" cy="165775"/>
            </a:xfrm>
            <a:custGeom>
              <a:avLst/>
              <a:gdLst/>
              <a:ahLst/>
              <a:cxnLst/>
              <a:rect l="l" t="t" r="r" b="b"/>
              <a:pathLst>
                <a:path w="6648" h="6631" extrusionOk="0">
                  <a:moveTo>
                    <a:pt x="2877" y="0"/>
                  </a:moveTo>
                  <a:cubicBezTo>
                    <a:pt x="1735" y="0"/>
                    <a:pt x="737" y="373"/>
                    <a:pt x="65" y="1050"/>
                  </a:cubicBezTo>
                  <a:cubicBezTo>
                    <a:pt x="1" y="1115"/>
                    <a:pt x="2" y="1218"/>
                    <a:pt x="66" y="1283"/>
                  </a:cubicBezTo>
                  <a:cubicBezTo>
                    <a:pt x="98" y="1315"/>
                    <a:pt x="139" y="1330"/>
                    <a:pt x="181" y="1330"/>
                  </a:cubicBezTo>
                  <a:cubicBezTo>
                    <a:pt x="223" y="1330"/>
                    <a:pt x="266" y="1314"/>
                    <a:pt x="298" y="1281"/>
                  </a:cubicBezTo>
                  <a:cubicBezTo>
                    <a:pt x="1121" y="452"/>
                    <a:pt x="2267" y="329"/>
                    <a:pt x="2877" y="329"/>
                  </a:cubicBezTo>
                  <a:cubicBezTo>
                    <a:pt x="4538" y="329"/>
                    <a:pt x="6311" y="1197"/>
                    <a:pt x="6325" y="3638"/>
                  </a:cubicBezTo>
                  <a:lnTo>
                    <a:pt x="6325" y="6467"/>
                  </a:lnTo>
                  <a:cubicBezTo>
                    <a:pt x="6311" y="6557"/>
                    <a:pt x="6385" y="6630"/>
                    <a:pt x="6475" y="6630"/>
                  </a:cubicBezTo>
                  <a:cubicBezTo>
                    <a:pt x="6566" y="6630"/>
                    <a:pt x="6639" y="6557"/>
                    <a:pt x="6648" y="6467"/>
                  </a:cubicBezTo>
                  <a:lnTo>
                    <a:pt x="6648" y="3638"/>
                  </a:lnTo>
                  <a:cubicBezTo>
                    <a:pt x="6640" y="3003"/>
                    <a:pt x="6527" y="2433"/>
                    <a:pt x="6304" y="1944"/>
                  </a:cubicBezTo>
                  <a:cubicBezTo>
                    <a:pt x="6100" y="1496"/>
                    <a:pt x="5802" y="1115"/>
                    <a:pt x="5422" y="811"/>
                  </a:cubicBezTo>
                  <a:cubicBezTo>
                    <a:pt x="4766" y="288"/>
                    <a:pt x="3863" y="0"/>
                    <a:pt x="2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035050" y="2057950"/>
              <a:ext cx="236300" cy="238550"/>
            </a:xfrm>
            <a:custGeom>
              <a:avLst/>
              <a:gdLst/>
              <a:ahLst/>
              <a:cxnLst/>
              <a:rect l="l" t="t" r="r" b="b"/>
              <a:pathLst>
                <a:path w="9452" h="9542" extrusionOk="0">
                  <a:moveTo>
                    <a:pt x="2529" y="2205"/>
                  </a:moveTo>
                  <a:cubicBezTo>
                    <a:pt x="2542" y="2205"/>
                    <a:pt x="2562" y="2205"/>
                    <a:pt x="2582" y="2207"/>
                  </a:cubicBezTo>
                  <a:lnTo>
                    <a:pt x="2582" y="2629"/>
                  </a:lnTo>
                  <a:cubicBezTo>
                    <a:pt x="2431" y="2631"/>
                    <a:pt x="2257" y="2675"/>
                    <a:pt x="2132" y="2817"/>
                  </a:cubicBezTo>
                  <a:lnTo>
                    <a:pt x="2028" y="2565"/>
                  </a:lnTo>
                  <a:cubicBezTo>
                    <a:pt x="2010" y="2522"/>
                    <a:pt x="1985" y="2482"/>
                    <a:pt x="1956" y="2448"/>
                  </a:cubicBezTo>
                  <a:cubicBezTo>
                    <a:pt x="2106" y="2294"/>
                    <a:pt x="2310" y="2205"/>
                    <a:pt x="2529" y="2205"/>
                  </a:cubicBezTo>
                  <a:close/>
                  <a:moveTo>
                    <a:pt x="2582" y="2957"/>
                  </a:moveTo>
                  <a:lnTo>
                    <a:pt x="2582" y="3616"/>
                  </a:lnTo>
                  <a:cubicBezTo>
                    <a:pt x="2582" y="3677"/>
                    <a:pt x="2584" y="3739"/>
                    <a:pt x="2588" y="3800"/>
                  </a:cubicBezTo>
                  <a:cubicBezTo>
                    <a:pt x="2568" y="3801"/>
                    <a:pt x="2548" y="3802"/>
                    <a:pt x="2529" y="3802"/>
                  </a:cubicBezTo>
                  <a:cubicBezTo>
                    <a:pt x="2500" y="3802"/>
                    <a:pt x="2473" y="3801"/>
                    <a:pt x="2443" y="3798"/>
                  </a:cubicBezTo>
                  <a:cubicBezTo>
                    <a:pt x="2466" y="3708"/>
                    <a:pt x="2461" y="3613"/>
                    <a:pt x="2424" y="3527"/>
                  </a:cubicBezTo>
                  <a:lnTo>
                    <a:pt x="2278" y="3171"/>
                  </a:lnTo>
                  <a:cubicBezTo>
                    <a:pt x="2304" y="3153"/>
                    <a:pt x="2326" y="3129"/>
                    <a:pt x="2338" y="3099"/>
                  </a:cubicBezTo>
                  <a:cubicBezTo>
                    <a:pt x="2389" y="2983"/>
                    <a:pt x="2496" y="2958"/>
                    <a:pt x="2582" y="2957"/>
                  </a:cubicBezTo>
                  <a:close/>
                  <a:moveTo>
                    <a:pt x="1622" y="2625"/>
                  </a:moveTo>
                  <a:cubicBezTo>
                    <a:pt x="1636" y="2625"/>
                    <a:pt x="1649" y="2628"/>
                    <a:pt x="1662" y="2633"/>
                  </a:cubicBezTo>
                  <a:cubicBezTo>
                    <a:pt x="1689" y="2644"/>
                    <a:pt x="1709" y="2665"/>
                    <a:pt x="1720" y="2691"/>
                  </a:cubicBezTo>
                  <a:lnTo>
                    <a:pt x="2117" y="3651"/>
                  </a:lnTo>
                  <a:cubicBezTo>
                    <a:pt x="2128" y="3677"/>
                    <a:pt x="2128" y="3706"/>
                    <a:pt x="2117" y="3733"/>
                  </a:cubicBezTo>
                  <a:cubicBezTo>
                    <a:pt x="2107" y="3759"/>
                    <a:pt x="2086" y="3779"/>
                    <a:pt x="2060" y="3790"/>
                  </a:cubicBezTo>
                  <a:lnTo>
                    <a:pt x="1844" y="3879"/>
                  </a:lnTo>
                  <a:lnTo>
                    <a:pt x="1367" y="2722"/>
                  </a:lnTo>
                  <a:lnTo>
                    <a:pt x="1582" y="2633"/>
                  </a:lnTo>
                  <a:cubicBezTo>
                    <a:pt x="1595" y="2628"/>
                    <a:pt x="1608" y="2625"/>
                    <a:pt x="1622" y="2625"/>
                  </a:cubicBezTo>
                  <a:close/>
                  <a:moveTo>
                    <a:pt x="1065" y="2858"/>
                  </a:moveTo>
                  <a:lnTo>
                    <a:pt x="1540" y="4006"/>
                  </a:lnTo>
                  <a:cubicBezTo>
                    <a:pt x="1398" y="4075"/>
                    <a:pt x="1288" y="4193"/>
                    <a:pt x="1227" y="4340"/>
                  </a:cubicBezTo>
                  <a:cubicBezTo>
                    <a:pt x="1175" y="4466"/>
                    <a:pt x="1164" y="4604"/>
                    <a:pt x="1195" y="4735"/>
                  </a:cubicBezTo>
                  <a:cubicBezTo>
                    <a:pt x="1128" y="4743"/>
                    <a:pt x="1063" y="4760"/>
                    <a:pt x="999" y="4783"/>
                  </a:cubicBezTo>
                  <a:lnTo>
                    <a:pt x="751" y="4876"/>
                  </a:lnTo>
                  <a:cubicBezTo>
                    <a:pt x="691" y="4898"/>
                    <a:pt x="634" y="4928"/>
                    <a:pt x="581" y="4961"/>
                  </a:cubicBezTo>
                  <a:lnTo>
                    <a:pt x="446" y="4635"/>
                  </a:lnTo>
                  <a:cubicBezTo>
                    <a:pt x="302" y="4284"/>
                    <a:pt x="302" y="3899"/>
                    <a:pt x="447" y="3550"/>
                  </a:cubicBezTo>
                  <a:cubicBezTo>
                    <a:pt x="571" y="3253"/>
                    <a:pt x="787" y="3011"/>
                    <a:pt x="1065" y="2858"/>
                  </a:cubicBezTo>
                  <a:close/>
                  <a:moveTo>
                    <a:pt x="1913" y="4205"/>
                  </a:moveTo>
                  <a:lnTo>
                    <a:pt x="1913" y="4972"/>
                  </a:lnTo>
                  <a:cubicBezTo>
                    <a:pt x="1843" y="4903"/>
                    <a:pt x="1761" y="4848"/>
                    <a:pt x="1670" y="4806"/>
                  </a:cubicBezTo>
                  <a:cubicBezTo>
                    <a:pt x="1630" y="4788"/>
                    <a:pt x="1592" y="4774"/>
                    <a:pt x="1554" y="4762"/>
                  </a:cubicBezTo>
                  <a:lnTo>
                    <a:pt x="1536" y="4717"/>
                  </a:lnTo>
                  <a:cubicBezTo>
                    <a:pt x="1509" y="4652"/>
                    <a:pt x="1500" y="4581"/>
                    <a:pt x="1518" y="4514"/>
                  </a:cubicBezTo>
                  <a:cubicBezTo>
                    <a:pt x="1542" y="4410"/>
                    <a:pt x="1613" y="4330"/>
                    <a:pt x="1708" y="4290"/>
                  </a:cubicBezTo>
                  <a:lnTo>
                    <a:pt x="1913" y="4205"/>
                  </a:lnTo>
                  <a:close/>
                  <a:moveTo>
                    <a:pt x="2237" y="4094"/>
                  </a:moveTo>
                  <a:cubicBezTo>
                    <a:pt x="2328" y="4117"/>
                    <a:pt x="2424" y="4131"/>
                    <a:pt x="2521" y="4131"/>
                  </a:cubicBezTo>
                  <a:cubicBezTo>
                    <a:pt x="2552" y="4131"/>
                    <a:pt x="2585" y="4130"/>
                    <a:pt x="2616" y="4127"/>
                  </a:cubicBezTo>
                  <a:cubicBezTo>
                    <a:pt x="2730" y="4809"/>
                    <a:pt x="3067" y="5417"/>
                    <a:pt x="3551" y="5872"/>
                  </a:cubicBezTo>
                  <a:cubicBezTo>
                    <a:pt x="3468" y="5948"/>
                    <a:pt x="3391" y="6029"/>
                    <a:pt x="3318" y="6113"/>
                  </a:cubicBezTo>
                  <a:cubicBezTo>
                    <a:pt x="3276" y="6099"/>
                    <a:pt x="3231" y="6092"/>
                    <a:pt x="3185" y="6092"/>
                  </a:cubicBezTo>
                  <a:cubicBezTo>
                    <a:pt x="3130" y="6092"/>
                    <a:pt x="3074" y="6103"/>
                    <a:pt x="3020" y="6124"/>
                  </a:cubicBezTo>
                  <a:lnTo>
                    <a:pt x="2541" y="6323"/>
                  </a:lnTo>
                  <a:cubicBezTo>
                    <a:pt x="2501" y="6339"/>
                    <a:pt x="2459" y="6347"/>
                    <a:pt x="2418" y="6347"/>
                  </a:cubicBezTo>
                  <a:cubicBezTo>
                    <a:pt x="2326" y="6347"/>
                    <a:pt x="2237" y="6307"/>
                    <a:pt x="2176" y="6237"/>
                  </a:cubicBezTo>
                  <a:lnTo>
                    <a:pt x="2189" y="6212"/>
                  </a:lnTo>
                  <a:cubicBezTo>
                    <a:pt x="2275" y="6024"/>
                    <a:pt x="2290" y="5815"/>
                    <a:pt x="2237" y="5618"/>
                  </a:cubicBezTo>
                  <a:lnTo>
                    <a:pt x="2237" y="4094"/>
                  </a:lnTo>
                  <a:close/>
                  <a:moveTo>
                    <a:pt x="4282" y="1517"/>
                  </a:moveTo>
                  <a:cubicBezTo>
                    <a:pt x="4442" y="1646"/>
                    <a:pt x="4710" y="1840"/>
                    <a:pt x="5082" y="2035"/>
                  </a:cubicBezTo>
                  <a:cubicBezTo>
                    <a:pt x="5634" y="2322"/>
                    <a:pt x="6529" y="2663"/>
                    <a:pt x="7699" y="2691"/>
                  </a:cubicBezTo>
                  <a:lnTo>
                    <a:pt x="7699" y="5508"/>
                  </a:lnTo>
                  <a:cubicBezTo>
                    <a:pt x="7301" y="5934"/>
                    <a:pt x="6772" y="6227"/>
                    <a:pt x="6203" y="6337"/>
                  </a:cubicBezTo>
                  <a:cubicBezTo>
                    <a:pt x="6031" y="6370"/>
                    <a:pt x="5853" y="6386"/>
                    <a:pt x="5676" y="6386"/>
                  </a:cubicBezTo>
                  <a:cubicBezTo>
                    <a:pt x="4147" y="6386"/>
                    <a:pt x="2904" y="5143"/>
                    <a:pt x="2904" y="3616"/>
                  </a:cubicBezTo>
                  <a:lnTo>
                    <a:pt x="2904" y="2653"/>
                  </a:lnTo>
                  <a:cubicBezTo>
                    <a:pt x="3333" y="2560"/>
                    <a:pt x="3957" y="2142"/>
                    <a:pt x="4282" y="1517"/>
                  </a:cubicBezTo>
                  <a:close/>
                  <a:moveTo>
                    <a:pt x="1304" y="5054"/>
                  </a:moveTo>
                  <a:cubicBezTo>
                    <a:pt x="1382" y="5054"/>
                    <a:pt x="1458" y="5071"/>
                    <a:pt x="1530" y="5104"/>
                  </a:cubicBezTo>
                  <a:cubicBezTo>
                    <a:pt x="1662" y="5164"/>
                    <a:pt x="1763" y="5273"/>
                    <a:pt x="1814" y="5411"/>
                  </a:cubicBezTo>
                  <a:lnTo>
                    <a:pt x="1908" y="5658"/>
                  </a:lnTo>
                  <a:cubicBezTo>
                    <a:pt x="1959" y="5794"/>
                    <a:pt x="1954" y="5944"/>
                    <a:pt x="1893" y="6076"/>
                  </a:cubicBezTo>
                  <a:cubicBezTo>
                    <a:pt x="1833" y="6208"/>
                    <a:pt x="1724" y="6309"/>
                    <a:pt x="1588" y="6360"/>
                  </a:cubicBezTo>
                  <a:lnTo>
                    <a:pt x="1341" y="6454"/>
                  </a:lnTo>
                  <a:cubicBezTo>
                    <a:pt x="1279" y="6477"/>
                    <a:pt x="1214" y="6489"/>
                    <a:pt x="1149" y="6489"/>
                  </a:cubicBezTo>
                  <a:cubicBezTo>
                    <a:pt x="1072" y="6489"/>
                    <a:pt x="994" y="6472"/>
                    <a:pt x="922" y="6439"/>
                  </a:cubicBezTo>
                  <a:cubicBezTo>
                    <a:pt x="790" y="6379"/>
                    <a:pt x="690" y="6270"/>
                    <a:pt x="638" y="6133"/>
                  </a:cubicBezTo>
                  <a:lnTo>
                    <a:pt x="545" y="5884"/>
                  </a:lnTo>
                  <a:cubicBezTo>
                    <a:pt x="439" y="5602"/>
                    <a:pt x="583" y="5286"/>
                    <a:pt x="865" y="5181"/>
                  </a:cubicBezTo>
                  <a:lnTo>
                    <a:pt x="1112" y="5089"/>
                  </a:lnTo>
                  <a:cubicBezTo>
                    <a:pt x="1174" y="5065"/>
                    <a:pt x="1240" y="5054"/>
                    <a:pt x="1304" y="5054"/>
                  </a:cubicBezTo>
                  <a:close/>
                  <a:moveTo>
                    <a:pt x="4536" y="6499"/>
                  </a:moveTo>
                  <a:lnTo>
                    <a:pt x="4536" y="6499"/>
                  </a:lnTo>
                  <a:cubicBezTo>
                    <a:pt x="4890" y="6638"/>
                    <a:pt x="5274" y="6716"/>
                    <a:pt x="5679" y="6716"/>
                  </a:cubicBezTo>
                  <a:cubicBezTo>
                    <a:pt x="5876" y="6716"/>
                    <a:pt x="6075" y="6698"/>
                    <a:pt x="6268" y="6659"/>
                  </a:cubicBezTo>
                  <a:cubicBezTo>
                    <a:pt x="6456" y="6624"/>
                    <a:pt x="6643" y="6569"/>
                    <a:pt x="6821" y="6499"/>
                  </a:cubicBezTo>
                  <a:lnTo>
                    <a:pt x="6821" y="6499"/>
                  </a:lnTo>
                  <a:cubicBezTo>
                    <a:pt x="6691" y="6795"/>
                    <a:pt x="6221" y="7023"/>
                    <a:pt x="5679" y="7023"/>
                  </a:cubicBezTo>
                  <a:cubicBezTo>
                    <a:pt x="5137" y="7023"/>
                    <a:pt x="4667" y="6795"/>
                    <a:pt x="4536" y="6499"/>
                  </a:cubicBezTo>
                  <a:close/>
                  <a:moveTo>
                    <a:pt x="3188" y="6420"/>
                  </a:moveTo>
                  <a:cubicBezTo>
                    <a:pt x="3230" y="6420"/>
                    <a:pt x="3269" y="6444"/>
                    <a:pt x="3287" y="6485"/>
                  </a:cubicBezTo>
                  <a:lnTo>
                    <a:pt x="3684" y="7445"/>
                  </a:lnTo>
                  <a:cubicBezTo>
                    <a:pt x="3695" y="7471"/>
                    <a:pt x="3695" y="7501"/>
                    <a:pt x="3684" y="7527"/>
                  </a:cubicBezTo>
                  <a:cubicBezTo>
                    <a:pt x="3674" y="7553"/>
                    <a:pt x="3653" y="7572"/>
                    <a:pt x="3627" y="7584"/>
                  </a:cubicBezTo>
                  <a:lnTo>
                    <a:pt x="3410" y="7674"/>
                  </a:lnTo>
                  <a:lnTo>
                    <a:pt x="2933" y="6516"/>
                  </a:lnTo>
                  <a:lnTo>
                    <a:pt x="3149" y="6427"/>
                  </a:lnTo>
                  <a:cubicBezTo>
                    <a:pt x="3162" y="6422"/>
                    <a:pt x="3175" y="6420"/>
                    <a:pt x="3188" y="6420"/>
                  </a:cubicBezTo>
                  <a:close/>
                  <a:moveTo>
                    <a:pt x="1977" y="6501"/>
                  </a:moveTo>
                  <a:cubicBezTo>
                    <a:pt x="2097" y="6612"/>
                    <a:pt x="2258" y="6674"/>
                    <a:pt x="2421" y="6674"/>
                  </a:cubicBezTo>
                  <a:cubicBezTo>
                    <a:pt x="2490" y="6674"/>
                    <a:pt x="2559" y="6664"/>
                    <a:pt x="2626" y="6641"/>
                  </a:cubicBezTo>
                  <a:lnTo>
                    <a:pt x="3100" y="7790"/>
                  </a:lnTo>
                  <a:cubicBezTo>
                    <a:pt x="2976" y="7826"/>
                    <a:pt x="2846" y="7844"/>
                    <a:pt x="2716" y="7844"/>
                  </a:cubicBezTo>
                  <a:cubicBezTo>
                    <a:pt x="2663" y="7844"/>
                    <a:pt x="2610" y="7841"/>
                    <a:pt x="2558" y="7835"/>
                  </a:cubicBezTo>
                  <a:cubicBezTo>
                    <a:pt x="2045" y="7775"/>
                    <a:pt x="1605" y="7444"/>
                    <a:pt x="1409" y="6968"/>
                  </a:cubicBezTo>
                  <a:lnTo>
                    <a:pt x="1336" y="6795"/>
                  </a:lnTo>
                  <a:cubicBezTo>
                    <a:pt x="1376" y="6787"/>
                    <a:pt x="1414" y="6776"/>
                    <a:pt x="1452" y="6762"/>
                  </a:cubicBezTo>
                  <a:lnTo>
                    <a:pt x="1699" y="6668"/>
                  </a:lnTo>
                  <a:cubicBezTo>
                    <a:pt x="1803" y="6631"/>
                    <a:pt x="1897" y="6573"/>
                    <a:pt x="1977" y="6501"/>
                  </a:cubicBezTo>
                  <a:close/>
                  <a:moveTo>
                    <a:pt x="7551" y="6053"/>
                  </a:moveTo>
                  <a:cubicBezTo>
                    <a:pt x="7579" y="6080"/>
                    <a:pt x="7609" y="6108"/>
                    <a:pt x="7637" y="6137"/>
                  </a:cubicBezTo>
                  <a:cubicBezTo>
                    <a:pt x="7660" y="6159"/>
                    <a:pt x="7681" y="6181"/>
                    <a:pt x="7702" y="6203"/>
                  </a:cubicBezTo>
                  <a:lnTo>
                    <a:pt x="7702" y="9204"/>
                  </a:lnTo>
                  <a:lnTo>
                    <a:pt x="2907" y="9204"/>
                  </a:lnTo>
                  <a:lnTo>
                    <a:pt x="2907" y="8146"/>
                  </a:lnTo>
                  <a:cubicBezTo>
                    <a:pt x="3070" y="8128"/>
                    <a:pt x="3229" y="8088"/>
                    <a:pt x="3383" y="8024"/>
                  </a:cubicBezTo>
                  <a:lnTo>
                    <a:pt x="3743" y="7873"/>
                  </a:lnTo>
                  <a:cubicBezTo>
                    <a:pt x="3827" y="7837"/>
                    <a:pt x="3902" y="7779"/>
                    <a:pt x="3950" y="7701"/>
                  </a:cubicBezTo>
                  <a:cubicBezTo>
                    <a:pt x="4027" y="7576"/>
                    <a:pt x="4040" y="7428"/>
                    <a:pt x="3986" y="7297"/>
                  </a:cubicBezTo>
                  <a:lnTo>
                    <a:pt x="3590" y="6329"/>
                  </a:lnTo>
                  <a:cubicBezTo>
                    <a:pt x="3585" y="6317"/>
                    <a:pt x="3579" y="6305"/>
                    <a:pt x="3573" y="6294"/>
                  </a:cubicBezTo>
                  <a:cubicBezTo>
                    <a:pt x="3645" y="6208"/>
                    <a:pt x="3722" y="6129"/>
                    <a:pt x="3805" y="6053"/>
                  </a:cubicBezTo>
                  <a:cubicBezTo>
                    <a:pt x="3921" y="6142"/>
                    <a:pt x="4044" y="6223"/>
                    <a:pt x="4172" y="6295"/>
                  </a:cubicBezTo>
                  <a:lnTo>
                    <a:pt x="4172" y="6303"/>
                  </a:lnTo>
                  <a:cubicBezTo>
                    <a:pt x="4172" y="6878"/>
                    <a:pt x="4833" y="7328"/>
                    <a:pt x="5677" y="7328"/>
                  </a:cubicBezTo>
                  <a:cubicBezTo>
                    <a:pt x="6520" y="7328"/>
                    <a:pt x="7183" y="6877"/>
                    <a:pt x="7183" y="6303"/>
                  </a:cubicBezTo>
                  <a:lnTo>
                    <a:pt x="7183" y="6295"/>
                  </a:lnTo>
                  <a:cubicBezTo>
                    <a:pt x="7311" y="6223"/>
                    <a:pt x="7432" y="6142"/>
                    <a:pt x="7551" y="6053"/>
                  </a:cubicBezTo>
                  <a:close/>
                  <a:moveTo>
                    <a:pt x="922" y="6784"/>
                  </a:moveTo>
                  <a:lnTo>
                    <a:pt x="922" y="6784"/>
                  </a:lnTo>
                  <a:cubicBezTo>
                    <a:pt x="945" y="6790"/>
                    <a:pt x="968" y="6794"/>
                    <a:pt x="991" y="6799"/>
                  </a:cubicBezTo>
                  <a:lnTo>
                    <a:pt x="1111" y="7093"/>
                  </a:lnTo>
                  <a:cubicBezTo>
                    <a:pt x="1353" y="7679"/>
                    <a:pt x="1895" y="8088"/>
                    <a:pt x="2526" y="8161"/>
                  </a:cubicBezTo>
                  <a:cubicBezTo>
                    <a:pt x="2545" y="8163"/>
                    <a:pt x="2564" y="8165"/>
                    <a:pt x="2583" y="8166"/>
                  </a:cubicBezTo>
                  <a:lnTo>
                    <a:pt x="2583" y="8503"/>
                  </a:lnTo>
                  <a:lnTo>
                    <a:pt x="1995" y="9089"/>
                  </a:lnTo>
                  <a:cubicBezTo>
                    <a:pt x="1909" y="9174"/>
                    <a:pt x="1796" y="9222"/>
                    <a:pt x="1675" y="9222"/>
                  </a:cubicBezTo>
                  <a:cubicBezTo>
                    <a:pt x="1452" y="9222"/>
                    <a:pt x="1259" y="9056"/>
                    <a:pt x="1226" y="8836"/>
                  </a:cubicBezTo>
                  <a:lnTo>
                    <a:pt x="922" y="6784"/>
                  </a:lnTo>
                  <a:close/>
                  <a:moveTo>
                    <a:pt x="2593" y="1"/>
                  </a:moveTo>
                  <a:cubicBezTo>
                    <a:pt x="2539" y="1"/>
                    <a:pt x="2487" y="28"/>
                    <a:pt x="2455" y="77"/>
                  </a:cubicBezTo>
                  <a:cubicBezTo>
                    <a:pt x="2117" y="620"/>
                    <a:pt x="1940" y="1282"/>
                    <a:pt x="1928" y="2045"/>
                  </a:cubicBezTo>
                  <a:cubicBezTo>
                    <a:pt x="1826" y="2110"/>
                    <a:pt x="1737" y="2192"/>
                    <a:pt x="1660" y="2288"/>
                  </a:cubicBezTo>
                  <a:cubicBezTo>
                    <a:pt x="1653" y="2288"/>
                    <a:pt x="1646" y="2288"/>
                    <a:pt x="1639" y="2288"/>
                  </a:cubicBezTo>
                  <a:cubicBezTo>
                    <a:pt x="1583" y="2288"/>
                    <a:pt x="1526" y="2299"/>
                    <a:pt x="1473" y="2320"/>
                  </a:cubicBezTo>
                  <a:lnTo>
                    <a:pt x="1110" y="2472"/>
                  </a:lnTo>
                  <a:cubicBezTo>
                    <a:pt x="686" y="2650"/>
                    <a:pt x="353" y="2984"/>
                    <a:pt x="177" y="3414"/>
                  </a:cubicBezTo>
                  <a:cubicBezTo>
                    <a:pt x="0" y="3844"/>
                    <a:pt x="0" y="4318"/>
                    <a:pt x="175" y="4749"/>
                  </a:cubicBezTo>
                  <a:lnTo>
                    <a:pt x="359" y="5198"/>
                  </a:lnTo>
                  <a:cubicBezTo>
                    <a:pt x="335" y="5237"/>
                    <a:pt x="311" y="5277"/>
                    <a:pt x="293" y="5321"/>
                  </a:cubicBezTo>
                  <a:cubicBezTo>
                    <a:pt x="196" y="5532"/>
                    <a:pt x="188" y="5770"/>
                    <a:pt x="268" y="5988"/>
                  </a:cubicBezTo>
                  <a:lnTo>
                    <a:pt x="361" y="6236"/>
                  </a:lnTo>
                  <a:cubicBezTo>
                    <a:pt x="409" y="6367"/>
                    <a:pt x="484" y="6482"/>
                    <a:pt x="584" y="6574"/>
                  </a:cubicBezTo>
                  <a:lnTo>
                    <a:pt x="921" y="8875"/>
                  </a:lnTo>
                  <a:cubicBezTo>
                    <a:pt x="976" y="9255"/>
                    <a:pt x="1305" y="9541"/>
                    <a:pt x="1683" y="9541"/>
                  </a:cubicBezTo>
                  <a:cubicBezTo>
                    <a:pt x="1890" y="9541"/>
                    <a:pt x="2084" y="9461"/>
                    <a:pt x="2228" y="9312"/>
                  </a:cubicBezTo>
                  <a:lnTo>
                    <a:pt x="2580" y="8957"/>
                  </a:lnTo>
                  <a:lnTo>
                    <a:pt x="2580" y="9364"/>
                  </a:lnTo>
                  <a:cubicBezTo>
                    <a:pt x="2580" y="9455"/>
                    <a:pt x="2653" y="9529"/>
                    <a:pt x="2744" y="9529"/>
                  </a:cubicBezTo>
                  <a:lnTo>
                    <a:pt x="9285" y="9529"/>
                  </a:lnTo>
                  <a:cubicBezTo>
                    <a:pt x="9375" y="9529"/>
                    <a:pt x="9449" y="9455"/>
                    <a:pt x="9449" y="9364"/>
                  </a:cubicBezTo>
                  <a:lnTo>
                    <a:pt x="9449" y="5675"/>
                  </a:lnTo>
                  <a:cubicBezTo>
                    <a:pt x="9452" y="5587"/>
                    <a:pt x="9379" y="5514"/>
                    <a:pt x="9289" y="5514"/>
                  </a:cubicBezTo>
                  <a:cubicBezTo>
                    <a:pt x="9200" y="5514"/>
                    <a:pt x="9127" y="5587"/>
                    <a:pt x="9127" y="5677"/>
                  </a:cubicBezTo>
                  <a:lnTo>
                    <a:pt x="9127" y="9206"/>
                  </a:lnTo>
                  <a:lnTo>
                    <a:pt x="8024" y="9206"/>
                  </a:lnTo>
                  <a:lnTo>
                    <a:pt x="8024" y="2523"/>
                  </a:lnTo>
                  <a:cubicBezTo>
                    <a:pt x="8024" y="2433"/>
                    <a:pt x="7951" y="2360"/>
                    <a:pt x="7861" y="2360"/>
                  </a:cubicBezTo>
                  <a:cubicBezTo>
                    <a:pt x="6682" y="2360"/>
                    <a:pt x="5787" y="2025"/>
                    <a:pt x="5245" y="1743"/>
                  </a:cubicBezTo>
                  <a:cubicBezTo>
                    <a:pt x="4655" y="1438"/>
                    <a:pt x="4340" y="1129"/>
                    <a:pt x="4338" y="1126"/>
                  </a:cubicBezTo>
                  <a:cubicBezTo>
                    <a:pt x="4307" y="1095"/>
                    <a:pt x="4265" y="1078"/>
                    <a:pt x="4223" y="1078"/>
                  </a:cubicBezTo>
                  <a:cubicBezTo>
                    <a:pt x="4190" y="1078"/>
                    <a:pt x="4156" y="1088"/>
                    <a:pt x="4125" y="1109"/>
                  </a:cubicBezTo>
                  <a:cubicBezTo>
                    <a:pt x="4098" y="1129"/>
                    <a:pt x="4078" y="1158"/>
                    <a:pt x="4067" y="1188"/>
                  </a:cubicBezTo>
                  <a:cubicBezTo>
                    <a:pt x="3833" y="1796"/>
                    <a:pt x="3262" y="2202"/>
                    <a:pt x="2904" y="2309"/>
                  </a:cubicBezTo>
                  <a:lnTo>
                    <a:pt x="2904" y="2040"/>
                  </a:lnTo>
                  <a:cubicBezTo>
                    <a:pt x="2904" y="1957"/>
                    <a:pt x="2843" y="1886"/>
                    <a:pt x="2762" y="1878"/>
                  </a:cubicBezTo>
                  <a:cubicBezTo>
                    <a:pt x="2701" y="1869"/>
                    <a:pt x="2528" y="1868"/>
                    <a:pt x="2527" y="1868"/>
                  </a:cubicBezTo>
                  <a:cubicBezTo>
                    <a:pt x="2434" y="1868"/>
                    <a:pt x="2344" y="1880"/>
                    <a:pt x="2256" y="1903"/>
                  </a:cubicBezTo>
                  <a:cubicBezTo>
                    <a:pt x="2287" y="1263"/>
                    <a:pt x="2446" y="709"/>
                    <a:pt x="2730" y="253"/>
                  </a:cubicBezTo>
                  <a:cubicBezTo>
                    <a:pt x="2778" y="175"/>
                    <a:pt x="2756" y="75"/>
                    <a:pt x="2679" y="27"/>
                  </a:cubicBezTo>
                  <a:cubicBezTo>
                    <a:pt x="2652" y="9"/>
                    <a:pt x="2623" y="1"/>
                    <a:pt x="2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Obrázek 14" descr="Obsah obrázku Grafika, kruh, symbol, logo&#10;&#10;Popis byl vytvořen automaticky">
            <a:extLst>
              <a:ext uri="{FF2B5EF4-FFF2-40B4-BE49-F238E27FC236}">
                <a16:creationId xmlns:a16="http://schemas.microsoft.com/office/drawing/2014/main" id="{A79D2390-BBA9-F97F-BFE8-F8E7A8DE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9" y="1484856"/>
            <a:ext cx="1086894" cy="10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8C93D-A29B-5741-7F0C-805308A6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45025"/>
            <a:ext cx="6470509" cy="572700"/>
          </a:xfrm>
        </p:spPr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PROBLEMATIC SMARTPHONE USE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313497-B0B9-57DC-61EA-0824BA472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106" y="1233202"/>
            <a:ext cx="3852000" cy="1208782"/>
          </a:xfrm>
        </p:spPr>
        <p:txBody>
          <a:bodyPr/>
          <a:lstStyle/>
          <a:p>
            <a:pPr marL="152400" indent="0">
              <a:buNone/>
            </a:pP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„An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inability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regulate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one‘s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use of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smartphone,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which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eventually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involves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negative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consequences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daily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life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.“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E2FF83EE-0107-BFEC-D445-5FDDAD5C16C4}"/>
              </a:ext>
            </a:extLst>
          </p:cNvPr>
          <p:cNvSpPr txBox="1">
            <a:spLocks/>
          </p:cNvSpPr>
          <p:nvPr/>
        </p:nvSpPr>
        <p:spPr>
          <a:xfrm>
            <a:off x="1106307" y="2456577"/>
            <a:ext cx="3644182" cy="40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 algn="r">
              <a:buFont typeface="DM Sans"/>
              <a:buNone/>
            </a:pP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Billieux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(2012),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Billieux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et al. (2015)</a:t>
            </a:r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A751FBE0-0596-FF42-59DB-14AC529A3679}"/>
              </a:ext>
            </a:extLst>
          </p:cNvPr>
          <p:cNvSpPr txBox="1">
            <a:spLocks/>
          </p:cNvSpPr>
          <p:nvPr/>
        </p:nvSpPr>
        <p:spPr>
          <a:xfrm>
            <a:off x="719999" y="3072871"/>
            <a:ext cx="3543390" cy="140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Font typeface="DM Sans"/>
              <a:buNone/>
            </a:pPr>
            <a:r>
              <a:rPr lang="cs-CZ" sz="1600" b="1" dirty="0" err="1">
                <a:solidFill>
                  <a:schemeClr val="tx2"/>
                </a:solidFill>
              </a:rPr>
              <a:t>Terms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used</a:t>
            </a:r>
            <a:r>
              <a:rPr lang="cs-CZ" sz="1600" b="1" dirty="0">
                <a:solidFill>
                  <a:schemeClr val="tx2"/>
                </a:solidFill>
              </a:rPr>
              <a:t> in </a:t>
            </a:r>
            <a:r>
              <a:rPr lang="cs-CZ" sz="1600" b="1" dirty="0" err="1">
                <a:solidFill>
                  <a:schemeClr val="tx2"/>
                </a:solidFill>
              </a:rPr>
              <a:t>literature</a:t>
            </a:r>
            <a:r>
              <a:rPr lang="cs-CZ" sz="1600" b="1" dirty="0">
                <a:solidFill>
                  <a:schemeClr val="tx2"/>
                </a:solidFill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2"/>
                </a:solidFill>
              </a:rPr>
              <a:t>Smartphone </a:t>
            </a:r>
            <a:r>
              <a:rPr lang="cs-CZ" sz="1600" dirty="0" err="1">
                <a:solidFill>
                  <a:schemeClr val="tx2"/>
                </a:solidFill>
              </a:rPr>
              <a:t>addiction</a:t>
            </a:r>
            <a:endParaRPr lang="cs-CZ" sz="16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2"/>
                </a:solidFill>
              </a:rPr>
              <a:t>Smartphone dependence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tx2"/>
                </a:solidFill>
              </a:rPr>
              <a:t>Nomophobia</a:t>
            </a:r>
            <a:endParaRPr lang="cs-CZ" sz="1600" dirty="0">
              <a:solidFill>
                <a:schemeClr val="tx2"/>
              </a:solidFill>
            </a:endParaRPr>
          </a:p>
          <a:p>
            <a:endParaRPr lang="cs-CZ" sz="1600" dirty="0"/>
          </a:p>
        </p:txBody>
      </p:sp>
      <p:pic>
        <p:nvPicPr>
          <p:cNvPr id="64" name="Obrázek 63" descr="Kruh rukou držící smartphony">
            <a:extLst>
              <a:ext uri="{FF2B5EF4-FFF2-40B4-BE49-F238E27FC236}">
                <a16:creationId xmlns:a16="http://schemas.microsoft.com/office/drawing/2014/main" id="{715D1157-4E88-A3EA-1CF2-8E484CB35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592" y="1241331"/>
            <a:ext cx="3991258" cy="266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9"/>
          <p:cNvSpPr txBox="1">
            <a:spLocks noGrp="1"/>
          </p:cNvSpPr>
          <p:nvPr>
            <p:ph type="subTitle" idx="1"/>
          </p:nvPr>
        </p:nvSpPr>
        <p:spPr>
          <a:xfrm>
            <a:off x="1516326" y="4112490"/>
            <a:ext cx="2562900" cy="438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Pathological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gaming</a:t>
            </a:r>
            <a:endParaRPr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22" name="Google Shape;822;p39"/>
          <p:cNvSpPr txBox="1">
            <a:spLocks noGrp="1"/>
          </p:cNvSpPr>
          <p:nvPr>
            <p:ph type="subTitle" idx="2"/>
          </p:nvPr>
        </p:nvSpPr>
        <p:spPr>
          <a:xfrm>
            <a:off x="1268885" y="3544571"/>
            <a:ext cx="3057782" cy="6390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aleway ExtraBold" pitchFamily="2" charset="-18"/>
              </a:rPr>
              <a:t>Behavioral addictions or non-substance addictions</a:t>
            </a:r>
          </a:p>
        </p:txBody>
      </p:sp>
      <p:sp>
        <p:nvSpPr>
          <p:cNvPr id="825" name="Google Shape;825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Raleway ExtraBold" pitchFamily="2" charset="-18"/>
              </a:rPr>
              <a:t>BEHAVIORAL ADDICTIONS</a:t>
            </a:r>
            <a:endParaRPr dirty="0">
              <a:latin typeface="Raleway ExtraBold" pitchFamily="2" charset="-18"/>
            </a:endParaRPr>
          </a:p>
        </p:txBody>
      </p:sp>
      <p:sp>
        <p:nvSpPr>
          <p:cNvPr id="826" name="Google Shape;826;p39"/>
          <p:cNvSpPr txBox="1">
            <a:spLocks noGrp="1"/>
          </p:cNvSpPr>
          <p:nvPr>
            <p:ph type="subTitle" idx="3"/>
          </p:nvPr>
        </p:nvSpPr>
        <p:spPr>
          <a:xfrm>
            <a:off x="5108545" y="3803541"/>
            <a:ext cx="2562900" cy="429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Drugs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alcohol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nicotine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27" name="Google Shape;827;p39"/>
          <p:cNvSpPr txBox="1">
            <a:spLocks noGrp="1"/>
          </p:cNvSpPr>
          <p:nvPr>
            <p:ph type="subTitle" idx="4"/>
          </p:nvPr>
        </p:nvSpPr>
        <p:spPr>
          <a:xfrm>
            <a:off x="5135316" y="3544571"/>
            <a:ext cx="2562900" cy="3700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Raleway ExtraBold" pitchFamily="2" charset="-18"/>
              </a:rPr>
              <a:t>Substance </a:t>
            </a:r>
            <a:r>
              <a:rPr lang="cs-CZ" dirty="0" err="1">
                <a:latin typeface="Raleway ExtraBold" pitchFamily="2" charset="-18"/>
              </a:rPr>
              <a:t>addictions</a:t>
            </a:r>
            <a:endParaRPr dirty="0">
              <a:latin typeface="Raleway ExtraBold" pitchFamily="2" charset="-18"/>
            </a:endParaRPr>
          </a:p>
        </p:txBody>
      </p:sp>
      <p:grpSp>
        <p:nvGrpSpPr>
          <p:cNvPr id="845" name="Google Shape;845;p39"/>
          <p:cNvGrpSpPr/>
          <p:nvPr/>
        </p:nvGrpSpPr>
        <p:grpSpPr>
          <a:xfrm>
            <a:off x="569524" y="1048506"/>
            <a:ext cx="696605" cy="557919"/>
            <a:chOff x="1976200" y="925650"/>
            <a:chExt cx="197400" cy="158100"/>
          </a:xfrm>
        </p:grpSpPr>
        <p:sp>
          <p:nvSpPr>
            <p:cNvPr id="846" name="Google Shape;846;p39"/>
            <p:cNvSpPr/>
            <p:nvPr/>
          </p:nvSpPr>
          <p:spPr>
            <a:xfrm>
              <a:off x="1976200" y="963625"/>
              <a:ext cx="137000" cy="120125"/>
            </a:xfrm>
            <a:custGeom>
              <a:avLst/>
              <a:gdLst/>
              <a:ahLst/>
              <a:cxnLst/>
              <a:rect l="l" t="t" r="r" b="b"/>
              <a:pathLst>
                <a:path w="5480" h="4805" extrusionOk="0">
                  <a:moveTo>
                    <a:pt x="3078" y="1"/>
                  </a:moveTo>
                  <a:cubicBezTo>
                    <a:pt x="1751" y="1"/>
                    <a:pt x="676" y="1076"/>
                    <a:pt x="676" y="2402"/>
                  </a:cubicBezTo>
                  <a:cubicBezTo>
                    <a:pt x="676" y="2831"/>
                    <a:pt x="789" y="3231"/>
                    <a:pt x="986" y="3580"/>
                  </a:cubicBezTo>
                  <a:lnTo>
                    <a:pt x="0" y="4690"/>
                  </a:lnTo>
                  <a:lnTo>
                    <a:pt x="1452" y="4170"/>
                  </a:lnTo>
                  <a:cubicBezTo>
                    <a:pt x="1879" y="4564"/>
                    <a:pt x="2449" y="4804"/>
                    <a:pt x="3076" y="4804"/>
                  </a:cubicBezTo>
                  <a:cubicBezTo>
                    <a:pt x="4403" y="4804"/>
                    <a:pt x="5478" y="3729"/>
                    <a:pt x="5478" y="2402"/>
                  </a:cubicBezTo>
                  <a:cubicBezTo>
                    <a:pt x="5479" y="1076"/>
                    <a:pt x="4405" y="1"/>
                    <a:pt x="3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2036600" y="925650"/>
              <a:ext cx="137000" cy="120100"/>
            </a:xfrm>
            <a:custGeom>
              <a:avLst/>
              <a:gdLst/>
              <a:ahLst/>
              <a:cxnLst/>
              <a:rect l="l" t="t" r="r" b="b"/>
              <a:pathLst>
                <a:path w="5480" h="4804" extrusionOk="0">
                  <a:moveTo>
                    <a:pt x="2402" y="0"/>
                  </a:moveTo>
                  <a:cubicBezTo>
                    <a:pt x="1075" y="0"/>
                    <a:pt x="1" y="1075"/>
                    <a:pt x="1" y="2402"/>
                  </a:cubicBezTo>
                  <a:cubicBezTo>
                    <a:pt x="1" y="3727"/>
                    <a:pt x="1075" y="4803"/>
                    <a:pt x="2402" y="4803"/>
                  </a:cubicBezTo>
                  <a:cubicBezTo>
                    <a:pt x="3031" y="4803"/>
                    <a:pt x="3602" y="4563"/>
                    <a:pt x="4029" y="4169"/>
                  </a:cubicBezTo>
                  <a:lnTo>
                    <a:pt x="5480" y="4689"/>
                  </a:lnTo>
                  <a:lnTo>
                    <a:pt x="4496" y="3579"/>
                  </a:lnTo>
                  <a:cubicBezTo>
                    <a:pt x="4693" y="3231"/>
                    <a:pt x="4804" y="2830"/>
                    <a:pt x="4804" y="2402"/>
                  </a:cubicBezTo>
                  <a:cubicBezTo>
                    <a:pt x="4804" y="1075"/>
                    <a:pt x="3729" y="0"/>
                    <a:pt x="2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2069700" y="980425"/>
              <a:ext cx="10525" cy="10475"/>
            </a:xfrm>
            <a:custGeom>
              <a:avLst/>
              <a:gdLst/>
              <a:ahLst/>
              <a:cxnLst/>
              <a:rect l="l" t="t" r="r" b="b"/>
              <a:pathLst>
                <a:path w="421" h="419" extrusionOk="0">
                  <a:moveTo>
                    <a:pt x="211" y="0"/>
                  </a:moveTo>
                  <a:cubicBezTo>
                    <a:pt x="94" y="0"/>
                    <a:pt x="1" y="95"/>
                    <a:pt x="1" y="209"/>
                  </a:cubicBezTo>
                  <a:cubicBezTo>
                    <a:pt x="1" y="325"/>
                    <a:pt x="95" y="418"/>
                    <a:pt x="211" y="418"/>
                  </a:cubicBezTo>
                  <a:cubicBezTo>
                    <a:pt x="325" y="418"/>
                    <a:pt x="420" y="325"/>
                    <a:pt x="420" y="209"/>
                  </a:cubicBezTo>
                  <a:cubicBezTo>
                    <a:pt x="420" y="95"/>
                    <a:pt x="325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2091450" y="9804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210" y="0"/>
                  </a:moveTo>
                  <a:cubicBezTo>
                    <a:pt x="93" y="0"/>
                    <a:pt x="1" y="95"/>
                    <a:pt x="1" y="209"/>
                  </a:cubicBezTo>
                  <a:cubicBezTo>
                    <a:pt x="1" y="325"/>
                    <a:pt x="96" y="418"/>
                    <a:pt x="210" y="418"/>
                  </a:cubicBezTo>
                  <a:cubicBezTo>
                    <a:pt x="325" y="418"/>
                    <a:pt x="419" y="325"/>
                    <a:pt x="419" y="209"/>
                  </a:cubicBezTo>
                  <a:cubicBezTo>
                    <a:pt x="419" y="95"/>
                    <a:pt x="325" y="0"/>
                    <a:pt x="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2113125" y="980425"/>
              <a:ext cx="10500" cy="10475"/>
            </a:xfrm>
            <a:custGeom>
              <a:avLst/>
              <a:gdLst/>
              <a:ahLst/>
              <a:cxnLst/>
              <a:rect l="l" t="t" r="r" b="b"/>
              <a:pathLst>
                <a:path w="420" h="419" extrusionOk="0">
                  <a:moveTo>
                    <a:pt x="210" y="0"/>
                  </a:moveTo>
                  <a:cubicBezTo>
                    <a:pt x="94" y="0"/>
                    <a:pt x="1" y="95"/>
                    <a:pt x="1" y="209"/>
                  </a:cubicBezTo>
                  <a:cubicBezTo>
                    <a:pt x="1" y="325"/>
                    <a:pt x="96" y="418"/>
                    <a:pt x="210" y="418"/>
                  </a:cubicBezTo>
                  <a:cubicBezTo>
                    <a:pt x="326" y="418"/>
                    <a:pt x="419" y="325"/>
                    <a:pt x="419" y="209"/>
                  </a:cubicBezTo>
                  <a:cubicBezTo>
                    <a:pt x="419" y="95"/>
                    <a:pt x="327" y="0"/>
                    <a:pt x="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39"/>
          <p:cNvGrpSpPr/>
          <p:nvPr/>
        </p:nvGrpSpPr>
        <p:grpSpPr>
          <a:xfrm>
            <a:off x="7627674" y="3781904"/>
            <a:ext cx="1245161" cy="1099189"/>
            <a:chOff x="7578298" y="3743309"/>
            <a:chExt cx="1245161" cy="1099189"/>
          </a:xfrm>
        </p:grpSpPr>
        <p:grpSp>
          <p:nvGrpSpPr>
            <p:cNvPr id="852" name="Google Shape;852;p39"/>
            <p:cNvGrpSpPr/>
            <p:nvPr/>
          </p:nvGrpSpPr>
          <p:grpSpPr>
            <a:xfrm rot="-345667">
              <a:off x="7905607" y="3960915"/>
              <a:ext cx="479073" cy="859709"/>
              <a:chOff x="1288925" y="1226700"/>
              <a:chExt cx="116950" cy="209875"/>
            </a:xfrm>
          </p:grpSpPr>
          <p:sp>
            <p:nvSpPr>
              <p:cNvPr id="853" name="Google Shape;853;p39"/>
              <p:cNvSpPr/>
              <p:nvPr/>
            </p:nvSpPr>
            <p:spPr>
              <a:xfrm>
                <a:off x="1288925" y="1226700"/>
                <a:ext cx="1169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8395" extrusionOk="0">
                    <a:moveTo>
                      <a:pt x="281" y="0"/>
                    </a:moveTo>
                    <a:cubicBezTo>
                      <a:pt x="126" y="0"/>
                      <a:pt x="0" y="125"/>
                      <a:pt x="0" y="281"/>
                    </a:cubicBezTo>
                    <a:lnTo>
                      <a:pt x="0" y="8115"/>
                    </a:lnTo>
                    <a:cubicBezTo>
                      <a:pt x="0" y="8268"/>
                      <a:pt x="125" y="8394"/>
                      <a:pt x="281" y="8394"/>
                    </a:cubicBezTo>
                    <a:lnTo>
                      <a:pt x="4397" y="8394"/>
                    </a:lnTo>
                    <a:cubicBezTo>
                      <a:pt x="4552" y="8394"/>
                      <a:pt x="4678" y="8271"/>
                      <a:pt x="4678" y="8115"/>
                    </a:cubicBezTo>
                    <a:lnTo>
                      <a:pt x="4678" y="281"/>
                    </a:lnTo>
                    <a:cubicBezTo>
                      <a:pt x="4678" y="126"/>
                      <a:pt x="4553" y="0"/>
                      <a:pt x="4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9"/>
              <p:cNvSpPr/>
              <p:nvPr/>
            </p:nvSpPr>
            <p:spPr>
              <a:xfrm>
                <a:off x="1293625" y="1244750"/>
                <a:ext cx="107500" cy="17380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 extrusionOk="0">
                    <a:moveTo>
                      <a:pt x="1" y="0"/>
                    </a:moveTo>
                    <a:lnTo>
                      <a:pt x="1" y="6952"/>
                    </a:lnTo>
                    <a:lnTo>
                      <a:pt x="4300" y="6952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9"/>
              <p:cNvSpPr/>
              <p:nvPr/>
            </p:nvSpPr>
            <p:spPr>
              <a:xfrm>
                <a:off x="1293675" y="1244750"/>
                <a:ext cx="107500" cy="17380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 extrusionOk="0">
                    <a:moveTo>
                      <a:pt x="4299" y="0"/>
                    </a:moveTo>
                    <a:lnTo>
                      <a:pt x="0" y="6952"/>
                    </a:lnTo>
                    <a:lnTo>
                      <a:pt x="4299" y="6952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9"/>
              <p:cNvSpPr/>
              <p:nvPr/>
            </p:nvSpPr>
            <p:spPr>
              <a:xfrm>
                <a:off x="1293625" y="1244750"/>
                <a:ext cx="107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398" extrusionOk="0">
                    <a:moveTo>
                      <a:pt x="1" y="0"/>
                    </a:moveTo>
                    <a:lnTo>
                      <a:pt x="1" y="398"/>
                    </a:lnTo>
                    <a:lnTo>
                      <a:pt x="4300" y="398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9"/>
              <p:cNvSpPr/>
              <p:nvPr/>
            </p:nvSpPr>
            <p:spPr>
              <a:xfrm>
                <a:off x="1309050" y="1424825"/>
                <a:ext cx="242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 extrusionOk="0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28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9"/>
              <p:cNvSpPr/>
              <p:nvPr/>
            </p:nvSpPr>
            <p:spPr>
              <a:xfrm>
                <a:off x="1361500" y="1424825"/>
                <a:ext cx="242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 extrusionOk="0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30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9"/>
              <p:cNvSpPr/>
              <p:nvPr/>
            </p:nvSpPr>
            <p:spPr>
              <a:xfrm>
                <a:off x="1340475" y="1420200"/>
                <a:ext cx="13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275" y="0"/>
                    </a:moveTo>
                    <a:cubicBezTo>
                      <a:pt x="124" y="0"/>
                      <a:pt x="1" y="125"/>
                      <a:pt x="1" y="275"/>
                    </a:cubicBezTo>
                    <a:cubicBezTo>
                      <a:pt x="1" y="427"/>
                      <a:pt x="124" y="549"/>
                      <a:pt x="275" y="549"/>
                    </a:cubicBezTo>
                    <a:cubicBezTo>
                      <a:pt x="427" y="549"/>
                      <a:pt x="549" y="427"/>
                      <a:pt x="549" y="275"/>
                    </a:cubicBezTo>
                    <a:cubicBezTo>
                      <a:pt x="549" y="125"/>
                      <a:pt x="427" y="2"/>
                      <a:pt x="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9"/>
              <p:cNvSpPr/>
              <p:nvPr/>
            </p:nvSpPr>
            <p:spPr>
              <a:xfrm>
                <a:off x="1333550" y="1232150"/>
                <a:ext cx="277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56" extrusionOk="0">
                    <a:moveTo>
                      <a:pt x="77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0"/>
                      <a:pt x="36" y="156"/>
                      <a:pt x="77" y="156"/>
                    </a:cubicBezTo>
                    <a:lnTo>
                      <a:pt x="1032" y="156"/>
                    </a:lnTo>
                    <a:cubicBezTo>
                      <a:pt x="1075" y="156"/>
                      <a:pt x="1111" y="122"/>
                      <a:pt x="1111" y="79"/>
                    </a:cubicBezTo>
                    <a:cubicBezTo>
                      <a:pt x="1111" y="36"/>
                      <a:pt x="1075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" name="Google Shape;861;p39"/>
            <p:cNvGrpSpPr/>
            <p:nvPr/>
          </p:nvGrpSpPr>
          <p:grpSpPr>
            <a:xfrm>
              <a:off x="8182702" y="3743309"/>
              <a:ext cx="640757" cy="429249"/>
              <a:chOff x="2568593" y="4127352"/>
              <a:chExt cx="831936" cy="557322"/>
            </a:xfrm>
          </p:grpSpPr>
          <p:sp>
            <p:nvSpPr>
              <p:cNvPr id="862" name="Google Shape;862;p39"/>
              <p:cNvSpPr/>
              <p:nvPr/>
            </p:nvSpPr>
            <p:spPr>
              <a:xfrm>
                <a:off x="2568593" y="4127352"/>
                <a:ext cx="831936" cy="557322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6721" extrusionOk="0">
                    <a:moveTo>
                      <a:pt x="921" y="1"/>
                    </a:moveTo>
                    <a:cubicBezTo>
                      <a:pt x="413" y="1"/>
                      <a:pt x="1" y="411"/>
                      <a:pt x="1" y="921"/>
                    </a:cubicBezTo>
                    <a:lnTo>
                      <a:pt x="1" y="3679"/>
                    </a:lnTo>
                    <a:cubicBezTo>
                      <a:pt x="1" y="4186"/>
                      <a:pt x="411" y="4599"/>
                      <a:pt x="921" y="4599"/>
                    </a:cubicBezTo>
                    <a:lnTo>
                      <a:pt x="1720" y="4599"/>
                    </a:lnTo>
                    <a:lnTo>
                      <a:pt x="383" y="6721"/>
                    </a:lnTo>
                    <a:lnTo>
                      <a:pt x="3404" y="4599"/>
                    </a:lnTo>
                    <a:lnTo>
                      <a:pt x="9112" y="4599"/>
                    </a:lnTo>
                    <a:cubicBezTo>
                      <a:pt x="9619" y="4599"/>
                      <a:pt x="10033" y="4189"/>
                      <a:pt x="10033" y="3679"/>
                    </a:cubicBezTo>
                    <a:lnTo>
                      <a:pt x="10033" y="921"/>
                    </a:lnTo>
                    <a:cubicBezTo>
                      <a:pt x="10030" y="413"/>
                      <a:pt x="9617" y="1"/>
                      <a:pt x="9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9"/>
              <p:cNvSpPr/>
              <p:nvPr/>
            </p:nvSpPr>
            <p:spPr>
              <a:xfrm>
                <a:off x="3000440" y="4247424"/>
                <a:ext cx="148178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02" extrusionOk="0">
                    <a:moveTo>
                      <a:pt x="484" y="1"/>
                    </a:moveTo>
                    <a:cubicBezTo>
                      <a:pt x="459" y="1"/>
                      <a:pt x="432" y="2"/>
                      <a:pt x="402" y="4"/>
                    </a:cubicBezTo>
                    <a:cubicBezTo>
                      <a:pt x="227" y="22"/>
                      <a:pt x="24" y="180"/>
                      <a:pt x="1" y="489"/>
                    </a:cubicBezTo>
                    <a:lnTo>
                      <a:pt x="1" y="590"/>
                    </a:lnTo>
                    <a:cubicBezTo>
                      <a:pt x="23" y="885"/>
                      <a:pt x="245" y="1246"/>
                      <a:pt x="895" y="1701"/>
                    </a:cubicBezTo>
                    <a:cubicBezTo>
                      <a:pt x="1542" y="1246"/>
                      <a:pt x="1765" y="885"/>
                      <a:pt x="1787" y="590"/>
                    </a:cubicBezTo>
                    <a:lnTo>
                      <a:pt x="1787" y="489"/>
                    </a:lnTo>
                    <a:cubicBezTo>
                      <a:pt x="1763" y="182"/>
                      <a:pt x="1562" y="22"/>
                      <a:pt x="1385" y="4"/>
                    </a:cubicBezTo>
                    <a:cubicBezTo>
                      <a:pt x="1356" y="2"/>
                      <a:pt x="1330" y="1"/>
                      <a:pt x="1304" y="1"/>
                    </a:cubicBezTo>
                    <a:cubicBezTo>
                      <a:pt x="1102" y="1"/>
                      <a:pt x="1004" y="88"/>
                      <a:pt x="895" y="222"/>
                    </a:cubicBezTo>
                    <a:cubicBezTo>
                      <a:pt x="783" y="88"/>
                      <a:pt x="687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4" name="Google Shape;864;p39"/>
              <p:cNvGrpSpPr/>
              <p:nvPr/>
            </p:nvGrpSpPr>
            <p:grpSpPr>
              <a:xfrm>
                <a:off x="2811963" y="4290958"/>
                <a:ext cx="515928" cy="98927"/>
                <a:chOff x="2811963" y="4290958"/>
                <a:chExt cx="515928" cy="98927"/>
              </a:xfrm>
            </p:grpSpPr>
            <p:sp>
              <p:nvSpPr>
                <p:cNvPr id="865" name="Google Shape;865;p39"/>
                <p:cNvSpPr/>
                <p:nvPr/>
              </p:nvSpPr>
              <p:spPr>
                <a:xfrm>
                  <a:off x="2811963" y="4290958"/>
                  <a:ext cx="45357" cy="97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178" extrusionOk="0">
                      <a:moveTo>
                        <a:pt x="275" y="1"/>
                      </a:moveTo>
                      <a:cubicBezTo>
                        <a:pt x="94" y="1"/>
                        <a:pt x="2" y="106"/>
                        <a:pt x="2" y="293"/>
                      </a:cubicBezTo>
                      <a:lnTo>
                        <a:pt x="2" y="406"/>
                      </a:lnTo>
                      <a:lnTo>
                        <a:pt x="174" y="406"/>
                      </a:lnTo>
                      <a:lnTo>
                        <a:pt x="174" y="282"/>
                      </a:lnTo>
                      <a:cubicBezTo>
                        <a:pt x="174" y="199"/>
                        <a:pt x="212" y="167"/>
                        <a:pt x="269" y="167"/>
                      </a:cubicBezTo>
                      <a:cubicBezTo>
                        <a:pt x="327" y="167"/>
                        <a:pt x="364" y="195"/>
                        <a:pt x="364" y="299"/>
                      </a:cubicBezTo>
                      <a:cubicBezTo>
                        <a:pt x="364" y="634"/>
                        <a:pt x="1" y="692"/>
                        <a:pt x="1" y="1034"/>
                      </a:cubicBezTo>
                      <a:lnTo>
                        <a:pt x="1" y="1178"/>
                      </a:lnTo>
                      <a:lnTo>
                        <a:pt x="530" y="1178"/>
                      </a:lnTo>
                      <a:lnTo>
                        <a:pt x="530" y="1010"/>
                      </a:lnTo>
                      <a:lnTo>
                        <a:pt x="183" y="1010"/>
                      </a:lnTo>
                      <a:cubicBezTo>
                        <a:pt x="182" y="1003"/>
                        <a:pt x="182" y="994"/>
                        <a:pt x="182" y="987"/>
                      </a:cubicBezTo>
                      <a:cubicBezTo>
                        <a:pt x="182" y="795"/>
                        <a:pt x="547" y="660"/>
                        <a:pt x="547" y="293"/>
                      </a:cubicBezTo>
                      <a:cubicBezTo>
                        <a:pt x="547" y="106"/>
                        <a:pt x="455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39"/>
                <p:cNvSpPr/>
                <p:nvPr/>
              </p:nvSpPr>
              <p:spPr>
                <a:xfrm>
                  <a:off x="2865446" y="4290958"/>
                  <a:ext cx="46186" cy="9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 extrusionOk="0">
                      <a:moveTo>
                        <a:pt x="278" y="167"/>
                      </a:moveTo>
                      <a:cubicBezTo>
                        <a:pt x="336" y="167"/>
                        <a:pt x="373" y="199"/>
                        <a:pt x="373" y="282"/>
                      </a:cubicBezTo>
                      <a:lnTo>
                        <a:pt x="373" y="911"/>
                      </a:lnTo>
                      <a:cubicBezTo>
                        <a:pt x="373" y="994"/>
                        <a:pt x="336" y="1025"/>
                        <a:pt x="278" y="1025"/>
                      </a:cubicBezTo>
                      <a:cubicBezTo>
                        <a:pt x="220" y="1025"/>
                        <a:pt x="183" y="994"/>
                        <a:pt x="183" y="911"/>
                      </a:cubicBezTo>
                      <a:lnTo>
                        <a:pt x="183" y="282"/>
                      </a:lnTo>
                      <a:cubicBezTo>
                        <a:pt x="183" y="199"/>
                        <a:pt x="220" y="167"/>
                        <a:pt x="278" y="167"/>
                      </a:cubicBezTo>
                      <a:close/>
                      <a:moveTo>
                        <a:pt x="278" y="1"/>
                      </a:moveTo>
                      <a:cubicBezTo>
                        <a:pt x="99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99" y="1193"/>
                        <a:pt x="278" y="1193"/>
                      </a:cubicBezTo>
                      <a:cubicBezTo>
                        <a:pt x="457" y="1193"/>
                        <a:pt x="557" y="1086"/>
                        <a:pt x="557" y="899"/>
                      </a:cubicBezTo>
                      <a:lnTo>
                        <a:pt x="557" y="293"/>
                      </a:lnTo>
                      <a:cubicBezTo>
                        <a:pt x="557" y="106"/>
                        <a:pt x="457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39"/>
                <p:cNvSpPr/>
                <p:nvPr/>
              </p:nvSpPr>
              <p:spPr>
                <a:xfrm>
                  <a:off x="2919925" y="4290958"/>
                  <a:ext cx="46186" cy="9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 extrusionOk="0">
                      <a:moveTo>
                        <a:pt x="279" y="167"/>
                      </a:moveTo>
                      <a:cubicBezTo>
                        <a:pt x="337" y="167"/>
                        <a:pt x="374" y="199"/>
                        <a:pt x="374" y="282"/>
                      </a:cubicBezTo>
                      <a:lnTo>
                        <a:pt x="374" y="911"/>
                      </a:lnTo>
                      <a:cubicBezTo>
                        <a:pt x="374" y="994"/>
                        <a:pt x="337" y="1025"/>
                        <a:pt x="279" y="1025"/>
                      </a:cubicBezTo>
                      <a:cubicBezTo>
                        <a:pt x="221" y="1025"/>
                        <a:pt x="184" y="994"/>
                        <a:pt x="184" y="911"/>
                      </a:cubicBezTo>
                      <a:lnTo>
                        <a:pt x="184" y="282"/>
                      </a:lnTo>
                      <a:cubicBezTo>
                        <a:pt x="184" y="199"/>
                        <a:pt x="221" y="167"/>
                        <a:pt x="279" y="167"/>
                      </a:cubicBezTo>
                      <a:close/>
                      <a:moveTo>
                        <a:pt x="279" y="1"/>
                      </a:moveTo>
                      <a:cubicBezTo>
                        <a:pt x="100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100" y="1193"/>
                        <a:pt x="279" y="1193"/>
                      </a:cubicBezTo>
                      <a:cubicBezTo>
                        <a:pt x="459" y="1193"/>
                        <a:pt x="557" y="1086"/>
                        <a:pt x="557" y="899"/>
                      </a:cubicBezTo>
                      <a:lnTo>
                        <a:pt x="557" y="293"/>
                      </a:lnTo>
                      <a:cubicBezTo>
                        <a:pt x="557" y="106"/>
                        <a:pt x="459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9"/>
                <p:cNvSpPr/>
                <p:nvPr/>
              </p:nvSpPr>
              <p:spPr>
                <a:xfrm>
                  <a:off x="3172582" y="4290958"/>
                  <a:ext cx="46269" cy="9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1193" extrusionOk="0">
                      <a:moveTo>
                        <a:pt x="279" y="586"/>
                      </a:moveTo>
                      <a:cubicBezTo>
                        <a:pt x="337" y="586"/>
                        <a:pt x="374" y="617"/>
                        <a:pt x="374" y="701"/>
                      </a:cubicBezTo>
                      <a:lnTo>
                        <a:pt x="374" y="911"/>
                      </a:lnTo>
                      <a:cubicBezTo>
                        <a:pt x="374" y="994"/>
                        <a:pt x="337" y="1024"/>
                        <a:pt x="279" y="1024"/>
                      </a:cubicBezTo>
                      <a:cubicBezTo>
                        <a:pt x="221" y="1024"/>
                        <a:pt x="184" y="994"/>
                        <a:pt x="184" y="911"/>
                      </a:cubicBezTo>
                      <a:lnTo>
                        <a:pt x="184" y="701"/>
                      </a:lnTo>
                      <a:cubicBezTo>
                        <a:pt x="184" y="617"/>
                        <a:pt x="221" y="586"/>
                        <a:pt x="279" y="586"/>
                      </a:cubicBezTo>
                      <a:close/>
                      <a:moveTo>
                        <a:pt x="280" y="1"/>
                      </a:moveTo>
                      <a:cubicBezTo>
                        <a:pt x="89" y="1"/>
                        <a:pt x="0" y="106"/>
                        <a:pt x="0" y="303"/>
                      </a:cubicBezTo>
                      <a:lnTo>
                        <a:pt x="2" y="303"/>
                      </a:lnTo>
                      <a:lnTo>
                        <a:pt x="2" y="899"/>
                      </a:lnTo>
                      <a:cubicBezTo>
                        <a:pt x="2" y="1086"/>
                        <a:pt x="101" y="1193"/>
                        <a:pt x="280" y="1193"/>
                      </a:cubicBezTo>
                      <a:cubicBezTo>
                        <a:pt x="460" y="1193"/>
                        <a:pt x="557" y="1086"/>
                        <a:pt x="557" y="899"/>
                      </a:cubicBezTo>
                      <a:lnTo>
                        <a:pt x="557" y="686"/>
                      </a:lnTo>
                      <a:cubicBezTo>
                        <a:pt x="557" y="514"/>
                        <a:pt x="489" y="419"/>
                        <a:pt x="354" y="419"/>
                      </a:cubicBezTo>
                      <a:cubicBezTo>
                        <a:pt x="273" y="419"/>
                        <a:pt x="215" y="456"/>
                        <a:pt x="184" y="523"/>
                      </a:cubicBezTo>
                      <a:lnTo>
                        <a:pt x="184" y="311"/>
                      </a:lnTo>
                      <a:cubicBezTo>
                        <a:pt x="184" y="199"/>
                        <a:pt x="221" y="167"/>
                        <a:pt x="286" y="167"/>
                      </a:cubicBezTo>
                      <a:cubicBezTo>
                        <a:pt x="343" y="167"/>
                        <a:pt x="380" y="199"/>
                        <a:pt x="380" y="282"/>
                      </a:cubicBezTo>
                      <a:lnTo>
                        <a:pt x="380" y="322"/>
                      </a:lnTo>
                      <a:lnTo>
                        <a:pt x="553" y="322"/>
                      </a:lnTo>
                      <a:lnTo>
                        <a:pt x="553" y="293"/>
                      </a:lnTo>
                      <a:cubicBezTo>
                        <a:pt x="553" y="106"/>
                        <a:pt x="46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9"/>
                <p:cNvSpPr/>
                <p:nvPr/>
              </p:nvSpPr>
              <p:spPr>
                <a:xfrm>
                  <a:off x="3226977" y="4290958"/>
                  <a:ext cx="46186" cy="9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 extrusionOk="0">
                      <a:moveTo>
                        <a:pt x="278" y="167"/>
                      </a:moveTo>
                      <a:cubicBezTo>
                        <a:pt x="336" y="167"/>
                        <a:pt x="373" y="199"/>
                        <a:pt x="373" y="282"/>
                      </a:cubicBezTo>
                      <a:lnTo>
                        <a:pt x="373" y="911"/>
                      </a:lnTo>
                      <a:cubicBezTo>
                        <a:pt x="373" y="994"/>
                        <a:pt x="336" y="1025"/>
                        <a:pt x="278" y="1025"/>
                      </a:cubicBezTo>
                      <a:cubicBezTo>
                        <a:pt x="220" y="1025"/>
                        <a:pt x="183" y="994"/>
                        <a:pt x="183" y="911"/>
                      </a:cubicBezTo>
                      <a:lnTo>
                        <a:pt x="183" y="282"/>
                      </a:lnTo>
                      <a:cubicBezTo>
                        <a:pt x="183" y="199"/>
                        <a:pt x="220" y="167"/>
                        <a:pt x="278" y="167"/>
                      </a:cubicBezTo>
                      <a:close/>
                      <a:moveTo>
                        <a:pt x="278" y="1"/>
                      </a:moveTo>
                      <a:cubicBezTo>
                        <a:pt x="99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99" y="1193"/>
                        <a:pt x="278" y="1193"/>
                      </a:cubicBezTo>
                      <a:cubicBezTo>
                        <a:pt x="459" y="1193"/>
                        <a:pt x="557" y="1086"/>
                        <a:pt x="557" y="899"/>
                      </a:cubicBezTo>
                      <a:lnTo>
                        <a:pt x="557" y="293"/>
                      </a:lnTo>
                      <a:cubicBezTo>
                        <a:pt x="557" y="106"/>
                        <a:pt x="459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9"/>
                <p:cNvSpPr/>
                <p:nvPr/>
              </p:nvSpPr>
              <p:spPr>
                <a:xfrm>
                  <a:off x="3281705" y="4290958"/>
                  <a:ext cx="46186" cy="9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 extrusionOk="0">
                      <a:moveTo>
                        <a:pt x="278" y="167"/>
                      </a:moveTo>
                      <a:cubicBezTo>
                        <a:pt x="336" y="167"/>
                        <a:pt x="373" y="199"/>
                        <a:pt x="373" y="282"/>
                      </a:cubicBezTo>
                      <a:lnTo>
                        <a:pt x="373" y="911"/>
                      </a:lnTo>
                      <a:cubicBezTo>
                        <a:pt x="373" y="994"/>
                        <a:pt x="336" y="1025"/>
                        <a:pt x="278" y="1025"/>
                      </a:cubicBezTo>
                      <a:cubicBezTo>
                        <a:pt x="221" y="1025"/>
                        <a:pt x="184" y="994"/>
                        <a:pt x="184" y="911"/>
                      </a:cubicBezTo>
                      <a:lnTo>
                        <a:pt x="184" y="282"/>
                      </a:lnTo>
                      <a:cubicBezTo>
                        <a:pt x="184" y="199"/>
                        <a:pt x="221" y="167"/>
                        <a:pt x="278" y="167"/>
                      </a:cubicBezTo>
                      <a:close/>
                      <a:moveTo>
                        <a:pt x="278" y="1"/>
                      </a:moveTo>
                      <a:cubicBezTo>
                        <a:pt x="98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98" y="1193"/>
                        <a:pt x="278" y="1193"/>
                      </a:cubicBezTo>
                      <a:cubicBezTo>
                        <a:pt x="459" y="1193"/>
                        <a:pt x="556" y="1086"/>
                        <a:pt x="556" y="899"/>
                      </a:cubicBezTo>
                      <a:lnTo>
                        <a:pt x="556" y="293"/>
                      </a:lnTo>
                      <a:cubicBezTo>
                        <a:pt x="556" y="106"/>
                        <a:pt x="459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1" name="Google Shape;871;p39"/>
              <p:cNvSpPr/>
              <p:nvPr/>
            </p:nvSpPr>
            <p:spPr>
              <a:xfrm>
                <a:off x="2668511" y="4225864"/>
                <a:ext cx="89637" cy="8939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8" extrusionOk="0">
                    <a:moveTo>
                      <a:pt x="541" y="0"/>
                    </a:moveTo>
                    <a:cubicBezTo>
                      <a:pt x="243" y="0"/>
                      <a:pt x="1" y="240"/>
                      <a:pt x="1" y="540"/>
                    </a:cubicBezTo>
                    <a:cubicBezTo>
                      <a:pt x="1" y="838"/>
                      <a:pt x="243" y="1078"/>
                      <a:pt x="541" y="1078"/>
                    </a:cubicBezTo>
                    <a:cubicBezTo>
                      <a:pt x="839" y="1078"/>
                      <a:pt x="1080" y="838"/>
                      <a:pt x="1080" y="540"/>
                    </a:cubicBezTo>
                    <a:cubicBezTo>
                      <a:pt x="1080" y="243"/>
                      <a:pt x="837" y="0"/>
                      <a:pt x="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9"/>
              <p:cNvSpPr/>
              <p:nvPr/>
            </p:nvSpPr>
            <p:spPr>
              <a:xfrm>
                <a:off x="2636587" y="4309533"/>
                <a:ext cx="153153" cy="100917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17" extrusionOk="0">
                    <a:moveTo>
                      <a:pt x="886" y="1"/>
                    </a:moveTo>
                    <a:cubicBezTo>
                      <a:pt x="398" y="1"/>
                      <a:pt x="1" y="543"/>
                      <a:pt x="1" y="1216"/>
                    </a:cubicBezTo>
                    <a:lnTo>
                      <a:pt x="1846" y="1216"/>
                    </a:lnTo>
                    <a:cubicBezTo>
                      <a:pt x="1846" y="543"/>
                      <a:pt x="1452" y="1"/>
                      <a:pt x="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3" name="Google Shape;873;p39"/>
            <p:cNvSpPr/>
            <p:nvPr/>
          </p:nvSpPr>
          <p:spPr>
            <a:xfrm>
              <a:off x="7578298" y="4302823"/>
              <a:ext cx="144969" cy="144901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39"/>
          <p:cNvSpPr/>
          <p:nvPr/>
        </p:nvSpPr>
        <p:spPr>
          <a:xfrm rot="-716196">
            <a:off x="8194997" y="1398692"/>
            <a:ext cx="467799" cy="407483"/>
          </a:xfrm>
          <a:custGeom>
            <a:avLst/>
            <a:gdLst/>
            <a:ahLst/>
            <a:cxnLst/>
            <a:rect l="l" t="t" r="r" b="b"/>
            <a:pathLst>
              <a:path w="6957" h="6060" extrusionOk="0">
                <a:moveTo>
                  <a:pt x="4816" y="1"/>
                </a:moveTo>
                <a:lnTo>
                  <a:pt x="4816" y="465"/>
                </a:lnTo>
                <a:cubicBezTo>
                  <a:pt x="4816" y="465"/>
                  <a:pt x="4324" y="124"/>
                  <a:pt x="2941" y="105"/>
                </a:cubicBezTo>
                <a:cubicBezTo>
                  <a:pt x="2874" y="73"/>
                  <a:pt x="2803" y="53"/>
                  <a:pt x="2724" y="53"/>
                </a:cubicBezTo>
                <a:lnTo>
                  <a:pt x="1098" y="53"/>
                </a:lnTo>
                <a:cubicBezTo>
                  <a:pt x="822" y="53"/>
                  <a:pt x="600" y="278"/>
                  <a:pt x="600" y="552"/>
                </a:cubicBezTo>
                <a:cubicBezTo>
                  <a:pt x="600" y="724"/>
                  <a:pt x="690" y="876"/>
                  <a:pt x="822" y="964"/>
                </a:cubicBezTo>
                <a:cubicBezTo>
                  <a:pt x="583" y="1002"/>
                  <a:pt x="400" y="1206"/>
                  <a:pt x="400" y="1454"/>
                </a:cubicBezTo>
                <a:cubicBezTo>
                  <a:pt x="400" y="1627"/>
                  <a:pt x="489" y="1778"/>
                  <a:pt x="622" y="1867"/>
                </a:cubicBezTo>
                <a:cubicBezTo>
                  <a:pt x="383" y="1904"/>
                  <a:pt x="199" y="2109"/>
                  <a:pt x="199" y="2356"/>
                </a:cubicBezTo>
                <a:cubicBezTo>
                  <a:pt x="199" y="2528"/>
                  <a:pt x="288" y="2681"/>
                  <a:pt x="422" y="2772"/>
                </a:cubicBezTo>
                <a:cubicBezTo>
                  <a:pt x="183" y="2807"/>
                  <a:pt x="1" y="3010"/>
                  <a:pt x="1" y="3259"/>
                </a:cubicBezTo>
                <a:cubicBezTo>
                  <a:pt x="1" y="3534"/>
                  <a:pt x="223" y="3757"/>
                  <a:pt x="497" y="3757"/>
                </a:cubicBezTo>
                <a:lnTo>
                  <a:pt x="2125" y="3757"/>
                </a:lnTo>
                <a:cubicBezTo>
                  <a:pt x="2202" y="3757"/>
                  <a:pt x="2273" y="3740"/>
                  <a:pt x="2339" y="3707"/>
                </a:cubicBezTo>
                <a:lnTo>
                  <a:pt x="2672" y="3707"/>
                </a:lnTo>
                <a:cubicBezTo>
                  <a:pt x="2442" y="4377"/>
                  <a:pt x="2577" y="5624"/>
                  <a:pt x="2577" y="5624"/>
                </a:cubicBezTo>
                <a:cubicBezTo>
                  <a:pt x="2577" y="5864"/>
                  <a:pt x="2791" y="6060"/>
                  <a:pt x="3055" y="6060"/>
                </a:cubicBezTo>
                <a:cubicBezTo>
                  <a:pt x="3317" y="6060"/>
                  <a:pt x="3529" y="5864"/>
                  <a:pt x="3529" y="5624"/>
                </a:cubicBezTo>
                <a:lnTo>
                  <a:pt x="3529" y="5163"/>
                </a:lnTo>
                <a:cubicBezTo>
                  <a:pt x="3652" y="3630"/>
                  <a:pt x="4816" y="3231"/>
                  <a:pt x="4816" y="3231"/>
                </a:cubicBezTo>
                <a:lnTo>
                  <a:pt x="4816" y="3663"/>
                </a:lnTo>
                <a:lnTo>
                  <a:pt x="6957" y="3663"/>
                </a:lnTo>
                <a:lnTo>
                  <a:pt x="695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E1D53430-6C01-BB30-8AC8-755C585A5D5D}"/>
              </a:ext>
            </a:extLst>
          </p:cNvPr>
          <p:cNvSpPr txBox="1">
            <a:spLocks/>
          </p:cNvSpPr>
          <p:nvPr/>
        </p:nvSpPr>
        <p:spPr>
          <a:xfrm>
            <a:off x="720000" y="1281928"/>
            <a:ext cx="7704000" cy="95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438150" indent="-285750" algn="l">
              <a:buFont typeface="Courier New" panose="02070309020205020404" pitchFamily="49" charset="0"/>
              <a:buChar char="o"/>
            </a:pPr>
            <a:r>
              <a:rPr lang="cs-CZ" sz="1600" dirty="0" err="1"/>
              <a:t>Problematic</a:t>
            </a:r>
            <a:r>
              <a:rPr lang="cs-CZ" sz="1600" dirty="0"/>
              <a:t> smartphone use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generally</a:t>
            </a:r>
            <a:r>
              <a:rPr lang="cs-CZ" sz="1600" dirty="0"/>
              <a:t> </a:t>
            </a:r>
            <a:r>
              <a:rPr lang="cs-CZ" sz="1600" dirty="0" err="1"/>
              <a:t>conceptualized</a:t>
            </a:r>
            <a:r>
              <a:rPr lang="cs-CZ" sz="1600" dirty="0"/>
              <a:t> as a </a:t>
            </a:r>
            <a:r>
              <a:rPr lang="cs-CZ" sz="1600" dirty="0" err="1"/>
              <a:t>behavioral</a:t>
            </a:r>
            <a:r>
              <a:rPr lang="cs-CZ" sz="1600" dirty="0"/>
              <a:t> </a:t>
            </a:r>
            <a:r>
              <a:rPr lang="cs-CZ" sz="1600" dirty="0" err="1"/>
              <a:t>addiction</a:t>
            </a:r>
            <a:r>
              <a:rPr lang="cs-CZ" sz="1600" dirty="0"/>
              <a:t> </a:t>
            </a:r>
            <a:r>
              <a:rPr lang="cs-CZ" sz="1600" dirty="0" err="1"/>
              <a:t>together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pathological</a:t>
            </a:r>
            <a:r>
              <a:rPr lang="cs-CZ" sz="1600" dirty="0"/>
              <a:t> </a:t>
            </a:r>
            <a:r>
              <a:rPr lang="cs-CZ" sz="1600" dirty="0" err="1"/>
              <a:t>gambling</a:t>
            </a:r>
            <a:r>
              <a:rPr lang="cs-CZ" sz="1600" dirty="0"/>
              <a:t> </a:t>
            </a:r>
            <a:r>
              <a:rPr lang="cs-CZ" sz="1600" dirty="0" err="1"/>
              <a:t>or</a:t>
            </a:r>
            <a:r>
              <a:rPr lang="cs-CZ" sz="1600" dirty="0"/>
              <a:t> </a:t>
            </a:r>
            <a:r>
              <a:rPr lang="cs-CZ" sz="1600" dirty="0" err="1"/>
              <a:t>compulsive</a:t>
            </a:r>
            <a:r>
              <a:rPr lang="cs-CZ" sz="1600" dirty="0"/>
              <a:t> shopping</a:t>
            </a:r>
          </a:p>
          <a:p>
            <a:pPr marL="438150" indent="-285750" algn="l">
              <a:buFont typeface="Courier New" panose="02070309020205020404" pitchFamily="49" charset="0"/>
              <a:buChar char="o"/>
            </a:pP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diagnostic</a:t>
            </a:r>
            <a:r>
              <a:rPr lang="cs-CZ" sz="1600" dirty="0"/>
              <a:t> </a:t>
            </a:r>
            <a:r>
              <a:rPr lang="cs-CZ" sz="1600" dirty="0" err="1"/>
              <a:t>manuals</a:t>
            </a:r>
            <a:r>
              <a:rPr lang="cs-CZ" sz="1600" dirty="0"/>
              <a:t> </a:t>
            </a:r>
            <a:r>
              <a:rPr lang="cs-CZ" sz="1600" dirty="0" err="1"/>
              <a:t>distinguishes</a:t>
            </a:r>
            <a:r>
              <a:rPr lang="cs-CZ" sz="1600" dirty="0"/>
              <a:t> </a:t>
            </a:r>
            <a:r>
              <a:rPr lang="cs-CZ" sz="1600" dirty="0" err="1"/>
              <a:t>two</a:t>
            </a:r>
            <a:r>
              <a:rPr lang="cs-CZ" sz="1600" dirty="0"/>
              <a:t> </a:t>
            </a:r>
            <a:r>
              <a:rPr lang="cs-CZ" sz="1600" dirty="0" err="1"/>
              <a:t>categories</a:t>
            </a:r>
            <a:r>
              <a:rPr lang="cs-CZ" sz="1600" dirty="0"/>
              <a:t> of </a:t>
            </a:r>
            <a:r>
              <a:rPr lang="cs-CZ" sz="1600" dirty="0" err="1"/>
              <a:t>addictions</a:t>
            </a:r>
            <a:r>
              <a:rPr lang="cs-CZ" sz="1600" dirty="0"/>
              <a:t>:</a:t>
            </a:r>
          </a:p>
        </p:txBody>
      </p:sp>
      <p:pic>
        <p:nvPicPr>
          <p:cNvPr id="3" name="Picture 5" descr="A picture containing text, slot machine&#10;&#10;Description automatically generated">
            <a:extLst>
              <a:ext uri="{FF2B5EF4-FFF2-40B4-BE49-F238E27FC236}">
                <a16:creationId xmlns:a16="http://schemas.microsoft.com/office/drawing/2014/main" id="{5F123EAA-DC31-6FDA-8947-87B76CACF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28" y="2390599"/>
            <a:ext cx="1019001" cy="1019001"/>
          </a:xfrm>
          <a:prstGeom prst="rect">
            <a:avLst/>
          </a:prstGeom>
        </p:spPr>
      </p:pic>
      <p:pic>
        <p:nvPicPr>
          <p:cNvPr id="4" name="Picture 7" descr="Icon&#10;&#10;Description automatically generated">
            <a:extLst>
              <a:ext uri="{FF2B5EF4-FFF2-40B4-BE49-F238E27FC236}">
                <a16:creationId xmlns:a16="http://schemas.microsoft.com/office/drawing/2014/main" id="{FC49DEDA-64C9-301A-D22E-3514A0B42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72" y="2390599"/>
            <a:ext cx="942211" cy="942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" grpId="0" build="p"/>
      <p:bldP spid="822" grpId="0" build="p"/>
      <p:bldP spid="826" grpId="0" build="p"/>
      <p:bldP spid="8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B938B444-E765-A6FA-3E2C-E7F55F238B84}"/>
              </a:ext>
            </a:extLst>
          </p:cNvPr>
          <p:cNvSpPr/>
          <p:nvPr/>
        </p:nvSpPr>
        <p:spPr>
          <a:xfrm>
            <a:off x="4447113" y="1561850"/>
            <a:ext cx="3671794" cy="2277242"/>
          </a:xfrm>
          <a:prstGeom prst="roundRect">
            <a:avLst>
              <a:gd name="adj" fmla="val 7107"/>
            </a:avLst>
          </a:prstGeom>
          <a:solidFill>
            <a:schemeClr val="accent5">
              <a:lumMod val="90000"/>
            </a:schemeClr>
          </a:solidFill>
          <a:ln w="317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12F5F8B-903F-3118-3239-7F8C02EAFF6A}"/>
              </a:ext>
            </a:extLst>
          </p:cNvPr>
          <p:cNvSpPr/>
          <p:nvPr/>
        </p:nvSpPr>
        <p:spPr>
          <a:xfrm>
            <a:off x="1013195" y="1564549"/>
            <a:ext cx="3214079" cy="2277242"/>
          </a:xfrm>
          <a:prstGeom prst="roundRect">
            <a:avLst>
              <a:gd name="adj" fmla="val 710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1" name="Google Shape;821;p39"/>
          <p:cNvSpPr txBox="1">
            <a:spLocks noGrp="1"/>
          </p:cNvSpPr>
          <p:nvPr>
            <p:ph type="subTitle" idx="1"/>
          </p:nvPr>
        </p:nvSpPr>
        <p:spPr>
          <a:xfrm>
            <a:off x="1060179" y="2065129"/>
            <a:ext cx="3376832" cy="1650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202122"/>
                </a:solidFill>
                <a:effectLst/>
                <a:latin typeface="DM Sans" pitchFamily="2" charset="-18"/>
              </a:rPr>
              <a:t>Diagnostic and Statistical Manual of Mental Disorders</a:t>
            </a:r>
            <a:endParaRPr lang="cs-CZ" sz="1600" b="1" dirty="0">
              <a:solidFill>
                <a:srgbClr val="202122"/>
              </a:solidFill>
              <a:effectLst/>
              <a:latin typeface="DM Sans" pitchFamily="2" charset="-18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Diagnostic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tool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published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by </a:t>
            </a: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American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Psychiatric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Association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(APA)</a:t>
            </a:r>
            <a:endParaRPr lang="cs-CZ" sz="1600" dirty="0">
              <a:solidFill>
                <a:srgbClr val="202122"/>
              </a:solidFill>
              <a:effectLst/>
              <a:latin typeface="DM Sans" pitchFamily="2" charset="-18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Actual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versions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is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DSM-5</a:t>
            </a:r>
            <a:endParaRPr sz="1600" dirty="0">
              <a:latin typeface="DM Sans" pitchFamily="2" charset="-18"/>
            </a:endParaRPr>
          </a:p>
        </p:txBody>
      </p:sp>
      <p:sp>
        <p:nvSpPr>
          <p:cNvPr id="822" name="Google Shape;822;p39"/>
          <p:cNvSpPr txBox="1">
            <a:spLocks noGrp="1"/>
          </p:cNvSpPr>
          <p:nvPr>
            <p:ph type="subTitle" idx="2"/>
          </p:nvPr>
        </p:nvSpPr>
        <p:spPr>
          <a:xfrm>
            <a:off x="1346557" y="1659829"/>
            <a:ext cx="2562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tx2"/>
                </a:solidFill>
                <a:latin typeface="Raleway ExtraBold" pitchFamily="2" charset="-18"/>
              </a:rPr>
              <a:t>DSM</a:t>
            </a:r>
            <a:endParaRPr sz="2000" dirty="0">
              <a:solidFill>
                <a:schemeClr val="tx2"/>
              </a:solidFill>
              <a:latin typeface="Raleway ExtraBold" pitchFamily="2" charset="-18"/>
            </a:endParaRPr>
          </a:p>
        </p:txBody>
      </p:sp>
      <p:sp>
        <p:nvSpPr>
          <p:cNvPr id="825" name="Google Shape;825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Raleway ExtraBold" pitchFamily="2" charset="-18"/>
              </a:rPr>
              <a:t>DIAGNOSTIC MANUALS</a:t>
            </a:r>
            <a:endParaRPr dirty="0">
              <a:latin typeface="Raleway ExtraBold" pitchFamily="2" charset="-18"/>
            </a:endParaRPr>
          </a:p>
        </p:txBody>
      </p:sp>
      <p:sp>
        <p:nvSpPr>
          <p:cNvPr id="827" name="Google Shape;827;p39"/>
          <p:cNvSpPr txBox="1">
            <a:spLocks noGrp="1"/>
          </p:cNvSpPr>
          <p:nvPr>
            <p:ph type="subTitle" idx="4"/>
          </p:nvPr>
        </p:nvSpPr>
        <p:spPr>
          <a:xfrm>
            <a:off x="4931773" y="1659829"/>
            <a:ext cx="2562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5">
                    <a:lumMod val="25000"/>
                  </a:schemeClr>
                </a:solidFill>
                <a:latin typeface="Raleway ExtraBold" pitchFamily="2" charset="-18"/>
              </a:rPr>
              <a:t>ICD</a:t>
            </a:r>
            <a:endParaRPr sz="2000" dirty="0">
              <a:solidFill>
                <a:schemeClr val="accent5">
                  <a:lumMod val="25000"/>
                </a:schemeClr>
              </a:solidFill>
              <a:latin typeface="Raleway ExtraBold" pitchFamily="2" charset="-18"/>
            </a:endParaRPr>
          </a:p>
        </p:txBody>
      </p:sp>
      <p:sp>
        <p:nvSpPr>
          <p:cNvPr id="844" name="Google Shape;844;p39">
            <a:hlinkClick r:id="" action="ppaction://hlinkshowjump?jump=firstslide"/>
          </p:cNvPr>
          <p:cNvSpPr/>
          <p:nvPr/>
        </p:nvSpPr>
        <p:spPr>
          <a:xfrm>
            <a:off x="8480603" y="322243"/>
            <a:ext cx="180994" cy="177264"/>
          </a:xfrm>
          <a:custGeom>
            <a:avLst/>
            <a:gdLst/>
            <a:ahLst/>
            <a:cxnLst/>
            <a:rect l="l" t="t" r="r" b="b"/>
            <a:pathLst>
              <a:path w="12323" h="12067" extrusionOk="0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39"/>
          <p:cNvGrpSpPr/>
          <p:nvPr/>
        </p:nvGrpSpPr>
        <p:grpSpPr>
          <a:xfrm>
            <a:off x="480063" y="1054619"/>
            <a:ext cx="696605" cy="557919"/>
            <a:chOff x="1976200" y="925650"/>
            <a:chExt cx="197400" cy="158100"/>
          </a:xfrm>
        </p:grpSpPr>
        <p:sp>
          <p:nvSpPr>
            <p:cNvPr id="846" name="Google Shape;846;p39"/>
            <p:cNvSpPr/>
            <p:nvPr/>
          </p:nvSpPr>
          <p:spPr>
            <a:xfrm>
              <a:off x="1976200" y="963625"/>
              <a:ext cx="137000" cy="120125"/>
            </a:xfrm>
            <a:custGeom>
              <a:avLst/>
              <a:gdLst/>
              <a:ahLst/>
              <a:cxnLst/>
              <a:rect l="l" t="t" r="r" b="b"/>
              <a:pathLst>
                <a:path w="5480" h="4805" extrusionOk="0">
                  <a:moveTo>
                    <a:pt x="3078" y="1"/>
                  </a:moveTo>
                  <a:cubicBezTo>
                    <a:pt x="1751" y="1"/>
                    <a:pt x="676" y="1076"/>
                    <a:pt x="676" y="2402"/>
                  </a:cubicBezTo>
                  <a:cubicBezTo>
                    <a:pt x="676" y="2831"/>
                    <a:pt x="789" y="3231"/>
                    <a:pt x="986" y="3580"/>
                  </a:cubicBezTo>
                  <a:lnTo>
                    <a:pt x="0" y="4690"/>
                  </a:lnTo>
                  <a:lnTo>
                    <a:pt x="1452" y="4170"/>
                  </a:lnTo>
                  <a:cubicBezTo>
                    <a:pt x="1879" y="4564"/>
                    <a:pt x="2449" y="4804"/>
                    <a:pt x="3076" y="4804"/>
                  </a:cubicBezTo>
                  <a:cubicBezTo>
                    <a:pt x="4403" y="4804"/>
                    <a:pt x="5478" y="3729"/>
                    <a:pt x="5478" y="2402"/>
                  </a:cubicBezTo>
                  <a:cubicBezTo>
                    <a:pt x="5479" y="1076"/>
                    <a:pt x="4405" y="1"/>
                    <a:pt x="3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2036600" y="925650"/>
              <a:ext cx="137000" cy="120100"/>
            </a:xfrm>
            <a:custGeom>
              <a:avLst/>
              <a:gdLst/>
              <a:ahLst/>
              <a:cxnLst/>
              <a:rect l="l" t="t" r="r" b="b"/>
              <a:pathLst>
                <a:path w="5480" h="4804" extrusionOk="0">
                  <a:moveTo>
                    <a:pt x="2402" y="0"/>
                  </a:moveTo>
                  <a:cubicBezTo>
                    <a:pt x="1075" y="0"/>
                    <a:pt x="1" y="1075"/>
                    <a:pt x="1" y="2402"/>
                  </a:cubicBezTo>
                  <a:cubicBezTo>
                    <a:pt x="1" y="3727"/>
                    <a:pt x="1075" y="4803"/>
                    <a:pt x="2402" y="4803"/>
                  </a:cubicBezTo>
                  <a:cubicBezTo>
                    <a:pt x="3031" y="4803"/>
                    <a:pt x="3602" y="4563"/>
                    <a:pt x="4029" y="4169"/>
                  </a:cubicBezTo>
                  <a:lnTo>
                    <a:pt x="5480" y="4689"/>
                  </a:lnTo>
                  <a:lnTo>
                    <a:pt x="4496" y="3579"/>
                  </a:lnTo>
                  <a:cubicBezTo>
                    <a:pt x="4693" y="3231"/>
                    <a:pt x="4804" y="2830"/>
                    <a:pt x="4804" y="2402"/>
                  </a:cubicBezTo>
                  <a:cubicBezTo>
                    <a:pt x="4804" y="1075"/>
                    <a:pt x="3729" y="0"/>
                    <a:pt x="2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2069700" y="980425"/>
              <a:ext cx="10525" cy="10475"/>
            </a:xfrm>
            <a:custGeom>
              <a:avLst/>
              <a:gdLst/>
              <a:ahLst/>
              <a:cxnLst/>
              <a:rect l="l" t="t" r="r" b="b"/>
              <a:pathLst>
                <a:path w="421" h="419" extrusionOk="0">
                  <a:moveTo>
                    <a:pt x="211" y="0"/>
                  </a:moveTo>
                  <a:cubicBezTo>
                    <a:pt x="94" y="0"/>
                    <a:pt x="1" y="95"/>
                    <a:pt x="1" y="209"/>
                  </a:cubicBezTo>
                  <a:cubicBezTo>
                    <a:pt x="1" y="325"/>
                    <a:pt x="95" y="418"/>
                    <a:pt x="211" y="418"/>
                  </a:cubicBezTo>
                  <a:cubicBezTo>
                    <a:pt x="325" y="418"/>
                    <a:pt x="420" y="325"/>
                    <a:pt x="420" y="209"/>
                  </a:cubicBezTo>
                  <a:cubicBezTo>
                    <a:pt x="420" y="95"/>
                    <a:pt x="325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2091450" y="9804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210" y="0"/>
                  </a:moveTo>
                  <a:cubicBezTo>
                    <a:pt x="93" y="0"/>
                    <a:pt x="1" y="95"/>
                    <a:pt x="1" y="209"/>
                  </a:cubicBezTo>
                  <a:cubicBezTo>
                    <a:pt x="1" y="325"/>
                    <a:pt x="96" y="418"/>
                    <a:pt x="210" y="418"/>
                  </a:cubicBezTo>
                  <a:cubicBezTo>
                    <a:pt x="325" y="418"/>
                    <a:pt x="419" y="325"/>
                    <a:pt x="419" y="209"/>
                  </a:cubicBezTo>
                  <a:cubicBezTo>
                    <a:pt x="419" y="95"/>
                    <a:pt x="325" y="0"/>
                    <a:pt x="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2113125" y="980425"/>
              <a:ext cx="10500" cy="10475"/>
            </a:xfrm>
            <a:custGeom>
              <a:avLst/>
              <a:gdLst/>
              <a:ahLst/>
              <a:cxnLst/>
              <a:rect l="l" t="t" r="r" b="b"/>
              <a:pathLst>
                <a:path w="420" h="419" extrusionOk="0">
                  <a:moveTo>
                    <a:pt x="210" y="0"/>
                  </a:moveTo>
                  <a:cubicBezTo>
                    <a:pt x="94" y="0"/>
                    <a:pt x="1" y="95"/>
                    <a:pt x="1" y="209"/>
                  </a:cubicBezTo>
                  <a:cubicBezTo>
                    <a:pt x="1" y="325"/>
                    <a:pt x="96" y="418"/>
                    <a:pt x="210" y="418"/>
                  </a:cubicBezTo>
                  <a:cubicBezTo>
                    <a:pt x="326" y="418"/>
                    <a:pt x="419" y="325"/>
                    <a:pt x="419" y="209"/>
                  </a:cubicBezTo>
                  <a:cubicBezTo>
                    <a:pt x="419" y="95"/>
                    <a:pt x="327" y="0"/>
                    <a:pt x="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39"/>
          <p:cNvGrpSpPr/>
          <p:nvPr/>
        </p:nvGrpSpPr>
        <p:grpSpPr>
          <a:xfrm>
            <a:off x="7270585" y="266101"/>
            <a:ext cx="1245161" cy="1099189"/>
            <a:chOff x="7578298" y="3743309"/>
            <a:chExt cx="1245161" cy="1099189"/>
          </a:xfrm>
        </p:grpSpPr>
        <p:grpSp>
          <p:nvGrpSpPr>
            <p:cNvPr id="852" name="Google Shape;852;p39"/>
            <p:cNvGrpSpPr/>
            <p:nvPr/>
          </p:nvGrpSpPr>
          <p:grpSpPr>
            <a:xfrm rot="-345667">
              <a:off x="7905607" y="3960915"/>
              <a:ext cx="479073" cy="859709"/>
              <a:chOff x="1288925" y="1226700"/>
              <a:chExt cx="116950" cy="209875"/>
            </a:xfrm>
          </p:grpSpPr>
          <p:sp>
            <p:nvSpPr>
              <p:cNvPr id="853" name="Google Shape;853;p39"/>
              <p:cNvSpPr/>
              <p:nvPr/>
            </p:nvSpPr>
            <p:spPr>
              <a:xfrm>
                <a:off x="1288925" y="1226700"/>
                <a:ext cx="1169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8395" extrusionOk="0">
                    <a:moveTo>
                      <a:pt x="281" y="0"/>
                    </a:moveTo>
                    <a:cubicBezTo>
                      <a:pt x="126" y="0"/>
                      <a:pt x="0" y="125"/>
                      <a:pt x="0" y="281"/>
                    </a:cubicBezTo>
                    <a:lnTo>
                      <a:pt x="0" y="8115"/>
                    </a:lnTo>
                    <a:cubicBezTo>
                      <a:pt x="0" y="8268"/>
                      <a:pt x="125" y="8394"/>
                      <a:pt x="281" y="8394"/>
                    </a:cubicBezTo>
                    <a:lnTo>
                      <a:pt x="4397" y="8394"/>
                    </a:lnTo>
                    <a:cubicBezTo>
                      <a:pt x="4552" y="8394"/>
                      <a:pt x="4678" y="8271"/>
                      <a:pt x="4678" y="8115"/>
                    </a:cubicBezTo>
                    <a:lnTo>
                      <a:pt x="4678" y="281"/>
                    </a:lnTo>
                    <a:cubicBezTo>
                      <a:pt x="4678" y="126"/>
                      <a:pt x="4553" y="0"/>
                      <a:pt x="4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9"/>
              <p:cNvSpPr/>
              <p:nvPr/>
            </p:nvSpPr>
            <p:spPr>
              <a:xfrm>
                <a:off x="1293625" y="1244750"/>
                <a:ext cx="107500" cy="17380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 extrusionOk="0">
                    <a:moveTo>
                      <a:pt x="1" y="0"/>
                    </a:moveTo>
                    <a:lnTo>
                      <a:pt x="1" y="6952"/>
                    </a:lnTo>
                    <a:lnTo>
                      <a:pt x="4300" y="6952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9"/>
              <p:cNvSpPr/>
              <p:nvPr/>
            </p:nvSpPr>
            <p:spPr>
              <a:xfrm>
                <a:off x="1293675" y="1244750"/>
                <a:ext cx="107500" cy="17380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 extrusionOk="0">
                    <a:moveTo>
                      <a:pt x="4299" y="0"/>
                    </a:moveTo>
                    <a:lnTo>
                      <a:pt x="0" y="6952"/>
                    </a:lnTo>
                    <a:lnTo>
                      <a:pt x="4299" y="6952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9"/>
              <p:cNvSpPr/>
              <p:nvPr/>
            </p:nvSpPr>
            <p:spPr>
              <a:xfrm>
                <a:off x="1293625" y="1244750"/>
                <a:ext cx="107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398" extrusionOk="0">
                    <a:moveTo>
                      <a:pt x="1" y="0"/>
                    </a:moveTo>
                    <a:lnTo>
                      <a:pt x="1" y="398"/>
                    </a:lnTo>
                    <a:lnTo>
                      <a:pt x="4300" y="398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9"/>
              <p:cNvSpPr/>
              <p:nvPr/>
            </p:nvSpPr>
            <p:spPr>
              <a:xfrm>
                <a:off x="1309050" y="1424825"/>
                <a:ext cx="242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 extrusionOk="0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28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9"/>
              <p:cNvSpPr/>
              <p:nvPr/>
            </p:nvSpPr>
            <p:spPr>
              <a:xfrm>
                <a:off x="1361500" y="1424825"/>
                <a:ext cx="242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 extrusionOk="0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30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9"/>
              <p:cNvSpPr/>
              <p:nvPr/>
            </p:nvSpPr>
            <p:spPr>
              <a:xfrm>
                <a:off x="1340475" y="1420200"/>
                <a:ext cx="13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275" y="0"/>
                    </a:moveTo>
                    <a:cubicBezTo>
                      <a:pt x="124" y="0"/>
                      <a:pt x="1" y="125"/>
                      <a:pt x="1" y="275"/>
                    </a:cubicBezTo>
                    <a:cubicBezTo>
                      <a:pt x="1" y="427"/>
                      <a:pt x="124" y="549"/>
                      <a:pt x="275" y="549"/>
                    </a:cubicBezTo>
                    <a:cubicBezTo>
                      <a:pt x="427" y="549"/>
                      <a:pt x="549" y="427"/>
                      <a:pt x="549" y="275"/>
                    </a:cubicBezTo>
                    <a:cubicBezTo>
                      <a:pt x="549" y="125"/>
                      <a:pt x="427" y="2"/>
                      <a:pt x="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9"/>
              <p:cNvSpPr/>
              <p:nvPr/>
            </p:nvSpPr>
            <p:spPr>
              <a:xfrm>
                <a:off x="1333550" y="1232150"/>
                <a:ext cx="277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56" extrusionOk="0">
                    <a:moveTo>
                      <a:pt x="77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0"/>
                      <a:pt x="36" y="156"/>
                      <a:pt x="77" y="156"/>
                    </a:cubicBezTo>
                    <a:lnTo>
                      <a:pt x="1032" y="156"/>
                    </a:lnTo>
                    <a:cubicBezTo>
                      <a:pt x="1075" y="156"/>
                      <a:pt x="1111" y="122"/>
                      <a:pt x="1111" y="79"/>
                    </a:cubicBezTo>
                    <a:cubicBezTo>
                      <a:pt x="1111" y="36"/>
                      <a:pt x="1075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" name="Google Shape;861;p39"/>
            <p:cNvGrpSpPr/>
            <p:nvPr/>
          </p:nvGrpSpPr>
          <p:grpSpPr>
            <a:xfrm>
              <a:off x="8182702" y="3743309"/>
              <a:ext cx="640757" cy="429249"/>
              <a:chOff x="2568593" y="4127352"/>
              <a:chExt cx="831936" cy="557322"/>
            </a:xfrm>
          </p:grpSpPr>
          <p:sp>
            <p:nvSpPr>
              <p:cNvPr id="862" name="Google Shape;862;p39"/>
              <p:cNvSpPr/>
              <p:nvPr/>
            </p:nvSpPr>
            <p:spPr>
              <a:xfrm>
                <a:off x="2568593" y="4127352"/>
                <a:ext cx="831936" cy="557322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6721" extrusionOk="0">
                    <a:moveTo>
                      <a:pt x="921" y="1"/>
                    </a:moveTo>
                    <a:cubicBezTo>
                      <a:pt x="413" y="1"/>
                      <a:pt x="1" y="411"/>
                      <a:pt x="1" y="921"/>
                    </a:cubicBezTo>
                    <a:lnTo>
                      <a:pt x="1" y="3679"/>
                    </a:lnTo>
                    <a:cubicBezTo>
                      <a:pt x="1" y="4186"/>
                      <a:pt x="411" y="4599"/>
                      <a:pt x="921" y="4599"/>
                    </a:cubicBezTo>
                    <a:lnTo>
                      <a:pt x="1720" y="4599"/>
                    </a:lnTo>
                    <a:lnTo>
                      <a:pt x="383" y="6721"/>
                    </a:lnTo>
                    <a:lnTo>
                      <a:pt x="3404" y="4599"/>
                    </a:lnTo>
                    <a:lnTo>
                      <a:pt x="9112" y="4599"/>
                    </a:lnTo>
                    <a:cubicBezTo>
                      <a:pt x="9619" y="4599"/>
                      <a:pt x="10033" y="4189"/>
                      <a:pt x="10033" y="3679"/>
                    </a:cubicBezTo>
                    <a:lnTo>
                      <a:pt x="10033" y="921"/>
                    </a:lnTo>
                    <a:cubicBezTo>
                      <a:pt x="10030" y="413"/>
                      <a:pt x="9617" y="1"/>
                      <a:pt x="9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9"/>
              <p:cNvSpPr/>
              <p:nvPr/>
            </p:nvSpPr>
            <p:spPr>
              <a:xfrm>
                <a:off x="3000440" y="4247424"/>
                <a:ext cx="148178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02" extrusionOk="0">
                    <a:moveTo>
                      <a:pt x="484" y="1"/>
                    </a:moveTo>
                    <a:cubicBezTo>
                      <a:pt x="459" y="1"/>
                      <a:pt x="432" y="2"/>
                      <a:pt x="402" y="4"/>
                    </a:cubicBezTo>
                    <a:cubicBezTo>
                      <a:pt x="227" y="22"/>
                      <a:pt x="24" y="180"/>
                      <a:pt x="1" y="489"/>
                    </a:cubicBezTo>
                    <a:lnTo>
                      <a:pt x="1" y="590"/>
                    </a:lnTo>
                    <a:cubicBezTo>
                      <a:pt x="23" y="885"/>
                      <a:pt x="245" y="1246"/>
                      <a:pt x="895" y="1701"/>
                    </a:cubicBezTo>
                    <a:cubicBezTo>
                      <a:pt x="1542" y="1246"/>
                      <a:pt x="1765" y="885"/>
                      <a:pt x="1787" y="590"/>
                    </a:cubicBezTo>
                    <a:lnTo>
                      <a:pt x="1787" y="489"/>
                    </a:lnTo>
                    <a:cubicBezTo>
                      <a:pt x="1763" y="182"/>
                      <a:pt x="1562" y="22"/>
                      <a:pt x="1385" y="4"/>
                    </a:cubicBezTo>
                    <a:cubicBezTo>
                      <a:pt x="1356" y="2"/>
                      <a:pt x="1330" y="1"/>
                      <a:pt x="1304" y="1"/>
                    </a:cubicBezTo>
                    <a:cubicBezTo>
                      <a:pt x="1102" y="1"/>
                      <a:pt x="1004" y="88"/>
                      <a:pt x="895" y="222"/>
                    </a:cubicBezTo>
                    <a:cubicBezTo>
                      <a:pt x="783" y="88"/>
                      <a:pt x="687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4" name="Google Shape;864;p39"/>
              <p:cNvGrpSpPr/>
              <p:nvPr/>
            </p:nvGrpSpPr>
            <p:grpSpPr>
              <a:xfrm>
                <a:off x="2811963" y="4290958"/>
                <a:ext cx="515928" cy="98927"/>
                <a:chOff x="2811963" y="4290958"/>
                <a:chExt cx="515928" cy="98927"/>
              </a:xfrm>
            </p:grpSpPr>
            <p:sp>
              <p:nvSpPr>
                <p:cNvPr id="865" name="Google Shape;865;p39"/>
                <p:cNvSpPr/>
                <p:nvPr/>
              </p:nvSpPr>
              <p:spPr>
                <a:xfrm>
                  <a:off x="2811963" y="4290958"/>
                  <a:ext cx="45357" cy="97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178" extrusionOk="0">
                      <a:moveTo>
                        <a:pt x="275" y="1"/>
                      </a:moveTo>
                      <a:cubicBezTo>
                        <a:pt x="94" y="1"/>
                        <a:pt x="2" y="106"/>
                        <a:pt x="2" y="293"/>
                      </a:cubicBezTo>
                      <a:lnTo>
                        <a:pt x="2" y="406"/>
                      </a:lnTo>
                      <a:lnTo>
                        <a:pt x="174" y="406"/>
                      </a:lnTo>
                      <a:lnTo>
                        <a:pt x="174" y="282"/>
                      </a:lnTo>
                      <a:cubicBezTo>
                        <a:pt x="174" y="199"/>
                        <a:pt x="212" y="167"/>
                        <a:pt x="269" y="167"/>
                      </a:cubicBezTo>
                      <a:cubicBezTo>
                        <a:pt x="327" y="167"/>
                        <a:pt x="364" y="195"/>
                        <a:pt x="364" y="299"/>
                      </a:cubicBezTo>
                      <a:cubicBezTo>
                        <a:pt x="364" y="634"/>
                        <a:pt x="1" y="692"/>
                        <a:pt x="1" y="1034"/>
                      </a:cubicBezTo>
                      <a:lnTo>
                        <a:pt x="1" y="1178"/>
                      </a:lnTo>
                      <a:lnTo>
                        <a:pt x="530" y="1178"/>
                      </a:lnTo>
                      <a:lnTo>
                        <a:pt x="530" y="1010"/>
                      </a:lnTo>
                      <a:lnTo>
                        <a:pt x="183" y="1010"/>
                      </a:lnTo>
                      <a:cubicBezTo>
                        <a:pt x="182" y="1003"/>
                        <a:pt x="182" y="994"/>
                        <a:pt x="182" y="987"/>
                      </a:cubicBezTo>
                      <a:cubicBezTo>
                        <a:pt x="182" y="795"/>
                        <a:pt x="547" y="660"/>
                        <a:pt x="547" y="293"/>
                      </a:cubicBezTo>
                      <a:cubicBezTo>
                        <a:pt x="547" y="106"/>
                        <a:pt x="455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39"/>
                <p:cNvSpPr/>
                <p:nvPr/>
              </p:nvSpPr>
              <p:spPr>
                <a:xfrm>
                  <a:off x="2865446" y="4290958"/>
                  <a:ext cx="46186" cy="9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 extrusionOk="0">
                      <a:moveTo>
                        <a:pt x="278" y="167"/>
                      </a:moveTo>
                      <a:cubicBezTo>
                        <a:pt x="336" y="167"/>
                        <a:pt x="373" y="199"/>
                        <a:pt x="373" y="282"/>
                      </a:cubicBezTo>
                      <a:lnTo>
                        <a:pt x="373" y="911"/>
                      </a:lnTo>
                      <a:cubicBezTo>
                        <a:pt x="373" y="994"/>
                        <a:pt x="336" y="1025"/>
                        <a:pt x="278" y="1025"/>
                      </a:cubicBezTo>
                      <a:cubicBezTo>
                        <a:pt x="220" y="1025"/>
                        <a:pt x="183" y="994"/>
                        <a:pt x="183" y="911"/>
                      </a:cubicBezTo>
                      <a:lnTo>
                        <a:pt x="183" y="282"/>
                      </a:lnTo>
                      <a:cubicBezTo>
                        <a:pt x="183" y="199"/>
                        <a:pt x="220" y="167"/>
                        <a:pt x="278" y="167"/>
                      </a:cubicBezTo>
                      <a:close/>
                      <a:moveTo>
                        <a:pt x="278" y="1"/>
                      </a:moveTo>
                      <a:cubicBezTo>
                        <a:pt x="99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99" y="1193"/>
                        <a:pt x="278" y="1193"/>
                      </a:cubicBezTo>
                      <a:cubicBezTo>
                        <a:pt x="457" y="1193"/>
                        <a:pt x="557" y="1086"/>
                        <a:pt x="557" y="899"/>
                      </a:cubicBezTo>
                      <a:lnTo>
                        <a:pt x="557" y="293"/>
                      </a:lnTo>
                      <a:cubicBezTo>
                        <a:pt x="557" y="106"/>
                        <a:pt x="457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39"/>
                <p:cNvSpPr/>
                <p:nvPr/>
              </p:nvSpPr>
              <p:spPr>
                <a:xfrm>
                  <a:off x="2919925" y="4290958"/>
                  <a:ext cx="46186" cy="9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 extrusionOk="0">
                      <a:moveTo>
                        <a:pt x="279" y="167"/>
                      </a:moveTo>
                      <a:cubicBezTo>
                        <a:pt x="337" y="167"/>
                        <a:pt x="374" y="199"/>
                        <a:pt x="374" y="282"/>
                      </a:cubicBezTo>
                      <a:lnTo>
                        <a:pt x="374" y="911"/>
                      </a:lnTo>
                      <a:cubicBezTo>
                        <a:pt x="374" y="994"/>
                        <a:pt x="337" y="1025"/>
                        <a:pt x="279" y="1025"/>
                      </a:cubicBezTo>
                      <a:cubicBezTo>
                        <a:pt x="221" y="1025"/>
                        <a:pt x="184" y="994"/>
                        <a:pt x="184" y="911"/>
                      </a:cubicBezTo>
                      <a:lnTo>
                        <a:pt x="184" y="282"/>
                      </a:lnTo>
                      <a:cubicBezTo>
                        <a:pt x="184" y="199"/>
                        <a:pt x="221" y="167"/>
                        <a:pt x="279" y="167"/>
                      </a:cubicBezTo>
                      <a:close/>
                      <a:moveTo>
                        <a:pt x="279" y="1"/>
                      </a:moveTo>
                      <a:cubicBezTo>
                        <a:pt x="100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100" y="1193"/>
                        <a:pt x="279" y="1193"/>
                      </a:cubicBezTo>
                      <a:cubicBezTo>
                        <a:pt x="459" y="1193"/>
                        <a:pt x="557" y="1086"/>
                        <a:pt x="557" y="899"/>
                      </a:cubicBezTo>
                      <a:lnTo>
                        <a:pt x="557" y="293"/>
                      </a:lnTo>
                      <a:cubicBezTo>
                        <a:pt x="557" y="106"/>
                        <a:pt x="459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9"/>
                <p:cNvSpPr/>
                <p:nvPr/>
              </p:nvSpPr>
              <p:spPr>
                <a:xfrm>
                  <a:off x="3172582" y="4290958"/>
                  <a:ext cx="46269" cy="9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1193" extrusionOk="0">
                      <a:moveTo>
                        <a:pt x="279" y="586"/>
                      </a:moveTo>
                      <a:cubicBezTo>
                        <a:pt x="337" y="586"/>
                        <a:pt x="374" y="617"/>
                        <a:pt x="374" y="701"/>
                      </a:cubicBezTo>
                      <a:lnTo>
                        <a:pt x="374" y="911"/>
                      </a:lnTo>
                      <a:cubicBezTo>
                        <a:pt x="374" y="994"/>
                        <a:pt x="337" y="1024"/>
                        <a:pt x="279" y="1024"/>
                      </a:cubicBezTo>
                      <a:cubicBezTo>
                        <a:pt x="221" y="1024"/>
                        <a:pt x="184" y="994"/>
                        <a:pt x="184" y="911"/>
                      </a:cubicBezTo>
                      <a:lnTo>
                        <a:pt x="184" y="701"/>
                      </a:lnTo>
                      <a:cubicBezTo>
                        <a:pt x="184" y="617"/>
                        <a:pt x="221" y="586"/>
                        <a:pt x="279" y="586"/>
                      </a:cubicBezTo>
                      <a:close/>
                      <a:moveTo>
                        <a:pt x="280" y="1"/>
                      </a:moveTo>
                      <a:cubicBezTo>
                        <a:pt x="89" y="1"/>
                        <a:pt x="0" y="106"/>
                        <a:pt x="0" y="303"/>
                      </a:cubicBezTo>
                      <a:lnTo>
                        <a:pt x="2" y="303"/>
                      </a:lnTo>
                      <a:lnTo>
                        <a:pt x="2" y="899"/>
                      </a:lnTo>
                      <a:cubicBezTo>
                        <a:pt x="2" y="1086"/>
                        <a:pt x="101" y="1193"/>
                        <a:pt x="280" y="1193"/>
                      </a:cubicBezTo>
                      <a:cubicBezTo>
                        <a:pt x="460" y="1193"/>
                        <a:pt x="557" y="1086"/>
                        <a:pt x="557" y="899"/>
                      </a:cubicBezTo>
                      <a:lnTo>
                        <a:pt x="557" y="686"/>
                      </a:lnTo>
                      <a:cubicBezTo>
                        <a:pt x="557" y="514"/>
                        <a:pt x="489" y="419"/>
                        <a:pt x="354" y="419"/>
                      </a:cubicBezTo>
                      <a:cubicBezTo>
                        <a:pt x="273" y="419"/>
                        <a:pt x="215" y="456"/>
                        <a:pt x="184" y="523"/>
                      </a:cubicBezTo>
                      <a:lnTo>
                        <a:pt x="184" y="311"/>
                      </a:lnTo>
                      <a:cubicBezTo>
                        <a:pt x="184" y="199"/>
                        <a:pt x="221" y="167"/>
                        <a:pt x="286" y="167"/>
                      </a:cubicBezTo>
                      <a:cubicBezTo>
                        <a:pt x="343" y="167"/>
                        <a:pt x="380" y="199"/>
                        <a:pt x="380" y="282"/>
                      </a:cubicBezTo>
                      <a:lnTo>
                        <a:pt x="380" y="322"/>
                      </a:lnTo>
                      <a:lnTo>
                        <a:pt x="553" y="322"/>
                      </a:lnTo>
                      <a:lnTo>
                        <a:pt x="553" y="293"/>
                      </a:lnTo>
                      <a:cubicBezTo>
                        <a:pt x="553" y="106"/>
                        <a:pt x="46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9"/>
                <p:cNvSpPr/>
                <p:nvPr/>
              </p:nvSpPr>
              <p:spPr>
                <a:xfrm>
                  <a:off x="3226977" y="4290958"/>
                  <a:ext cx="46186" cy="9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 extrusionOk="0">
                      <a:moveTo>
                        <a:pt x="278" y="167"/>
                      </a:moveTo>
                      <a:cubicBezTo>
                        <a:pt x="336" y="167"/>
                        <a:pt x="373" y="199"/>
                        <a:pt x="373" y="282"/>
                      </a:cubicBezTo>
                      <a:lnTo>
                        <a:pt x="373" y="911"/>
                      </a:lnTo>
                      <a:cubicBezTo>
                        <a:pt x="373" y="994"/>
                        <a:pt x="336" y="1025"/>
                        <a:pt x="278" y="1025"/>
                      </a:cubicBezTo>
                      <a:cubicBezTo>
                        <a:pt x="220" y="1025"/>
                        <a:pt x="183" y="994"/>
                        <a:pt x="183" y="911"/>
                      </a:cubicBezTo>
                      <a:lnTo>
                        <a:pt x="183" y="282"/>
                      </a:lnTo>
                      <a:cubicBezTo>
                        <a:pt x="183" y="199"/>
                        <a:pt x="220" y="167"/>
                        <a:pt x="278" y="167"/>
                      </a:cubicBezTo>
                      <a:close/>
                      <a:moveTo>
                        <a:pt x="278" y="1"/>
                      </a:moveTo>
                      <a:cubicBezTo>
                        <a:pt x="99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99" y="1193"/>
                        <a:pt x="278" y="1193"/>
                      </a:cubicBezTo>
                      <a:cubicBezTo>
                        <a:pt x="459" y="1193"/>
                        <a:pt x="557" y="1086"/>
                        <a:pt x="557" y="899"/>
                      </a:cubicBezTo>
                      <a:lnTo>
                        <a:pt x="557" y="293"/>
                      </a:lnTo>
                      <a:cubicBezTo>
                        <a:pt x="557" y="106"/>
                        <a:pt x="459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9"/>
                <p:cNvSpPr/>
                <p:nvPr/>
              </p:nvSpPr>
              <p:spPr>
                <a:xfrm>
                  <a:off x="3281705" y="4290958"/>
                  <a:ext cx="46186" cy="9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 extrusionOk="0">
                      <a:moveTo>
                        <a:pt x="278" y="167"/>
                      </a:moveTo>
                      <a:cubicBezTo>
                        <a:pt x="336" y="167"/>
                        <a:pt x="373" y="199"/>
                        <a:pt x="373" y="282"/>
                      </a:cubicBezTo>
                      <a:lnTo>
                        <a:pt x="373" y="911"/>
                      </a:lnTo>
                      <a:cubicBezTo>
                        <a:pt x="373" y="994"/>
                        <a:pt x="336" y="1025"/>
                        <a:pt x="278" y="1025"/>
                      </a:cubicBezTo>
                      <a:cubicBezTo>
                        <a:pt x="221" y="1025"/>
                        <a:pt x="184" y="994"/>
                        <a:pt x="184" y="911"/>
                      </a:cubicBezTo>
                      <a:lnTo>
                        <a:pt x="184" y="282"/>
                      </a:lnTo>
                      <a:cubicBezTo>
                        <a:pt x="184" y="199"/>
                        <a:pt x="221" y="167"/>
                        <a:pt x="278" y="167"/>
                      </a:cubicBezTo>
                      <a:close/>
                      <a:moveTo>
                        <a:pt x="278" y="1"/>
                      </a:moveTo>
                      <a:cubicBezTo>
                        <a:pt x="98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98" y="1193"/>
                        <a:pt x="278" y="1193"/>
                      </a:cubicBezTo>
                      <a:cubicBezTo>
                        <a:pt x="459" y="1193"/>
                        <a:pt x="556" y="1086"/>
                        <a:pt x="556" y="899"/>
                      </a:cubicBezTo>
                      <a:lnTo>
                        <a:pt x="556" y="293"/>
                      </a:lnTo>
                      <a:cubicBezTo>
                        <a:pt x="556" y="106"/>
                        <a:pt x="459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1" name="Google Shape;871;p39"/>
              <p:cNvSpPr/>
              <p:nvPr/>
            </p:nvSpPr>
            <p:spPr>
              <a:xfrm>
                <a:off x="2668511" y="4225864"/>
                <a:ext cx="89637" cy="8939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8" extrusionOk="0">
                    <a:moveTo>
                      <a:pt x="541" y="0"/>
                    </a:moveTo>
                    <a:cubicBezTo>
                      <a:pt x="243" y="0"/>
                      <a:pt x="1" y="240"/>
                      <a:pt x="1" y="540"/>
                    </a:cubicBezTo>
                    <a:cubicBezTo>
                      <a:pt x="1" y="838"/>
                      <a:pt x="243" y="1078"/>
                      <a:pt x="541" y="1078"/>
                    </a:cubicBezTo>
                    <a:cubicBezTo>
                      <a:pt x="839" y="1078"/>
                      <a:pt x="1080" y="838"/>
                      <a:pt x="1080" y="540"/>
                    </a:cubicBezTo>
                    <a:cubicBezTo>
                      <a:pt x="1080" y="243"/>
                      <a:pt x="837" y="0"/>
                      <a:pt x="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9"/>
              <p:cNvSpPr/>
              <p:nvPr/>
            </p:nvSpPr>
            <p:spPr>
              <a:xfrm>
                <a:off x="2636587" y="4309533"/>
                <a:ext cx="153153" cy="100917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17" extrusionOk="0">
                    <a:moveTo>
                      <a:pt x="886" y="1"/>
                    </a:moveTo>
                    <a:cubicBezTo>
                      <a:pt x="398" y="1"/>
                      <a:pt x="1" y="543"/>
                      <a:pt x="1" y="1216"/>
                    </a:cubicBezTo>
                    <a:lnTo>
                      <a:pt x="1846" y="1216"/>
                    </a:lnTo>
                    <a:cubicBezTo>
                      <a:pt x="1846" y="543"/>
                      <a:pt x="1452" y="1"/>
                      <a:pt x="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3" name="Google Shape;873;p39"/>
            <p:cNvSpPr/>
            <p:nvPr/>
          </p:nvSpPr>
          <p:spPr>
            <a:xfrm>
              <a:off x="7578298" y="4302823"/>
              <a:ext cx="144969" cy="144901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39"/>
          <p:cNvSpPr/>
          <p:nvPr/>
        </p:nvSpPr>
        <p:spPr>
          <a:xfrm rot="-716196">
            <a:off x="8176281" y="3967721"/>
            <a:ext cx="467799" cy="407483"/>
          </a:xfrm>
          <a:custGeom>
            <a:avLst/>
            <a:gdLst/>
            <a:ahLst/>
            <a:cxnLst/>
            <a:rect l="l" t="t" r="r" b="b"/>
            <a:pathLst>
              <a:path w="6957" h="6060" extrusionOk="0">
                <a:moveTo>
                  <a:pt x="4816" y="1"/>
                </a:moveTo>
                <a:lnTo>
                  <a:pt x="4816" y="465"/>
                </a:lnTo>
                <a:cubicBezTo>
                  <a:pt x="4816" y="465"/>
                  <a:pt x="4324" y="124"/>
                  <a:pt x="2941" y="105"/>
                </a:cubicBezTo>
                <a:cubicBezTo>
                  <a:pt x="2874" y="73"/>
                  <a:pt x="2803" y="53"/>
                  <a:pt x="2724" y="53"/>
                </a:cubicBezTo>
                <a:lnTo>
                  <a:pt x="1098" y="53"/>
                </a:lnTo>
                <a:cubicBezTo>
                  <a:pt x="822" y="53"/>
                  <a:pt x="600" y="278"/>
                  <a:pt x="600" y="552"/>
                </a:cubicBezTo>
                <a:cubicBezTo>
                  <a:pt x="600" y="724"/>
                  <a:pt x="690" y="876"/>
                  <a:pt x="822" y="964"/>
                </a:cubicBezTo>
                <a:cubicBezTo>
                  <a:pt x="583" y="1002"/>
                  <a:pt x="400" y="1206"/>
                  <a:pt x="400" y="1454"/>
                </a:cubicBezTo>
                <a:cubicBezTo>
                  <a:pt x="400" y="1627"/>
                  <a:pt x="489" y="1778"/>
                  <a:pt x="622" y="1867"/>
                </a:cubicBezTo>
                <a:cubicBezTo>
                  <a:pt x="383" y="1904"/>
                  <a:pt x="199" y="2109"/>
                  <a:pt x="199" y="2356"/>
                </a:cubicBezTo>
                <a:cubicBezTo>
                  <a:pt x="199" y="2528"/>
                  <a:pt x="288" y="2681"/>
                  <a:pt x="422" y="2772"/>
                </a:cubicBezTo>
                <a:cubicBezTo>
                  <a:pt x="183" y="2807"/>
                  <a:pt x="1" y="3010"/>
                  <a:pt x="1" y="3259"/>
                </a:cubicBezTo>
                <a:cubicBezTo>
                  <a:pt x="1" y="3534"/>
                  <a:pt x="223" y="3757"/>
                  <a:pt x="497" y="3757"/>
                </a:cubicBezTo>
                <a:lnTo>
                  <a:pt x="2125" y="3757"/>
                </a:lnTo>
                <a:cubicBezTo>
                  <a:pt x="2202" y="3757"/>
                  <a:pt x="2273" y="3740"/>
                  <a:pt x="2339" y="3707"/>
                </a:cubicBezTo>
                <a:lnTo>
                  <a:pt x="2672" y="3707"/>
                </a:lnTo>
                <a:cubicBezTo>
                  <a:pt x="2442" y="4377"/>
                  <a:pt x="2577" y="5624"/>
                  <a:pt x="2577" y="5624"/>
                </a:cubicBezTo>
                <a:cubicBezTo>
                  <a:pt x="2577" y="5864"/>
                  <a:pt x="2791" y="6060"/>
                  <a:pt x="3055" y="6060"/>
                </a:cubicBezTo>
                <a:cubicBezTo>
                  <a:pt x="3317" y="6060"/>
                  <a:pt x="3529" y="5864"/>
                  <a:pt x="3529" y="5624"/>
                </a:cubicBezTo>
                <a:lnTo>
                  <a:pt x="3529" y="5163"/>
                </a:lnTo>
                <a:cubicBezTo>
                  <a:pt x="3652" y="3630"/>
                  <a:pt x="4816" y="3231"/>
                  <a:pt x="4816" y="3231"/>
                </a:cubicBezTo>
                <a:lnTo>
                  <a:pt x="4816" y="3663"/>
                </a:lnTo>
                <a:lnTo>
                  <a:pt x="6957" y="3663"/>
                </a:lnTo>
                <a:lnTo>
                  <a:pt x="695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821;p39">
            <a:extLst>
              <a:ext uri="{FF2B5EF4-FFF2-40B4-BE49-F238E27FC236}">
                <a16:creationId xmlns:a16="http://schemas.microsoft.com/office/drawing/2014/main" id="{BE63E901-154C-84A0-B35F-B9CCF2C794BA}"/>
              </a:ext>
            </a:extLst>
          </p:cNvPr>
          <p:cNvSpPr txBox="1">
            <a:spLocks/>
          </p:cNvSpPr>
          <p:nvPr/>
        </p:nvSpPr>
        <p:spPr>
          <a:xfrm>
            <a:off x="4501611" y="2065129"/>
            <a:ext cx="3590525" cy="1385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71450" indent="-171450" algn="l">
              <a:buFont typeface="Courier New" panose="02070309020205020404" pitchFamily="49" charset="0"/>
              <a:buChar char="o"/>
            </a:pPr>
            <a:r>
              <a:rPr lang="cs-CZ" sz="1600" b="1" dirty="0">
                <a:solidFill>
                  <a:srgbClr val="202122"/>
                </a:solidFill>
                <a:latin typeface="DM Sans" pitchFamily="2" charset="-18"/>
              </a:rPr>
              <a:t>International </a:t>
            </a:r>
            <a:r>
              <a:rPr lang="cs-CZ" sz="1600" b="1" dirty="0" err="1">
                <a:solidFill>
                  <a:srgbClr val="202122"/>
                </a:solidFill>
                <a:latin typeface="DM Sans" pitchFamily="2" charset="-18"/>
              </a:rPr>
              <a:t>Classification</a:t>
            </a:r>
            <a:r>
              <a:rPr lang="cs-CZ" sz="1600" b="1" dirty="0">
                <a:solidFill>
                  <a:srgbClr val="202122"/>
                </a:solidFill>
                <a:latin typeface="DM Sans" pitchFamily="2" charset="-18"/>
              </a:rPr>
              <a:t> of </a:t>
            </a:r>
            <a:r>
              <a:rPr lang="cs-CZ" sz="1600" b="1" dirty="0" err="1">
                <a:solidFill>
                  <a:srgbClr val="202122"/>
                </a:solidFill>
                <a:latin typeface="DM Sans" pitchFamily="2" charset="-18"/>
              </a:rPr>
              <a:t>Diseases</a:t>
            </a:r>
            <a:endParaRPr lang="en-US" sz="1600" b="1" dirty="0">
              <a:solidFill>
                <a:srgbClr val="202122"/>
              </a:solidFill>
              <a:latin typeface="DM Sans" pitchFamily="2" charset="-18"/>
            </a:endParaRPr>
          </a:p>
          <a:p>
            <a:pPr marL="171450" indent="-1714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202122"/>
                </a:solidFill>
                <a:latin typeface="DM Sans" pitchFamily="2" charset="-18"/>
              </a:rPr>
              <a:t>Diagnostic tool published by </a:t>
            </a: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World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Health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rgbClr val="202122"/>
                </a:solidFill>
                <a:latin typeface="DM Sans" pitchFamily="2" charset="-18"/>
              </a:rPr>
              <a:t>Organization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 (WHO)</a:t>
            </a:r>
            <a:endParaRPr lang="en-US" sz="1600" dirty="0">
              <a:solidFill>
                <a:srgbClr val="202122"/>
              </a:solidFill>
              <a:latin typeface="DM Sans" pitchFamily="2" charset="-18"/>
            </a:endParaRPr>
          </a:p>
          <a:p>
            <a:pPr marL="171450" indent="-1714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202122"/>
                </a:solidFill>
                <a:latin typeface="DM Sans" pitchFamily="2" charset="-18"/>
              </a:rPr>
              <a:t>Actual versions is </a:t>
            </a:r>
            <a:r>
              <a:rPr lang="cs-CZ" sz="1600" dirty="0">
                <a:solidFill>
                  <a:srgbClr val="202122"/>
                </a:solidFill>
                <a:latin typeface="DM Sans" pitchFamily="2" charset="-18"/>
              </a:rPr>
              <a:t>ICD-11</a:t>
            </a:r>
            <a:endParaRPr lang="en-US" sz="1600" dirty="0">
              <a:latin typeface="DM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597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22" grpId="0" build="p"/>
      <p:bldP spid="8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Raleway ExtraBold" pitchFamily="2" charset="-18"/>
              </a:rPr>
              <a:t>BEHAVIORAL ADDICTIONS</a:t>
            </a:r>
            <a:endParaRPr dirty="0">
              <a:latin typeface="Raleway ExtraBold" pitchFamily="2" charset="-18"/>
            </a:endParaRPr>
          </a:p>
        </p:txBody>
      </p:sp>
      <p:sp>
        <p:nvSpPr>
          <p:cNvPr id="874" name="Google Shape;874;p39"/>
          <p:cNvSpPr/>
          <p:nvPr/>
        </p:nvSpPr>
        <p:spPr>
          <a:xfrm rot="-716196">
            <a:off x="8194997" y="1398692"/>
            <a:ext cx="467799" cy="407483"/>
          </a:xfrm>
          <a:custGeom>
            <a:avLst/>
            <a:gdLst/>
            <a:ahLst/>
            <a:cxnLst/>
            <a:rect l="l" t="t" r="r" b="b"/>
            <a:pathLst>
              <a:path w="6957" h="6060" extrusionOk="0">
                <a:moveTo>
                  <a:pt x="4816" y="1"/>
                </a:moveTo>
                <a:lnTo>
                  <a:pt x="4816" y="465"/>
                </a:lnTo>
                <a:cubicBezTo>
                  <a:pt x="4816" y="465"/>
                  <a:pt x="4324" y="124"/>
                  <a:pt x="2941" y="105"/>
                </a:cubicBezTo>
                <a:cubicBezTo>
                  <a:pt x="2874" y="73"/>
                  <a:pt x="2803" y="53"/>
                  <a:pt x="2724" y="53"/>
                </a:cubicBezTo>
                <a:lnTo>
                  <a:pt x="1098" y="53"/>
                </a:lnTo>
                <a:cubicBezTo>
                  <a:pt x="822" y="53"/>
                  <a:pt x="600" y="278"/>
                  <a:pt x="600" y="552"/>
                </a:cubicBezTo>
                <a:cubicBezTo>
                  <a:pt x="600" y="724"/>
                  <a:pt x="690" y="876"/>
                  <a:pt x="822" y="964"/>
                </a:cubicBezTo>
                <a:cubicBezTo>
                  <a:pt x="583" y="1002"/>
                  <a:pt x="400" y="1206"/>
                  <a:pt x="400" y="1454"/>
                </a:cubicBezTo>
                <a:cubicBezTo>
                  <a:pt x="400" y="1627"/>
                  <a:pt x="489" y="1778"/>
                  <a:pt x="622" y="1867"/>
                </a:cubicBezTo>
                <a:cubicBezTo>
                  <a:pt x="383" y="1904"/>
                  <a:pt x="199" y="2109"/>
                  <a:pt x="199" y="2356"/>
                </a:cubicBezTo>
                <a:cubicBezTo>
                  <a:pt x="199" y="2528"/>
                  <a:pt x="288" y="2681"/>
                  <a:pt x="422" y="2772"/>
                </a:cubicBezTo>
                <a:cubicBezTo>
                  <a:pt x="183" y="2807"/>
                  <a:pt x="1" y="3010"/>
                  <a:pt x="1" y="3259"/>
                </a:cubicBezTo>
                <a:cubicBezTo>
                  <a:pt x="1" y="3534"/>
                  <a:pt x="223" y="3757"/>
                  <a:pt x="497" y="3757"/>
                </a:cubicBezTo>
                <a:lnTo>
                  <a:pt x="2125" y="3757"/>
                </a:lnTo>
                <a:cubicBezTo>
                  <a:pt x="2202" y="3757"/>
                  <a:pt x="2273" y="3740"/>
                  <a:pt x="2339" y="3707"/>
                </a:cubicBezTo>
                <a:lnTo>
                  <a:pt x="2672" y="3707"/>
                </a:lnTo>
                <a:cubicBezTo>
                  <a:pt x="2442" y="4377"/>
                  <a:pt x="2577" y="5624"/>
                  <a:pt x="2577" y="5624"/>
                </a:cubicBezTo>
                <a:cubicBezTo>
                  <a:pt x="2577" y="5864"/>
                  <a:pt x="2791" y="6060"/>
                  <a:pt x="3055" y="6060"/>
                </a:cubicBezTo>
                <a:cubicBezTo>
                  <a:pt x="3317" y="6060"/>
                  <a:pt x="3529" y="5864"/>
                  <a:pt x="3529" y="5624"/>
                </a:cubicBezTo>
                <a:lnTo>
                  <a:pt x="3529" y="5163"/>
                </a:lnTo>
                <a:cubicBezTo>
                  <a:pt x="3652" y="3630"/>
                  <a:pt x="4816" y="3231"/>
                  <a:pt x="4816" y="3231"/>
                </a:cubicBezTo>
                <a:lnTo>
                  <a:pt x="4816" y="3663"/>
                </a:lnTo>
                <a:lnTo>
                  <a:pt x="6957" y="3663"/>
                </a:lnTo>
                <a:lnTo>
                  <a:pt x="695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E1D53430-6C01-BB30-8AC8-755C585A5D5D}"/>
              </a:ext>
            </a:extLst>
          </p:cNvPr>
          <p:cNvSpPr txBox="1">
            <a:spLocks/>
          </p:cNvSpPr>
          <p:nvPr/>
        </p:nvSpPr>
        <p:spPr>
          <a:xfrm>
            <a:off x="720000" y="1281928"/>
            <a:ext cx="7704000" cy="110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438150" indent="-285750" algn="l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Smartphone „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addiction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“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or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internet „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addiction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“ 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are not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officially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recognized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as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behavioral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addictions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by these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diagnostic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manuals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438150" indent="-285750" algn="l"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Only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Internet Gaming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Disorder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was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included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into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DSM-5 (2013) and ICD-11 (2019) as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disorder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requiring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another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research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Google Shape;822;p39">
            <a:extLst>
              <a:ext uri="{FF2B5EF4-FFF2-40B4-BE49-F238E27FC236}">
                <a16:creationId xmlns:a16="http://schemas.microsoft.com/office/drawing/2014/main" id="{4CE474B0-DEA6-C39B-B75D-F68BDD49012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585394" y="3704836"/>
            <a:ext cx="3057782" cy="4644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aleway ExtraBold" pitchFamily="2" charset="-18"/>
              </a:rPr>
              <a:t>Behavioral addictions</a:t>
            </a:r>
          </a:p>
        </p:txBody>
      </p:sp>
      <p:pic>
        <p:nvPicPr>
          <p:cNvPr id="15" name="Picture 5" descr="A picture containing text, slot machine&#10;&#10;Description automatically generated">
            <a:extLst>
              <a:ext uri="{FF2B5EF4-FFF2-40B4-BE49-F238E27FC236}">
                <a16:creationId xmlns:a16="http://schemas.microsoft.com/office/drawing/2014/main" id="{90281533-7F94-E083-7A7E-FC94791F0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85" y="2653844"/>
            <a:ext cx="1019001" cy="1019001"/>
          </a:xfrm>
          <a:prstGeom prst="rect">
            <a:avLst/>
          </a:prstGeom>
        </p:spPr>
      </p:pic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38EDA8E9-7665-3E16-7451-567501804384}"/>
              </a:ext>
            </a:extLst>
          </p:cNvPr>
          <p:cNvSpPr txBox="1">
            <a:spLocks/>
          </p:cNvSpPr>
          <p:nvPr/>
        </p:nvSpPr>
        <p:spPr>
          <a:xfrm>
            <a:off x="1177200" y="2872414"/>
            <a:ext cx="4408194" cy="145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 algn="l"/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2 groups of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researchers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438150" indent="-285750" algn="l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Use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term smartphone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addiction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438150" indent="-285750" algn="l"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Avoid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term smartphone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addiction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even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behavioral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addiction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and use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problematic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smartphone use</a:t>
            </a:r>
          </a:p>
        </p:txBody>
      </p:sp>
    </p:spTree>
    <p:extLst>
      <p:ext uri="{BB962C8B-B14F-4D97-AF65-F5344CB8AC3E}">
        <p14:creationId xmlns:p14="http://schemas.microsoft.com/office/powerpoint/2010/main" val="37371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8"/>
          <p:cNvSpPr txBox="1">
            <a:spLocks noGrp="1"/>
          </p:cNvSpPr>
          <p:nvPr>
            <p:ph type="title" idx="2"/>
          </p:nvPr>
        </p:nvSpPr>
        <p:spPr>
          <a:xfrm>
            <a:off x="5203300" y="1305974"/>
            <a:ext cx="1841700" cy="1027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Raleway ExtraBold" pitchFamily="2" charset="-18"/>
              </a:rPr>
              <a:t>0</a:t>
            </a:r>
            <a:r>
              <a:rPr lang="cs-CZ" sz="6600" dirty="0">
                <a:latin typeface="Raleway ExtraBold" pitchFamily="2" charset="-18"/>
              </a:rPr>
              <a:t>1</a:t>
            </a:r>
            <a:endParaRPr sz="6600" dirty="0">
              <a:latin typeface="Raleway ExtraBold" pitchFamily="2" charset="-18"/>
            </a:endParaRPr>
          </a:p>
        </p:txBody>
      </p:sp>
      <p:grpSp>
        <p:nvGrpSpPr>
          <p:cNvPr id="707" name="Google Shape;707;p38"/>
          <p:cNvGrpSpPr/>
          <p:nvPr/>
        </p:nvGrpSpPr>
        <p:grpSpPr>
          <a:xfrm>
            <a:off x="706601" y="58194"/>
            <a:ext cx="4336372" cy="6285346"/>
            <a:chOff x="706601" y="23674"/>
            <a:chExt cx="4336372" cy="6285346"/>
          </a:xfrm>
        </p:grpSpPr>
        <p:grpSp>
          <p:nvGrpSpPr>
            <p:cNvPr id="708" name="Google Shape;708;p38"/>
            <p:cNvGrpSpPr/>
            <p:nvPr/>
          </p:nvGrpSpPr>
          <p:grpSpPr>
            <a:xfrm>
              <a:off x="706601" y="676190"/>
              <a:ext cx="2334731" cy="5483837"/>
              <a:chOff x="-4034399" y="822890"/>
              <a:chExt cx="2334731" cy="5483837"/>
            </a:xfrm>
          </p:grpSpPr>
          <p:sp>
            <p:nvSpPr>
              <p:cNvPr id="709" name="Google Shape;709;p38"/>
              <p:cNvSpPr/>
              <p:nvPr/>
            </p:nvSpPr>
            <p:spPr>
              <a:xfrm>
                <a:off x="-4034399" y="822890"/>
                <a:ext cx="1787300" cy="1430720"/>
              </a:xfrm>
              <a:custGeom>
                <a:avLst/>
                <a:gdLst/>
                <a:ahLst/>
                <a:cxnLst/>
                <a:rect l="l" t="t" r="r" b="b"/>
                <a:pathLst>
                  <a:path w="18532" h="14522" extrusionOk="0">
                    <a:moveTo>
                      <a:pt x="12559" y="1"/>
                    </a:moveTo>
                    <a:cubicBezTo>
                      <a:pt x="11915" y="1"/>
                      <a:pt x="10706" y="307"/>
                      <a:pt x="10367" y="2520"/>
                    </a:cubicBezTo>
                    <a:cubicBezTo>
                      <a:pt x="9899" y="5581"/>
                      <a:pt x="8952" y="4567"/>
                      <a:pt x="6904" y="5064"/>
                    </a:cubicBezTo>
                    <a:cubicBezTo>
                      <a:pt x="3644" y="5855"/>
                      <a:pt x="1" y="7457"/>
                      <a:pt x="82" y="11090"/>
                    </a:cubicBezTo>
                    <a:lnTo>
                      <a:pt x="1060" y="11625"/>
                    </a:lnTo>
                    <a:cubicBezTo>
                      <a:pt x="1267" y="11010"/>
                      <a:pt x="1656" y="10215"/>
                      <a:pt x="2374" y="9720"/>
                    </a:cubicBezTo>
                    <a:lnTo>
                      <a:pt x="2374" y="9720"/>
                    </a:lnTo>
                    <a:cubicBezTo>
                      <a:pt x="2374" y="9720"/>
                      <a:pt x="2103" y="10943"/>
                      <a:pt x="2097" y="12193"/>
                    </a:cubicBezTo>
                    <a:lnTo>
                      <a:pt x="6351" y="14522"/>
                    </a:lnTo>
                    <a:cubicBezTo>
                      <a:pt x="6351" y="14522"/>
                      <a:pt x="6996" y="11011"/>
                      <a:pt x="9978" y="11011"/>
                    </a:cubicBezTo>
                    <a:cubicBezTo>
                      <a:pt x="10086" y="11011"/>
                      <a:pt x="10196" y="11015"/>
                      <a:pt x="10310" y="11025"/>
                    </a:cubicBezTo>
                    <a:cubicBezTo>
                      <a:pt x="10455" y="11037"/>
                      <a:pt x="10598" y="11043"/>
                      <a:pt x="10737" y="11043"/>
                    </a:cubicBezTo>
                    <a:cubicBezTo>
                      <a:pt x="12186" y="11043"/>
                      <a:pt x="13283" y="10395"/>
                      <a:pt x="14048" y="9412"/>
                    </a:cubicBezTo>
                    <a:cubicBezTo>
                      <a:pt x="18531" y="7600"/>
                      <a:pt x="15599" y="5472"/>
                      <a:pt x="16234" y="4692"/>
                    </a:cubicBezTo>
                    <a:cubicBezTo>
                      <a:pt x="17912" y="2628"/>
                      <a:pt x="17900" y="1116"/>
                      <a:pt x="16914" y="427"/>
                    </a:cubicBezTo>
                    <a:cubicBezTo>
                      <a:pt x="16515" y="147"/>
                      <a:pt x="16050" y="50"/>
                      <a:pt x="15597" y="50"/>
                    </a:cubicBezTo>
                    <a:cubicBezTo>
                      <a:pt x="14871" y="50"/>
                      <a:pt x="14174" y="300"/>
                      <a:pt x="13825" y="447"/>
                    </a:cubicBezTo>
                    <a:cubicBezTo>
                      <a:pt x="13358" y="106"/>
                      <a:pt x="12971" y="46"/>
                      <a:pt x="12971" y="46"/>
                    </a:cubicBezTo>
                    <a:cubicBezTo>
                      <a:pt x="12971" y="46"/>
                      <a:pt x="12807" y="1"/>
                      <a:pt x="12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8"/>
              <p:cNvSpPr/>
              <p:nvPr/>
            </p:nvSpPr>
            <p:spPr>
              <a:xfrm>
                <a:off x="-3557959" y="3678655"/>
                <a:ext cx="1573484" cy="667380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6774" extrusionOk="0">
                    <a:moveTo>
                      <a:pt x="14307" y="1"/>
                    </a:moveTo>
                    <a:cubicBezTo>
                      <a:pt x="6001" y="1"/>
                      <a:pt x="0" y="5260"/>
                      <a:pt x="0" y="5260"/>
                    </a:cubicBezTo>
                    <a:cubicBezTo>
                      <a:pt x="322" y="6342"/>
                      <a:pt x="1183" y="6773"/>
                      <a:pt x="2353" y="6773"/>
                    </a:cubicBezTo>
                    <a:cubicBezTo>
                      <a:pt x="6953" y="6773"/>
                      <a:pt x="16315" y="104"/>
                      <a:pt x="16315" y="104"/>
                    </a:cubicBezTo>
                    <a:cubicBezTo>
                      <a:pt x="15632" y="34"/>
                      <a:pt x="14962" y="1"/>
                      <a:pt x="143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8"/>
              <p:cNvSpPr/>
              <p:nvPr/>
            </p:nvSpPr>
            <p:spPr>
              <a:xfrm>
                <a:off x="-3031849" y="3090083"/>
                <a:ext cx="1332181" cy="2559670"/>
              </a:xfrm>
              <a:custGeom>
                <a:avLst/>
                <a:gdLst/>
                <a:ahLst/>
                <a:cxnLst/>
                <a:rect l="l" t="t" r="r" b="b"/>
                <a:pathLst>
                  <a:path w="13813" h="25981" extrusionOk="0">
                    <a:moveTo>
                      <a:pt x="7640" y="1"/>
                    </a:moveTo>
                    <a:cubicBezTo>
                      <a:pt x="5141" y="1"/>
                      <a:pt x="1" y="3828"/>
                      <a:pt x="1" y="3828"/>
                    </a:cubicBezTo>
                    <a:lnTo>
                      <a:pt x="8784" y="15184"/>
                    </a:lnTo>
                    <a:cubicBezTo>
                      <a:pt x="8784" y="15184"/>
                      <a:pt x="6984" y="16485"/>
                      <a:pt x="5764" y="18887"/>
                    </a:cubicBezTo>
                    <a:cubicBezTo>
                      <a:pt x="4546" y="21287"/>
                      <a:pt x="2494" y="23622"/>
                      <a:pt x="2494" y="23622"/>
                    </a:cubicBezTo>
                    <a:lnTo>
                      <a:pt x="4420" y="25980"/>
                    </a:lnTo>
                    <a:cubicBezTo>
                      <a:pt x="4420" y="25980"/>
                      <a:pt x="13798" y="16633"/>
                      <a:pt x="13805" y="15178"/>
                    </a:cubicBezTo>
                    <a:cubicBezTo>
                      <a:pt x="13813" y="13541"/>
                      <a:pt x="7748" y="3"/>
                      <a:pt x="7748" y="3"/>
                    </a:cubicBezTo>
                    <a:cubicBezTo>
                      <a:pt x="7712" y="1"/>
                      <a:pt x="7676" y="1"/>
                      <a:pt x="7640" y="1"/>
                    </a:cubicBezTo>
                    <a:close/>
                  </a:path>
                </a:pathLst>
              </a:custGeom>
              <a:solidFill>
                <a:srgbClr val="ED70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8"/>
              <p:cNvSpPr/>
              <p:nvPr/>
            </p:nvSpPr>
            <p:spPr>
              <a:xfrm>
                <a:off x="-3101579" y="5417276"/>
                <a:ext cx="728634" cy="889052"/>
              </a:xfrm>
              <a:custGeom>
                <a:avLst/>
                <a:gdLst/>
                <a:ahLst/>
                <a:cxnLst/>
                <a:rect l="l" t="t" r="r" b="b"/>
                <a:pathLst>
                  <a:path w="7555" h="9024" extrusionOk="0">
                    <a:moveTo>
                      <a:pt x="3217" y="1"/>
                    </a:moveTo>
                    <a:lnTo>
                      <a:pt x="0" y="2319"/>
                    </a:lnTo>
                    <a:lnTo>
                      <a:pt x="732" y="3179"/>
                    </a:lnTo>
                    <a:cubicBezTo>
                      <a:pt x="1143" y="3055"/>
                      <a:pt x="1465" y="3026"/>
                      <a:pt x="1678" y="3026"/>
                    </a:cubicBezTo>
                    <a:cubicBezTo>
                      <a:pt x="1872" y="3026"/>
                      <a:pt x="1976" y="3050"/>
                      <a:pt x="1976" y="3050"/>
                    </a:cubicBezTo>
                    <a:lnTo>
                      <a:pt x="2440" y="5188"/>
                    </a:lnTo>
                    <a:lnTo>
                      <a:pt x="5702" y="9023"/>
                    </a:lnTo>
                    <a:cubicBezTo>
                      <a:pt x="5702" y="9023"/>
                      <a:pt x="7272" y="8295"/>
                      <a:pt x="6317" y="6916"/>
                    </a:cubicBezTo>
                    <a:cubicBezTo>
                      <a:pt x="5671" y="5984"/>
                      <a:pt x="5545" y="4171"/>
                      <a:pt x="6308" y="3390"/>
                    </a:cubicBezTo>
                    <a:cubicBezTo>
                      <a:pt x="6768" y="2920"/>
                      <a:pt x="7555" y="2355"/>
                      <a:pt x="7555" y="2355"/>
                    </a:cubicBezTo>
                    <a:lnTo>
                      <a:pt x="5402" y="250"/>
                    </a:lnTo>
                    <a:lnTo>
                      <a:pt x="4534" y="1371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8"/>
              <p:cNvSpPr/>
              <p:nvPr/>
            </p:nvSpPr>
            <p:spPr>
              <a:xfrm>
                <a:off x="-2624367" y="5714419"/>
                <a:ext cx="167137" cy="234086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376" fill="none" extrusionOk="0">
                    <a:moveTo>
                      <a:pt x="1" y="0"/>
                    </a:moveTo>
                    <a:lnTo>
                      <a:pt x="1732" y="1059"/>
                    </a:lnTo>
                    <a:lnTo>
                      <a:pt x="70" y="1204"/>
                    </a:lnTo>
                    <a:lnTo>
                      <a:pt x="1424" y="2371"/>
                    </a:lnTo>
                    <a:lnTo>
                      <a:pt x="15" y="2375"/>
                    </a:ln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8"/>
              <p:cNvSpPr/>
              <p:nvPr/>
            </p:nvSpPr>
            <p:spPr>
              <a:xfrm>
                <a:off x="-3003494" y="5573434"/>
                <a:ext cx="497169" cy="705508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7161" fill="none" extrusionOk="0">
                    <a:moveTo>
                      <a:pt x="0" y="1"/>
                    </a:moveTo>
                    <a:lnTo>
                      <a:pt x="2242" y="2405"/>
                    </a:lnTo>
                    <a:cubicBezTo>
                      <a:pt x="2242" y="2405"/>
                      <a:pt x="1991" y="3213"/>
                      <a:pt x="2326" y="3836"/>
                    </a:cubicBezTo>
                    <a:cubicBezTo>
                      <a:pt x="2660" y="4458"/>
                      <a:pt x="5155" y="7161"/>
                      <a:pt x="5155" y="7161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8"/>
              <p:cNvSpPr/>
              <p:nvPr/>
            </p:nvSpPr>
            <p:spPr>
              <a:xfrm>
                <a:off x="-3253287" y="3137768"/>
                <a:ext cx="777435" cy="2779273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28210" extrusionOk="0">
                    <a:moveTo>
                      <a:pt x="1229" y="1"/>
                    </a:moveTo>
                    <a:lnTo>
                      <a:pt x="1229" y="2"/>
                    </a:lnTo>
                    <a:lnTo>
                      <a:pt x="1229" y="2"/>
                    </a:lnTo>
                    <a:cubicBezTo>
                      <a:pt x="1229" y="1"/>
                      <a:pt x="1229" y="1"/>
                      <a:pt x="1229" y="1"/>
                    </a:cubicBezTo>
                    <a:close/>
                    <a:moveTo>
                      <a:pt x="1229" y="2"/>
                    </a:moveTo>
                    <a:cubicBezTo>
                      <a:pt x="1235" y="124"/>
                      <a:pt x="1582" y="7651"/>
                      <a:pt x="793" y="10249"/>
                    </a:cubicBezTo>
                    <a:cubicBezTo>
                      <a:pt x="0" y="12869"/>
                      <a:pt x="570" y="28209"/>
                      <a:pt x="570" y="28209"/>
                    </a:cubicBezTo>
                    <a:lnTo>
                      <a:pt x="3331" y="28080"/>
                    </a:lnTo>
                    <a:cubicBezTo>
                      <a:pt x="3331" y="28080"/>
                      <a:pt x="6089" y="14723"/>
                      <a:pt x="6428" y="11342"/>
                    </a:cubicBezTo>
                    <a:cubicBezTo>
                      <a:pt x="6766" y="7957"/>
                      <a:pt x="8060" y="2"/>
                      <a:pt x="8060" y="2"/>
                    </a:cubicBez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-3229176" y="5741710"/>
                <a:ext cx="893457" cy="565017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5735" extrusionOk="0">
                    <a:moveTo>
                      <a:pt x="4923" y="0"/>
                    </a:moveTo>
                    <a:lnTo>
                      <a:pt x="1922" y="278"/>
                    </a:lnTo>
                    <a:lnTo>
                      <a:pt x="2214" y="1665"/>
                    </a:lnTo>
                    <a:lnTo>
                      <a:pt x="320" y="1779"/>
                    </a:lnTo>
                    <a:lnTo>
                      <a:pt x="1" y="5735"/>
                    </a:lnTo>
                    <a:lnTo>
                      <a:pt x="1130" y="5735"/>
                    </a:lnTo>
                    <a:cubicBezTo>
                      <a:pt x="1458" y="4984"/>
                      <a:pt x="1839" y="4706"/>
                      <a:pt x="1839" y="4706"/>
                    </a:cubicBezTo>
                    <a:lnTo>
                      <a:pt x="3768" y="5735"/>
                    </a:lnTo>
                    <a:lnTo>
                      <a:pt x="8802" y="5735"/>
                    </a:lnTo>
                    <a:cubicBezTo>
                      <a:pt x="8802" y="5735"/>
                      <a:pt x="9263" y="4065"/>
                      <a:pt x="7595" y="3899"/>
                    </a:cubicBezTo>
                    <a:cubicBezTo>
                      <a:pt x="6467" y="3788"/>
                      <a:pt x="5004" y="2710"/>
                      <a:pt x="4903" y="1622"/>
                    </a:cubicBezTo>
                    <a:cubicBezTo>
                      <a:pt x="4844" y="967"/>
                      <a:pt x="4923" y="0"/>
                      <a:pt x="49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8"/>
              <p:cNvSpPr/>
              <p:nvPr/>
            </p:nvSpPr>
            <p:spPr>
              <a:xfrm>
                <a:off x="-2868856" y="5916981"/>
                <a:ext cx="263292" cy="213002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162" fill="none" extrusionOk="0">
                    <a:moveTo>
                      <a:pt x="1" y="635"/>
                    </a:moveTo>
                    <a:lnTo>
                      <a:pt x="1929" y="0"/>
                    </a:lnTo>
                    <a:lnTo>
                      <a:pt x="964" y="1361"/>
                    </a:lnTo>
                    <a:lnTo>
                      <a:pt x="2730" y="1087"/>
                    </a:lnTo>
                    <a:lnTo>
                      <a:pt x="1820" y="2162"/>
                    </a:ln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>
                <a:off x="-3219435" y="6168606"/>
                <a:ext cx="848225" cy="99605"/>
              </a:xfrm>
              <a:custGeom>
                <a:avLst/>
                <a:gdLst/>
                <a:ahLst/>
                <a:cxnLst/>
                <a:rect l="l" t="t" r="r" b="b"/>
                <a:pathLst>
                  <a:path w="8795" h="1011" fill="none" extrusionOk="0">
                    <a:moveTo>
                      <a:pt x="1" y="149"/>
                    </a:moveTo>
                    <a:lnTo>
                      <a:pt x="3284" y="1"/>
                    </a:lnTo>
                    <a:cubicBezTo>
                      <a:pt x="3284" y="1"/>
                      <a:pt x="3739" y="714"/>
                      <a:pt x="4429" y="862"/>
                    </a:cubicBezTo>
                    <a:cubicBezTo>
                      <a:pt x="5120" y="1010"/>
                      <a:pt x="8795" y="862"/>
                      <a:pt x="8795" y="862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8"/>
              <p:cNvSpPr/>
              <p:nvPr/>
            </p:nvSpPr>
            <p:spPr>
              <a:xfrm>
                <a:off x="-3420427" y="2477669"/>
                <a:ext cx="299459" cy="14856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508" extrusionOk="0">
                    <a:moveTo>
                      <a:pt x="772" y="0"/>
                    </a:moveTo>
                    <a:cubicBezTo>
                      <a:pt x="537" y="0"/>
                      <a:pt x="280" y="24"/>
                      <a:pt x="0" y="77"/>
                    </a:cubicBezTo>
                    <a:cubicBezTo>
                      <a:pt x="0" y="77"/>
                      <a:pt x="258" y="1508"/>
                      <a:pt x="2267" y="1508"/>
                    </a:cubicBezTo>
                    <a:cubicBezTo>
                      <a:pt x="2518" y="1508"/>
                      <a:pt x="2796" y="1485"/>
                      <a:pt x="3105" y="1435"/>
                    </a:cubicBezTo>
                    <a:cubicBezTo>
                      <a:pt x="3105" y="1435"/>
                      <a:pt x="2603" y="0"/>
                      <a:pt x="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8"/>
              <p:cNvSpPr/>
              <p:nvPr/>
            </p:nvSpPr>
            <p:spPr>
              <a:xfrm>
                <a:off x="-3391687" y="2434516"/>
                <a:ext cx="285571" cy="748069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7593" extrusionOk="0">
                    <a:moveTo>
                      <a:pt x="704" y="1"/>
                    </a:moveTo>
                    <a:cubicBezTo>
                      <a:pt x="460" y="1"/>
                      <a:pt x="220" y="50"/>
                      <a:pt x="0" y="173"/>
                    </a:cubicBezTo>
                    <a:cubicBezTo>
                      <a:pt x="0" y="173"/>
                      <a:pt x="221" y="5229"/>
                      <a:pt x="657" y="6764"/>
                    </a:cubicBezTo>
                    <a:cubicBezTo>
                      <a:pt x="657" y="6764"/>
                      <a:pt x="1247" y="7593"/>
                      <a:pt x="1851" y="7593"/>
                    </a:cubicBezTo>
                    <a:cubicBezTo>
                      <a:pt x="2200" y="7593"/>
                      <a:pt x="2554" y="7316"/>
                      <a:pt x="2802" y="6444"/>
                    </a:cubicBezTo>
                    <a:cubicBezTo>
                      <a:pt x="2961" y="5888"/>
                      <a:pt x="2709" y="1461"/>
                      <a:pt x="2802" y="850"/>
                    </a:cubicBezTo>
                    <a:cubicBezTo>
                      <a:pt x="2802" y="850"/>
                      <a:pt x="1717" y="1"/>
                      <a:pt x="704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8"/>
              <p:cNvSpPr/>
              <p:nvPr/>
            </p:nvSpPr>
            <p:spPr>
              <a:xfrm>
                <a:off x="-3424767" y="1462496"/>
                <a:ext cx="403425" cy="1156438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738" extrusionOk="0">
                    <a:moveTo>
                      <a:pt x="1799" y="1"/>
                    </a:moveTo>
                    <a:cubicBezTo>
                      <a:pt x="690" y="1"/>
                      <a:pt x="339" y="1091"/>
                      <a:pt x="296" y="2339"/>
                    </a:cubicBezTo>
                    <a:cubicBezTo>
                      <a:pt x="253" y="3587"/>
                      <a:pt x="422" y="4893"/>
                      <a:pt x="505" y="5436"/>
                    </a:cubicBezTo>
                    <a:cubicBezTo>
                      <a:pt x="588" y="5978"/>
                      <a:pt x="450" y="8804"/>
                      <a:pt x="288" y="9401"/>
                    </a:cubicBezTo>
                    <a:cubicBezTo>
                      <a:pt x="127" y="10000"/>
                      <a:pt x="1" y="10107"/>
                      <a:pt x="44" y="10380"/>
                    </a:cubicBezTo>
                    <a:cubicBezTo>
                      <a:pt x="44" y="10380"/>
                      <a:pt x="55" y="10379"/>
                      <a:pt x="76" y="10379"/>
                    </a:cubicBezTo>
                    <a:cubicBezTo>
                      <a:pt x="355" y="10379"/>
                      <a:pt x="2367" y="10426"/>
                      <a:pt x="3148" y="11738"/>
                    </a:cubicBezTo>
                    <a:cubicBezTo>
                      <a:pt x="3148" y="11738"/>
                      <a:pt x="3273" y="10979"/>
                      <a:pt x="3526" y="8859"/>
                    </a:cubicBezTo>
                    <a:cubicBezTo>
                      <a:pt x="3780" y="6742"/>
                      <a:pt x="4183" y="1"/>
                      <a:pt x="17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8"/>
              <p:cNvSpPr/>
              <p:nvPr/>
            </p:nvSpPr>
            <p:spPr>
              <a:xfrm>
                <a:off x="-3401621" y="2405354"/>
                <a:ext cx="308717" cy="60689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616" fill="none" extrusionOk="0">
                    <a:moveTo>
                      <a:pt x="1" y="0"/>
                    </a:moveTo>
                    <a:cubicBezTo>
                      <a:pt x="1079" y="70"/>
                      <a:pt x="2176" y="276"/>
                      <a:pt x="3200" y="616"/>
                    </a:cubicBezTo>
                  </a:path>
                </a:pathLst>
              </a:custGeom>
              <a:noFill/>
              <a:ln w="1750" cap="flat" cmpd="sng">
                <a:solidFill>
                  <a:schemeClr val="lt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8"/>
              <p:cNvSpPr/>
              <p:nvPr/>
            </p:nvSpPr>
            <p:spPr>
              <a:xfrm>
                <a:off x="-3380981" y="1954417"/>
                <a:ext cx="109175" cy="32974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347" fill="none" extrusionOk="0">
                    <a:moveTo>
                      <a:pt x="0" y="1"/>
                    </a:moveTo>
                    <a:cubicBezTo>
                      <a:pt x="46" y="377"/>
                      <a:pt x="229" y="720"/>
                      <a:pt x="389" y="1064"/>
                    </a:cubicBezTo>
                    <a:cubicBezTo>
                      <a:pt x="727" y="1792"/>
                      <a:pt x="977" y="2558"/>
                      <a:pt x="1132" y="3347"/>
                    </a:cubicBezTo>
                    <a:cubicBezTo>
                      <a:pt x="874" y="3157"/>
                      <a:pt x="645" y="2924"/>
                      <a:pt x="464" y="2662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8"/>
              <p:cNvSpPr/>
              <p:nvPr/>
            </p:nvSpPr>
            <p:spPr>
              <a:xfrm>
                <a:off x="-3557959" y="2271954"/>
                <a:ext cx="1573484" cy="1924999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19539" extrusionOk="0">
                    <a:moveTo>
                      <a:pt x="7208" y="0"/>
                    </a:moveTo>
                    <a:cubicBezTo>
                      <a:pt x="6803" y="0"/>
                      <a:pt x="6447" y="73"/>
                      <a:pt x="6172" y="245"/>
                    </a:cubicBezTo>
                    <a:cubicBezTo>
                      <a:pt x="3471" y="1932"/>
                      <a:pt x="3144" y="5880"/>
                      <a:pt x="2233" y="8933"/>
                    </a:cubicBezTo>
                    <a:cubicBezTo>
                      <a:pt x="1701" y="10710"/>
                      <a:pt x="1382" y="11585"/>
                      <a:pt x="1065" y="13410"/>
                    </a:cubicBezTo>
                    <a:cubicBezTo>
                      <a:pt x="709" y="15453"/>
                      <a:pt x="356" y="17495"/>
                      <a:pt x="0" y="19538"/>
                    </a:cubicBezTo>
                    <a:cubicBezTo>
                      <a:pt x="1724" y="18188"/>
                      <a:pt x="4962" y="16661"/>
                      <a:pt x="8157" y="15626"/>
                    </a:cubicBezTo>
                    <a:cubicBezTo>
                      <a:pt x="9152" y="15304"/>
                      <a:pt x="13497" y="14379"/>
                      <a:pt x="16055" y="14379"/>
                    </a:cubicBezTo>
                    <a:cubicBezTo>
                      <a:pt x="16144" y="14379"/>
                      <a:pt x="16231" y="14380"/>
                      <a:pt x="16315" y="14382"/>
                    </a:cubicBezTo>
                    <a:cubicBezTo>
                      <a:pt x="15748" y="9993"/>
                      <a:pt x="13442" y="6620"/>
                      <a:pt x="13135" y="2207"/>
                    </a:cubicBezTo>
                    <a:cubicBezTo>
                      <a:pt x="13135" y="2204"/>
                      <a:pt x="9433" y="0"/>
                      <a:pt x="7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8"/>
              <p:cNvSpPr/>
              <p:nvPr/>
            </p:nvSpPr>
            <p:spPr>
              <a:xfrm>
                <a:off x="-3019407" y="2330969"/>
                <a:ext cx="331092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2366" fill="none" extrusionOk="0">
                    <a:moveTo>
                      <a:pt x="1" y="1491"/>
                    </a:moveTo>
                    <a:cubicBezTo>
                      <a:pt x="1" y="1491"/>
                      <a:pt x="1846" y="2365"/>
                      <a:pt x="3432" y="1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8"/>
              <p:cNvSpPr/>
              <p:nvPr/>
            </p:nvSpPr>
            <p:spPr>
              <a:xfrm>
                <a:off x="-3520441" y="3481512"/>
                <a:ext cx="1514653" cy="494772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5022" fill="none" extrusionOk="0">
                    <a:moveTo>
                      <a:pt x="1" y="5021"/>
                    </a:moveTo>
                    <a:cubicBezTo>
                      <a:pt x="1" y="5021"/>
                      <a:pt x="8789" y="0"/>
                      <a:pt x="15705" y="799"/>
                    </a:cubicBezTo>
                  </a:path>
                </a:pathLst>
              </a:custGeom>
              <a:noFill/>
              <a:ln w="1750" cap="flat" cmpd="sng">
                <a:solidFill>
                  <a:srgbClr val="FFFFFF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8"/>
              <p:cNvSpPr/>
              <p:nvPr/>
            </p:nvSpPr>
            <p:spPr>
              <a:xfrm>
                <a:off x="-3474919" y="2297570"/>
                <a:ext cx="638074" cy="1833178"/>
              </a:xfrm>
              <a:custGeom>
                <a:avLst/>
                <a:gdLst/>
                <a:ahLst/>
                <a:cxnLst/>
                <a:rect l="l" t="t" r="r" b="b"/>
                <a:pathLst>
                  <a:path w="6616" h="18607" fill="none" extrusionOk="0">
                    <a:moveTo>
                      <a:pt x="6615" y="0"/>
                    </a:moveTo>
                    <a:cubicBezTo>
                      <a:pt x="5232" y="859"/>
                      <a:pt x="4273" y="2285"/>
                      <a:pt x="3671" y="3800"/>
                    </a:cubicBezTo>
                    <a:cubicBezTo>
                      <a:pt x="3069" y="5313"/>
                      <a:pt x="2783" y="6931"/>
                      <a:pt x="2467" y="8529"/>
                    </a:cubicBezTo>
                    <a:cubicBezTo>
                      <a:pt x="1796" y="11922"/>
                      <a:pt x="973" y="15286"/>
                      <a:pt x="0" y="18607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8"/>
              <p:cNvSpPr/>
              <p:nvPr/>
            </p:nvSpPr>
            <p:spPr>
              <a:xfrm>
                <a:off x="-2500531" y="2421708"/>
                <a:ext cx="73105" cy="537431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455" fill="none" extrusionOk="0">
                    <a:moveTo>
                      <a:pt x="512" y="0"/>
                    </a:moveTo>
                    <a:cubicBezTo>
                      <a:pt x="267" y="878"/>
                      <a:pt x="23" y="1770"/>
                      <a:pt x="11" y="2682"/>
                    </a:cubicBezTo>
                    <a:cubicBezTo>
                      <a:pt x="0" y="3652"/>
                      <a:pt x="261" y="4621"/>
                      <a:pt x="758" y="5454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8"/>
              <p:cNvSpPr/>
              <p:nvPr/>
            </p:nvSpPr>
            <p:spPr>
              <a:xfrm>
                <a:off x="-2364157" y="1733925"/>
                <a:ext cx="539122" cy="671617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6817" extrusionOk="0">
                    <a:moveTo>
                      <a:pt x="4355" y="0"/>
                    </a:moveTo>
                    <a:cubicBezTo>
                      <a:pt x="3836" y="257"/>
                      <a:pt x="515" y="3947"/>
                      <a:pt x="1" y="4283"/>
                    </a:cubicBezTo>
                    <a:cubicBezTo>
                      <a:pt x="1" y="4283"/>
                      <a:pt x="150" y="6403"/>
                      <a:pt x="1375" y="6817"/>
                    </a:cubicBezTo>
                    <a:cubicBezTo>
                      <a:pt x="1375" y="6817"/>
                      <a:pt x="4356" y="2764"/>
                      <a:pt x="5590" y="1022"/>
                    </a:cubicBezTo>
                    <a:lnTo>
                      <a:pt x="4355" y="0"/>
                    </a:ln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8"/>
              <p:cNvSpPr/>
              <p:nvPr/>
            </p:nvSpPr>
            <p:spPr>
              <a:xfrm>
                <a:off x="-2116678" y="1400723"/>
                <a:ext cx="349995" cy="435758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4423" extrusionOk="0">
                    <a:moveTo>
                      <a:pt x="1485" y="1"/>
                    </a:moveTo>
                    <a:cubicBezTo>
                      <a:pt x="1358" y="1"/>
                      <a:pt x="1137" y="807"/>
                      <a:pt x="1827" y="1474"/>
                    </a:cubicBezTo>
                    <a:cubicBezTo>
                      <a:pt x="1827" y="1474"/>
                      <a:pt x="1040" y="853"/>
                      <a:pt x="581" y="428"/>
                    </a:cubicBezTo>
                    <a:cubicBezTo>
                      <a:pt x="568" y="417"/>
                      <a:pt x="558" y="411"/>
                      <a:pt x="551" y="411"/>
                    </a:cubicBezTo>
                    <a:cubicBezTo>
                      <a:pt x="429" y="411"/>
                      <a:pt x="804" y="1674"/>
                      <a:pt x="1560" y="1786"/>
                    </a:cubicBezTo>
                    <a:cubicBezTo>
                      <a:pt x="1560" y="1786"/>
                      <a:pt x="647" y="1781"/>
                      <a:pt x="287" y="1678"/>
                    </a:cubicBezTo>
                    <a:cubicBezTo>
                      <a:pt x="264" y="1671"/>
                      <a:pt x="244" y="1668"/>
                      <a:pt x="227" y="1668"/>
                    </a:cubicBezTo>
                    <a:cubicBezTo>
                      <a:pt x="1" y="1668"/>
                      <a:pt x="326" y="2227"/>
                      <a:pt x="1211" y="2227"/>
                    </a:cubicBezTo>
                    <a:cubicBezTo>
                      <a:pt x="1290" y="2227"/>
                      <a:pt x="1373" y="2222"/>
                      <a:pt x="1461" y="2213"/>
                    </a:cubicBezTo>
                    <a:lnTo>
                      <a:pt x="1461" y="2213"/>
                    </a:lnTo>
                    <a:cubicBezTo>
                      <a:pt x="1461" y="2213"/>
                      <a:pt x="1323" y="2929"/>
                      <a:pt x="1789" y="3381"/>
                    </a:cubicBezTo>
                    <a:cubicBezTo>
                      <a:pt x="1789" y="3382"/>
                      <a:pt x="1709" y="4423"/>
                      <a:pt x="2764" y="4423"/>
                    </a:cubicBezTo>
                    <a:cubicBezTo>
                      <a:pt x="2844" y="4423"/>
                      <a:pt x="2930" y="4417"/>
                      <a:pt x="3024" y="4404"/>
                    </a:cubicBezTo>
                    <a:cubicBezTo>
                      <a:pt x="3024" y="4404"/>
                      <a:pt x="3628" y="3623"/>
                      <a:pt x="3477" y="2985"/>
                    </a:cubicBezTo>
                    <a:cubicBezTo>
                      <a:pt x="3359" y="2490"/>
                      <a:pt x="2866" y="2045"/>
                      <a:pt x="2542" y="481"/>
                    </a:cubicBezTo>
                    <a:cubicBezTo>
                      <a:pt x="2523" y="389"/>
                      <a:pt x="2491" y="349"/>
                      <a:pt x="2457" y="349"/>
                    </a:cubicBezTo>
                    <a:cubicBezTo>
                      <a:pt x="2336" y="349"/>
                      <a:pt x="2176" y="852"/>
                      <a:pt x="2371" y="1307"/>
                    </a:cubicBezTo>
                    <a:cubicBezTo>
                      <a:pt x="2371" y="1307"/>
                      <a:pt x="1654" y="449"/>
                      <a:pt x="1531" y="54"/>
                    </a:cubicBezTo>
                    <a:cubicBezTo>
                      <a:pt x="1519" y="18"/>
                      <a:pt x="1503" y="1"/>
                      <a:pt x="1485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8"/>
              <p:cNvSpPr/>
              <p:nvPr/>
            </p:nvSpPr>
            <p:spPr>
              <a:xfrm>
                <a:off x="-2676254" y="1577373"/>
                <a:ext cx="346813" cy="381867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876" extrusionOk="0">
                    <a:moveTo>
                      <a:pt x="284" y="0"/>
                    </a:moveTo>
                    <a:lnTo>
                      <a:pt x="284" y="0"/>
                    </a:lnTo>
                    <a:cubicBezTo>
                      <a:pt x="0" y="1979"/>
                      <a:pt x="2722" y="3875"/>
                      <a:pt x="2722" y="3875"/>
                    </a:cubicBezTo>
                    <a:cubicBezTo>
                      <a:pt x="2722" y="3875"/>
                      <a:pt x="3595" y="764"/>
                      <a:pt x="2722" y="418"/>
                    </a:cubicBezTo>
                    <a:cubicBezTo>
                      <a:pt x="1851" y="71"/>
                      <a:pt x="284" y="0"/>
                      <a:pt x="2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8"/>
              <p:cNvSpPr/>
              <p:nvPr/>
            </p:nvSpPr>
            <p:spPr>
              <a:xfrm>
                <a:off x="-3310190" y="1458555"/>
                <a:ext cx="1118172" cy="1080971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10972" extrusionOk="0">
                    <a:moveTo>
                      <a:pt x="956" y="1"/>
                    </a:moveTo>
                    <a:cubicBezTo>
                      <a:pt x="817" y="1"/>
                      <a:pt x="699" y="14"/>
                      <a:pt x="612" y="42"/>
                    </a:cubicBezTo>
                    <a:cubicBezTo>
                      <a:pt x="0" y="246"/>
                      <a:pt x="1406" y="3084"/>
                      <a:pt x="1938" y="4678"/>
                    </a:cubicBezTo>
                    <a:cubicBezTo>
                      <a:pt x="2049" y="5006"/>
                      <a:pt x="2120" y="5283"/>
                      <a:pt x="2132" y="5471"/>
                    </a:cubicBezTo>
                    <a:cubicBezTo>
                      <a:pt x="2178" y="6293"/>
                      <a:pt x="2765" y="6810"/>
                      <a:pt x="3113" y="7197"/>
                    </a:cubicBezTo>
                    <a:cubicBezTo>
                      <a:pt x="3235" y="7330"/>
                      <a:pt x="3327" y="7449"/>
                      <a:pt x="3358" y="7560"/>
                    </a:cubicBezTo>
                    <a:cubicBezTo>
                      <a:pt x="3483" y="7990"/>
                      <a:pt x="2683" y="8728"/>
                      <a:pt x="2562" y="8973"/>
                    </a:cubicBezTo>
                    <a:cubicBezTo>
                      <a:pt x="2552" y="8993"/>
                      <a:pt x="2555" y="9002"/>
                      <a:pt x="2574" y="9002"/>
                    </a:cubicBezTo>
                    <a:cubicBezTo>
                      <a:pt x="2659" y="9002"/>
                      <a:pt x="3054" y="8835"/>
                      <a:pt x="3899" y="8835"/>
                    </a:cubicBezTo>
                    <a:cubicBezTo>
                      <a:pt x="5142" y="8835"/>
                      <a:pt x="7361" y="9195"/>
                      <a:pt x="11008" y="10971"/>
                    </a:cubicBezTo>
                    <a:cubicBezTo>
                      <a:pt x="11008" y="10971"/>
                      <a:pt x="11134" y="10134"/>
                      <a:pt x="11008" y="9069"/>
                    </a:cubicBezTo>
                    <a:cubicBezTo>
                      <a:pt x="10922" y="8329"/>
                      <a:pt x="10618" y="6927"/>
                      <a:pt x="10618" y="6927"/>
                    </a:cubicBezTo>
                    <a:cubicBezTo>
                      <a:pt x="10618" y="6927"/>
                      <a:pt x="11593" y="6491"/>
                      <a:pt x="11541" y="5262"/>
                    </a:cubicBezTo>
                    <a:cubicBezTo>
                      <a:pt x="11492" y="4036"/>
                      <a:pt x="8520" y="1566"/>
                      <a:pt x="6857" y="1208"/>
                    </a:cubicBezTo>
                    <a:cubicBezTo>
                      <a:pt x="5760" y="970"/>
                      <a:pt x="4267" y="711"/>
                      <a:pt x="4267" y="711"/>
                    </a:cubicBezTo>
                    <a:cubicBezTo>
                      <a:pt x="4267" y="711"/>
                      <a:pt x="1997" y="1"/>
                      <a:pt x="9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-3075924" y="1786338"/>
                <a:ext cx="120362" cy="381276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38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2" y="1035"/>
                      <a:pt x="120" y="2166"/>
                      <a:pt x="84" y="3179"/>
                    </a:cubicBezTo>
                    <a:cubicBezTo>
                      <a:pt x="280" y="3455"/>
                      <a:pt x="511" y="3679"/>
                      <a:pt x="683" y="3870"/>
                    </a:cubicBezTo>
                    <a:cubicBezTo>
                      <a:pt x="1248" y="166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8"/>
              <p:cNvSpPr/>
              <p:nvPr/>
            </p:nvSpPr>
            <p:spPr>
              <a:xfrm>
                <a:off x="-2464942" y="1667324"/>
                <a:ext cx="85932" cy="6817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692" fill="none" extrusionOk="0">
                    <a:moveTo>
                      <a:pt x="1" y="0"/>
                    </a:moveTo>
                    <a:cubicBezTo>
                      <a:pt x="257" y="276"/>
                      <a:pt x="559" y="510"/>
                      <a:pt x="890" y="691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8"/>
              <p:cNvSpPr/>
              <p:nvPr/>
            </p:nvSpPr>
            <p:spPr>
              <a:xfrm>
                <a:off x="-2746274" y="2025846"/>
                <a:ext cx="200121" cy="57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588" fill="none" extrusionOk="0">
                    <a:moveTo>
                      <a:pt x="0" y="492"/>
                    </a:moveTo>
                    <a:cubicBezTo>
                      <a:pt x="721" y="588"/>
                      <a:pt x="1474" y="410"/>
                      <a:pt x="2074" y="1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>
                <a:off x="-2389908" y="2141018"/>
                <a:ext cx="103484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201" fill="none" extrusionOk="0">
                    <a:moveTo>
                      <a:pt x="1073" y="0"/>
                    </a:moveTo>
                    <a:cubicBezTo>
                      <a:pt x="1073" y="0"/>
                      <a:pt x="582" y="200"/>
                      <a:pt x="1" y="90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8"/>
              <p:cNvSpPr/>
              <p:nvPr/>
            </p:nvSpPr>
            <p:spPr>
              <a:xfrm>
                <a:off x="-3010245" y="2163580"/>
                <a:ext cx="767308" cy="282164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864" fill="none" extrusionOk="0">
                    <a:moveTo>
                      <a:pt x="0" y="1101"/>
                    </a:moveTo>
                    <a:cubicBezTo>
                      <a:pt x="0" y="1101"/>
                      <a:pt x="1926" y="1"/>
                      <a:pt x="7955" y="2863"/>
                    </a:cubicBezTo>
                  </a:path>
                </a:pathLst>
              </a:custGeom>
              <a:noFill/>
              <a:ln w="1750" cap="flat" cmpd="sng">
                <a:solidFill>
                  <a:schemeClr val="lt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8"/>
              <p:cNvSpPr/>
              <p:nvPr/>
            </p:nvSpPr>
            <p:spPr>
              <a:xfrm>
                <a:off x="-2898754" y="1254220"/>
                <a:ext cx="332539" cy="513688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214" extrusionOk="0">
                    <a:moveTo>
                      <a:pt x="134" y="1"/>
                    </a:moveTo>
                    <a:lnTo>
                      <a:pt x="1" y="2784"/>
                    </a:lnTo>
                    <a:cubicBezTo>
                      <a:pt x="1" y="2784"/>
                      <a:pt x="589" y="5213"/>
                      <a:pt x="1704" y="5213"/>
                    </a:cubicBezTo>
                    <a:cubicBezTo>
                      <a:pt x="1704" y="5213"/>
                      <a:pt x="1705" y="5213"/>
                      <a:pt x="1706" y="5213"/>
                    </a:cubicBezTo>
                    <a:cubicBezTo>
                      <a:pt x="3448" y="5207"/>
                      <a:pt x="2591" y="3280"/>
                      <a:pt x="2591" y="3280"/>
                    </a:cubicBezTo>
                    <a:lnTo>
                      <a:pt x="2146" y="382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8"/>
              <p:cNvSpPr/>
              <p:nvPr/>
            </p:nvSpPr>
            <p:spPr>
              <a:xfrm>
                <a:off x="-2841948" y="1291757"/>
                <a:ext cx="176396" cy="175269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779" extrusionOk="0">
                    <a:moveTo>
                      <a:pt x="1560" y="1"/>
                    </a:moveTo>
                    <a:lnTo>
                      <a:pt x="0" y="84"/>
                    </a:lnTo>
                    <a:cubicBezTo>
                      <a:pt x="0" y="84"/>
                      <a:pt x="117" y="1778"/>
                      <a:pt x="1545" y="1778"/>
                    </a:cubicBezTo>
                    <a:cubicBezTo>
                      <a:pt x="1634" y="1778"/>
                      <a:pt x="1729" y="1772"/>
                      <a:pt x="1828" y="1758"/>
                    </a:cubicBezTo>
                    <a:lnTo>
                      <a:pt x="1560" y="1"/>
                    </a:lnTo>
                    <a:close/>
                  </a:path>
                </a:pathLst>
              </a:custGeom>
              <a:solidFill>
                <a:srgbClr val="332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8"/>
              <p:cNvSpPr/>
              <p:nvPr/>
            </p:nvSpPr>
            <p:spPr>
              <a:xfrm>
                <a:off x="-2918429" y="962200"/>
                <a:ext cx="347102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4529" extrusionOk="0">
                    <a:moveTo>
                      <a:pt x="1858" y="1"/>
                    </a:moveTo>
                    <a:cubicBezTo>
                      <a:pt x="1355" y="1"/>
                      <a:pt x="876" y="192"/>
                      <a:pt x="687" y="437"/>
                    </a:cubicBezTo>
                    <a:cubicBezTo>
                      <a:pt x="100" y="1199"/>
                      <a:pt x="0" y="2495"/>
                      <a:pt x="392" y="3356"/>
                    </a:cubicBezTo>
                    <a:cubicBezTo>
                      <a:pt x="692" y="4017"/>
                      <a:pt x="1489" y="4528"/>
                      <a:pt x="2241" y="4528"/>
                    </a:cubicBezTo>
                    <a:cubicBezTo>
                      <a:pt x="2473" y="4528"/>
                      <a:pt x="2701" y="4480"/>
                      <a:pt x="2909" y="4372"/>
                    </a:cubicBezTo>
                    <a:cubicBezTo>
                      <a:pt x="3442" y="4096"/>
                      <a:pt x="3598" y="3592"/>
                      <a:pt x="3570" y="2875"/>
                    </a:cubicBezTo>
                    <a:cubicBezTo>
                      <a:pt x="3564" y="2701"/>
                      <a:pt x="3548" y="2516"/>
                      <a:pt x="3521" y="2317"/>
                    </a:cubicBezTo>
                    <a:cubicBezTo>
                      <a:pt x="3483" y="1988"/>
                      <a:pt x="3420" y="1623"/>
                      <a:pt x="3348" y="1226"/>
                    </a:cubicBezTo>
                    <a:cubicBezTo>
                      <a:pt x="3183" y="313"/>
                      <a:pt x="2501" y="1"/>
                      <a:pt x="1858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8"/>
              <p:cNvSpPr/>
              <p:nvPr/>
            </p:nvSpPr>
            <p:spPr>
              <a:xfrm>
                <a:off x="-2963951" y="932348"/>
                <a:ext cx="466982" cy="259504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2634" extrusionOk="0">
                    <a:moveTo>
                      <a:pt x="1842" y="0"/>
                    </a:moveTo>
                    <a:cubicBezTo>
                      <a:pt x="928" y="0"/>
                      <a:pt x="0" y="424"/>
                      <a:pt x="308" y="2467"/>
                    </a:cubicBezTo>
                    <a:cubicBezTo>
                      <a:pt x="308" y="2469"/>
                      <a:pt x="485" y="2633"/>
                      <a:pt x="733" y="2633"/>
                    </a:cubicBezTo>
                    <a:cubicBezTo>
                      <a:pt x="1060" y="2633"/>
                      <a:pt x="1510" y="2345"/>
                      <a:pt x="1835" y="1009"/>
                    </a:cubicBezTo>
                    <a:cubicBezTo>
                      <a:pt x="1835" y="1009"/>
                      <a:pt x="2974" y="2040"/>
                      <a:pt x="4304" y="2040"/>
                    </a:cubicBezTo>
                    <a:cubicBezTo>
                      <a:pt x="4394" y="2040"/>
                      <a:pt x="4484" y="2036"/>
                      <a:pt x="4576" y="2026"/>
                    </a:cubicBezTo>
                    <a:cubicBezTo>
                      <a:pt x="4576" y="2026"/>
                      <a:pt x="4841" y="546"/>
                      <a:pt x="2892" y="135"/>
                    </a:cubicBezTo>
                    <a:cubicBezTo>
                      <a:pt x="2605" y="75"/>
                      <a:pt x="2225" y="0"/>
                      <a:pt x="1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8"/>
              <p:cNvSpPr/>
              <p:nvPr/>
            </p:nvSpPr>
            <p:spPr>
              <a:xfrm>
                <a:off x="-2826227" y="1217964"/>
                <a:ext cx="78602" cy="5527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61" extrusionOk="0">
                    <a:moveTo>
                      <a:pt x="408" y="1"/>
                    </a:moveTo>
                    <a:cubicBezTo>
                      <a:pt x="402" y="1"/>
                      <a:pt x="395" y="1"/>
                      <a:pt x="389" y="1"/>
                    </a:cubicBezTo>
                    <a:cubicBezTo>
                      <a:pt x="169" y="6"/>
                      <a:pt x="0" y="138"/>
                      <a:pt x="12" y="293"/>
                    </a:cubicBezTo>
                    <a:cubicBezTo>
                      <a:pt x="22" y="443"/>
                      <a:pt x="197" y="561"/>
                      <a:pt x="408" y="561"/>
                    </a:cubicBezTo>
                    <a:cubicBezTo>
                      <a:pt x="414" y="561"/>
                      <a:pt x="421" y="560"/>
                      <a:pt x="427" y="560"/>
                    </a:cubicBezTo>
                    <a:cubicBezTo>
                      <a:pt x="645" y="553"/>
                      <a:pt x="814" y="421"/>
                      <a:pt x="804" y="268"/>
                    </a:cubicBezTo>
                    <a:cubicBezTo>
                      <a:pt x="792" y="117"/>
                      <a:pt x="618" y="1"/>
                      <a:pt x="408" y="1"/>
                    </a:cubicBezTo>
                    <a:close/>
                  </a:path>
                </a:pathLst>
              </a:custGeom>
              <a:solidFill>
                <a:srgbClr val="FF7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8"/>
              <p:cNvSpPr/>
              <p:nvPr/>
            </p:nvSpPr>
            <p:spPr>
              <a:xfrm>
                <a:off x="-2612890" y="1190476"/>
                <a:ext cx="3877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58" extrusionOk="0">
                    <a:moveTo>
                      <a:pt x="353" y="0"/>
                    </a:moveTo>
                    <a:cubicBezTo>
                      <a:pt x="150" y="19"/>
                      <a:pt x="0" y="145"/>
                      <a:pt x="9" y="291"/>
                    </a:cubicBezTo>
                    <a:cubicBezTo>
                      <a:pt x="19" y="442"/>
                      <a:pt x="193" y="558"/>
                      <a:pt x="402" y="558"/>
                    </a:cubicBezTo>
                    <a:cubicBezTo>
                      <a:pt x="396" y="386"/>
                      <a:pt x="380" y="199"/>
                      <a:pt x="353" y="0"/>
                    </a:cubicBezTo>
                    <a:close/>
                  </a:path>
                </a:pathLst>
              </a:custGeom>
              <a:solidFill>
                <a:srgbClr val="FF7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8"/>
              <p:cNvSpPr/>
              <p:nvPr/>
            </p:nvSpPr>
            <p:spPr>
              <a:xfrm>
                <a:off x="-2755050" y="1156092"/>
                <a:ext cx="21700" cy="2719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76" extrusionOk="0">
                    <a:moveTo>
                      <a:pt x="106" y="0"/>
                    </a:moveTo>
                    <a:cubicBezTo>
                      <a:pt x="102" y="0"/>
                      <a:pt x="99" y="0"/>
                      <a:pt x="96" y="1"/>
                    </a:cubicBezTo>
                    <a:cubicBezTo>
                      <a:pt x="38" y="8"/>
                      <a:pt x="1" y="75"/>
                      <a:pt x="10" y="150"/>
                    </a:cubicBezTo>
                    <a:cubicBezTo>
                      <a:pt x="18" y="223"/>
                      <a:pt x="67" y="276"/>
                      <a:pt x="119" y="276"/>
                    </a:cubicBezTo>
                    <a:cubicBezTo>
                      <a:pt x="123" y="276"/>
                      <a:pt x="126" y="275"/>
                      <a:pt x="130" y="275"/>
                    </a:cubicBezTo>
                    <a:cubicBezTo>
                      <a:pt x="187" y="268"/>
                      <a:pt x="224" y="201"/>
                      <a:pt x="216" y="125"/>
                    </a:cubicBezTo>
                    <a:cubicBezTo>
                      <a:pt x="207" y="53"/>
                      <a:pt x="158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8"/>
              <p:cNvSpPr/>
              <p:nvPr/>
            </p:nvSpPr>
            <p:spPr>
              <a:xfrm>
                <a:off x="-2638930" y="1146141"/>
                <a:ext cx="21796" cy="2729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77" extrusionOk="0">
                    <a:moveTo>
                      <a:pt x="106" y="0"/>
                    </a:moveTo>
                    <a:cubicBezTo>
                      <a:pt x="102" y="0"/>
                      <a:pt x="99" y="0"/>
                      <a:pt x="95" y="1"/>
                    </a:cubicBezTo>
                    <a:cubicBezTo>
                      <a:pt x="37" y="10"/>
                      <a:pt x="0" y="77"/>
                      <a:pt x="11" y="152"/>
                    </a:cubicBezTo>
                    <a:cubicBezTo>
                      <a:pt x="19" y="222"/>
                      <a:pt x="66" y="276"/>
                      <a:pt x="119" y="276"/>
                    </a:cubicBezTo>
                    <a:cubicBezTo>
                      <a:pt x="123" y="276"/>
                      <a:pt x="127" y="276"/>
                      <a:pt x="131" y="275"/>
                    </a:cubicBezTo>
                    <a:cubicBezTo>
                      <a:pt x="189" y="269"/>
                      <a:pt x="226" y="201"/>
                      <a:pt x="215" y="125"/>
                    </a:cubicBezTo>
                    <a:cubicBezTo>
                      <a:pt x="207" y="54"/>
                      <a:pt x="159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8"/>
              <p:cNvSpPr/>
              <p:nvPr/>
            </p:nvSpPr>
            <p:spPr>
              <a:xfrm>
                <a:off x="-2778294" y="1107225"/>
                <a:ext cx="41760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76" fill="none" extrusionOk="0">
                    <a:moveTo>
                      <a:pt x="433" y="303"/>
                    </a:moveTo>
                    <a:cubicBezTo>
                      <a:pt x="156" y="0"/>
                      <a:pt x="0" y="476"/>
                      <a:pt x="53" y="36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8"/>
              <p:cNvSpPr/>
              <p:nvPr/>
            </p:nvSpPr>
            <p:spPr>
              <a:xfrm>
                <a:off x="-2660341" y="1088013"/>
                <a:ext cx="41760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77" fill="none" extrusionOk="0">
                    <a:moveTo>
                      <a:pt x="433" y="303"/>
                    </a:moveTo>
                    <a:cubicBezTo>
                      <a:pt x="156" y="1"/>
                      <a:pt x="0" y="477"/>
                      <a:pt x="53" y="3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8"/>
              <p:cNvSpPr/>
              <p:nvPr/>
            </p:nvSpPr>
            <p:spPr>
              <a:xfrm>
                <a:off x="-2996743" y="1165846"/>
                <a:ext cx="169066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335" extrusionOk="0">
                    <a:moveTo>
                      <a:pt x="410" y="1"/>
                    </a:moveTo>
                    <a:cubicBezTo>
                      <a:pt x="163" y="1"/>
                      <a:pt x="1" y="138"/>
                      <a:pt x="16" y="529"/>
                    </a:cubicBezTo>
                    <a:cubicBezTo>
                      <a:pt x="35" y="1032"/>
                      <a:pt x="424" y="1334"/>
                      <a:pt x="828" y="1334"/>
                    </a:cubicBezTo>
                    <a:cubicBezTo>
                      <a:pt x="973" y="1334"/>
                      <a:pt x="1120" y="1295"/>
                      <a:pt x="1252" y="1212"/>
                    </a:cubicBezTo>
                    <a:cubicBezTo>
                      <a:pt x="1752" y="896"/>
                      <a:pt x="1478" y="363"/>
                      <a:pt x="1069" y="183"/>
                    </a:cubicBezTo>
                    <a:cubicBezTo>
                      <a:pt x="828" y="78"/>
                      <a:pt x="595" y="1"/>
                      <a:pt x="410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8"/>
              <p:cNvSpPr/>
              <p:nvPr/>
            </p:nvSpPr>
            <p:spPr>
              <a:xfrm>
                <a:off x="-2959611" y="1198653"/>
                <a:ext cx="57384" cy="6216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1" fill="none" extrusionOk="0">
                    <a:moveTo>
                      <a:pt x="0" y="43"/>
                    </a:moveTo>
                    <a:cubicBezTo>
                      <a:pt x="0" y="43"/>
                      <a:pt x="595" y="0"/>
                      <a:pt x="512" y="630"/>
                    </a:cubicBezTo>
                  </a:path>
                </a:pathLst>
              </a:custGeom>
              <a:noFill/>
              <a:ln w="1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8"/>
              <p:cNvSpPr/>
              <p:nvPr/>
            </p:nvSpPr>
            <p:spPr>
              <a:xfrm>
                <a:off x="-2937718" y="1224762"/>
                <a:ext cx="22761" cy="15172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54" fill="none" extrusionOk="0">
                    <a:moveTo>
                      <a:pt x="236" y="0"/>
                    </a:moveTo>
                    <a:lnTo>
                      <a:pt x="0" y="153"/>
                    </a:lnTo>
                  </a:path>
                </a:pathLst>
              </a:custGeom>
              <a:noFill/>
              <a:ln w="1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8"/>
              <p:cNvSpPr/>
              <p:nvPr/>
            </p:nvSpPr>
            <p:spPr>
              <a:xfrm>
                <a:off x="-2683391" y="1163580"/>
                <a:ext cx="35299" cy="751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63" fill="none" extrusionOk="0">
                    <a:moveTo>
                      <a:pt x="94" y="762"/>
                    </a:moveTo>
                    <a:cubicBezTo>
                      <a:pt x="165" y="761"/>
                      <a:pt x="349" y="681"/>
                      <a:pt x="358" y="541"/>
                    </a:cubicBezTo>
                    <a:cubicBezTo>
                      <a:pt x="365" y="409"/>
                      <a:pt x="134" y="549"/>
                      <a:pt x="67" y="356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8"/>
              <p:cNvSpPr/>
              <p:nvPr/>
            </p:nvSpPr>
            <p:spPr>
              <a:xfrm>
                <a:off x="-2740487" y="1281609"/>
                <a:ext cx="104352" cy="54778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56" extrusionOk="0">
                    <a:moveTo>
                      <a:pt x="1082" y="0"/>
                    </a:moveTo>
                    <a:lnTo>
                      <a:pt x="1082" y="0"/>
                    </a:lnTo>
                    <a:cubicBezTo>
                      <a:pt x="778" y="56"/>
                      <a:pt x="535" y="71"/>
                      <a:pt x="356" y="71"/>
                    </a:cubicBezTo>
                    <a:cubicBezTo>
                      <a:pt x="123" y="71"/>
                      <a:pt x="1" y="45"/>
                      <a:pt x="1" y="45"/>
                    </a:cubicBezTo>
                    <a:lnTo>
                      <a:pt x="1" y="45"/>
                    </a:lnTo>
                    <a:cubicBezTo>
                      <a:pt x="1" y="45"/>
                      <a:pt x="22" y="526"/>
                      <a:pt x="463" y="555"/>
                    </a:cubicBezTo>
                    <a:cubicBezTo>
                      <a:pt x="477" y="555"/>
                      <a:pt x="490" y="556"/>
                      <a:pt x="503" y="556"/>
                    </a:cubicBezTo>
                    <a:cubicBezTo>
                      <a:pt x="985" y="556"/>
                      <a:pt x="1082" y="0"/>
                      <a:pt x="10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38"/>
            <p:cNvGrpSpPr/>
            <p:nvPr/>
          </p:nvGrpSpPr>
          <p:grpSpPr>
            <a:xfrm>
              <a:off x="1342714" y="23674"/>
              <a:ext cx="3700259" cy="6285346"/>
              <a:chOff x="10680408" y="107133"/>
              <a:chExt cx="3649890" cy="6199789"/>
            </a:xfrm>
          </p:grpSpPr>
          <p:sp>
            <p:nvSpPr>
              <p:cNvPr id="754" name="Google Shape;754;p38"/>
              <p:cNvSpPr/>
              <p:nvPr/>
            </p:nvSpPr>
            <p:spPr>
              <a:xfrm>
                <a:off x="13279436" y="174612"/>
                <a:ext cx="894830" cy="144612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13866" fill="none" extrusionOk="0">
                    <a:moveTo>
                      <a:pt x="1" y="13866"/>
                    </a:moveTo>
                    <a:lnTo>
                      <a:pt x="8580" y="0"/>
                    </a:lnTo>
                  </a:path>
                </a:pathLst>
              </a:custGeom>
              <a:noFill/>
              <a:ln w="660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8"/>
              <p:cNvSpPr/>
              <p:nvPr/>
            </p:nvSpPr>
            <p:spPr>
              <a:xfrm>
                <a:off x="13279436" y="1065289"/>
                <a:ext cx="343957" cy="555462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5326" fill="none" extrusionOk="0">
                    <a:moveTo>
                      <a:pt x="1" y="5326"/>
                    </a:moveTo>
                    <a:lnTo>
                      <a:pt x="3298" y="1"/>
                    </a:lnTo>
                  </a:path>
                </a:pathLst>
              </a:custGeom>
              <a:solidFill>
                <a:schemeClr val="accent3"/>
              </a:solidFill>
              <a:ln w="13225" cap="flat" cmpd="sng">
                <a:solidFill>
                  <a:schemeClr val="accent3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8"/>
              <p:cNvSpPr/>
              <p:nvPr/>
            </p:nvSpPr>
            <p:spPr>
              <a:xfrm>
                <a:off x="13776088" y="107133"/>
                <a:ext cx="554210" cy="364502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3495" extrusionOk="0">
                    <a:moveTo>
                      <a:pt x="4817" y="1"/>
                    </a:moveTo>
                    <a:lnTo>
                      <a:pt x="0" y="976"/>
                    </a:lnTo>
                    <a:lnTo>
                      <a:pt x="512" y="3495"/>
                    </a:lnTo>
                    <a:lnTo>
                      <a:pt x="5314" y="2454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8"/>
              <p:cNvSpPr/>
              <p:nvPr/>
            </p:nvSpPr>
            <p:spPr>
              <a:xfrm>
                <a:off x="12817514" y="1460983"/>
                <a:ext cx="741833" cy="919547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8817" extrusionOk="0">
                    <a:moveTo>
                      <a:pt x="5823" y="0"/>
                    </a:moveTo>
                    <a:cubicBezTo>
                      <a:pt x="5823" y="0"/>
                      <a:pt x="2479" y="4974"/>
                      <a:pt x="1394" y="5626"/>
                    </a:cubicBezTo>
                    <a:cubicBezTo>
                      <a:pt x="418" y="6213"/>
                      <a:pt x="0" y="8434"/>
                      <a:pt x="1392" y="8787"/>
                    </a:cubicBezTo>
                    <a:cubicBezTo>
                      <a:pt x="1472" y="8807"/>
                      <a:pt x="1553" y="8817"/>
                      <a:pt x="1634" y="8817"/>
                    </a:cubicBezTo>
                    <a:cubicBezTo>
                      <a:pt x="4014" y="8817"/>
                      <a:pt x="7113" y="526"/>
                      <a:pt x="7113" y="526"/>
                    </a:cubicBezTo>
                    <a:lnTo>
                      <a:pt x="5823" y="0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8"/>
              <p:cNvSpPr/>
              <p:nvPr/>
            </p:nvSpPr>
            <p:spPr>
              <a:xfrm>
                <a:off x="13370173" y="1197013"/>
                <a:ext cx="243002" cy="320491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073" extrusionOk="0">
                    <a:moveTo>
                      <a:pt x="426" y="1"/>
                    </a:moveTo>
                    <a:cubicBezTo>
                      <a:pt x="404" y="1"/>
                      <a:pt x="385" y="3"/>
                      <a:pt x="369" y="8"/>
                    </a:cubicBezTo>
                    <a:cubicBezTo>
                      <a:pt x="1" y="113"/>
                      <a:pt x="578" y="794"/>
                      <a:pt x="578" y="794"/>
                    </a:cubicBezTo>
                    <a:cubicBezTo>
                      <a:pt x="578" y="794"/>
                      <a:pt x="306" y="846"/>
                      <a:pt x="246" y="1029"/>
                    </a:cubicBezTo>
                    <a:cubicBezTo>
                      <a:pt x="185" y="1213"/>
                      <a:pt x="420" y="1370"/>
                      <a:pt x="420" y="1370"/>
                    </a:cubicBezTo>
                    <a:cubicBezTo>
                      <a:pt x="420" y="1370"/>
                      <a:pt x="79" y="1445"/>
                      <a:pt x="106" y="1539"/>
                    </a:cubicBezTo>
                    <a:cubicBezTo>
                      <a:pt x="133" y="1631"/>
                      <a:pt x="447" y="1790"/>
                      <a:pt x="447" y="1790"/>
                    </a:cubicBezTo>
                    <a:cubicBezTo>
                      <a:pt x="447" y="1790"/>
                      <a:pt x="326" y="2306"/>
                      <a:pt x="526" y="2549"/>
                    </a:cubicBezTo>
                    <a:lnTo>
                      <a:pt x="1815" y="3072"/>
                    </a:lnTo>
                    <a:cubicBezTo>
                      <a:pt x="1815" y="3072"/>
                      <a:pt x="2330" y="1787"/>
                      <a:pt x="2330" y="1394"/>
                    </a:cubicBezTo>
                    <a:cubicBezTo>
                      <a:pt x="2330" y="1021"/>
                      <a:pt x="876" y="1"/>
                      <a:pt x="426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8"/>
              <p:cNvSpPr/>
              <p:nvPr/>
            </p:nvSpPr>
            <p:spPr>
              <a:xfrm>
                <a:off x="13532455" y="1167289"/>
                <a:ext cx="79054" cy="133912"/>
              </a:xfrm>
              <a:custGeom>
                <a:avLst/>
                <a:gdLst/>
                <a:ahLst/>
                <a:cxnLst/>
                <a:rect l="l" t="t" r="r" b="b"/>
                <a:pathLst>
                  <a:path w="758" h="1284" extrusionOk="0">
                    <a:moveTo>
                      <a:pt x="721" y="0"/>
                    </a:moveTo>
                    <a:cubicBezTo>
                      <a:pt x="590" y="0"/>
                      <a:pt x="23" y="572"/>
                      <a:pt x="0" y="988"/>
                    </a:cubicBezTo>
                    <a:lnTo>
                      <a:pt x="408" y="1283"/>
                    </a:lnTo>
                    <a:cubicBezTo>
                      <a:pt x="408" y="1283"/>
                      <a:pt x="621" y="419"/>
                      <a:pt x="737" y="84"/>
                    </a:cubicBezTo>
                    <a:cubicBezTo>
                      <a:pt x="757" y="26"/>
                      <a:pt x="749" y="0"/>
                      <a:pt x="721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8"/>
              <p:cNvSpPr/>
              <p:nvPr/>
            </p:nvSpPr>
            <p:spPr>
              <a:xfrm>
                <a:off x="11682578" y="745834"/>
                <a:ext cx="839346" cy="655478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6285" extrusionOk="0">
                    <a:moveTo>
                      <a:pt x="3305" y="0"/>
                    </a:moveTo>
                    <a:cubicBezTo>
                      <a:pt x="3290" y="0"/>
                      <a:pt x="3276" y="1"/>
                      <a:pt x="3261" y="1"/>
                    </a:cubicBezTo>
                    <a:cubicBezTo>
                      <a:pt x="2407" y="16"/>
                      <a:pt x="1615" y="2007"/>
                      <a:pt x="1249" y="3139"/>
                    </a:cubicBezTo>
                    <a:cubicBezTo>
                      <a:pt x="883" y="4270"/>
                      <a:pt x="1" y="5109"/>
                      <a:pt x="1" y="5109"/>
                    </a:cubicBezTo>
                    <a:cubicBezTo>
                      <a:pt x="1" y="5109"/>
                      <a:pt x="1920" y="6284"/>
                      <a:pt x="4227" y="6284"/>
                    </a:cubicBezTo>
                    <a:cubicBezTo>
                      <a:pt x="5197" y="6284"/>
                      <a:pt x="6235" y="6076"/>
                      <a:pt x="7228" y="5486"/>
                    </a:cubicBezTo>
                    <a:cubicBezTo>
                      <a:pt x="7120" y="5058"/>
                      <a:pt x="7124" y="4525"/>
                      <a:pt x="7124" y="4525"/>
                    </a:cubicBezTo>
                    <a:lnTo>
                      <a:pt x="7124" y="4525"/>
                    </a:lnTo>
                    <a:cubicBezTo>
                      <a:pt x="7256" y="4765"/>
                      <a:pt x="7475" y="5016"/>
                      <a:pt x="7656" y="5200"/>
                    </a:cubicBezTo>
                    <a:cubicBezTo>
                      <a:pt x="7788" y="5108"/>
                      <a:pt x="7920" y="5004"/>
                      <a:pt x="8048" y="4894"/>
                    </a:cubicBezTo>
                    <a:cubicBezTo>
                      <a:pt x="8048" y="4894"/>
                      <a:pt x="7573" y="4396"/>
                      <a:pt x="7277" y="2899"/>
                    </a:cubicBezTo>
                    <a:cubicBezTo>
                      <a:pt x="6982" y="1403"/>
                      <a:pt x="6498" y="251"/>
                      <a:pt x="5811" y="251"/>
                    </a:cubicBezTo>
                    <a:cubicBezTo>
                      <a:pt x="5120" y="251"/>
                      <a:pt x="4816" y="717"/>
                      <a:pt x="4816" y="717"/>
                    </a:cubicBezTo>
                    <a:cubicBezTo>
                      <a:pt x="4816" y="717"/>
                      <a:pt x="4420" y="0"/>
                      <a:pt x="3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8"/>
              <p:cNvSpPr/>
              <p:nvPr/>
            </p:nvSpPr>
            <p:spPr>
              <a:xfrm>
                <a:off x="11780093" y="1179700"/>
                <a:ext cx="718471" cy="544303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5219" extrusionOk="0">
                    <a:moveTo>
                      <a:pt x="2272" y="1"/>
                    </a:moveTo>
                    <a:lnTo>
                      <a:pt x="2145" y="2669"/>
                    </a:lnTo>
                    <a:lnTo>
                      <a:pt x="493" y="3090"/>
                    </a:lnTo>
                    <a:cubicBezTo>
                      <a:pt x="493" y="3090"/>
                      <a:pt x="0" y="5218"/>
                      <a:pt x="2928" y="5218"/>
                    </a:cubicBezTo>
                    <a:cubicBezTo>
                      <a:pt x="3072" y="5218"/>
                      <a:pt x="3224" y="5213"/>
                      <a:pt x="3384" y="5203"/>
                    </a:cubicBezTo>
                    <a:cubicBezTo>
                      <a:pt x="6889" y="4967"/>
                      <a:pt x="6116" y="2964"/>
                      <a:pt x="6115" y="2964"/>
                    </a:cubicBezTo>
                    <a:lnTo>
                      <a:pt x="4543" y="2599"/>
                    </a:lnTo>
                    <a:lnTo>
                      <a:pt x="4201" y="364"/>
                    </a:lnTo>
                    <a:lnTo>
                      <a:pt x="2272" y="1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8"/>
              <p:cNvSpPr/>
              <p:nvPr/>
            </p:nvSpPr>
            <p:spPr>
              <a:xfrm>
                <a:off x="12062628" y="1217559"/>
                <a:ext cx="182720" cy="177819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705" extrusionOk="0">
                    <a:moveTo>
                      <a:pt x="1494" y="1"/>
                    </a:moveTo>
                    <a:lnTo>
                      <a:pt x="1" y="81"/>
                    </a:lnTo>
                    <a:cubicBezTo>
                      <a:pt x="1" y="81"/>
                      <a:pt x="112" y="1705"/>
                      <a:pt x="1479" y="1705"/>
                    </a:cubicBezTo>
                    <a:cubicBezTo>
                      <a:pt x="1565" y="1705"/>
                      <a:pt x="1656" y="1698"/>
                      <a:pt x="1751" y="1685"/>
                    </a:cubicBezTo>
                    <a:lnTo>
                      <a:pt x="1494" y="1"/>
                    </a:lnTo>
                    <a:close/>
                  </a:path>
                </a:pathLst>
              </a:custGeom>
              <a:solidFill>
                <a:srgbClr val="471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8"/>
              <p:cNvSpPr/>
              <p:nvPr/>
            </p:nvSpPr>
            <p:spPr>
              <a:xfrm>
                <a:off x="11983364" y="883399"/>
                <a:ext cx="359496" cy="452734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4341" extrusionOk="0">
                    <a:moveTo>
                      <a:pt x="1779" y="1"/>
                    </a:moveTo>
                    <a:cubicBezTo>
                      <a:pt x="1297" y="1"/>
                      <a:pt x="838" y="184"/>
                      <a:pt x="657" y="419"/>
                    </a:cubicBezTo>
                    <a:cubicBezTo>
                      <a:pt x="95" y="1150"/>
                      <a:pt x="0" y="2391"/>
                      <a:pt x="375" y="3218"/>
                    </a:cubicBezTo>
                    <a:cubicBezTo>
                      <a:pt x="663" y="3851"/>
                      <a:pt x="1427" y="4341"/>
                      <a:pt x="2147" y="4341"/>
                    </a:cubicBezTo>
                    <a:cubicBezTo>
                      <a:pt x="2370" y="4341"/>
                      <a:pt x="2588" y="4294"/>
                      <a:pt x="2787" y="4191"/>
                    </a:cubicBezTo>
                    <a:cubicBezTo>
                      <a:pt x="3299" y="3925"/>
                      <a:pt x="3447" y="3442"/>
                      <a:pt x="3422" y="2754"/>
                    </a:cubicBezTo>
                    <a:cubicBezTo>
                      <a:pt x="3416" y="2590"/>
                      <a:pt x="3399" y="2412"/>
                      <a:pt x="3376" y="2220"/>
                    </a:cubicBezTo>
                    <a:cubicBezTo>
                      <a:pt x="3339" y="1903"/>
                      <a:pt x="3276" y="1556"/>
                      <a:pt x="3208" y="1174"/>
                    </a:cubicBezTo>
                    <a:cubicBezTo>
                      <a:pt x="3050" y="300"/>
                      <a:pt x="2396" y="1"/>
                      <a:pt x="1779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8"/>
              <p:cNvSpPr/>
              <p:nvPr/>
            </p:nvSpPr>
            <p:spPr>
              <a:xfrm>
                <a:off x="11901701" y="852111"/>
                <a:ext cx="294313" cy="262921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521" extrusionOk="0">
                    <a:moveTo>
                      <a:pt x="1942" y="0"/>
                    </a:moveTo>
                    <a:cubicBezTo>
                      <a:pt x="1" y="0"/>
                      <a:pt x="515" y="2519"/>
                      <a:pt x="513" y="2520"/>
                    </a:cubicBezTo>
                    <a:cubicBezTo>
                      <a:pt x="2530" y="2449"/>
                      <a:pt x="2822" y="137"/>
                      <a:pt x="2822" y="137"/>
                    </a:cubicBezTo>
                    <a:cubicBezTo>
                      <a:pt x="2483" y="42"/>
                      <a:pt x="2192" y="0"/>
                      <a:pt x="1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8"/>
              <p:cNvSpPr/>
              <p:nvPr/>
            </p:nvSpPr>
            <p:spPr>
              <a:xfrm>
                <a:off x="12152426" y="1079890"/>
                <a:ext cx="22527" cy="2753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64" extrusionOk="0">
                    <a:moveTo>
                      <a:pt x="102" y="1"/>
                    </a:moveTo>
                    <a:cubicBezTo>
                      <a:pt x="98" y="1"/>
                      <a:pt x="95" y="1"/>
                      <a:pt x="91" y="1"/>
                    </a:cubicBezTo>
                    <a:cubicBezTo>
                      <a:pt x="38" y="7"/>
                      <a:pt x="1" y="71"/>
                      <a:pt x="10" y="144"/>
                    </a:cubicBezTo>
                    <a:cubicBezTo>
                      <a:pt x="20" y="212"/>
                      <a:pt x="65" y="263"/>
                      <a:pt x="115" y="263"/>
                    </a:cubicBezTo>
                    <a:cubicBezTo>
                      <a:pt x="119" y="263"/>
                      <a:pt x="122" y="263"/>
                      <a:pt x="126" y="262"/>
                    </a:cubicBezTo>
                    <a:cubicBezTo>
                      <a:pt x="179" y="255"/>
                      <a:pt x="216" y="193"/>
                      <a:pt x="207" y="120"/>
                    </a:cubicBezTo>
                    <a:cubicBezTo>
                      <a:pt x="199" y="52"/>
                      <a:pt x="153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8"/>
              <p:cNvSpPr/>
              <p:nvPr/>
            </p:nvSpPr>
            <p:spPr>
              <a:xfrm>
                <a:off x="12273095" y="1069878"/>
                <a:ext cx="22319" cy="2742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3" extrusionOk="0">
                    <a:moveTo>
                      <a:pt x="99" y="0"/>
                    </a:moveTo>
                    <a:cubicBezTo>
                      <a:pt x="96" y="0"/>
                      <a:pt x="93" y="1"/>
                      <a:pt x="89" y="1"/>
                    </a:cubicBezTo>
                    <a:cubicBezTo>
                      <a:pt x="36" y="8"/>
                      <a:pt x="0" y="72"/>
                      <a:pt x="8" y="143"/>
                    </a:cubicBezTo>
                    <a:cubicBezTo>
                      <a:pt x="16" y="211"/>
                      <a:pt x="62" y="263"/>
                      <a:pt x="113" y="263"/>
                    </a:cubicBezTo>
                    <a:cubicBezTo>
                      <a:pt x="117" y="263"/>
                      <a:pt x="120" y="262"/>
                      <a:pt x="123" y="262"/>
                    </a:cubicBezTo>
                    <a:cubicBezTo>
                      <a:pt x="177" y="255"/>
                      <a:pt x="214" y="192"/>
                      <a:pt x="205" y="120"/>
                    </a:cubicBezTo>
                    <a:cubicBezTo>
                      <a:pt x="195" y="52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8"/>
              <p:cNvSpPr/>
              <p:nvPr/>
            </p:nvSpPr>
            <p:spPr>
              <a:xfrm>
                <a:off x="12128542" y="1030350"/>
                <a:ext cx="43386" cy="47557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6" fill="none" extrusionOk="0">
                    <a:moveTo>
                      <a:pt x="415" y="290"/>
                    </a:moveTo>
                    <a:cubicBezTo>
                      <a:pt x="150" y="1"/>
                      <a:pt x="0" y="456"/>
                      <a:pt x="52" y="35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8"/>
              <p:cNvSpPr/>
              <p:nvPr/>
            </p:nvSpPr>
            <p:spPr>
              <a:xfrm>
                <a:off x="12250672" y="1010743"/>
                <a:ext cx="43386" cy="4766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7" fill="none" extrusionOk="0">
                    <a:moveTo>
                      <a:pt x="415" y="289"/>
                    </a:moveTo>
                    <a:cubicBezTo>
                      <a:pt x="150" y="0"/>
                      <a:pt x="0" y="457"/>
                      <a:pt x="52" y="35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8"/>
              <p:cNvSpPr/>
              <p:nvPr/>
            </p:nvSpPr>
            <p:spPr>
              <a:xfrm>
                <a:off x="11902223" y="1090007"/>
                <a:ext cx="175211" cy="13328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278" extrusionOk="0">
                    <a:moveTo>
                      <a:pt x="392" y="0"/>
                    </a:moveTo>
                    <a:cubicBezTo>
                      <a:pt x="156" y="0"/>
                      <a:pt x="0" y="132"/>
                      <a:pt x="15" y="505"/>
                    </a:cubicBezTo>
                    <a:cubicBezTo>
                      <a:pt x="34" y="987"/>
                      <a:pt x="408" y="1278"/>
                      <a:pt x="794" y="1278"/>
                    </a:cubicBezTo>
                    <a:cubicBezTo>
                      <a:pt x="932" y="1278"/>
                      <a:pt x="1073" y="1240"/>
                      <a:pt x="1199" y="1160"/>
                    </a:cubicBezTo>
                    <a:cubicBezTo>
                      <a:pt x="1680" y="859"/>
                      <a:pt x="1414" y="345"/>
                      <a:pt x="1023" y="176"/>
                    </a:cubicBezTo>
                    <a:cubicBezTo>
                      <a:pt x="792" y="75"/>
                      <a:pt x="570" y="0"/>
                      <a:pt x="392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8"/>
              <p:cNvSpPr/>
              <p:nvPr/>
            </p:nvSpPr>
            <p:spPr>
              <a:xfrm>
                <a:off x="11940499" y="1123173"/>
                <a:ext cx="59655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04" fill="none" extrusionOk="0">
                    <a:moveTo>
                      <a:pt x="1" y="40"/>
                    </a:moveTo>
                    <a:cubicBezTo>
                      <a:pt x="1" y="40"/>
                      <a:pt x="571" y="0"/>
                      <a:pt x="491" y="603"/>
                    </a:cubicBezTo>
                  </a:path>
                </a:pathLst>
              </a:custGeom>
              <a:noFill/>
              <a:ln w="1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8"/>
              <p:cNvSpPr/>
              <p:nvPr/>
            </p:nvSpPr>
            <p:spPr>
              <a:xfrm>
                <a:off x="11963026" y="1149768"/>
                <a:ext cx="23674" cy="1522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46" fill="none" extrusionOk="0">
                    <a:moveTo>
                      <a:pt x="226" y="0"/>
                    </a:moveTo>
                    <a:lnTo>
                      <a:pt x="1" y="145"/>
                    </a:lnTo>
                  </a:path>
                </a:pathLst>
              </a:custGeom>
              <a:noFill/>
              <a:ln w="1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>
                <a:off x="12226892" y="1087608"/>
                <a:ext cx="36711" cy="7613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730" fill="none" extrusionOk="0">
                    <a:moveTo>
                      <a:pt x="89" y="729"/>
                    </a:moveTo>
                    <a:cubicBezTo>
                      <a:pt x="160" y="728"/>
                      <a:pt x="334" y="652"/>
                      <a:pt x="344" y="519"/>
                    </a:cubicBezTo>
                    <a:cubicBezTo>
                      <a:pt x="351" y="393"/>
                      <a:pt x="129" y="526"/>
                      <a:pt x="64" y="341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8"/>
              <p:cNvSpPr/>
              <p:nvPr/>
            </p:nvSpPr>
            <p:spPr>
              <a:xfrm>
                <a:off x="12167757" y="1207130"/>
                <a:ext cx="108047" cy="5548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32" extrusionOk="0">
                    <a:moveTo>
                      <a:pt x="1036" y="0"/>
                    </a:moveTo>
                    <a:lnTo>
                      <a:pt x="1036" y="0"/>
                    </a:lnTo>
                    <a:cubicBezTo>
                      <a:pt x="744" y="53"/>
                      <a:pt x="511" y="69"/>
                      <a:pt x="340" y="69"/>
                    </a:cubicBezTo>
                    <a:cubicBezTo>
                      <a:pt x="117" y="69"/>
                      <a:pt x="1" y="43"/>
                      <a:pt x="1" y="43"/>
                    </a:cubicBezTo>
                    <a:lnTo>
                      <a:pt x="1" y="43"/>
                    </a:lnTo>
                    <a:cubicBezTo>
                      <a:pt x="1" y="43"/>
                      <a:pt x="22" y="507"/>
                      <a:pt x="443" y="531"/>
                    </a:cubicBezTo>
                    <a:cubicBezTo>
                      <a:pt x="456" y="532"/>
                      <a:pt x="469" y="532"/>
                      <a:pt x="482" y="532"/>
                    </a:cubicBezTo>
                    <a:cubicBezTo>
                      <a:pt x="943" y="532"/>
                      <a:pt x="1036" y="0"/>
                      <a:pt x="1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8"/>
              <p:cNvSpPr/>
              <p:nvPr/>
            </p:nvSpPr>
            <p:spPr>
              <a:xfrm>
                <a:off x="12256199" y="3050539"/>
                <a:ext cx="612197" cy="271473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603" extrusionOk="0">
                    <a:moveTo>
                      <a:pt x="5517" y="0"/>
                    </a:moveTo>
                    <a:cubicBezTo>
                      <a:pt x="2946" y="0"/>
                      <a:pt x="1" y="2544"/>
                      <a:pt x="1" y="2544"/>
                    </a:cubicBezTo>
                    <a:cubicBezTo>
                      <a:pt x="342" y="2584"/>
                      <a:pt x="666" y="2602"/>
                      <a:pt x="973" y="2602"/>
                    </a:cubicBezTo>
                    <a:cubicBezTo>
                      <a:pt x="4619" y="2602"/>
                      <a:pt x="5870" y="17"/>
                      <a:pt x="5870" y="17"/>
                    </a:cubicBezTo>
                    <a:cubicBezTo>
                      <a:pt x="5753" y="6"/>
                      <a:pt x="5636" y="0"/>
                      <a:pt x="5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8"/>
              <p:cNvSpPr/>
              <p:nvPr/>
            </p:nvSpPr>
            <p:spPr>
              <a:xfrm>
                <a:off x="12604648" y="1770947"/>
                <a:ext cx="374932" cy="334362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206" extrusionOk="0">
                    <a:moveTo>
                      <a:pt x="2827" y="0"/>
                    </a:moveTo>
                    <a:cubicBezTo>
                      <a:pt x="0" y="0"/>
                      <a:pt x="178" y="3206"/>
                      <a:pt x="178" y="3206"/>
                    </a:cubicBezTo>
                    <a:cubicBezTo>
                      <a:pt x="3595" y="1602"/>
                      <a:pt x="3424" y="44"/>
                      <a:pt x="3424" y="44"/>
                    </a:cubicBezTo>
                    <a:cubicBezTo>
                      <a:pt x="3211" y="14"/>
                      <a:pt x="3013" y="0"/>
                      <a:pt x="2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8"/>
              <p:cNvSpPr/>
              <p:nvPr/>
            </p:nvSpPr>
            <p:spPr>
              <a:xfrm>
                <a:off x="12561262" y="1723806"/>
                <a:ext cx="528659" cy="660484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6333" extrusionOk="0">
                    <a:moveTo>
                      <a:pt x="2060" y="0"/>
                    </a:moveTo>
                    <a:cubicBezTo>
                      <a:pt x="2060" y="0"/>
                      <a:pt x="229" y="691"/>
                      <a:pt x="21" y="1892"/>
                    </a:cubicBezTo>
                    <a:cubicBezTo>
                      <a:pt x="1" y="2012"/>
                      <a:pt x="2553" y="5656"/>
                      <a:pt x="3814" y="6262"/>
                    </a:cubicBezTo>
                    <a:cubicBezTo>
                      <a:pt x="3913" y="6310"/>
                      <a:pt x="4005" y="6333"/>
                      <a:pt x="4089" y="6333"/>
                    </a:cubicBezTo>
                    <a:cubicBezTo>
                      <a:pt x="5069" y="6333"/>
                      <a:pt x="5011" y="3299"/>
                      <a:pt x="4279" y="2435"/>
                    </a:cubicBezTo>
                    <a:cubicBezTo>
                      <a:pt x="3484" y="1498"/>
                      <a:pt x="2060" y="0"/>
                      <a:pt x="2060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8"/>
              <p:cNvSpPr/>
              <p:nvPr/>
            </p:nvSpPr>
            <p:spPr>
              <a:xfrm>
                <a:off x="12889165" y="1959929"/>
                <a:ext cx="103145" cy="9407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02" fill="none" extrusionOk="0">
                    <a:moveTo>
                      <a:pt x="988" y="0"/>
                    </a:moveTo>
                    <a:cubicBezTo>
                      <a:pt x="988" y="0"/>
                      <a:pt x="385" y="307"/>
                      <a:pt x="1" y="901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8"/>
              <p:cNvSpPr/>
              <p:nvPr/>
            </p:nvSpPr>
            <p:spPr>
              <a:xfrm>
                <a:off x="12379267" y="1463904"/>
                <a:ext cx="582578" cy="64139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615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1130"/>
                      <a:pt x="213" y="2104"/>
                      <a:pt x="472" y="2922"/>
                    </a:cubicBezTo>
                    <a:cubicBezTo>
                      <a:pt x="1154" y="5078"/>
                      <a:pt x="2336" y="6150"/>
                      <a:pt x="2336" y="6150"/>
                    </a:cubicBezTo>
                    <a:cubicBezTo>
                      <a:pt x="2629" y="5134"/>
                      <a:pt x="3167" y="4434"/>
                      <a:pt x="3720" y="3957"/>
                    </a:cubicBezTo>
                    <a:cubicBezTo>
                      <a:pt x="4631" y="3173"/>
                      <a:pt x="5585" y="2988"/>
                      <a:pt x="5585" y="2988"/>
                    </a:cubicBezTo>
                    <a:cubicBezTo>
                      <a:pt x="5585" y="2988"/>
                      <a:pt x="2542" y="427"/>
                      <a:pt x="1556" y="248"/>
                    </a:cubicBezTo>
                    <a:cubicBezTo>
                      <a:pt x="575" y="6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8"/>
              <p:cNvSpPr/>
              <p:nvPr/>
            </p:nvSpPr>
            <p:spPr>
              <a:xfrm>
                <a:off x="12428494" y="1723806"/>
                <a:ext cx="338846" cy="381502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658" extrusionOk="0">
                    <a:moveTo>
                      <a:pt x="1674" y="0"/>
                    </a:moveTo>
                    <a:lnTo>
                      <a:pt x="0" y="430"/>
                    </a:lnTo>
                    <a:cubicBezTo>
                      <a:pt x="682" y="2586"/>
                      <a:pt x="1864" y="3658"/>
                      <a:pt x="1864" y="3658"/>
                    </a:cubicBezTo>
                    <a:cubicBezTo>
                      <a:pt x="2157" y="2642"/>
                      <a:pt x="2695" y="1942"/>
                      <a:pt x="3248" y="1467"/>
                    </a:cubicBezTo>
                    <a:cubicBezTo>
                      <a:pt x="2298" y="558"/>
                      <a:pt x="1674" y="0"/>
                      <a:pt x="16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8"/>
              <p:cNvSpPr/>
              <p:nvPr/>
            </p:nvSpPr>
            <p:spPr>
              <a:xfrm>
                <a:off x="12025708" y="2484427"/>
                <a:ext cx="800654" cy="3612171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34635" extrusionOk="0">
                    <a:moveTo>
                      <a:pt x="4748" y="1"/>
                    </a:moveTo>
                    <a:cubicBezTo>
                      <a:pt x="2923" y="1"/>
                      <a:pt x="836" y="1416"/>
                      <a:pt x="491" y="3676"/>
                    </a:cubicBezTo>
                    <a:cubicBezTo>
                      <a:pt x="0" y="6881"/>
                      <a:pt x="3812" y="15257"/>
                      <a:pt x="2965" y="17761"/>
                    </a:cubicBezTo>
                    <a:cubicBezTo>
                      <a:pt x="2120" y="20265"/>
                      <a:pt x="2102" y="27470"/>
                      <a:pt x="2915" y="32581"/>
                    </a:cubicBezTo>
                    <a:cubicBezTo>
                      <a:pt x="3158" y="34110"/>
                      <a:pt x="3777" y="34634"/>
                      <a:pt x="4405" y="34634"/>
                    </a:cubicBezTo>
                    <a:cubicBezTo>
                      <a:pt x="5191" y="34634"/>
                      <a:pt x="5991" y="33814"/>
                      <a:pt x="6084" y="33115"/>
                    </a:cubicBezTo>
                    <a:cubicBezTo>
                      <a:pt x="6495" y="30021"/>
                      <a:pt x="6888" y="22186"/>
                      <a:pt x="7221" y="16568"/>
                    </a:cubicBezTo>
                    <a:cubicBezTo>
                      <a:pt x="7677" y="8895"/>
                      <a:pt x="6754" y="785"/>
                      <a:pt x="6754" y="785"/>
                    </a:cubicBezTo>
                    <a:cubicBezTo>
                      <a:pt x="6229" y="248"/>
                      <a:pt x="5512" y="1"/>
                      <a:pt x="4748" y="1"/>
                    </a:cubicBezTo>
                    <a:close/>
                  </a:path>
                </a:pathLst>
              </a:custGeom>
              <a:solidFill>
                <a:srgbClr val="502C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8"/>
              <p:cNvSpPr/>
              <p:nvPr/>
            </p:nvSpPr>
            <p:spPr>
              <a:xfrm>
                <a:off x="12153677" y="5800165"/>
                <a:ext cx="1205621" cy="506757"/>
              </a:xfrm>
              <a:custGeom>
                <a:avLst/>
                <a:gdLst/>
                <a:ahLst/>
                <a:cxnLst/>
                <a:rect l="l" t="t" r="r" b="b"/>
                <a:pathLst>
                  <a:path w="11560" h="4859" extrusionOk="0">
                    <a:moveTo>
                      <a:pt x="5729" y="1"/>
                    </a:moveTo>
                    <a:cubicBezTo>
                      <a:pt x="5324" y="1"/>
                      <a:pt x="4864" y="994"/>
                      <a:pt x="3934" y="1185"/>
                    </a:cubicBezTo>
                    <a:cubicBezTo>
                      <a:pt x="3797" y="1213"/>
                      <a:pt x="3653" y="1226"/>
                      <a:pt x="3507" y="1226"/>
                    </a:cubicBezTo>
                    <a:cubicBezTo>
                      <a:pt x="2634" y="1226"/>
                      <a:pt x="1688" y="792"/>
                      <a:pt x="1688" y="792"/>
                    </a:cubicBezTo>
                    <a:cubicBezTo>
                      <a:pt x="650" y="1972"/>
                      <a:pt x="1" y="4859"/>
                      <a:pt x="858" y="4859"/>
                    </a:cubicBezTo>
                    <a:lnTo>
                      <a:pt x="11447" y="4859"/>
                    </a:lnTo>
                    <a:cubicBezTo>
                      <a:pt x="11560" y="4005"/>
                      <a:pt x="10815" y="2564"/>
                      <a:pt x="7705" y="2201"/>
                    </a:cubicBezTo>
                    <a:cubicBezTo>
                      <a:pt x="6635" y="2076"/>
                      <a:pt x="6183" y="70"/>
                      <a:pt x="5768" y="4"/>
                    </a:cubicBezTo>
                    <a:cubicBezTo>
                      <a:pt x="5755" y="2"/>
                      <a:pt x="5742" y="1"/>
                      <a:pt x="5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8"/>
              <p:cNvSpPr/>
              <p:nvPr/>
            </p:nvSpPr>
            <p:spPr>
              <a:xfrm>
                <a:off x="12752539" y="5901436"/>
                <a:ext cx="326018" cy="228296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189" fill="none" extrusionOk="0">
                    <a:moveTo>
                      <a:pt x="0" y="957"/>
                    </a:moveTo>
                    <a:lnTo>
                      <a:pt x="1873" y="1"/>
                    </a:lnTo>
                    <a:lnTo>
                      <a:pt x="782" y="1713"/>
                    </a:lnTo>
                    <a:lnTo>
                      <a:pt x="2549" y="638"/>
                    </a:lnTo>
                    <a:lnTo>
                      <a:pt x="1836" y="1872"/>
                    </a:lnTo>
                    <a:lnTo>
                      <a:pt x="3125" y="1116"/>
                    </a:lnTo>
                    <a:lnTo>
                      <a:pt x="2991" y="2189"/>
                    </a:ln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8"/>
              <p:cNvSpPr/>
              <p:nvPr/>
            </p:nvSpPr>
            <p:spPr>
              <a:xfrm>
                <a:off x="11542405" y="3011742"/>
                <a:ext cx="713882" cy="333736"/>
              </a:xfrm>
              <a:custGeom>
                <a:avLst/>
                <a:gdLst/>
                <a:ahLst/>
                <a:cxnLst/>
                <a:rect l="l" t="t" r="r" b="b"/>
                <a:pathLst>
                  <a:path w="6845" h="3200" extrusionOk="0">
                    <a:moveTo>
                      <a:pt x="893" y="0"/>
                    </a:moveTo>
                    <a:cubicBezTo>
                      <a:pt x="608" y="0"/>
                      <a:pt x="311" y="12"/>
                      <a:pt x="0" y="36"/>
                    </a:cubicBezTo>
                    <a:cubicBezTo>
                      <a:pt x="0" y="36"/>
                      <a:pt x="602" y="3200"/>
                      <a:pt x="4593" y="3200"/>
                    </a:cubicBezTo>
                    <a:cubicBezTo>
                      <a:pt x="5248" y="3200"/>
                      <a:pt x="5994" y="3115"/>
                      <a:pt x="6843" y="2916"/>
                    </a:cubicBezTo>
                    <a:cubicBezTo>
                      <a:pt x="6845" y="2916"/>
                      <a:pt x="5436" y="0"/>
                      <a:pt x="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8"/>
              <p:cNvSpPr/>
              <p:nvPr/>
            </p:nvSpPr>
            <p:spPr>
              <a:xfrm>
                <a:off x="11411828" y="2538556"/>
                <a:ext cx="964184" cy="3558252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34118" extrusionOk="0">
                    <a:moveTo>
                      <a:pt x="5382" y="0"/>
                    </a:moveTo>
                    <a:cubicBezTo>
                      <a:pt x="4383" y="0"/>
                      <a:pt x="3388" y="314"/>
                      <a:pt x="2684" y="951"/>
                    </a:cubicBezTo>
                    <a:cubicBezTo>
                      <a:pt x="2684" y="951"/>
                      <a:pt x="1469" y="8376"/>
                      <a:pt x="962" y="16050"/>
                    </a:cubicBezTo>
                    <a:cubicBezTo>
                      <a:pt x="591" y="21669"/>
                      <a:pt x="1" y="29504"/>
                      <a:pt x="25" y="32599"/>
                    </a:cubicBezTo>
                    <a:cubicBezTo>
                      <a:pt x="30" y="33297"/>
                      <a:pt x="727" y="34117"/>
                      <a:pt x="1513" y="34117"/>
                    </a:cubicBezTo>
                    <a:cubicBezTo>
                      <a:pt x="2141" y="34117"/>
                      <a:pt x="2826" y="33594"/>
                      <a:pt x="3261" y="32065"/>
                    </a:cubicBezTo>
                    <a:cubicBezTo>
                      <a:pt x="4715" y="26952"/>
                      <a:pt x="5602" y="19748"/>
                      <a:pt x="5068" y="17244"/>
                    </a:cubicBezTo>
                    <a:cubicBezTo>
                      <a:pt x="4536" y="14740"/>
                      <a:pt x="9244" y="6364"/>
                      <a:pt x="9155" y="3159"/>
                    </a:cubicBezTo>
                    <a:cubicBezTo>
                      <a:pt x="9097" y="1076"/>
                      <a:pt x="7232" y="0"/>
                      <a:pt x="5382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8"/>
              <p:cNvSpPr/>
              <p:nvPr/>
            </p:nvSpPr>
            <p:spPr>
              <a:xfrm>
                <a:off x="10680408" y="5800165"/>
                <a:ext cx="1194462" cy="506757"/>
              </a:xfrm>
              <a:custGeom>
                <a:avLst/>
                <a:gdLst/>
                <a:ahLst/>
                <a:cxnLst/>
                <a:rect l="l" t="t" r="r" b="b"/>
                <a:pathLst>
                  <a:path w="11453" h="4859" extrusionOk="0">
                    <a:moveTo>
                      <a:pt x="6334" y="1"/>
                    </a:moveTo>
                    <a:cubicBezTo>
                      <a:pt x="6321" y="1"/>
                      <a:pt x="6308" y="2"/>
                      <a:pt x="6295" y="4"/>
                    </a:cubicBezTo>
                    <a:cubicBezTo>
                      <a:pt x="5872" y="69"/>
                      <a:pt x="5168" y="2076"/>
                      <a:pt x="4080" y="2201"/>
                    </a:cubicBezTo>
                    <a:cubicBezTo>
                      <a:pt x="927" y="2564"/>
                      <a:pt x="0" y="4005"/>
                      <a:pt x="6" y="4859"/>
                    </a:cubicBezTo>
                    <a:lnTo>
                      <a:pt x="10594" y="4859"/>
                    </a:lnTo>
                    <a:cubicBezTo>
                      <a:pt x="11452" y="4859"/>
                      <a:pt x="11163" y="1972"/>
                      <a:pt x="10274" y="792"/>
                    </a:cubicBezTo>
                    <a:cubicBezTo>
                      <a:pt x="10274" y="792"/>
                      <a:pt x="9274" y="1226"/>
                      <a:pt x="8401" y="1226"/>
                    </a:cubicBezTo>
                    <a:cubicBezTo>
                      <a:pt x="8255" y="1226"/>
                      <a:pt x="8113" y="1213"/>
                      <a:pt x="7979" y="1185"/>
                    </a:cubicBezTo>
                    <a:cubicBezTo>
                      <a:pt x="7074" y="994"/>
                      <a:pt x="6738" y="1"/>
                      <a:pt x="6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8"/>
              <p:cNvSpPr/>
              <p:nvPr/>
            </p:nvSpPr>
            <p:spPr>
              <a:xfrm>
                <a:off x="10986409" y="5901436"/>
                <a:ext cx="327896" cy="228296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189" fill="none" extrusionOk="0">
                    <a:moveTo>
                      <a:pt x="3143" y="957"/>
                    </a:moveTo>
                    <a:lnTo>
                      <a:pt x="1391" y="1"/>
                    </a:lnTo>
                    <a:lnTo>
                      <a:pt x="2268" y="1713"/>
                    </a:lnTo>
                    <a:lnTo>
                      <a:pt x="635" y="638"/>
                    </a:lnTo>
                    <a:lnTo>
                      <a:pt x="1194" y="1872"/>
                    </a:lnTo>
                    <a:lnTo>
                      <a:pt x="0" y="1116"/>
                    </a:lnTo>
                    <a:lnTo>
                      <a:pt x="0" y="2189"/>
                    </a:ln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8"/>
              <p:cNvSpPr/>
              <p:nvPr/>
            </p:nvSpPr>
            <p:spPr>
              <a:xfrm>
                <a:off x="11266024" y="1921027"/>
                <a:ext cx="375244" cy="33457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3208" extrusionOk="0">
                    <a:moveTo>
                      <a:pt x="770" y="1"/>
                    </a:moveTo>
                    <a:cubicBezTo>
                      <a:pt x="584" y="1"/>
                      <a:pt x="386" y="15"/>
                      <a:pt x="173" y="44"/>
                    </a:cubicBezTo>
                    <a:cubicBezTo>
                      <a:pt x="173" y="44"/>
                      <a:pt x="1" y="1602"/>
                      <a:pt x="3420" y="3208"/>
                    </a:cubicBezTo>
                    <a:cubicBezTo>
                      <a:pt x="3420" y="3208"/>
                      <a:pt x="3597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8"/>
              <p:cNvSpPr/>
              <p:nvPr/>
            </p:nvSpPr>
            <p:spPr>
              <a:xfrm>
                <a:off x="11236821" y="1707536"/>
                <a:ext cx="403195" cy="690834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6624" extrusionOk="0">
                    <a:moveTo>
                      <a:pt x="2076" y="1"/>
                    </a:moveTo>
                    <a:cubicBezTo>
                      <a:pt x="2076" y="1"/>
                      <a:pt x="450" y="2279"/>
                      <a:pt x="48" y="5977"/>
                    </a:cubicBezTo>
                    <a:cubicBezTo>
                      <a:pt x="1" y="6415"/>
                      <a:pt x="235" y="6624"/>
                      <a:pt x="602" y="6624"/>
                    </a:cubicBezTo>
                    <a:cubicBezTo>
                      <a:pt x="1463" y="6624"/>
                      <a:pt x="3058" y="5470"/>
                      <a:pt x="3474" y="3410"/>
                    </a:cubicBezTo>
                    <a:cubicBezTo>
                      <a:pt x="3866" y="1474"/>
                      <a:pt x="3188" y="41"/>
                      <a:pt x="2076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8"/>
              <p:cNvSpPr/>
              <p:nvPr/>
            </p:nvSpPr>
            <p:spPr>
              <a:xfrm>
                <a:off x="11691756" y="2170918"/>
                <a:ext cx="983791" cy="270430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2593" extrusionOk="0">
                    <a:moveTo>
                      <a:pt x="5856" y="0"/>
                    </a:moveTo>
                    <a:cubicBezTo>
                      <a:pt x="4401" y="0"/>
                      <a:pt x="2469" y="368"/>
                      <a:pt x="0" y="1534"/>
                    </a:cubicBezTo>
                    <a:cubicBezTo>
                      <a:pt x="0" y="1534"/>
                      <a:pt x="1589" y="2593"/>
                      <a:pt x="4124" y="2593"/>
                    </a:cubicBezTo>
                    <a:cubicBezTo>
                      <a:pt x="5610" y="2593"/>
                      <a:pt x="7422" y="2228"/>
                      <a:pt x="9430" y="1073"/>
                    </a:cubicBezTo>
                    <a:cubicBezTo>
                      <a:pt x="9432" y="1073"/>
                      <a:pt x="8340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8"/>
              <p:cNvSpPr/>
              <p:nvPr/>
            </p:nvSpPr>
            <p:spPr>
              <a:xfrm>
                <a:off x="11872290" y="1983500"/>
                <a:ext cx="716177" cy="399857"/>
              </a:xfrm>
              <a:custGeom>
                <a:avLst/>
                <a:gdLst/>
                <a:ahLst/>
                <a:cxnLst/>
                <a:rect l="l" t="t" r="r" b="b"/>
                <a:pathLst>
                  <a:path w="6867" h="3834" extrusionOk="0">
                    <a:moveTo>
                      <a:pt x="6506" y="1"/>
                    </a:moveTo>
                    <a:lnTo>
                      <a:pt x="300" y="333"/>
                    </a:lnTo>
                    <a:lnTo>
                      <a:pt x="1" y="3833"/>
                    </a:lnTo>
                    <a:lnTo>
                      <a:pt x="1" y="3833"/>
                    </a:lnTo>
                    <a:lnTo>
                      <a:pt x="6866" y="3651"/>
                    </a:lnTo>
                    <a:lnTo>
                      <a:pt x="6506" y="1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8"/>
              <p:cNvSpPr/>
              <p:nvPr/>
            </p:nvSpPr>
            <p:spPr>
              <a:xfrm>
                <a:off x="11283650" y="1451805"/>
                <a:ext cx="1396789" cy="879081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8429" extrusionOk="0">
                    <a:moveTo>
                      <a:pt x="5612" y="1"/>
                    </a:moveTo>
                    <a:cubicBezTo>
                      <a:pt x="5612" y="1"/>
                      <a:pt x="3728" y="201"/>
                      <a:pt x="3024" y="653"/>
                    </a:cubicBezTo>
                    <a:cubicBezTo>
                      <a:pt x="1789" y="1445"/>
                      <a:pt x="1" y="4543"/>
                      <a:pt x="1" y="4543"/>
                    </a:cubicBezTo>
                    <a:cubicBezTo>
                      <a:pt x="1" y="4543"/>
                      <a:pt x="178" y="4500"/>
                      <a:pt x="451" y="4500"/>
                    </a:cubicBezTo>
                    <a:cubicBezTo>
                      <a:pt x="1241" y="4500"/>
                      <a:pt x="2833" y="4864"/>
                      <a:pt x="3248" y="7705"/>
                    </a:cubicBezTo>
                    <a:lnTo>
                      <a:pt x="4539" y="5498"/>
                    </a:lnTo>
                    <a:lnTo>
                      <a:pt x="4539" y="5498"/>
                    </a:lnTo>
                    <a:cubicBezTo>
                      <a:pt x="4539" y="5498"/>
                      <a:pt x="4451" y="7421"/>
                      <a:pt x="3913" y="8429"/>
                    </a:cubicBezTo>
                    <a:cubicBezTo>
                      <a:pt x="3913" y="8429"/>
                      <a:pt x="8634" y="7343"/>
                      <a:pt x="10315" y="7343"/>
                    </a:cubicBezTo>
                    <a:cubicBezTo>
                      <a:pt x="10398" y="7343"/>
                      <a:pt x="10473" y="7345"/>
                      <a:pt x="10540" y="7351"/>
                    </a:cubicBezTo>
                    <a:cubicBezTo>
                      <a:pt x="11972" y="7466"/>
                      <a:pt x="13346" y="7968"/>
                      <a:pt x="13346" y="7968"/>
                    </a:cubicBezTo>
                    <a:cubicBezTo>
                      <a:pt x="13346" y="7968"/>
                      <a:pt x="12660" y="6153"/>
                      <a:pt x="13076" y="5228"/>
                    </a:cubicBezTo>
                    <a:cubicBezTo>
                      <a:pt x="13392" y="4528"/>
                      <a:pt x="13173" y="1394"/>
                      <a:pt x="10506" y="116"/>
                    </a:cubicBezTo>
                    <a:lnTo>
                      <a:pt x="10506" y="116"/>
                    </a:lnTo>
                    <a:cubicBezTo>
                      <a:pt x="10506" y="117"/>
                      <a:pt x="10718" y="1519"/>
                      <a:pt x="8629" y="1956"/>
                    </a:cubicBezTo>
                    <a:cubicBezTo>
                      <a:pt x="8489" y="1985"/>
                      <a:pt x="8353" y="1999"/>
                      <a:pt x="8221" y="1999"/>
                    </a:cubicBezTo>
                    <a:cubicBezTo>
                      <a:pt x="6617" y="1999"/>
                      <a:pt x="5612" y="1"/>
                      <a:pt x="56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8"/>
              <p:cNvSpPr/>
              <p:nvPr/>
            </p:nvSpPr>
            <p:spPr>
              <a:xfrm>
                <a:off x="11749848" y="1929475"/>
                <a:ext cx="122544" cy="175837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686" extrusionOk="0">
                    <a:moveTo>
                      <a:pt x="577" y="0"/>
                    </a:moveTo>
                    <a:lnTo>
                      <a:pt x="69" y="918"/>
                    </a:lnTo>
                    <a:lnTo>
                      <a:pt x="1" y="1686"/>
                    </a:lnTo>
                    <a:cubicBezTo>
                      <a:pt x="1175" y="1564"/>
                      <a:pt x="577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8"/>
              <p:cNvSpPr/>
              <p:nvPr/>
            </p:nvSpPr>
            <p:spPr>
              <a:xfrm>
                <a:off x="12079837" y="1982978"/>
                <a:ext cx="311000" cy="112636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080" fill="none" extrusionOk="0">
                    <a:moveTo>
                      <a:pt x="0" y="998"/>
                    </a:moveTo>
                    <a:cubicBezTo>
                      <a:pt x="1074" y="1079"/>
                      <a:pt x="2174" y="710"/>
                      <a:pt x="2981" y="0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8"/>
              <p:cNvSpPr/>
              <p:nvPr/>
            </p:nvSpPr>
            <p:spPr>
              <a:xfrm>
                <a:off x="12541654" y="1977659"/>
                <a:ext cx="122857" cy="68624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658" fill="none" extrusionOk="0">
                    <a:moveTo>
                      <a:pt x="0" y="657"/>
                    </a:moveTo>
                    <a:cubicBezTo>
                      <a:pt x="460" y="607"/>
                      <a:pt x="894" y="367"/>
                      <a:pt x="1177" y="1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8"/>
              <p:cNvSpPr/>
              <p:nvPr/>
            </p:nvSpPr>
            <p:spPr>
              <a:xfrm>
                <a:off x="11542405" y="2364071"/>
                <a:ext cx="1325975" cy="951669"/>
              </a:xfrm>
              <a:custGeom>
                <a:avLst/>
                <a:gdLst/>
                <a:ahLst/>
                <a:cxnLst/>
                <a:rect l="l" t="t" r="r" b="b"/>
                <a:pathLst>
                  <a:path w="12714" h="9125" extrusionOk="0">
                    <a:moveTo>
                      <a:pt x="10026" y="0"/>
                    </a:moveTo>
                    <a:lnTo>
                      <a:pt x="3164" y="183"/>
                    </a:lnTo>
                    <a:cubicBezTo>
                      <a:pt x="3164" y="183"/>
                      <a:pt x="426" y="3330"/>
                      <a:pt x="0" y="6243"/>
                    </a:cubicBezTo>
                    <a:cubicBezTo>
                      <a:pt x="0" y="6243"/>
                      <a:pt x="4845" y="7061"/>
                      <a:pt x="6845" y="9125"/>
                    </a:cubicBezTo>
                    <a:cubicBezTo>
                      <a:pt x="6845" y="9125"/>
                      <a:pt x="8483" y="8188"/>
                      <a:pt x="9832" y="7522"/>
                    </a:cubicBezTo>
                    <a:cubicBezTo>
                      <a:pt x="10718" y="7085"/>
                      <a:pt x="11743" y="6694"/>
                      <a:pt x="12714" y="6599"/>
                    </a:cubicBezTo>
                    <a:cubicBezTo>
                      <a:pt x="12714" y="6599"/>
                      <a:pt x="11999" y="1401"/>
                      <a:pt x="10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8"/>
              <p:cNvSpPr/>
              <p:nvPr/>
            </p:nvSpPr>
            <p:spPr>
              <a:xfrm>
                <a:off x="12316795" y="2940613"/>
                <a:ext cx="531996" cy="210984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2023" fill="none" extrusionOk="0">
                    <a:moveTo>
                      <a:pt x="1" y="2023"/>
                    </a:moveTo>
                    <a:cubicBezTo>
                      <a:pt x="1" y="2023"/>
                      <a:pt x="2582" y="270"/>
                      <a:pt x="5101" y="0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8"/>
              <p:cNvSpPr/>
              <p:nvPr/>
            </p:nvSpPr>
            <p:spPr>
              <a:xfrm>
                <a:off x="12256199" y="2739011"/>
                <a:ext cx="337595" cy="576946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5532" extrusionOk="0">
                    <a:moveTo>
                      <a:pt x="2548" y="0"/>
                    </a:moveTo>
                    <a:cubicBezTo>
                      <a:pt x="2269" y="836"/>
                      <a:pt x="1474" y="1274"/>
                      <a:pt x="1292" y="1911"/>
                    </a:cubicBezTo>
                    <a:cubicBezTo>
                      <a:pt x="1111" y="2549"/>
                      <a:pt x="1" y="5531"/>
                      <a:pt x="1" y="5531"/>
                    </a:cubicBezTo>
                    <a:cubicBezTo>
                      <a:pt x="1" y="5531"/>
                      <a:pt x="1639" y="4594"/>
                      <a:pt x="2988" y="3929"/>
                    </a:cubicBezTo>
                    <a:cubicBezTo>
                      <a:pt x="3237" y="1833"/>
                      <a:pt x="2548" y="0"/>
                      <a:pt x="2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8"/>
              <p:cNvSpPr/>
              <p:nvPr/>
            </p:nvSpPr>
            <p:spPr>
              <a:xfrm>
                <a:off x="12343598" y="3059091"/>
                <a:ext cx="35772" cy="18835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06" fill="none" extrusionOk="0">
                    <a:moveTo>
                      <a:pt x="0" y="0"/>
                    </a:moveTo>
                    <a:cubicBezTo>
                      <a:pt x="0" y="0"/>
                      <a:pt x="0" y="1067"/>
                      <a:pt x="343" y="1806"/>
                    </a:cubicBezTo>
                  </a:path>
                </a:pathLst>
              </a:custGeom>
              <a:noFill/>
              <a:ln w="1675" cap="flat" cmpd="sng">
                <a:solidFill>
                  <a:schemeClr val="lt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8"/>
              <p:cNvSpPr/>
              <p:nvPr/>
            </p:nvSpPr>
            <p:spPr>
              <a:xfrm>
                <a:off x="11561491" y="2927576"/>
                <a:ext cx="782507" cy="242897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2329" fill="none" extrusionOk="0">
                    <a:moveTo>
                      <a:pt x="1" y="1"/>
                    </a:moveTo>
                    <a:cubicBezTo>
                      <a:pt x="1" y="1"/>
                      <a:pt x="4520" y="139"/>
                      <a:pt x="7502" y="2328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8"/>
              <p:cNvSpPr/>
              <p:nvPr/>
            </p:nvSpPr>
            <p:spPr>
              <a:xfrm>
                <a:off x="12513912" y="2364176"/>
                <a:ext cx="25865" cy="3053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28" fill="none" extrusionOk="0">
                    <a:moveTo>
                      <a:pt x="149" y="1"/>
                    </a:moveTo>
                    <a:cubicBezTo>
                      <a:pt x="247" y="806"/>
                      <a:pt x="195" y="2140"/>
                      <a:pt x="1" y="2927"/>
                    </a:cubicBezTo>
                  </a:path>
                </a:pathLst>
              </a:custGeom>
              <a:noFill/>
              <a:ln w="1675" cap="flat" cmpd="sng">
                <a:solidFill>
                  <a:schemeClr val="lt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8"/>
              <p:cNvSpPr/>
              <p:nvPr/>
            </p:nvSpPr>
            <p:spPr>
              <a:xfrm>
                <a:off x="11610718" y="2381697"/>
                <a:ext cx="320804" cy="643902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6174" fill="none" extrusionOk="0">
                    <a:moveTo>
                      <a:pt x="3075" y="0"/>
                    </a:moveTo>
                    <a:cubicBezTo>
                      <a:pt x="3075" y="0"/>
                      <a:pt x="389" y="3078"/>
                      <a:pt x="0" y="6173"/>
                    </a:cubicBezTo>
                  </a:path>
                </a:pathLst>
              </a:custGeom>
              <a:noFill/>
              <a:ln w="1675" cap="flat" cmpd="sng">
                <a:solidFill>
                  <a:schemeClr val="lt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8"/>
              <p:cNvSpPr/>
              <p:nvPr/>
            </p:nvSpPr>
            <p:spPr>
              <a:xfrm>
                <a:off x="11596750" y="1203475"/>
                <a:ext cx="280951" cy="364524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3402" extrusionOk="0">
                    <a:moveTo>
                      <a:pt x="1067" y="1"/>
                    </a:moveTo>
                    <a:cubicBezTo>
                      <a:pt x="919" y="1"/>
                      <a:pt x="824" y="1386"/>
                      <a:pt x="824" y="1386"/>
                    </a:cubicBezTo>
                    <a:cubicBezTo>
                      <a:pt x="824" y="1386"/>
                      <a:pt x="604" y="1170"/>
                      <a:pt x="477" y="1170"/>
                    </a:cubicBezTo>
                    <a:cubicBezTo>
                      <a:pt x="462" y="1170"/>
                      <a:pt x="449" y="1173"/>
                      <a:pt x="437" y="1179"/>
                    </a:cubicBezTo>
                    <a:cubicBezTo>
                      <a:pt x="324" y="1240"/>
                      <a:pt x="35" y="1663"/>
                      <a:pt x="25" y="1771"/>
                    </a:cubicBezTo>
                    <a:cubicBezTo>
                      <a:pt x="1" y="2084"/>
                      <a:pt x="361" y="3034"/>
                      <a:pt x="361" y="3034"/>
                    </a:cubicBezTo>
                    <a:lnTo>
                      <a:pt x="1870" y="3402"/>
                    </a:lnTo>
                    <a:cubicBezTo>
                      <a:pt x="1870" y="3402"/>
                      <a:pt x="2447" y="2835"/>
                      <a:pt x="2537" y="2610"/>
                    </a:cubicBezTo>
                    <a:cubicBezTo>
                      <a:pt x="2692" y="2228"/>
                      <a:pt x="2693" y="1737"/>
                      <a:pt x="2592" y="1645"/>
                    </a:cubicBezTo>
                    <a:cubicBezTo>
                      <a:pt x="2562" y="1617"/>
                      <a:pt x="2516" y="1607"/>
                      <a:pt x="2467" y="1607"/>
                    </a:cubicBezTo>
                    <a:cubicBezTo>
                      <a:pt x="2351" y="1607"/>
                      <a:pt x="2216" y="1661"/>
                      <a:pt x="2216" y="1661"/>
                    </a:cubicBezTo>
                    <a:cubicBezTo>
                      <a:pt x="2216" y="1661"/>
                      <a:pt x="2133" y="1455"/>
                      <a:pt x="1980" y="1455"/>
                    </a:cubicBezTo>
                    <a:cubicBezTo>
                      <a:pt x="1826" y="1457"/>
                      <a:pt x="1639" y="1559"/>
                      <a:pt x="1639" y="1559"/>
                    </a:cubicBezTo>
                    <a:cubicBezTo>
                      <a:pt x="1639" y="1559"/>
                      <a:pt x="2158" y="174"/>
                      <a:pt x="1899" y="105"/>
                    </a:cubicBezTo>
                    <a:cubicBezTo>
                      <a:pt x="1893" y="103"/>
                      <a:pt x="1888" y="103"/>
                      <a:pt x="1883" y="103"/>
                    </a:cubicBezTo>
                    <a:cubicBezTo>
                      <a:pt x="1686" y="103"/>
                      <a:pt x="1328" y="1025"/>
                      <a:pt x="1328" y="1025"/>
                    </a:cubicBezTo>
                    <a:cubicBezTo>
                      <a:pt x="1328" y="1025"/>
                      <a:pt x="1221" y="16"/>
                      <a:pt x="1070" y="1"/>
                    </a:cubicBezTo>
                    <a:cubicBezTo>
                      <a:pt x="1069" y="1"/>
                      <a:pt x="1068" y="1"/>
                      <a:pt x="1067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8"/>
              <p:cNvSpPr/>
              <p:nvPr/>
            </p:nvSpPr>
            <p:spPr>
              <a:xfrm>
                <a:off x="11199484" y="1519910"/>
                <a:ext cx="594050" cy="1086624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10419" extrusionOk="0">
                    <a:moveTo>
                      <a:pt x="4170" y="0"/>
                    </a:moveTo>
                    <a:cubicBezTo>
                      <a:pt x="4170" y="0"/>
                      <a:pt x="1947" y="3942"/>
                      <a:pt x="408" y="7777"/>
                    </a:cubicBezTo>
                    <a:cubicBezTo>
                      <a:pt x="0" y="8791"/>
                      <a:pt x="827" y="10287"/>
                      <a:pt x="1875" y="10416"/>
                    </a:cubicBezTo>
                    <a:cubicBezTo>
                      <a:pt x="1892" y="10418"/>
                      <a:pt x="1908" y="10419"/>
                      <a:pt x="1924" y="10419"/>
                    </a:cubicBezTo>
                    <a:cubicBezTo>
                      <a:pt x="3567" y="10419"/>
                      <a:pt x="5696" y="375"/>
                      <a:pt x="5696" y="375"/>
                    </a:cubicBezTo>
                    <a:lnTo>
                      <a:pt x="4170" y="0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8"/>
              <p:cNvSpPr/>
              <p:nvPr/>
            </p:nvSpPr>
            <p:spPr>
              <a:xfrm>
                <a:off x="11316920" y="1929475"/>
                <a:ext cx="104501" cy="22422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150" fill="none" extrusionOk="0">
                    <a:moveTo>
                      <a:pt x="1001" y="0"/>
                    </a:moveTo>
                    <a:cubicBezTo>
                      <a:pt x="1001" y="0"/>
                      <a:pt x="574" y="810"/>
                      <a:pt x="1" y="2150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8"/>
              <p:cNvSpPr/>
              <p:nvPr/>
            </p:nvSpPr>
            <p:spPr>
              <a:xfrm>
                <a:off x="11659841" y="1347928"/>
                <a:ext cx="22840" cy="73213"/>
              </a:xfrm>
              <a:custGeom>
                <a:avLst/>
                <a:gdLst/>
                <a:ahLst/>
                <a:cxnLst/>
                <a:rect l="l" t="t" r="r" b="b"/>
                <a:pathLst>
                  <a:path w="219" h="702" fill="none" extrusionOk="0">
                    <a:moveTo>
                      <a:pt x="219" y="1"/>
                    </a:moveTo>
                    <a:cubicBezTo>
                      <a:pt x="219" y="1"/>
                      <a:pt x="99" y="414"/>
                      <a:pt x="1" y="702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8"/>
              <p:cNvSpPr/>
              <p:nvPr/>
            </p:nvSpPr>
            <p:spPr>
              <a:xfrm>
                <a:off x="11655252" y="1371394"/>
                <a:ext cx="1689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99" fill="none" extrusionOk="0">
                    <a:moveTo>
                      <a:pt x="0" y="1"/>
                    </a:moveTo>
                    <a:cubicBezTo>
                      <a:pt x="54" y="35"/>
                      <a:pt x="107" y="68"/>
                      <a:pt x="162" y="99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8"/>
              <p:cNvSpPr/>
              <p:nvPr/>
            </p:nvSpPr>
            <p:spPr>
              <a:xfrm>
                <a:off x="13868076" y="371208"/>
                <a:ext cx="37232" cy="3723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178" y="1"/>
                    </a:moveTo>
                    <a:cubicBezTo>
                      <a:pt x="80" y="1"/>
                      <a:pt x="0" y="81"/>
                      <a:pt x="0" y="179"/>
                    </a:cubicBezTo>
                    <a:cubicBezTo>
                      <a:pt x="0" y="278"/>
                      <a:pt x="80" y="357"/>
                      <a:pt x="178" y="357"/>
                    </a:cubicBezTo>
                    <a:cubicBezTo>
                      <a:pt x="278" y="357"/>
                      <a:pt x="356" y="278"/>
                      <a:pt x="356" y="179"/>
                    </a:cubicBezTo>
                    <a:cubicBezTo>
                      <a:pt x="356" y="81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8"/>
              <p:cNvSpPr/>
              <p:nvPr/>
            </p:nvSpPr>
            <p:spPr>
              <a:xfrm>
                <a:off x="13922371" y="359871"/>
                <a:ext cx="37232" cy="3723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178" y="1"/>
                    </a:moveTo>
                    <a:cubicBezTo>
                      <a:pt x="80" y="1"/>
                      <a:pt x="0" y="81"/>
                      <a:pt x="0" y="179"/>
                    </a:cubicBezTo>
                    <a:cubicBezTo>
                      <a:pt x="0" y="278"/>
                      <a:pt x="80" y="357"/>
                      <a:pt x="178" y="357"/>
                    </a:cubicBezTo>
                    <a:cubicBezTo>
                      <a:pt x="278" y="357"/>
                      <a:pt x="356" y="278"/>
                      <a:pt x="356" y="179"/>
                    </a:cubicBezTo>
                    <a:cubicBezTo>
                      <a:pt x="356" y="81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9" name="Google Shape;809;p38"/>
          <p:cNvSpPr txBox="1">
            <a:spLocks noGrp="1"/>
          </p:cNvSpPr>
          <p:nvPr>
            <p:ph type="title"/>
          </p:nvPr>
        </p:nvSpPr>
        <p:spPr>
          <a:xfrm>
            <a:off x="3873333" y="2333563"/>
            <a:ext cx="4609500" cy="2204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>
                <a:latin typeface="Raleway ExtraBold" pitchFamily="2" charset="-18"/>
              </a:rPr>
              <a:t>PROBLEMATIC SMARTPHONE USE (PSU)</a:t>
            </a:r>
            <a:endParaRPr sz="4000" dirty="0">
              <a:latin typeface="Raleway ExtraBold" pitchFamily="2" charset="-1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4"/>
          <p:cNvSpPr txBox="1">
            <a:spLocks noGrp="1"/>
          </p:cNvSpPr>
          <p:nvPr>
            <p:ph type="title"/>
          </p:nvPr>
        </p:nvSpPr>
        <p:spPr>
          <a:xfrm>
            <a:off x="720000" y="3292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Raleway ExtraBold" pitchFamily="2" charset="-18"/>
              </a:rPr>
              <a:t>COMPONENT MODEL OF ADDICTION</a:t>
            </a:r>
            <a:endParaRPr sz="2800" dirty="0">
              <a:latin typeface="Raleway ExtraBold" pitchFamily="2" charset="-18"/>
            </a:endParaRPr>
          </a:p>
        </p:txBody>
      </p:sp>
      <p:sp>
        <p:nvSpPr>
          <p:cNvPr id="1232" name="Google Shape;1232;p44"/>
          <p:cNvSpPr txBox="1"/>
          <p:nvPr/>
        </p:nvSpPr>
        <p:spPr>
          <a:xfrm>
            <a:off x="787609" y="1663261"/>
            <a:ext cx="1872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 err="1">
                <a:solidFill>
                  <a:schemeClr val="accent3"/>
                </a:solidFill>
                <a:latin typeface="Raleway ExtraBold" pitchFamily="2" charset="-18"/>
                <a:ea typeface="Bowlby One"/>
                <a:cs typeface="Bowlby One"/>
                <a:sym typeface="Bowlby One"/>
              </a:rPr>
              <a:t>Salience</a:t>
            </a:r>
            <a:endParaRPr sz="1700" dirty="0">
              <a:solidFill>
                <a:schemeClr val="accent3"/>
              </a:solidFill>
              <a:latin typeface="Raleway ExtraBold" pitchFamily="2" charset="-18"/>
              <a:ea typeface="Bowlby One"/>
              <a:cs typeface="Bowlby One"/>
              <a:sym typeface="Bowlby One"/>
            </a:endParaRPr>
          </a:p>
        </p:txBody>
      </p:sp>
      <p:sp>
        <p:nvSpPr>
          <p:cNvPr id="1234" name="Google Shape;1234;p44"/>
          <p:cNvSpPr txBox="1"/>
          <p:nvPr/>
        </p:nvSpPr>
        <p:spPr>
          <a:xfrm>
            <a:off x="358815" y="2711665"/>
            <a:ext cx="2301094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 err="1">
                <a:solidFill>
                  <a:schemeClr val="accent3"/>
                </a:solidFill>
                <a:latin typeface="Raleway ExtraBold" pitchFamily="2" charset="-18"/>
                <a:ea typeface="Bowlby One"/>
                <a:cs typeface="Bowlby One"/>
                <a:sym typeface="Bowlby One"/>
              </a:rPr>
              <a:t>Mood</a:t>
            </a:r>
            <a:r>
              <a:rPr lang="cs-CZ" sz="1700" dirty="0">
                <a:solidFill>
                  <a:schemeClr val="accent3"/>
                </a:solidFill>
                <a:latin typeface="Raleway ExtraBold" pitchFamily="2" charset="-18"/>
                <a:ea typeface="Bowlby One"/>
                <a:cs typeface="Bowlby One"/>
                <a:sym typeface="Bowlby One"/>
              </a:rPr>
              <a:t> </a:t>
            </a:r>
            <a:r>
              <a:rPr lang="cs-CZ" sz="1700" dirty="0" err="1">
                <a:solidFill>
                  <a:schemeClr val="accent3"/>
                </a:solidFill>
                <a:latin typeface="Raleway ExtraBold" pitchFamily="2" charset="-18"/>
                <a:ea typeface="Bowlby One"/>
                <a:cs typeface="Bowlby One"/>
                <a:sym typeface="Bowlby One"/>
              </a:rPr>
              <a:t>modification</a:t>
            </a:r>
            <a:endParaRPr sz="1700" dirty="0">
              <a:solidFill>
                <a:schemeClr val="accent3"/>
              </a:solidFill>
              <a:latin typeface="Raleway ExtraBold" pitchFamily="2" charset="-18"/>
              <a:ea typeface="Bowlby One"/>
              <a:cs typeface="Bowlby One"/>
              <a:sym typeface="Bowlby One"/>
            </a:endParaRPr>
          </a:p>
        </p:txBody>
      </p:sp>
      <p:sp>
        <p:nvSpPr>
          <p:cNvPr id="1236" name="Google Shape;1236;p44"/>
          <p:cNvSpPr txBox="1"/>
          <p:nvPr/>
        </p:nvSpPr>
        <p:spPr>
          <a:xfrm>
            <a:off x="787609" y="3764072"/>
            <a:ext cx="1872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chemeClr val="accent3"/>
                </a:solidFill>
                <a:latin typeface="Raleway ExtraBold" pitchFamily="2" charset="-18"/>
                <a:ea typeface="Bowlby One"/>
                <a:cs typeface="Bowlby One"/>
                <a:sym typeface="Bowlby One"/>
              </a:rPr>
              <a:t>Tolerance</a:t>
            </a:r>
            <a:endParaRPr sz="1700" dirty="0">
              <a:solidFill>
                <a:schemeClr val="accent3"/>
              </a:solidFill>
              <a:latin typeface="Raleway ExtraBold" pitchFamily="2" charset="-18"/>
              <a:ea typeface="Bowlby One"/>
              <a:cs typeface="Bowlby One"/>
              <a:sym typeface="Bowlby One"/>
            </a:endParaRPr>
          </a:p>
        </p:txBody>
      </p:sp>
      <p:sp>
        <p:nvSpPr>
          <p:cNvPr id="1238" name="Google Shape;1238;p44"/>
          <p:cNvSpPr txBox="1"/>
          <p:nvPr/>
        </p:nvSpPr>
        <p:spPr>
          <a:xfrm>
            <a:off x="6478329" y="1501217"/>
            <a:ext cx="2282175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 err="1">
                <a:solidFill>
                  <a:schemeClr val="accent3"/>
                </a:solidFill>
                <a:latin typeface="Raleway ExtraBold" pitchFamily="2" charset="-18"/>
                <a:ea typeface="Bowlby One"/>
                <a:cs typeface="Bowlby One"/>
                <a:sym typeface="Bowlby One"/>
              </a:rPr>
              <a:t>Withdrawal</a:t>
            </a:r>
            <a:r>
              <a:rPr lang="cs-CZ" sz="1700" dirty="0">
                <a:solidFill>
                  <a:schemeClr val="accent3"/>
                </a:solidFill>
                <a:latin typeface="Raleway ExtraBold" pitchFamily="2" charset="-18"/>
                <a:ea typeface="Bowlby One"/>
                <a:cs typeface="Bowlby One"/>
                <a:sym typeface="Bowlby One"/>
              </a:rPr>
              <a:t> </a:t>
            </a:r>
            <a:r>
              <a:rPr lang="cs-CZ" sz="1700" dirty="0" err="1">
                <a:solidFill>
                  <a:schemeClr val="accent3"/>
                </a:solidFill>
                <a:latin typeface="Raleway ExtraBold" pitchFamily="2" charset="-18"/>
                <a:ea typeface="Bowlby One"/>
                <a:cs typeface="Bowlby One"/>
                <a:sym typeface="Bowlby One"/>
              </a:rPr>
              <a:t>symptoms</a:t>
            </a:r>
            <a:endParaRPr sz="1700" dirty="0">
              <a:solidFill>
                <a:schemeClr val="accent3"/>
              </a:solidFill>
              <a:latin typeface="Raleway ExtraBold" pitchFamily="2" charset="-18"/>
              <a:ea typeface="Bowlby One"/>
              <a:cs typeface="Bowlby One"/>
              <a:sym typeface="Bowlby One"/>
            </a:endParaRPr>
          </a:p>
        </p:txBody>
      </p:sp>
      <p:sp>
        <p:nvSpPr>
          <p:cNvPr id="1240" name="Google Shape;1240;p44"/>
          <p:cNvSpPr txBox="1"/>
          <p:nvPr/>
        </p:nvSpPr>
        <p:spPr>
          <a:xfrm>
            <a:off x="6478330" y="2630640"/>
            <a:ext cx="1872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 err="1">
                <a:solidFill>
                  <a:schemeClr val="accent3"/>
                </a:solidFill>
                <a:latin typeface="Raleway ExtraBold" pitchFamily="2" charset="-18"/>
                <a:ea typeface="Bowlby One"/>
                <a:cs typeface="Bowlby One"/>
                <a:sym typeface="Bowlby One"/>
              </a:rPr>
              <a:t>Conflict</a:t>
            </a:r>
            <a:endParaRPr sz="1700" dirty="0">
              <a:solidFill>
                <a:schemeClr val="accent3"/>
              </a:solidFill>
              <a:latin typeface="Raleway ExtraBold" pitchFamily="2" charset="-18"/>
              <a:ea typeface="Bowlby One"/>
              <a:cs typeface="Bowlby One"/>
              <a:sym typeface="Bowlby One"/>
            </a:endParaRPr>
          </a:p>
        </p:txBody>
      </p:sp>
      <p:sp>
        <p:nvSpPr>
          <p:cNvPr id="1242" name="Google Shape;1242;p44"/>
          <p:cNvSpPr txBox="1"/>
          <p:nvPr/>
        </p:nvSpPr>
        <p:spPr>
          <a:xfrm>
            <a:off x="6478330" y="3836264"/>
            <a:ext cx="1872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chemeClr val="accent3"/>
                </a:solidFill>
                <a:latin typeface="Raleway ExtraBold" pitchFamily="2" charset="-18"/>
                <a:ea typeface="Bowlby One"/>
                <a:cs typeface="Bowlby One"/>
                <a:sym typeface="Bowlby One"/>
              </a:rPr>
              <a:t>Relapse</a:t>
            </a:r>
            <a:endParaRPr sz="1700" dirty="0">
              <a:solidFill>
                <a:schemeClr val="accent3"/>
              </a:solidFill>
              <a:latin typeface="Raleway ExtraBold" pitchFamily="2" charset="-18"/>
              <a:ea typeface="Bowlby One"/>
              <a:cs typeface="Bowlby One"/>
              <a:sym typeface="Bowlby One"/>
            </a:endParaRPr>
          </a:p>
        </p:txBody>
      </p:sp>
      <p:grpSp>
        <p:nvGrpSpPr>
          <p:cNvPr id="1243" name="Google Shape;1243;p44"/>
          <p:cNvGrpSpPr/>
          <p:nvPr/>
        </p:nvGrpSpPr>
        <p:grpSpPr>
          <a:xfrm>
            <a:off x="3681000" y="1611792"/>
            <a:ext cx="1782100" cy="2819050"/>
            <a:chOff x="3680950" y="1420000"/>
            <a:chExt cx="1782100" cy="2819050"/>
          </a:xfrm>
        </p:grpSpPr>
        <p:sp>
          <p:nvSpPr>
            <p:cNvPr id="1244" name="Google Shape;1244;p44"/>
            <p:cNvSpPr/>
            <p:nvPr/>
          </p:nvSpPr>
          <p:spPr>
            <a:xfrm>
              <a:off x="3680950" y="1420000"/>
              <a:ext cx="1782100" cy="2819050"/>
            </a:xfrm>
            <a:custGeom>
              <a:avLst/>
              <a:gdLst/>
              <a:ahLst/>
              <a:cxnLst/>
              <a:rect l="l" t="t" r="r" b="b"/>
              <a:pathLst>
                <a:path w="71284" h="112762" extrusionOk="0">
                  <a:moveTo>
                    <a:pt x="33233" y="0"/>
                  </a:moveTo>
                  <a:cubicBezTo>
                    <a:pt x="24128" y="0"/>
                    <a:pt x="22128" y="6626"/>
                    <a:pt x="21469" y="8958"/>
                  </a:cubicBezTo>
                  <a:cubicBezTo>
                    <a:pt x="20788" y="11339"/>
                    <a:pt x="22134" y="12004"/>
                    <a:pt x="22096" y="14347"/>
                  </a:cubicBezTo>
                  <a:cubicBezTo>
                    <a:pt x="22057" y="16668"/>
                    <a:pt x="19404" y="18238"/>
                    <a:pt x="19567" y="19104"/>
                  </a:cubicBezTo>
                  <a:cubicBezTo>
                    <a:pt x="19709" y="19791"/>
                    <a:pt x="21158" y="19867"/>
                    <a:pt x="21807" y="19867"/>
                  </a:cubicBezTo>
                  <a:cubicBezTo>
                    <a:pt x="21992" y="19867"/>
                    <a:pt x="22112" y="19862"/>
                    <a:pt x="22112" y="19862"/>
                  </a:cubicBezTo>
                  <a:lnTo>
                    <a:pt x="22112" y="19862"/>
                  </a:lnTo>
                  <a:cubicBezTo>
                    <a:pt x="22499" y="20706"/>
                    <a:pt x="21447" y="21333"/>
                    <a:pt x="21431" y="21850"/>
                  </a:cubicBezTo>
                  <a:cubicBezTo>
                    <a:pt x="21414" y="22368"/>
                    <a:pt x="22079" y="22717"/>
                    <a:pt x="22079" y="22717"/>
                  </a:cubicBezTo>
                  <a:cubicBezTo>
                    <a:pt x="22079" y="22717"/>
                    <a:pt x="21431" y="23011"/>
                    <a:pt x="22079" y="23768"/>
                  </a:cubicBezTo>
                  <a:cubicBezTo>
                    <a:pt x="22722" y="24542"/>
                    <a:pt x="22112" y="24711"/>
                    <a:pt x="22079" y="26073"/>
                  </a:cubicBezTo>
                  <a:cubicBezTo>
                    <a:pt x="22047" y="27196"/>
                    <a:pt x="23447" y="27430"/>
                    <a:pt x="24973" y="27430"/>
                  </a:cubicBezTo>
                  <a:cubicBezTo>
                    <a:pt x="25327" y="27430"/>
                    <a:pt x="25692" y="27419"/>
                    <a:pt x="26041" y="27403"/>
                  </a:cubicBezTo>
                  <a:cubicBezTo>
                    <a:pt x="26144" y="27397"/>
                    <a:pt x="26242" y="27397"/>
                    <a:pt x="26340" y="27397"/>
                  </a:cubicBezTo>
                  <a:cubicBezTo>
                    <a:pt x="28030" y="27397"/>
                    <a:pt x="28929" y="28171"/>
                    <a:pt x="29343" y="30024"/>
                  </a:cubicBezTo>
                  <a:cubicBezTo>
                    <a:pt x="29806" y="31975"/>
                    <a:pt x="28329" y="32787"/>
                    <a:pt x="28329" y="32787"/>
                  </a:cubicBezTo>
                  <a:cubicBezTo>
                    <a:pt x="28329" y="32787"/>
                    <a:pt x="24809" y="33620"/>
                    <a:pt x="22243" y="34890"/>
                  </a:cubicBezTo>
                  <a:cubicBezTo>
                    <a:pt x="19682" y="36187"/>
                    <a:pt x="18646" y="36824"/>
                    <a:pt x="13813" y="37789"/>
                  </a:cubicBezTo>
                  <a:cubicBezTo>
                    <a:pt x="8964" y="38742"/>
                    <a:pt x="5994" y="46049"/>
                    <a:pt x="5923" y="53612"/>
                  </a:cubicBezTo>
                  <a:cubicBezTo>
                    <a:pt x="5863" y="61170"/>
                    <a:pt x="5351" y="63034"/>
                    <a:pt x="5182" y="67295"/>
                  </a:cubicBezTo>
                  <a:cubicBezTo>
                    <a:pt x="5019" y="71572"/>
                    <a:pt x="6179" y="74357"/>
                    <a:pt x="4277" y="79027"/>
                  </a:cubicBezTo>
                  <a:cubicBezTo>
                    <a:pt x="2398" y="83707"/>
                    <a:pt x="1014" y="95183"/>
                    <a:pt x="1351" y="100179"/>
                  </a:cubicBezTo>
                  <a:cubicBezTo>
                    <a:pt x="1662" y="105198"/>
                    <a:pt x="185" y="112298"/>
                    <a:pt x="0" y="112756"/>
                  </a:cubicBezTo>
                  <a:lnTo>
                    <a:pt x="6729" y="112756"/>
                  </a:lnTo>
                  <a:cubicBezTo>
                    <a:pt x="6729" y="112756"/>
                    <a:pt x="9923" y="103460"/>
                    <a:pt x="11138" y="101155"/>
                  </a:cubicBezTo>
                  <a:cubicBezTo>
                    <a:pt x="12358" y="98834"/>
                    <a:pt x="14091" y="88045"/>
                    <a:pt x="14037" y="86018"/>
                  </a:cubicBezTo>
                  <a:cubicBezTo>
                    <a:pt x="13960" y="84007"/>
                    <a:pt x="14587" y="75207"/>
                    <a:pt x="14941" y="74264"/>
                  </a:cubicBezTo>
                  <a:cubicBezTo>
                    <a:pt x="15181" y="73637"/>
                    <a:pt x="15955" y="59476"/>
                    <a:pt x="15955" y="59476"/>
                  </a:cubicBezTo>
                  <a:cubicBezTo>
                    <a:pt x="15955" y="59476"/>
                    <a:pt x="18554" y="72112"/>
                    <a:pt x="18592" y="77239"/>
                  </a:cubicBezTo>
                  <a:cubicBezTo>
                    <a:pt x="18608" y="82367"/>
                    <a:pt x="18298" y="86628"/>
                    <a:pt x="18074" y="89434"/>
                  </a:cubicBezTo>
                  <a:cubicBezTo>
                    <a:pt x="17851" y="92219"/>
                    <a:pt x="17006" y="96698"/>
                    <a:pt x="16914" y="98970"/>
                  </a:cubicBezTo>
                  <a:cubicBezTo>
                    <a:pt x="16821" y="101253"/>
                    <a:pt x="14609" y="105198"/>
                    <a:pt x="15693" y="112761"/>
                  </a:cubicBezTo>
                  <a:lnTo>
                    <a:pt x="55569" y="112761"/>
                  </a:lnTo>
                  <a:cubicBezTo>
                    <a:pt x="56659" y="105203"/>
                    <a:pt x="54446" y="101253"/>
                    <a:pt x="54354" y="98970"/>
                  </a:cubicBezTo>
                  <a:cubicBezTo>
                    <a:pt x="54261" y="96698"/>
                    <a:pt x="53433" y="92219"/>
                    <a:pt x="53193" y="89434"/>
                  </a:cubicBezTo>
                  <a:cubicBezTo>
                    <a:pt x="52970" y="86628"/>
                    <a:pt x="52654" y="82367"/>
                    <a:pt x="52692" y="77239"/>
                  </a:cubicBezTo>
                  <a:cubicBezTo>
                    <a:pt x="52713" y="72112"/>
                    <a:pt x="55313" y="59481"/>
                    <a:pt x="55313" y="59481"/>
                  </a:cubicBezTo>
                  <a:cubicBezTo>
                    <a:pt x="55313" y="59481"/>
                    <a:pt x="56086" y="73648"/>
                    <a:pt x="56326" y="74270"/>
                  </a:cubicBezTo>
                  <a:cubicBezTo>
                    <a:pt x="56675" y="75212"/>
                    <a:pt x="57301" y="84012"/>
                    <a:pt x="57231" y="86018"/>
                  </a:cubicBezTo>
                  <a:cubicBezTo>
                    <a:pt x="57176" y="88045"/>
                    <a:pt x="58909" y="98839"/>
                    <a:pt x="60124" y="101160"/>
                  </a:cubicBezTo>
                  <a:cubicBezTo>
                    <a:pt x="61345" y="103465"/>
                    <a:pt x="64554" y="112761"/>
                    <a:pt x="64554" y="112761"/>
                  </a:cubicBezTo>
                  <a:lnTo>
                    <a:pt x="71284" y="112761"/>
                  </a:lnTo>
                  <a:cubicBezTo>
                    <a:pt x="71082" y="112298"/>
                    <a:pt x="69605" y="105203"/>
                    <a:pt x="69938" y="100185"/>
                  </a:cubicBezTo>
                  <a:cubicBezTo>
                    <a:pt x="70248" y="95183"/>
                    <a:pt x="68870" y="83713"/>
                    <a:pt x="66984" y="79027"/>
                  </a:cubicBezTo>
                  <a:cubicBezTo>
                    <a:pt x="65088" y="74362"/>
                    <a:pt x="66249" y="71578"/>
                    <a:pt x="66085" y="67300"/>
                  </a:cubicBezTo>
                  <a:cubicBezTo>
                    <a:pt x="65916" y="63039"/>
                    <a:pt x="65638" y="59683"/>
                    <a:pt x="65568" y="52119"/>
                  </a:cubicBezTo>
                  <a:cubicBezTo>
                    <a:pt x="65513" y="44534"/>
                    <a:pt x="62336" y="37696"/>
                    <a:pt x="57487" y="36715"/>
                  </a:cubicBezTo>
                  <a:cubicBezTo>
                    <a:pt x="52654" y="35762"/>
                    <a:pt x="52049" y="34541"/>
                    <a:pt x="49482" y="33266"/>
                  </a:cubicBezTo>
                  <a:cubicBezTo>
                    <a:pt x="47842" y="32432"/>
                    <a:pt x="46262" y="31490"/>
                    <a:pt x="44742" y="30449"/>
                  </a:cubicBezTo>
                  <a:cubicBezTo>
                    <a:pt x="42251" y="29670"/>
                    <a:pt x="43156" y="27032"/>
                    <a:pt x="43156" y="24139"/>
                  </a:cubicBezTo>
                  <a:cubicBezTo>
                    <a:pt x="43156" y="21262"/>
                    <a:pt x="47363" y="19622"/>
                    <a:pt x="47858" y="12762"/>
                  </a:cubicBezTo>
                  <a:cubicBezTo>
                    <a:pt x="48360" y="5879"/>
                    <a:pt x="43712" y="365"/>
                    <a:pt x="33974" y="16"/>
                  </a:cubicBezTo>
                  <a:cubicBezTo>
                    <a:pt x="33718" y="5"/>
                    <a:pt x="33473" y="0"/>
                    <a:pt x="3323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4"/>
            <p:cNvSpPr/>
            <p:nvPr/>
          </p:nvSpPr>
          <p:spPr>
            <a:xfrm>
              <a:off x="4259350" y="1474350"/>
              <a:ext cx="585925" cy="513575"/>
            </a:xfrm>
            <a:custGeom>
              <a:avLst/>
              <a:gdLst/>
              <a:ahLst/>
              <a:cxnLst/>
              <a:rect l="l" t="t" r="r" b="b"/>
              <a:pathLst>
                <a:path w="23437" h="20543" extrusionOk="0">
                  <a:moveTo>
                    <a:pt x="11144" y="0"/>
                  </a:moveTo>
                  <a:cubicBezTo>
                    <a:pt x="4392" y="0"/>
                    <a:pt x="605" y="2681"/>
                    <a:pt x="306" y="6621"/>
                  </a:cubicBezTo>
                  <a:cubicBezTo>
                    <a:pt x="0" y="10620"/>
                    <a:pt x="1815" y="11912"/>
                    <a:pt x="4376" y="11912"/>
                  </a:cubicBezTo>
                  <a:cubicBezTo>
                    <a:pt x="4621" y="11912"/>
                    <a:pt x="4877" y="11901"/>
                    <a:pt x="5139" y="11873"/>
                  </a:cubicBezTo>
                  <a:cubicBezTo>
                    <a:pt x="5139" y="11873"/>
                    <a:pt x="5362" y="11857"/>
                    <a:pt x="5656" y="11857"/>
                  </a:cubicBezTo>
                  <a:cubicBezTo>
                    <a:pt x="6234" y="11857"/>
                    <a:pt x="7073" y="11928"/>
                    <a:pt x="7073" y="12298"/>
                  </a:cubicBezTo>
                  <a:cubicBezTo>
                    <a:pt x="7073" y="12854"/>
                    <a:pt x="6888" y="14364"/>
                    <a:pt x="8125" y="14402"/>
                  </a:cubicBezTo>
                  <a:cubicBezTo>
                    <a:pt x="8539" y="14418"/>
                    <a:pt x="8926" y="14429"/>
                    <a:pt x="9258" y="14429"/>
                  </a:cubicBezTo>
                  <a:cubicBezTo>
                    <a:pt x="9923" y="14429"/>
                    <a:pt x="10375" y="14402"/>
                    <a:pt x="10375" y="14402"/>
                  </a:cubicBezTo>
                  <a:cubicBezTo>
                    <a:pt x="10375" y="14402"/>
                    <a:pt x="10724" y="16096"/>
                    <a:pt x="11465" y="16451"/>
                  </a:cubicBezTo>
                  <a:cubicBezTo>
                    <a:pt x="12201" y="16821"/>
                    <a:pt x="11906" y="17480"/>
                    <a:pt x="12130" y="17867"/>
                  </a:cubicBezTo>
                  <a:cubicBezTo>
                    <a:pt x="12348" y="18238"/>
                    <a:pt x="13236" y="18663"/>
                    <a:pt x="13585" y="19230"/>
                  </a:cubicBezTo>
                  <a:cubicBezTo>
                    <a:pt x="13939" y="19785"/>
                    <a:pt x="14086" y="20521"/>
                    <a:pt x="14674" y="20543"/>
                  </a:cubicBezTo>
                  <a:lnTo>
                    <a:pt x="14707" y="20543"/>
                  </a:lnTo>
                  <a:cubicBezTo>
                    <a:pt x="15301" y="20543"/>
                    <a:pt x="15759" y="20047"/>
                    <a:pt x="15377" y="19268"/>
                  </a:cubicBezTo>
                  <a:cubicBezTo>
                    <a:pt x="14969" y="18456"/>
                    <a:pt x="14582" y="17737"/>
                    <a:pt x="14843" y="17666"/>
                  </a:cubicBezTo>
                  <a:cubicBezTo>
                    <a:pt x="14854" y="17660"/>
                    <a:pt x="14860" y="17660"/>
                    <a:pt x="14871" y="17666"/>
                  </a:cubicBezTo>
                  <a:cubicBezTo>
                    <a:pt x="15099" y="17666"/>
                    <a:pt x="16009" y="17971"/>
                    <a:pt x="16985" y="17971"/>
                  </a:cubicBezTo>
                  <a:cubicBezTo>
                    <a:pt x="17562" y="17971"/>
                    <a:pt x="18162" y="17862"/>
                    <a:pt x="18663" y="17519"/>
                  </a:cubicBezTo>
                  <a:cubicBezTo>
                    <a:pt x="20064" y="16560"/>
                    <a:pt x="21998" y="15361"/>
                    <a:pt x="21077" y="12576"/>
                  </a:cubicBezTo>
                  <a:lnTo>
                    <a:pt x="21132" y="12576"/>
                  </a:lnTo>
                  <a:cubicBezTo>
                    <a:pt x="21437" y="12576"/>
                    <a:pt x="22984" y="12457"/>
                    <a:pt x="23197" y="10048"/>
                  </a:cubicBezTo>
                  <a:cubicBezTo>
                    <a:pt x="23436" y="7373"/>
                    <a:pt x="21851" y="807"/>
                    <a:pt x="13568" y="104"/>
                  </a:cubicBezTo>
                  <a:cubicBezTo>
                    <a:pt x="12724" y="33"/>
                    <a:pt x="11912" y="0"/>
                    <a:pt x="11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46" name="Google Shape;1246;p44"/>
          <p:cNvCxnSpPr>
            <a:cxnSpLocks/>
            <a:stCxn id="1234" idx="3"/>
          </p:cNvCxnSpPr>
          <p:nvPr/>
        </p:nvCxnSpPr>
        <p:spPr>
          <a:xfrm flipV="1">
            <a:off x="2659909" y="1865911"/>
            <a:ext cx="1822803" cy="104840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7" name="Google Shape;1247;p44"/>
          <p:cNvCxnSpPr>
            <a:stCxn id="1236" idx="3"/>
          </p:cNvCxnSpPr>
          <p:nvPr/>
        </p:nvCxnSpPr>
        <p:spPr>
          <a:xfrm rot="10800000" flipH="1">
            <a:off x="2659909" y="1910822"/>
            <a:ext cx="1917000" cy="2055900"/>
          </a:xfrm>
          <a:prstGeom prst="curvedConnector2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8" name="Google Shape;1248;p44"/>
          <p:cNvCxnSpPr>
            <a:stCxn id="1242" idx="1"/>
          </p:cNvCxnSpPr>
          <p:nvPr/>
        </p:nvCxnSpPr>
        <p:spPr>
          <a:xfrm rot="10800000">
            <a:off x="4681330" y="1891514"/>
            <a:ext cx="1797000" cy="2147400"/>
          </a:xfrm>
          <a:prstGeom prst="curvedConnector2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9" name="Google Shape;1249;p44"/>
          <p:cNvCxnSpPr>
            <a:stCxn id="1240" idx="1"/>
          </p:cNvCxnSpPr>
          <p:nvPr/>
        </p:nvCxnSpPr>
        <p:spPr>
          <a:xfrm rot="10800000">
            <a:off x="4684330" y="1813290"/>
            <a:ext cx="1794000" cy="1020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50" name="Google Shape;1250;p44"/>
          <p:cNvCxnSpPr>
            <a:cxnSpLocks/>
            <a:stCxn id="1238" idx="1"/>
          </p:cNvCxnSpPr>
          <p:nvPr/>
        </p:nvCxnSpPr>
        <p:spPr>
          <a:xfrm rot="10800000" flipV="1">
            <a:off x="4614133" y="1703867"/>
            <a:ext cx="1864197" cy="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51" name="Google Shape;1251;p44"/>
          <p:cNvCxnSpPr>
            <a:stCxn id="1232" idx="3"/>
          </p:cNvCxnSpPr>
          <p:nvPr/>
        </p:nvCxnSpPr>
        <p:spPr>
          <a:xfrm>
            <a:off x="2659909" y="1865911"/>
            <a:ext cx="1854900" cy="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65" name="Google Shape;1265;p44">
            <a:hlinkClick r:id="" action="ppaction://hlinkshowjump?jump=firstslide"/>
          </p:cNvPr>
          <p:cNvSpPr/>
          <p:nvPr/>
        </p:nvSpPr>
        <p:spPr>
          <a:xfrm>
            <a:off x="8502585" y="284590"/>
            <a:ext cx="257920" cy="252623"/>
          </a:xfrm>
          <a:custGeom>
            <a:avLst/>
            <a:gdLst/>
            <a:ahLst/>
            <a:cxnLst/>
            <a:rect l="l" t="t" r="r" b="b"/>
            <a:pathLst>
              <a:path w="12323" h="12067" extrusionOk="0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44">
            <a:hlinkClick r:id="" action="ppaction://hlinkshowjump?jump=firstslide"/>
          </p:cNvPr>
          <p:cNvSpPr/>
          <p:nvPr/>
        </p:nvSpPr>
        <p:spPr>
          <a:xfrm>
            <a:off x="8480603" y="322243"/>
            <a:ext cx="180994" cy="177264"/>
          </a:xfrm>
          <a:custGeom>
            <a:avLst/>
            <a:gdLst/>
            <a:ahLst/>
            <a:cxnLst/>
            <a:rect l="l" t="t" r="r" b="b"/>
            <a:pathLst>
              <a:path w="12323" h="12067" extrusionOk="0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054668F-620B-A03D-D9E3-D47CEADE964F}"/>
              </a:ext>
            </a:extLst>
          </p:cNvPr>
          <p:cNvSpPr txBox="1"/>
          <p:nvPr/>
        </p:nvSpPr>
        <p:spPr>
          <a:xfrm>
            <a:off x="7078381" y="467963"/>
            <a:ext cx="1782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Griffiths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(2005)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6640A10-505D-94BF-9636-3FE6F7D31480}"/>
              </a:ext>
            </a:extLst>
          </p:cNvPr>
          <p:cNvSpPr txBox="1"/>
          <p:nvPr/>
        </p:nvSpPr>
        <p:spPr>
          <a:xfrm>
            <a:off x="538246" y="4027642"/>
            <a:ext cx="21216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The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increase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over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time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of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daily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hours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spent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using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smartphones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endParaRPr lang="cs-CZ" sz="1800" dirty="0">
              <a:solidFill>
                <a:schemeClr val="accent3">
                  <a:lumMod val="75000"/>
                </a:schemeClr>
              </a:solidFill>
              <a:latin typeface="DM Sans" pitchFamily="2" charset="-18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AE837E7-EAAF-14ED-A598-749021F74525}"/>
              </a:ext>
            </a:extLst>
          </p:cNvPr>
          <p:cNvSpPr txBox="1"/>
          <p:nvPr/>
        </p:nvSpPr>
        <p:spPr>
          <a:xfrm>
            <a:off x="181754" y="3020975"/>
            <a:ext cx="2478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Mood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changes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experienced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through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the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use</a:t>
            </a:r>
            <a:endParaRPr lang="cs-CZ" sz="1800" dirty="0">
              <a:solidFill>
                <a:schemeClr val="accent3">
                  <a:lumMod val="75000"/>
                </a:schemeClr>
              </a:solidFill>
              <a:latin typeface="DM Sans" pitchFamily="2" charset="-18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76FFECC-92B2-3325-8D58-6B6AF4B8C906}"/>
              </a:ext>
            </a:extLst>
          </p:cNvPr>
          <p:cNvSpPr txBox="1"/>
          <p:nvPr/>
        </p:nvSpPr>
        <p:spPr>
          <a:xfrm>
            <a:off x="623312" y="1951791"/>
            <a:ext cx="2036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Total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preoccupation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of smartphone use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3E582E2-3835-CEDF-B01A-BF4F58F814E1}"/>
              </a:ext>
            </a:extLst>
          </p:cNvPr>
          <p:cNvSpPr txBox="1"/>
          <p:nvPr/>
        </p:nvSpPr>
        <p:spPr>
          <a:xfrm>
            <a:off x="6478325" y="1831954"/>
            <a:ext cx="2070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Negative feeling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when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unable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to use </a:t>
            </a:r>
            <a:endParaRPr lang="cs-CZ" sz="1800" dirty="0">
              <a:solidFill>
                <a:schemeClr val="accent3">
                  <a:lumMod val="75000"/>
                </a:schemeClr>
              </a:solidFill>
              <a:latin typeface="DM Sans" pitchFamily="2" charset="-18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14ECFD4-30E3-8008-440D-AF294FA00BA4}"/>
              </a:ext>
            </a:extLst>
          </p:cNvPr>
          <p:cNvSpPr txBox="1"/>
          <p:nvPr/>
        </p:nvSpPr>
        <p:spPr>
          <a:xfrm>
            <a:off x="6473531" y="2910066"/>
            <a:ext cx="2070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Intrapersonal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and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interpersonal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conflicts</a:t>
            </a:r>
            <a:endParaRPr lang="cs-CZ" sz="1800" dirty="0">
              <a:solidFill>
                <a:schemeClr val="accent3">
                  <a:lumMod val="75000"/>
                </a:schemeClr>
              </a:solidFill>
              <a:latin typeface="DM Sans" pitchFamily="2" charset="-18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ED30CBE-7B9F-88D2-0F7D-0FFB421C22F4}"/>
              </a:ext>
            </a:extLst>
          </p:cNvPr>
          <p:cNvSpPr txBox="1"/>
          <p:nvPr/>
        </p:nvSpPr>
        <p:spPr>
          <a:xfrm>
            <a:off x="6473531" y="4121322"/>
            <a:ext cx="2070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Repeated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use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after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period of abstinence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5AA3697-B4A8-4DDE-8A63-84B6CFA44EF3}"/>
              </a:ext>
            </a:extLst>
          </p:cNvPr>
          <p:cNvSpPr txBox="1"/>
          <p:nvPr/>
        </p:nvSpPr>
        <p:spPr>
          <a:xfrm>
            <a:off x="719999" y="859569"/>
            <a:ext cx="5541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Behavioral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addiction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can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be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identified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by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the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presence of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six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core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components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:</a:t>
            </a:r>
            <a:endParaRPr lang="cs-CZ" sz="2000" b="1" dirty="0">
              <a:solidFill>
                <a:schemeClr val="accent3">
                  <a:lumMod val="75000"/>
                </a:schemeClr>
              </a:solidFill>
              <a:latin typeface="DM Sans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/>
      <p:bldP spid="1234" grpId="0"/>
      <p:bldP spid="1236" grpId="0"/>
      <p:bldP spid="1238" grpId="0"/>
      <p:bldP spid="1240" grpId="0"/>
      <p:bldP spid="1242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5864BF0F-C7A9-B00D-CDCB-A95E1C34D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271" y="1046747"/>
            <a:ext cx="6155362" cy="37107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CAD01F-CBC7-7855-008B-BEAA8440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5964"/>
            <a:ext cx="7704000" cy="572700"/>
          </a:xfrm>
        </p:spPr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MEASUREMENT SCALE OF PSU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C075706-9CF2-A644-FA57-0A0CC4561C6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240743" y="2464926"/>
            <a:ext cx="1227134" cy="361810"/>
          </a:xfrm>
        </p:spPr>
        <p:txBody>
          <a:bodyPr/>
          <a:lstStyle/>
          <a:p>
            <a:pPr algn="r"/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salience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1CF78CCC-F7CA-565B-FF1B-9070A0A516AC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6103059" y="515439"/>
            <a:ext cx="2068667" cy="313749"/>
          </a:xfrm>
        </p:spPr>
        <p:txBody>
          <a:bodyPr/>
          <a:lstStyle/>
          <a:p>
            <a:pPr algn="l"/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Csibi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(2021)</a:t>
            </a:r>
          </a:p>
        </p:txBody>
      </p:sp>
      <p:sp>
        <p:nvSpPr>
          <p:cNvPr id="12" name="Podnadpis 4">
            <a:extLst>
              <a:ext uri="{FF2B5EF4-FFF2-40B4-BE49-F238E27FC236}">
                <a16:creationId xmlns:a16="http://schemas.microsoft.com/office/drawing/2014/main" id="{3B036A79-39E1-A029-348D-C3EE939780C1}"/>
              </a:ext>
            </a:extLst>
          </p:cNvPr>
          <p:cNvSpPr txBox="1">
            <a:spLocks/>
          </p:cNvSpPr>
          <p:nvPr/>
        </p:nvSpPr>
        <p:spPr>
          <a:xfrm>
            <a:off x="1222118" y="2730236"/>
            <a:ext cx="1245759" cy="34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/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conflict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Podnadpis 4">
            <a:extLst>
              <a:ext uri="{FF2B5EF4-FFF2-40B4-BE49-F238E27FC236}">
                <a16:creationId xmlns:a16="http://schemas.microsoft.com/office/drawing/2014/main" id="{9266FFB4-AEF2-EE7D-5FE4-95E70F91ECC4}"/>
              </a:ext>
            </a:extLst>
          </p:cNvPr>
          <p:cNvSpPr txBox="1">
            <a:spLocks/>
          </p:cNvSpPr>
          <p:nvPr/>
        </p:nvSpPr>
        <p:spPr>
          <a:xfrm>
            <a:off x="411889" y="3009946"/>
            <a:ext cx="2055988" cy="51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/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mood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modification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Podnadpis 4">
            <a:extLst>
              <a:ext uri="{FF2B5EF4-FFF2-40B4-BE49-F238E27FC236}">
                <a16:creationId xmlns:a16="http://schemas.microsoft.com/office/drawing/2014/main" id="{9AE3BF6A-A0D9-BF74-A273-1223EA8160A8}"/>
              </a:ext>
            </a:extLst>
          </p:cNvPr>
          <p:cNvSpPr txBox="1">
            <a:spLocks/>
          </p:cNvSpPr>
          <p:nvPr/>
        </p:nvSpPr>
        <p:spPr>
          <a:xfrm>
            <a:off x="1222118" y="3518694"/>
            <a:ext cx="1245759" cy="34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tolerance</a:t>
            </a:r>
          </a:p>
        </p:txBody>
      </p:sp>
      <p:sp>
        <p:nvSpPr>
          <p:cNvPr id="15" name="Podnadpis 4">
            <a:extLst>
              <a:ext uri="{FF2B5EF4-FFF2-40B4-BE49-F238E27FC236}">
                <a16:creationId xmlns:a16="http://schemas.microsoft.com/office/drawing/2014/main" id="{D32B7612-27B2-BF9E-71A3-8BC1CEF73E29}"/>
              </a:ext>
            </a:extLst>
          </p:cNvPr>
          <p:cNvSpPr txBox="1">
            <a:spLocks/>
          </p:cNvSpPr>
          <p:nvPr/>
        </p:nvSpPr>
        <p:spPr>
          <a:xfrm>
            <a:off x="411889" y="3839240"/>
            <a:ext cx="2055988" cy="34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/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withdrawal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symptoms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Podnadpis 4">
            <a:extLst>
              <a:ext uri="{FF2B5EF4-FFF2-40B4-BE49-F238E27FC236}">
                <a16:creationId xmlns:a16="http://schemas.microsoft.com/office/drawing/2014/main" id="{3E62B455-CE61-BECF-65D7-B77FC40A6779}"/>
              </a:ext>
            </a:extLst>
          </p:cNvPr>
          <p:cNvSpPr txBox="1">
            <a:spLocks/>
          </p:cNvSpPr>
          <p:nvPr/>
        </p:nvSpPr>
        <p:spPr>
          <a:xfrm>
            <a:off x="1222118" y="4180604"/>
            <a:ext cx="1245759" cy="34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relapse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DD4C326-B88F-EF78-B06D-E50D4435645C}"/>
              </a:ext>
            </a:extLst>
          </p:cNvPr>
          <p:cNvSpPr txBox="1"/>
          <p:nvPr/>
        </p:nvSpPr>
        <p:spPr>
          <a:xfrm>
            <a:off x="317841" y="1076752"/>
            <a:ext cx="21500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All </a:t>
            </a:r>
            <a:r>
              <a:rPr lang="cs-CZ" b="1" dirty="0" err="1">
                <a:solidFill>
                  <a:schemeClr val="tx2"/>
                </a:solidFill>
                <a:latin typeface="DM Sans" pitchFamily="2" charset="-18"/>
              </a:rPr>
              <a:t>symptoms</a:t>
            </a: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DM Sans" pitchFamily="2" charset="-18"/>
              </a:rPr>
              <a:t>have</a:t>
            </a: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 to </a:t>
            </a:r>
            <a:r>
              <a:rPr lang="cs-CZ" b="1" dirty="0" err="1">
                <a:solidFill>
                  <a:schemeClr val="tx2"/>
                </a:solidFill>
                <a:latin typeface="DM Sans" pitchFamily="2" charset="-18"/>
              </a:rPr>
              <a:t>be</a:t>
            </a: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DM Sans" pitchFamily="2" charset="-18"/>
              </a:rPr>
              <a:t>fullfilled</a:t>
            </a: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 to </a:t>
            </a:r>
            <a:r>
              <a:rPr lang="cs-CZ" b="1" dirty="0" err="1">
                <a:solidFill>
                  <a:schemeClr val="tx2"/>
                </a:solidFill>
                <a:latin typeface="DM Sans" pitchFamily="2" charset="-18"/>
              </a:rPr>
              <a:t>be</a:t>
            </a: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DM Sans" pitchFamily="2" charset="-18"/>
              </a:rPr>
              <a:t>able</a:t>
            </a: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 to </a:t>
            </a:r>
            <a:r>
              <a:rPr lang="cs-CZ" b="1" dirty="0" err="1">
                <a:solidFill>
                  <a:schemeClr val="tx2"/>
                </a:solidFill>
                <a:latin typeface="DM Sans" pitchFamily="2" charset="-18"/>
              </a:rPr>
              <a:t>say</a:t>
            </a: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DM Sans" pitchFamily="2" charset="-18"/>
              </a:rPr>
              <a:t>that</a:t>
            </a: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DM Sans" pitchFamily="2" charset="-18"/>
              </a:rPr>
              <a:t>somebody</a:t>
            </a: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DM Sans" pitchFamily="2" charset="-18"/>
              </a:rPr>
              <a:t>is</a:t>
            </a: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DM Sans" pitchFamily="2" charset="-18"/>
              </a:rPr>
              <a:t>addicted</a:t>
            </a:r>
            <a:r>
              <a:rPr lang="cs-CZ" b="1" dirty="0">
                <a:solidFill>
                  <a:schemeClr val="tx2"/>
                </a:solidFill>
                <a:latin typeface="DM Sans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8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3" grpId="0"/>
      <p:bldP spid="14" grpId="0"/>
      <p:bldP spid="15" grpId="0"/>
      <p:bldP spid="16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0406B-C58B-5EB6-B385-61B96236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CRITIQUE OF COMPONENT MODEL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4F1F42-026C-C1A5-A72D-2F4469CAD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619" y="1674337"/>
            <a:ext cx="3077856" cy="87265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Evidence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supporting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identification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PSU as</a:t>
            </a:r>
          </a:p>
          <a:p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behavioral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addiction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8B846ED0-9185-619C-1702-7DDBABD4E2F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419397" y="1403519"/>
            <a:ext cx="2652300" cy="405300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  <a:latin typeface="Raleway ExtraBold" pitchFamily="2" charset="-18"/>
              </a:rPr>
              <a:t>LACK OF EVIDENCE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C6DA656-D6C0-9D88-27C9-EC63463D8156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013540" y="1678227"/>
            <a:ext cx="3408961" cy="103775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Components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were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directly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152400" indent="0"/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transposed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from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those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152400" indent="0"/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diagnosing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other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addictions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438150" indent="-285750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They do not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consider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specifics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mobile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phones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AF8A7B0-7A23-6CE4-7E12-342F3C43AD0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013567" y="1410150"/>
            <a:ext cx="3408907" cy="405300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ORIGIN OF COMPONENTS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98DFF050-D64D-102C-AA13-9AA32DE5DA86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1206618" y="2841781"/>
            <a:ext cx="3077857" cy="405300"/>
          </a:xfrm>
        </p:spPr>
        <p:txBody>
          <a:bodyPr/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  <a:latin typeface="Raleway ExtraBold" pitchFamily="2" charset="-18"/>
              </a:rPr>
              <a:t>TOLERANCE CRITERIA</a:t>
            </a:r>
          </a:p>
        </p:txBody>
      </p:sp>
      <p:sp>
        <p:nvSpPr>
          <p:cNvPr id="11" name="Podnadpis 7">
            <a:extLst>
              <a:ext uri="{FF2B5EF4-FFF2-40B4-BE49-F238E27FC236}">
                <a16:creationId xmlns:a16="http://schemas.microsoft.com/office/drawing/2014/main" id="{A443D25A-9BCF-3102-ABC2-3A4238A7808C}"/>
              </a:ext>
            </a:extLst>
          </p:cNvPr>
          <p:cNvSpPr txBox="1">
            <a:spLocks/>
          </p:cNvSpPr>
          <p:nvPr/>
        </p:nvSpPr>
        <p:spPr>
          <a:xfrm>
            <a:off x="5270442" y="3295391"/>
            <a:ext cx="3243407" cy="8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sz="2000" dirty="0">
                <a:solidFill>
                  <a:schemeClr val="tx2"/>
                </a:solidFill>
                <a:latin typeface="Raleway ExtraBold" pitchFamily="2" charset="-18"/>
              </a:rPr>
              <a:t>PATHOLOGIZATION OF</a:t>
            </a:r>
          </a:p>
          <a:p>
            <a:r>
              <a:rPr lang="cs-CZ" sz="2000" dirty="0">
                <a:solidFill>
                  <a:schemeClr val="tx2"/>
                </a:solidFill>
                <a:latin typeface="Raleway ExtraBold" pitchFamily="2" charset="-18"/>
              </a:rPr>
              <a:t>COMMON BEHAVIOR </a:t>
            </a:r>
          </a:p>
        </p:txBody>
      </p:sp>
      <p:sp>
        <p:nvSpPr>
          <p:cNvPr id="12" name="Podnadpis 4">
            <a:extLst>
              <a:ext uri="{FF2B5EF4-FFF2-40B4-BE49-F238E27FC236}">
                <a16:creationId xmlns:a16="http://schemas.microsoft.com/office/drawing/2014/main" id="{500B0654-B910-5FF7-B8A8-75300BDC2EBF}"/>
              </a:ext>
            </a:extLst>
          </p:cNvPr>
          <p:cNvSpPr txBox="1">
            <a:spLocks/>
          </p:cNvSpPr>
          <p:nvPr/>
        </p:nvSpPr>
        <p:spPr>
          <a:xfrm>
            <a:off x="313497" y="3124851"/>
            <a:ext cx="4864099" cy="10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Substance use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context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higher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higher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dose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drug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receive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same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reward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Smartphone use: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increase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frequency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mobile use OR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still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new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new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devices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BUT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can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use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phone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more in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some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situation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Podnadpis 8">
            <a:extLst>
              <a:ext uri="{FF2B5EF4-FFF2-40B4-BE49-F238E27FC236}">
                <a16:creationId xmlns:a16="http://schemas.microsoft.com/office/drawing/2014/main" id="{8164386F-66EA-1ACE-B528-B6D75C2690D4}"/>
              </a:ext>
            </a:extLst>
          </p:cNvPr>
          <p:cNvSpPr txBox="1">
            <a:spLocks/>
          </p:cNvSpPr>
          <p:nvPr/>
        </p:nvSpPr>
        <p:spPr>
          <a:xfrm>
            <a:off x="6629787" y="528725"/>
            <a:ext cx="2343883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Billieux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(2015a)</a:t>
            </a:r>
          </a:p>
        </p:txBody>
      </p:sp>
    </p:spTree>
    <p:extLst>
      <p:ext uri="{BB962C8B-B14F-4D97-AF65-F5344CB8AC3E}">
        <p14:creationId xmlns:p14="http://schemas.microsoft.com/office/powerpoint/2010/main" val="30544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8" grpId="0" build="p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0406B-C58B-5EB6-B385-61B96236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CRITIQUE OF COMPONENT MODEL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4F1F42-026C-C1A5-A72D-2F4469CAD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649" y="3393736"/>
            <a:ext cx="7095681" cy="1320875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When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using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different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approach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than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addiction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model: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Intensive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use of mobile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phone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was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result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other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issues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e.g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.,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higher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impulsivity,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reassurance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behavior,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bad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coping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strategies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regulation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emotions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through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smartphone use)</a:t>
            </a:r>
          </a:p>
        </p:txBody>
      </p:sp>
      <p:sp>
        <p:nvSpPr>
          <p:cNvPr id="11" name="Podnadpis 7">
            <a:extLst>
              <a:ext uri="{FF2B5EF4-FFF2-40B4-BE49-F238E27FC236}">
                <a16:creationId xmlns:a16="http://schemas.microsoft.com/office/drawing/2014/main" id="{A443D25A-9BCF-3102-ABC2-3A4238A7808C}"/>
              </a:ext>
            </a:extLst>
          </p:cNvPr>
          <p:cNvSpPr txBox="1">
            <a:spLocks/>
          </p:cNvSpPr>
          <p:nvPr/>
        </p:nvSpPr>
        <p:spPr>
          <a:xfrm>
            <a:off x="1827905" y="1089326"/>
            <a:ext cx="5243899" cy="77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sz="2000" dirty="0">
                <a:solidFill>
                  <a:schemeClr val="tx2"/>
                </a:solidFill>
                <a:latin typeface="Raleway ExtraBold" pitchFamily="2" charset="-18"/>
              </a:rPr>
              <a:t>OTHER ISSUES HIDING BEHIND</a:t>
            </a:r>
          </a:p>
          <a:p>
            <a:r>
              <a:rPr lang="cs-CZ" sz="2000" dirty="0">
                <a:solidFill>
                  <a:schemeClr val="tx2"/>
                </a:solidFill>
                <a:latin typeface="Raleway ExtraBold" pitchFamily="2" charset="-18"/>
              </a:rPr>
              <a:t>„ADDICTION“ SYMPTOMS</a:t>
            </a:r>
          </a:p>
        </p:txBody>
      </p:sp>
      <p:sp>
        <p:nvSpPr>
          <p:cNvPr id="12" name="Podnadpis 4">
            <a:extLst>
              <a:ext uri="{FF2B5EF4-FFF2-40B4-BE49-F238E27FC236}">
                <a16:creationId xmlns:a16="http://schemas.microsoft.com/office/drawing/2014/main" id="{500B0654-B910-5FF7-B8A8-75300BDC2EBF}"/>
              </a:ext>
            </a:extLst>
          </p:cNvPr>
          <p:cNvSpPr txBox="1">
            <a:spLocks/>
          </p:cNvSpPr>
          <p:nvPr/>
        </p:nvSpPr>
        <p:spPr>
          <a:xfrm>
            <a:off x="443473" y="1907786"/>
            <a:ext cx="7846057" cy="143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>
              <a:buFont typeface="Courier New" panose="02070309020205020404" pitchFamily="49" charset="0"/>
              <a:buChar char="o"/>
            </a:pP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Case study of Thalia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from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assigned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reading</a:t>
            </a:r>
            <a:endParaRPr lang="cs-CZ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fullfilled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several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smartphone „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addiction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“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criteria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different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set) -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could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perceived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as smartphone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addict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E.g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.,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was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not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able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control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her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phone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use,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constantly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called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wrote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messages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to her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boyfriend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Podnadpis 8">
            <a:extLst>
              <a:ext uri="{FF2B5EF4-FFF2-40B4-BE49-F238E27FC236}">
                <a16:creationId xmlns:a16="http://schemas.microsoft.com/office/drawing/2014/main" id="{8164386F-66EA-1ACE-B528-B6D75C2690D4}"/>
              </a:ext>
            </a:extLst>
          </p:cNvPr>
          <p:cNvSpPr txBox="1">
            <a:spLocks/>
          </p:cNvSpPr>
          <p:nvPr/>
        </p:nvSpPr>
        <p:spPr>
          <a:xfrm>
            <a:off x="6629788" y="528725"/>
            <a:ext cx="2514212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Billieux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(2015b)</a:t>
            </a:r>
          </a:p>
        </p:txBody>
      </p:sp>
      <p:sp>
        <p:nvSpPr>
          <p:cNvPr id="15" name="Google Shape;1460;p48">
            <a:extLst>
              <a:ext uri="{FF2B5EF4-FFF2-40B4-BE49-F238E27FC236}">
                <a16:creationId xmlns:a16="http://schemas.microsoft.com/office/drawing/2014/main" id="{3BD634DE-DB4B-1D8A-B436-CC93F6F59E30}"/>
              </a:ext>
            </a:extLst>
          </p:cNvPr>
          <p:cNvSpPr txBox="1">
            <a:spLocks/>
          </p:cNvSpPr>
          <p:nvPr/>
        </p:nvSpPr>
        <p:spPr>
          <a:xfrm>
            <a:off x="825594" y="3477436"/>
            <a:ext cx="765526" cy="61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owlby One"/>
              <a:buNone/>
              <a:defRPr sz="2500" b="0" i="0" u="none" strike="noStrike" cap="none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Bowlby One"/>
              <a:buNone/>
              <a:defRPr sz="3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Bowlby One"/>
              <a:buNone/>
              <a:defRPr sz="3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Bowlby One"/>
              <a:buNone/>
              <a:defRPr sz="3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Bowlby One"/>
              <a:buNone/>
              <a:defRPr sz="3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Bowlby One"/>
              <a:buNone/>
              <a:defRPr sz="3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Bowlby One"/>
              <a:buNone/>
              <a:defRPr sz="3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Bowlby One"/>
              <a:buNone/>
              <a:defRPr sz="3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Bowlby One"/>
              <a:buNone/>
              <a:defRPr sz="3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cs-CZ" sz="1800" dirty="0">
                <a:latin typeface="Raleway ExtraBold" pitchFamily="2" charset="-18"/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4773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QUESTION 5 </a:t>
            </a:r>
            <a:endParaRPr dirty="0">
              <a:solidFill>
                <a:schemeClr val="tx2"/>
              </a:solidFill>
              <a:latin typeface="Raleway ExtraBold" pitchFamily="2" charset="-18"/>
            </a:endParaRPr>
          </a:p>
        </p:txBody>
      </p:sp>
      <p:sp>
        <p:nvSpPr>
          <p:cNvPr id="976" name="Google Shape;976;p41"/>
          <p:cNvSpPr txBox="1">
            <a:spLocks noGrp="1"/>
          </p:cNvSpPr>
          <p:nvPr>
            <p:ph type="subTitle" idx="1"/>
          </p:nvPr>
        </p:nvSpPr>
        <p:spPr>
          <a:xfrm>
            <a:off x="2006860" y="1581100"/>
            <a:ext cx="6559624" cy="2647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/>
                </a:solidFill>
              </a:rPr>
              <a:t>Which of the following </a:t>
            </a:r>
            <a:r>
              <a:rPr lang="cs-CZ" sz="2400" b="1" dirty="0" err="1">
                <a:solidFill>
                  <a:schemeClr val="accent3"/>
                </a:solidFill>
              </a:rPr>
              <a:t>can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be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connected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cs-CZ" sz="2400" b="1" dirty="0" err="1">
                <a:solidFill>
                  <a:schemeClr val="accent3"/>
                </a:solidFill>
              </a:rPr>
              <a:t>with</a:t>
            </a:r>
            <a:r>
              <a:rPr lang="cs-CZ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>
                <a:solidFill>
                  <a:schemeClr val="accent3"/>
                </a:solidFill>
              </a:rPr>
              <a:t>problematic smartphone use?</a:t>
            </a:r>
            <a:endParaRPr lang="cs-CZ" sz="2400" b="1" dirty="0">
              <a:solidFill>
                <a:schemeClr val="accent3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dirty="0" err="1">
                <a:solidFill>
                  <a:schemeClr val="accent3"/>
                </a:solidFill>
              </a:rPr>
              <a:t>Boredom</a:t>
            </a:r>
            <a:r>
              <a:rPr lang="cs-CZ" sz="2000" dirty="0">
                <a:solidFill>
                  <a:schemeClr val="accent3"/>
                </a:solidFill>
              </a:rPr>
              <a:t> </a:t>
            </a:r>
            <a:r>
              <a:rPr lang="cs-CZ" sz="2000" dirty="0" err="1">
                <a:solidFill>
                  <a:schemeClr val="accent3"/>
                </a:solidFill>
              </a:rPr>
              <a:t>proneness</a:t>
            </a:r>
            <a:endParaRPr lang="cs-CZ" sz="2000" dirty="0">
              <a:solidFill>
                <a:schemeClr val="accent3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dirty="0" err="1">
                <a:solidFill>
                  <a:schemeClr val="accent3"/>
                </a:solidFill>
              </a:rPr>
              <a:t>Poor</a:t>
            </a:r>
            <a:r>
              <a:rPr lang="cs-CZ" sz="2000" dirty="0">
                <a:solidFill>
                  <a:schemeClr val="accent3"/>
                </a:solidFill>
              </a:rPr>
              <a:t> </a:t>
            </a:r>
            <a:r>
              <a:rPr lang="cs-CZ" sz="2000" dirty="0" err="1">
                <a:solidFill>
                  <a:schemeClr val="accent3"/>
                </a:solidFill>
              </a:rPr>
              <a:t>sleep</a:t>
            </a:r>
            <a:endParaRPr lang="cs-CZ" sz="2000" dirty="0">
              <a:solidFill>
                <a:schemeClr val="accent3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dirty="0" err="1">
                <a:solidFill>
                  <a:schemeClr val="accent3"/>
                </a:solidFill>
              </a:rPr>
              <a:t>Poor</a:t>
            </a:r>
            <a:r>
              <a:rPr lang="cs-CZ" sz="2000" dirty="0">
                <a:solidFill>
                  <a:schemeClr val="accent3"/>
                </a:solidFill>
              </a:rPr>
              <a:t> </a:t>
            </a:r>
            <a:r>
              <a:rPr lang="cs-CZ" sz="2000" dirty="0" err="1">
                <a:solidFill>
                  <a:schemeClr val="accent3"/>
                </a:solidFill>
              </a:rPr>
              <a:t>relationships</a:t>
            </a:r>
            <a:r>
              <a:rPr lang="cs-CZ" sz="2000" dirty="0">
                <a:solidFill>
                  <a:schemeClr val="accent3"/>
                </a:solidFill>
              </a:rPr>
              <a:t> </a:t>
            </a:r>
            <a:r>
              <a:rPr lang="cs-CZ" sz="2000" dirty="0" err="1">
                <a:solidFill>
                  <a:schemeClr val="accent3"/>
                </a:solidFill>
              </a:rPr>
              <a:t>with</a:t>
            </a:r>
            <a:r>
              <a:rPr lang="cs-CZ" sz="2000" dirty="0">
                <a:solidFill>
                  <a:schemeClr val="accent3"/>
                </a:solidFill>
              </a:rPr>
              <a:t> </a:t>
            </a:r>
            <a:r>
              <a:rPr lang="cs-CZ" sz="2000" dirty="0" err="1">
                <a:solidFill>
                  <a:schemeClr val="accent3"/>
                </a:solidFill>
              </a:rPr>
              <a:t>parents</a:t>
            </a:r>
            <a:endParaRPr lang="cs-CZ" sz="2000" dirty="0">
              <a:solidFill>
                <a:schemeClr val="accent3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dirty="0" err="1">
                <a:solidFill>
                  <a:schemeClr val="accent3"/>
                </a:solidFill>
              </a:rPr>
              <a:t>Frequent</a:t>
            </a:r>
            <a:r>
              <a:rPr lang="cs-CZ" sz="2000" dirty="0">
                <a:solidFill>
                  <a:schemeClr val="accent3"/>
                </a:solidFill>
              </a:rPr>
              <a:t> smartphone </a:t>
            </a:r>
            <a:r>
              <a:rPr lang="cs-CZ" sz="2000" dirty="0" err="1">
                <a:solidFill>
                  <a:schemeClr val="accent3"/>
                </a:solidFill>
              </a:rPr>
              <a:t>checking</a:t>
            </a:r>
            <a:endParaRPr lang="cs-CZ" sz="2000" dirty="0">
              <a:solidFill>
                <a:schemeClr val="accent3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dirty="0" err="1">
                <a:solidFill>
                  <a:schemeClr val="accent3"/>
                </a:solidFill>
              </a:rPr>
              <a:t>Loneliness</a:t>
            </a:r>
            <a:endParaRPr lang="cs-CZ" sz="2000" dirty="0">
              <a:solidFill>
                <a:schemeClr val="accent3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accent3"/>
              </a:solidFill>
            </a:endParaRPr>
          </a:p>
        </p:txBody>
      </p:sp>
      <p:grpSp>
        <p:nvGrpSpPr>
          <p:cNvPr id="983" name="Google Shape;983;p41"/>
          <p:cNvGrpSpPr/>
          <p:nvPr/>
        </p:nvGrpSpPr>
        <p:grpSpPr>
          <a:xfrm>
            <a:off x="1436886" y="3517402"/>
            <a:ext cx="287016" cy="270270"/>
            <a:chOff x="4138750" y="3336100"/>
            <a:chExt cx="275950" cy="259850"/>
          </a:xfrm>
        </p:grpSpPr>
        <p:sp>
          <p:nvSpPr>
            <p:cNvPr id="984" name="Google Shape;984;p41"/>
            <p:cNvSpPr/>
            <p:nvPr/>
          </p:nvSpPr>
          <p:spPr>
            <a:xfrm>
              <a:off x="4138750" y="3393400"/>
              <a:ext cx="275950" cy="202550"/>
            </a:xfrm>
            <a:custGeom>
              <a:avLst/>
              <a:gdLst/>
              <a:ahLst/>
              <a:cxnLst/>
              <a:rect l="l" t="t" r="r" b="b"/>
              <a:pathLst>
                <a:path w="11038" h="8102" extrusionOk="0">
                  <a:moveTo>
                    <a:pt x="3516" y="324"/>
                  </a:moveTo>
                  <a:cubicBezTo>
                    <a:pt x="3632" y="324"/>
                    <a:pt x="3733" y="394"/>
                    <a:pt x="3776" y="496"/>
                  </a:cubicBezTo>
                  <a:lnTo>
                    <a:pt x="1658" y="496"/>
                  </a:lnTo>
                  <a:cubicBezTo>
                    <a:pt x="1699" y="395"/>
                    <a:pt x="1800" y="324"/>
                    <a:pt x="1918" y="324"/>
                  </a:cubicBezTo>
                  <a:close/>
                  <a:moveTo>
                    <a:pt x="1909" y="1"/>
                  </a:moveTo>
                  <a:cubicBezTo>
                    <a:pt x="1611" y="1"/>
                    <a:pt x="1364" y="216"/>
                    <a:pt x="1311" y="498"/>
                  </a:cubicBezTo>
                  <a:lnTo>
                    <a:pt x="919" y="498"/>
                  </a:lnTo>
                  <a:cubicBezTo>
                    <a:pt x="411" y="498"/>
                    <a:pt x="0" y="908"/>
                    <a:pt x="0" y="1416"/>
                  </a:cubicBezTo>
                  <a:lnTo>
                    <a:pt x="0" y="7183"/>
                  </a:lnTo>
                  <a:cubicBezTo>
                    <a:pt x="0" y="7690"/>
                    <a:pt x="411" y="8101"/>
                    <a:pt x="919" y="8101"/>
                  </a:cubicBezTo>
                  <a:lnTo>
                    <a:pt x="10120" y="8101"/>
                  </a:lnTo>
                  <a:cubicBezTo>
                    <a:pt x="10627" y="8101"/>
                    <a:pt x="11038" y="7690"/>
                    <a:pt x="11038" y="7183"/>
                  </a:cubicBezTo>
                  <a:lnTo>
                    <a:pt x="11038" y="1416"/>
                  </a:lnTo>
                  <a:cubicBezTo>
                    <a:pt x="11038" y="908"/>
                    <a:pt x="10627" y="496"/>
                    <a:pt x="10120" y="496"/>
                  </a:cubicBezTo>
                  <a:lnTo>
                    <a:pt x="5929" y="496"/>
                  </a:lnTo>
                  <a:cubicBezTo>
                    <a:pt x="5839" y="496"/>
                    <a:pt x="5761" y="565"/>
                    <a:pt x="5760" y="654"/>
                  </a:cubicBezTo>
                  <a:cubicBezTo>
                    <a:pt x="5757" y="745"/>
                    <a:pt x="5830" y="819"/>
                    <a:pt x="5922" y="819"/>
                  </a:cubicBezTo>
                  <a:lnTo>
                    <a:pt x="10124" y="819"/>
                  </a:lnTo>
                  <a:cubicBezTo>
                    <a:pt x="10450" y="819"/>
                    <a:pt x="10714" y="1084"/>
                    <a:pt x="10714" y="1410"/>
                  </a:cubicBezTo>
                  <a:lnTo>
                    <a:pt x="10714" y="7185"/>
                  </a:lnTo>
                  <a:cubicBezTo>
                    <a:pt x="10714" y="7511"/>
                    <a:pt x="10450" y="7777"/>
                    <a:pt x="10124" y="7777"/>
                  </a:cubicBezTo>
                  <a:lnTo>
                    <a:pt x="914" y="7777"/>
                  </a:lnTo>
                  <a:cubicBezTo>
                    <a:pt x="588" y="7777"/>
                    <a:pt x="324" y="7511"/>
                    <a:pt x="324" y="7185"/>
                  </a:cubicBezTo>
                  <a:lnTo>
                    <a:pt x="324" y="991"/>
                  </a:lnTo>
                  <a:cubicBezTo>
                    <a:pt x="324" y="897"/>
                    <a:pt x="400" y="821"/>
                    <a:pt x="494" y="821"/>
                  </a:cubicBezTo>
                  <a:lnTo>
                    <a:pt x="5262" y="821"/>
                  </a:lnTo>
                  <a:cubicBezTo>
                    <a:pt x="5273" y="821"/>
                    <a:pt x="5286" y="817"/>
                    <a:pt x="5294" y="808"/>
                  </a:cubicBezTo>
                  <a:cubicBezTo>
                    <a:pt x="5437" y="667"/>
                    <a:pt x="5341" y="498"/>
                    <a:pt x="5203" y="498"/>
                  </a:cubicBezTo>
                  <a:lnTo>
                    <a:pt x="4124" y="498"/>
                  </a:lnTo>
                  <a:cubicBezTo>
                    <a:pt x="4071" y="215"/>
                    <a:pt x="3822" y="1"/>
                    <a:pt x="3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4378800" y="34887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492" y="328"/>
                  </a:moveTo>
                  <a:cubicBezTo>
                    <a:pt x="582" y="328"/>
                    <a:pt x="655" y="402"/>
                    <a:pt x="655" y="492"/>
                  </a:cubicBezTo>
                  <a:cubicBezTo>
                    <a:pt x="655" y="582"/>
                    <a:pt x="582" y="656"/>
                    <a:pt x="492" y="656"/>
                  </a:cubicBezTo>
                  <a:cubicBezTo>
                    <a:pt x="400" y="656"/>
                    <a:pt x="328" y="582"/>
                    <a:pt x="328" y="492"/>
                  </a:cubicBezTo>
                  <a:cubicBezTo>
                    <a:pt x="328" y="402"/>
                    <a:pt x="402" y="328"/>
                    <a:pt x="492" y="328"/>
                  </a:cubicBezTo>
                  <a:close/>
                  <a:moveTo>
                    <a:pt x="492" y="1"/>
                  </a:moveTo>
                  <a:cubicBezTo>
                    <a:pt x="220" y="1"/>
                    <a:pt x="0" y="221"/>
                    <a:pt x="0" y="492"/>
                  </a:cubicBezTo>
                  <a:cubicBezTo>
                    <a:pt x="0" y="764"/>
                    <a:pt x="220" y="983"/>
                    <a:pt x="492" y="983"/>
                  </a:cubicBezTo>
                  <a:cubicBezTo>
                    <a:pt x="763" y="983"/>
                    <a:pt x="983" y="764"/>
                    <a:pt x="983" y="492"/>
                  </a:cubicBezTo>
                  <a:cubicBezTo>
                    <a:pt x="983" y="221"/>
                    <a:pt x="763" y="1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4158175" y="3475950"/>
              <a:ext cx="8150" cy="50225"/>
            </a:xfrm>
            <a:custGeom>
              <a:avLst/>
              <a:gdLst/>
              <a:ahLst/>
              <a:cxnLst/>
              <a:rect l="l" t="t" r="r" b="b"/>
              <a:pathLst>
                <a:path w="326" h="2009" extrusionOk="0">
                  <a:moveTo>
                    <a:pt x="162" y="0"/>
                  </a:moveTo>
                  <a:cubicBezTo>
                    <a:pt x="156" y="0"/>
                    <a:pt x="149" y="0"/>
                    <a:pt x="143" y="1"/>
                  </a:cubicBezTo>
                  <a:cubicBezTo>
                    <a:pt x="61" y="12"/>
                    <a:pt x="0" y="87"/>
                    <a:pt x="0" y="169"/>
                  </a:cubicBezTo>
                  <a:lnTo>
                    <a:pt x="0" y="1840"/>
                  </a:lnTo>
                  <a:cubicBezTo>
                    <a:pt x="0" y="1922"/>
                    <a:pt x="59" y="1998"/>
                    <a:pt x="143" y="2007"/>
                  </a:cubicBezTo>
                  <a:cubicBezTo>
                    <a:pt x="149" y="2008"/>
                    <a:pt x="156" y="2008"/>
                    <a:pt x="163" y="2008"/>
                  </a:cubicBezTo>
                  <a:cubicBezTo>
                    <a:pt x="252" y="2008"/>
                    <a:pt x="325" y="1937"/>
                    <a:pt x="325" y="1846"/>
                  </a:cubicBezTo>
                  <a:lnTo>
                    <a:pt x="325" y="163"/>
                  </a:lnTo>
                  <a:cubicBezTo>
                    <a:pt x="325" y="74"/>
                    <a:pt x="252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4158175" y="3533875"/>
              <a:ext cx="8700" cy="8200"/>
            </a:xfrm>
            <a:custGeom>
              <a:avLst/>
              <a:gdLst/>
              <a:ahLst/>
              <a:cxnLst/>
              <a:rect l="l" t="t" r="r" b="b"/>
              <a:pathLst>
                <a:path w="348" h="328" extrusionOk="0">
                  <a:moveTo>
                    <a:pt x="168" y="1"/>
                  </a:moveTo>
                  <a:cubicBezTo>
                    <a:pt x="153" y="1"/>
                    <a:pt x="137" y="3"/>
                    <a:pt x="122" y="8"/>
                  </a:cubicBezTo>
                  <a:cubicBezTo>
                    <a:pt x="57" y="27"/>
                    <a:pt x="10" y="88"/>
                    <a:pt x="5" y="157"/>
                  </a:cubicBezTo>
                  <a:cubicBezTo>
                    <a:pt x="0" y="258"/>
                    <a:pt x="86" y="328"/>
                    <a:pt x="173" y="328"/>
                  </a:cubicBezTo>
                  <a:cubicBezTo>
                    <a:pt x="214" y="328"/>
                    <a:pt x="255" y="313"/>
                    <a:pt x="287" y="278"/>
                  </a:cubicBezTo>
                  <a:cubicBezTo>
                    <a:pt x="340" y="223"/>
                    <a:pt x="347" y="136"/>
                    <a:pt x="305" y="73"/>
                  </a:cubicBezTo>
                  <a:cubicBezTo>
                    <a:pt x="273" y="27"/>
                    <a:pt x="22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4181975" y="3422000"/>
              <a:ext cx="191725" cy="158250"/>
            </a:xfrm>
            <a:custGeom>
              <a:avLst/>
              <a:gdLst/>
              <a:ahLst/>
              <a:cxnLst/>
              <a:rect l="l" t="t" r="r" b="b"/>
              <a:pathLst>
                <a:path w="7669" h="6330" extrusionOk="0">
                  <a:moveTo>
                    <a:pt x="2321" y="1453"/>
                  </a:moveTo>
                  <a:cubicBezTo>
                    <a:pt x="2407" y="1453"/>
                    <a:pt x="2494" y="1461"/>
                    <a:pt x="2578" y="1478"/>
                  </a:cubicBezTo>
                  <a:cubicBezTo>
                    <a:pt x="2842" y="1529"/>
                    <a:pt x="3083" y="1658"/>
                    <a:pt x="3276" y="1849"/>
                  </a:cubicBezTo>
                  <a:cubicBezTo>
                    <a:pt x="3531" y="2105"/>
                    <a:pt x="3671" y="2442"/>
                    <a:pt x="3671" y="2804"/>
                  </a:cubicBezTo>
                  <a:lnTo>
                    <a:pt x="3671" y="2861"/>
                  </a:lnTo>
                  <a:cubicBezTo>
                    <a:pt x="2120" y="2819"/>
                    <a:pt x="1578" y="2195"/>
                    <a:pt x="1574" y="2190"/>
                  </a:cubicBezTo>
                  <a:cubicBezTo>
                    <a:pt x="1543" y="2151"/>
                    <a:pt x="1495" y="2129"/>
                    <a:pt x="1446" y="2129"/>
                  </a:cubicBezTo>
                  <a:cubicBezTo>
                    <a:pt x="1428" y="2129"/>
                    <a:pt x="1410" y="2132"/>
                    <a:pt x="1392" y="2138"/>
                  </a:cubicBezTo>
                  <a:cubicBezTo>
                    <a:pt x="1327" y="2162"/>
                    <a:pt x="1284" y="2223"/>
                    <a:pt x="1284" y="2293"/>
                  </a:cubicBezTo>
                  <a:cubicBezTo>
                    <a:pt x="1284" y="2452"/>
                    <a:pt x="1153" y="2639"/>
                    <a:pt x="972" y="2763"/>
                  </a:cubicBezTo>
                  <a:cubicBezTo>
                    <a:pt x="993" y="2038"/>
                    <a:pt x="1590" y="1453"/>
                    <a:pt x="2321" y="1453"/>
                  </a:cubicBezTo>
                  <a:close/>
                  <a:moveTo>
                    <a:pt x="5345" y="1453"/>
                  </a:moveTo>
                  <a:cubicBezTo>
                    <a:pt x="5431" y="1453"/>
                    <a:pt x="5518" y="1461"/>
                    <a:pt x="5602" y="1478"/>
                  </a:cubicBezTo>
                  <a:cubicBezTo>
                    <a:pt x="5866" y="1529"/>
                    <a:pt x="6107" y="1658"/>
                    <a:pt x="6300" y="1849"/>
                  </a:cubicBezTo>
                  <a:cubicBezTo>
                    <a:pt x="6556" y="2105"/>
                    <a:pt x="6695" y="2443"/>
                    <a:pt x="6695" y="2804"/>
                  </a:cubicBezTo>
                  <a:lnTo>
                    <a:pt x="6695" y="2861"/>
                  </a:lnTo>
                  <a:cubicBezTo>
                    <a:pt x="5144" y="2819"/>
                    <a:pt x="4602" y="2195"/>
                    <a:pt x="4598" y="2190"/>
                  </a:cubicBezTo>
                  <a:cubicBezTo>
                    <a:pt x="4566" y="2151"/>
                    <a:pt x="4519" y="2129"/>
                    <a:pt x="4470" y="2129"/>
                  </a:cubicBezTo>
                  <a:cubicBezTo>
                    <a:pt x="4452" y="2129"/>
                    <a:pt x="4433" y="2132"/>
                    <a:pt x="4415" y="2138"/>
                  </a:cubicBezTo>
                  <a:cubicBezTo>
                    <a:pt x="4350" y="2162"/>
                    <a:pt x="4307" y="2223"/>
                    <a:pt x="4307" y="2293"/>
                  </a:cubicBezTo>
                  <a:cubicBezTo>
                    <a:pt x="4307" y="2452"/>
                    <a:pt x="4176" y="2639"/>
                    <a:pt x="3996" y="2763"/>
                  </a:cubicBezTo>
                  <a:cubicBezTo>
                    <a:pt x="4017" y="2038"/>
                    <a:pt x="4614" y="1453"/>
                    <a:pt x="5345" y="1453"/>
                  </a:cubicBezTo>
                  <a:close/>
                  <a:moveTo>
                    <a:pt x="4566" y="2595"/>
                  </a:moveTo>
                  <a:cubicBezTo>
                    <a:pt x="4872" y="2821"/>
                    <a:pt x="5526" y="3160"/>
                    <a:pt x="6697" y="3192"/>
                  </a:cubicBezTo>
                  <a:lnTo>
                    <a:pt x="6697" y="3837"/>
                  </a:lnTo>
                  <a:cubicBezTo>
                    <a:pt x="6695" y="4483"/>
                    <a:pt x="6236" y="5039"/>
                    <a:pt x="5603" y="5161"/>
                  </a:cubicBezTo>
                  <a:cubicBezTo>
                    <a:pt x="5519" y="5177"/>
                    <a:pt x="5432" y="5186"/>
                    <a:pt x="5346" y="5186"/>
                  </a:cubicBezTo>
                  <a:cubicBezTo>
                    <a:pt x="4602" y="5186"/>
                    <a:pt x="3996" y="4580"/>
                    <a:pt x="3996" y="3836"/>
                  </a:cubicBezTo>
                  <a:lnTo>
                    <a:pt x="3996" y="3140"/>
                  </a:lnTo>
                  <a:cubicBezTo>
                    <a:pt x="4232" y="3033"/>
                    <a:pt x="4457" y="2833"/>
                    <a:pt x="4566" y="2595"/>
                  </a:cubicBezTo>
                  <a:close/>
                  <a:moveTo>
                    <a:pt x="1542" y="2594"/>
                  </a:moveTo>
                  <a:cubicBezTo>
                    <a:pt x="1848" y="2820"/>
                    <a:pt x="2502" y="3159"/>
                    <a:pt x="3671" y="3191"/>
                  </a:cubicBezTo>
                  <a:lnTo>
                    <a:pt x="3671" y="3837"/>
                  </a:lnTo>
                  <a:cubicBezTo>
                    <a:pt x="3671" y="4484"/>
                    <a:pt x="3212" y="5042"/>
                    <a:pt x="2578" y="5164"/>
                  </a:cubicBezTo>
                  <a:cubicBezTo>
                    <a:pt x="2494" y="5180"/>
                    <a:pt x="2407" y="5188"/>
                    <a:pt x="2321" y="5188"/>
                  </a:cubicBezTo>
                  <a:cubicBezTo>
                    <a:pt x="1577" y="5188"/>
                    <a:pt x="971" y="4584"/>
                    <a:pt x="971" y="3837"/>
                  </a:cubicBezTo>
                  <a:lnTo>
                    <a:pt x="971" y="3139"/>
                  </a:lnTo>
                  <a:cubicBezTo>
                    <a:pt x="1207" y="3032"/>
                    <a:pt x="1433" y="2832"/>
                    <a:pt x="1542" y="2594"/>
                  </a:cubicBezTo>
                  <a:close/>
                  <a:moveTo>
                    <a:pt x="3836" y="4558"/>
                  </a:moveTo>
                  <a:cubicBezTo>
                    <a:pt x="3914" y="4721"/>
                    <a:pt x="4017" y="4870"/>
                    <a:pt x="4142" y="4999"/>
                  </a:cubicBezTo>
                  <a:cubicBezTo>
                    <a:pt x="4016" y="5129"/>
                    <a:pt x="3912" y="5277"/>
                    <a:pt x="3836" y="5439"/>
                  </a:cubicBezTo>
                  <a:cubicBezTo>
                    <a:pt x="3758" y="5278"/>
                    <a:pt x="3656" y="5131"/>
                    <a:pt x="3530" y="5000"/>
                  </a:cubicBezTo>
                  <a:cubicBezTo>
                    <a:pt x="3654" y="4871"/>
                    <a:pt x="3758" y="4722"/>
                    <a:pt x="3836" y="4558"/>
                  </a:cubicBezTo>
                  <a:close/>
                  <a:moveTo>
                    <a:pt x="1362" y="5219"/>
                  </a:moveTo>
                  <a:cubicBezTo>
                    <a:pt x="1635" y="5408"/>
                    <a:pt x="1965" y="5522"/>
                    <a:pt x="2321" y="5522"/>
                  </a:cubicBezTo>
                  <a:cubicBezTo>
                    <a:pt x="2428" y="5522"/>
                    <a:pt x="2536" y="5511"/>
                    <a:pt x="2639" y="5491"/>
                  </a:cubicBezTo>
                  <a:cubicBezTo>
                    <a:pt x="2875" y="5445"/>
                    <a:pt x="3093" y="5351"/>
                    <a:pt x="3280" y="5220"/>
                  </a:cubicBezTo>
                  <a:cubicBezTo>
                    <a:pt x="3493" y="5437"/>
                    <a:pt x="3626" y="5710"/>
                    <a:pt x="3661" y="6006"/>
                  </a:cubicBezTo>
                  <a:lnTo>
                    <a:pt x="980" y="6006"/>
                  </a:lnTo>
                  <a:cubicBezTo>
                    <a:pt x="1015" y="5709"/>
                    <a:pt x="1151" y="5432"/>
                    <a:pt x="1362" y="5219"/>
                  </a:cubicBezTo>
                  <a:close/>
                  <a:moveTo>
                    <a:pt x="4392" y="5219"/>
                  </a:moveTo>
                  <a:cubicBezTo>
                    <a:pt x="4665" y="5408"/>
                    <a:pt x="4995" y="5522"/>
                    <a:pt x="5351" y="5522"/>
                  </a:cubicBezTo>
                  <a:cubicBezTo>
                    <a:pt x="5458" y="5522"/>
                    <a:pt x="5566" y="5511"/>
                    <a:pt x="5670" y="5491"/>
                  </a:cubicBezTo>
                  <a:cubicBezTo>
                    <a:pt x="5906" y="5445"/>
                    <a:pt x="6123" y="5351"/>
                    <a:pt x="6310" y="5220"/>
                  </a:cubicBezTo>
                  <a:cubicBezTo>
                    <a:pt x="6523" y="5436"/>
                    <a:pt x="6656" y="5710"/>
                    <a:pt x="6692" y="6006"/>
                  </a:cubicBezTo>
                  <a:lnTo>
                    <a:pt x="4010" y="6006"/>
                  </a:lnTo>
                  <a:cubicBezTo>
                    <a:pt x="4046" y="5708"/>
                    <a:pt x="4180" y="5432"/>
                    <a:pt x="4392" y="5219"/>
                  </a:cubicBezTo>
                  <a:close/>
                  <a:moveTo>
                    <a:pt x="728" y="0"/>
                  </a:moveTo>
                  <a:cubicBezTo>
                    <a:pt x="326" y="0"/>
                    <a:pt x="1" y="325"/>
                    <a:pt x="1" y="728"/>
                  </a:cubicBezTo>
                  <a:lnTo>
                    <a:pt x="1" y="5602"/>
                  </a:lnTo>
                  <a:cubicBezTo>
                    <a:pt x="1" y="6004"/>
                    <a:pt x="326" y="6330"/>
                    <a:pt x="728" y="6330"/>
                  </a:cubicBezTo>
                  <a:lnTo>
                    <a:pt x="7499" y="6330"/>
                  </a:lnTo>
                  <a:cubicBezTo>
                    <a:pt x="7593" y="6330"/>
                    <a:pt x="7669" y="6254"/>
                    <a:pt x="7669" y="6160"/>
                  </a:cubicBezTo>
                  <a:lnTo>
                    <a:pt x="7669" y="4961"/>
                  </a:lnTo>
                  <a:cubicBezTo>
                    <a:pt x="7669" y="4950"/>
                    <a:pt x="7665" y="4941"/>
                    <a:pt x="7658" y="4934"/>
                  </a:cubicBezTo>
                  <a:cubicBezTo>
                    <a:pt x="7608" y="4881"/>
                    <a:pt x="7555" y="4859"/>
                    <a:pt x="7506" y="4859"/>
                  </a:cubicBezTo>
                  <a:cubicBezTo>
                    <a:pt x="7417" y="4859"/>
                    <a:pt x="7345" y="4933"/>
                    <a:pt x="7345" y="5024"/>
                  </a:cubicBezTo>
                  <a:lnTo>
                    <a:pt x="7345" y="5600"/>
                  </a:lnTo>
                  <a:cubicBezTo>
                    <a:pt x="7345" y="5795"/>
                    <a:pt x="7211" y="5959"/>
                    <a:pt x="7035" y="5991"/>
                  </a:cubicBezTo>
                  <a:cubicBezTo>
                    <a:pt x="6999" y="5618"/>
                    <a:pt x="6847" y="5272"/>
                    <a:pt x="6599" y="4999"/>
                  </a:cubicBezTo>
                  <a:cubicBezTo>
                    <a:pt x="6876" y="4695"/>
                    <a:pt x="7044" y="4282"/>
                    <a:pt x="7044" y="3835"/>
                  </a:cubicBezTo>
                  <a:lnTo>
                    <a:pt x="7044" y="2806"/>
                  </a:lnTo>
                  <a:cubicBezTo>
                    <a:pt x="7044" y="2356"/>
                    <a:pt x="6870" y="1934"/>
                    <a:pt x="6551" y="1617"/>
                  </a:cubicBezTo>
                  <a:cubicBezTo>
                    <a:pt x="6312" y="1378"/>
                    <a:pt x="6012" y="1219"/>
                    <a:pt x="5682" y="1155"/>
                  </a:cubicBezTo>
                  <a:cubicBezTo>
                    <a:pt x="5577" y="1135"/>
                    <a:pt x="5469" y="1125"/>
                    <a:pt x="5362" y="1125"/>
                  </a:cubicBezTo>
                  <a:cubicBezTo>
                    <a:pt x="4695" y="1125"/>
                    <a:pt x="4117" y="1515"/>
                    <a:pt x="3846" y="2080"/>
                  </a:cubicBezTo>
                  <a:cubicBezTo>
                    <a:pt x="3765" y="1910"/>
                    <a:pt x="3654" y="1754"/>
                    <a:pt x="3517" y="1616"/>
                  </a:cubicBezTo>
                  <a:cubicBezTo>
                    <a:pt x="3278" y="1377"/>
                    <a:pt x="2977" y="1218"/>
                    <a:pt x="2647" y="1153"/>
                  </a:cubicBezTo>
                  <a:cubicBezTo>
                    <a:pt x="2542" y="1134"/>
                    <a:pt x="2435" y="1124"/>
                    <a:pt x="2328" y="1124"/>
                  </a:cubicBezTo>
                  <a:cubicBezTo>
                    <a:pt x="1401" y="1124"/>
                    <a:pt x="646" y="1876"/>
                    <a:pt x="646" y="2804"/>
                  </a:cubicBezTo>
                  <a:lnTo>
                    <a:pt x="646" y="3831"/>
                  </a:lnTo>
                  <a:cubicBezTo>
                    <a:pt x="646" y="4282"/>
                    <a:pt x="820" y="4693"/>
                    <a:pt x="1103" y="4994"/>
                  </a:cubicBezTo>
                  <a:cubicBezTo>
                    <a:pt x="850" y="5265"/>
                    <a:pt x="693" y="5613"/>
                    <a:pt x="656" y="5988"/>
                  </a:cubicBezTo>
                  <a:cubicBezTo>
                    <a:pt x="479" y="5951"/>
                    <a:pt x="346" y="5790"/>
                    <a:pt x="346" y="5596"/>
                  </a:cubicBezTo>
                  <a:lnTo>
                    <a:pt x="346" y="722"/>
                  </a:lnTo>
                  <a:cubicBezTo>
                    <a:pt x="346" y="502"/>
                    <a:pt x="524" y="323"/>
                    <a:pt x="745" y="323"/>
                  </a:cubicBezTo>
                  <a:lnTo>
                    <a:pt x="6946" y="323"/>
                  </a:lnTo>
                  <a:cubicBezTo>
                    <a:pt x="7166" y="323"/>
                    <a:pt x="7345" y="501"/>
                    <a:pt x="7345" y="722"/>
                  </a:cubicBezTo>
                  <a:lnTo>
                    <a:pt x="7345" y="4361"/>
                  </a:lnTo>
                  <a:cubicBezTo>
                    <a:pt x="7344" y="4452"/>
                    <a:pt x="7416" y="4527"/>
                    <a:pt x="7506" y="4527"/>
                  </a:cubicBezTo>
                  <a:cubicBezTo>
                    <a:pt x="7595" y="4527"/>
                    <a:pt x="7669" y="4454"/>
                    <a:pt x="7669" y="4363"/>
                  </a:cubicBezTo>
                  <a:lnTo>
                    <a:pt x="7669" y="728"/>
                  </a:lnTo>
                  <a:cubicBezTo>
                    <a:pt x="7669" y="326"/>
                    <a:pt x="7344" y="0"/>
                    <a:pt x="6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42250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2" y="0"/>
                  </a:moveTo>
                  <a:cubicBezTo>
                    <a:pt x="140" y="0"/>
                    <a:pt x="98" y="16"/>
                    <a:pt x="66" y="48"/>
                  </a:cubicBezTo>
                  <a:cubicBezTo>
                    <a:pt x="1" y="111"/>
                    <a:pt x="1" y="216"/>
                    <a:pt x="65" y="281"/>
                  </a:cubicBezTo>
                  <a:cubicBezTo>
                    <a:pt x="212" y="428"/>
                    <a:pt x="404" y="501"/>
                    <a:pt x="598" y="501"/>
                  </a:cubicBezTo>
                  <a:cubicBezTo>
                    <a:pt x="791" y="501"/>
                    <a:pt x="985" y="427"/>
                    <a:pt x="1132" y="281"/>
                  </a:cubicBezTo>
                  <a:cubicBezTo>
                    <a:pt x="1196" y="216"/>
                    <a:pt x="1196" y="113"/>
                    <a:pt x="1132" y="48"/>
                  </a:cubicBezTo>
                  <a:cubicBezTo>
                    <a:pt x="1099" y="16"/>
                    <a:pt x="1057" y="0"/>
                    <a:pt x="1016" y="0"/>
                  </a:cubicBezTo>
                  <a:cubicBezTo>
                    <a:pt x="974" y="0"/>
                    <a:pt x="932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1" y="131"/>
                    <a:pt x="299" y="48"/>
                  </a:cubicBezTo>
                  <a:cubicBezTo>
                    <a:pt x="266" y="16"/>
                    <a:pt x="22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421922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lnTo>
                    <a:pt x="0" y="532"/>
                  </a:lnTo>
                  <a:cubicBezTo>
                    <a:pt x="0" y="621"/>
                    <a:pt x="72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4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425267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32"/>
                  </a:lnTo>
                  <a:cubicBezTo>
                    <a:pt x="2" y="621"/>
                    <a:pt x="73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5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43007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1" y="0"/>
                  </a:moveTo>
                  <a:cubicBezTo>
                    <a:pt x="139" y="0"/>
                    <a:pt x="97" y="16"/>
                    <a:pt x="65" y="48"/>
                  </a:cubicBezTo>
                  <a:cubicBezTo>
                    <a:pt x="1" y="112"/>
                    <a:pt x="1" y="216"/>
                    <a:pt x="65" y="281"/>
                  </a:cubicBezTo>
                  <a:cubicBezTo>
                    <a:pt x="212" y="428"/>
                    <a:pt x="403" y="501"/>
                    <a:pt x="598" y="501"/>
                  </a:cubicBezTo>
                  <a:cubicBezTo>
                    <a:pt x="790" y="501"/>
                    <a:pt x="984" y="427"/>
                    <a:pt x="1131" y="281"/>
                  </a:cubicBezTo>
                  <a:cubicBezTo>
                    <a:pt x="1196" y="216"/>
                    <a:pt x="1196" y="113"/>
                    <a:pt x="1131" y="48"/>
                  </a:cubicBezTo>
                  <a:cubicBezTo>
                    <a:pt x="1099" y="16"/>
                    <a:pt x="1057" y="0"/>
                    <a:pt x="1015" y="0"/>
                  </a:cubicBezTo>
                  <a:cubicBezTo>
                    <a:pt x="973" y="0"/>
                    <a:pt x="931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0" y="131"/>
                    <a:pt x="296" y="48"/>
                  </a:cubicBezTo>
                  <a:cubicBezTo>
                    <a:pt x="264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4295350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4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23"/>
                  </a:lnTo>
                  <a:cubicBezTo>
                    <a:pt x="1" y="612"/>
                    <a:pt x="69" y="691"/>
                    <a:pt x="160" y="692"/>
                  </a:cubicBezTo>
                  <a:cubicBezTo>
                    <a:pt x="162" y="692"/>
                    <a:pt x="164" y="692"/>
                    <a:pt x="166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70"/>
                  </a:lnTo>
                  <a:cubicBezTo>
                    <a:pt x="325" y="81"/>
                    <a:pt x="257" y="2"/>
                    <a:pt x="168" y="0"/>
                  </a:cubicBezTo>
                  <a:cubicBezTo>
                    <a:pt x="166" y="0"/>
                    <a:pt x="165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4328300" y="3502050"/>
              <a:ext cx="8150" cy="17300"/>
            </a:xfrm>
            <a:custGeom>
              <a:avLst/>
              <a:gdLst/>
              <a:ahLst/>
              <a:cxnLst/>
              <a:rect l="l" t="t" r="r" b="b"/>
              <a:pathLst>
                <a:path w="326" h="692" extrusionOk="0">
                  <a:moveTo>
                    <a:pt x="163" y="0"/>
                  </a:moveTo>
                  <a:cubicBezTo>
                    <a:pt x="74" y="0"/>
                    <a:pt x="0" y="72"/>
                    <a:pt x="0" y="163"/>
                  </a:cubicBezTo>
                  <a:lnTo>
                    <a:pt x="0" y="523"/>
                  </a:lnTo>
                  <a:cubicBezTo>
                    <a:pt x="0" y="612"/>
                    <a:pt x="70" y="691"/>
                    <a:pt x="159" y="692"/>
                  </a:cubicBezTo>
                  <a:cubicBezTo>
                    <a:pt x="161" y="692"/>
                    <a:pt x="162" y="692"/>
                    <a:pt x="164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62"/>
                  </a:lnTo>
                  <a:cubicBezTo>
                    <a:pt x="324" y="72"/>
                    <a:pt x="252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4249025" y="3376275"/>
              <a:ext cx="55400" cy="17825"/>
            </a:xfrm>
            <a:custGeom>
              <a:avLst/>
              <a:gdLst/>
              <a:ahLst/>
              <a:cxnLst/>
              <a:rect l="l" t="t" r="r" b="b"/>
              <a:pathLst>
                <a:path w="2216" h="713" extrusionOk="0">
                  <a:moveTo>
                    <a:pt x="1109" y="0"/>
                  </a:moveTo>
                  <a:cubicBezTo>
                    <a:pt x="715" y="0"/>
                    <a:pt x="344" y="154"/>
                    <a:pt x="65" y="433"/>
                  </a:cubicBezTo>
                  <a:cubicBezTo>
                    <a:pt x="1" y="497"/>
                    <a:pt x="1" y="601"/>
                    <a:pt x="65" y="665"/>
                  </a:cubicBezTo>
                  <a:cubicBezTo>
                    <a:pt x="97" y="697"/>
                    <a:pt x="139" y="713"/>
                    <a:pt x="181" y="713"/>
                  </a:cubicBezTo>
                  <a:cubicBezTo>
                    <a:pt x="223" y="713"/>
                    <a:pt x="265" y="697"/>
                    <a:pt x="296" y="665"/>
                  </a:cubicBezTo>
                  <a:cubicBezTo>
                    <a:pt x="514" y="449"/>
                    <a:pt x="803" y="328"/>
                    <a:pt x="1109" y="328"/>
                  </a:cubicBezTo>
                  <a:cubicBezTo>
                    <a:pt x="1416" y="328"/>
                    <a:pt x="1704" y="448"/>
                    <a:pt x="1920" y="665"/>
                  </a:cubicBezTo>
                  <a:cubicBezTo>
                    <a:pt x="1951" y="696"/>
                    <a:pt x="1993" y="713"/>
                    <a:pt x="2035" y="713"/>
                  </a:cubicBezTo>
                  <a:cubicBezTo>
                    <a:pt x="2077" y="713"/>
                    <a:pt x="2119" y="697"/>
                    <a:pt x="2152" y="665"/>
                  </a:cubicBezTo>
                  <a:cubicBezTo>
                    <a:pt x="2216" y="601"/>
                    <a:pt x="2216" y="497"/>
                    <a:pt x="2152" y="433"/>
                  </a:cubicBezTo>
                  <a:cubicBezTo>
                    <a:pt x="1873" y="154"/>
                    <a:pt x="1502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4234750" y="3356100"/>
              <a:ext cx="83975" cy="23725"/>
            </a:xfrm>
            <a:custGeom>
              <a:avLst/>
              <a:gdLst/>
              <a:ahLst/>
              <a:cxnLst/>
              <a:rect l="l" t="t" r="r" b="b"/>
              <a:pathLst>
                <a:path w="3359" h="949" extrusionOk="0">
                  <a:moveTo>
                    <a:pt x="1680" y="1"/>
                  </a:moveTo>
                  <a:cubicBezTo>
                    <a:pt x="1095" y="1"/>
                    <a:pt x="510" y="223"/>
                    <a:pt x="65" y="669"/>
                  </a:cubicBezTo>
                  <a:cubicBezTo>
                    <a:pt x="1" y="733"/>
                    <a:pt x="1" y="837"/>
                    <a:pt x="65" y="901"/>
                  </a:cubicBezTo>
                  <a:cubicBezTo>
                    <a:pt x="97" y="933"/>
                    <a:pt x="139" y="948"/>
                    <a:pt x="180" y="948"/>
                  </a:cubicBezTo>
                  <a:cubicBezTo>
                    <a:pt x="222" y="948"/>
                    <a:pt x="264" y="933"/>
                    <a:pt x="296" y="901"/>
                  </a:cubicBezTo>
                  <a:cubicBezTo>
                    <a:pt x="678" y="519"/>
                    <a:pt x="1178" y="328"/>
                    <a:pt x="1679" y="328"/>
                  </a:cubicBezTo>
                  <a:cubicBezTo>
                    <a:pt x="2180" y="328"/>
                    <a:pt x="2681" y="519"/>
                    <a:pt x="3063" y="901"/>
                  </a:cubicBezTo>
                  <a:cubicBezTo>
                    <a:pt x="3095" y="932"/>
                    <a:pt x="3137" y="949"/>
                    <a:pt x="3179" y="949"/>
                  </a:cubicBezTo>
                  <a:cubicBezTo>
                    <a:pt x="3220" y="949"/>
                    <a:pt x="3262" y="933"/>
                    <a:pt x="3295" y="901"/>
                  </a:cubicBezTo>
                  <a:cubicBezTo>
                    <a:pt x="3359" y="837"/>
                    <a:pt x="3359" y="733"/>
                    <a:pt x="3295" y="669"/>
                  </a:cubicBezTo>
                  <a:cubicBezTo>
                    <a:pt x="2849" y="223"/>
                    <a:pt x="2265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4220575" y="3336100"/>
              <a:ext cx="112275" cy="29575"/>
            </a:xfrm>
            <a:custGeom>
              <a:avLst/>
              <a:gdLst/>
              <a:ahLst/>
              <a:cxnLst/>
              <a:rect l="l" t="t" r="r" b="b"/>
              <a:pathLst>
                <a:path w="4491" h="1183" extrusionOk="0">
                  <a:moveTo>
                    <a:pt x="2246" y="1"/>
                  </a:moveTo>
                  <a:cubicBezTo>
                    <a:pt x="1456" y="1"/>
                    <a:pt x="667" y="301"/>
                    <a:pt x="66" y="903"/>
                  </a:cubicBezTo>
                  <a:cubicBezTo>
                    <a:pt x="1" y="967"/>
                    <a:pt x="1" y="1071"/>
                    <a:pt x="66" y="1135"/>
                  </a:cubicBezTo>
                  <a:cubicBezTo>
                    <a:pt x="98" y="1167"/>
                    <a:pt x="140" y="1183"/>
                    <a:pt x="181" y="1183"/>
                  </a:cubicBezTo>
                  <a:cubicBezTo>
                    <a:pt x="223" y="1183"/>
                    <a:pt x="265" y="1167"/>
                    <a:pt x="297" y="1135"/>
                  </a:cubicBezTo>
                  <a:cubicBezTo>
                    <a:pt x="834" y="597"/>
                    <a:pt x="1540" y="329"/>
                    <a:pt x="2246" y="329"/>
                  </a:cubicBezTo>
                  <a:cubicBezTo>
                    <a:pt x="2952" y="329"/>
                    <a:pt x="3658" y="597"/>
                    <a:pt x="4195" y="1135"/>
                  </a:cubicBezTo>
                  <a:cubicBezTo>
                    <a:pt x="4227" y="1166"/>
                    <a:pt x="4270" y="1183"/>
                    <a:pt x="4311" y="1183"/>
                  </a:cubicBezTo>
                  <a:cubicBezTo>
                    <a:pt x="4353" y="1183"/>
                    <a:pt x="4395" y="1167"/>
                    <a:pt x="4427" y="1135"/>
                  </a:cubicBezTo>
                  <a:cubicBezTo>
                    <a:pt x="4491" y="1071"/>
                    <a:pt x="4491" y="967"/>
                    <a:pt x="4427" y="903"/>
                  </a:cubicBezTo>
                  <a:cubicBezTo>
                    <a:pt x="3825" y="301"/>
                    <a:pt x="3035" y="1"/>
                    <a:pt x="2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41"/>
          <p:cNvGrpSpPr/>
          <p:nvPr/>
        </p:nvGrpSpPr>
        <p:grpSpPr>
          <a:xfrm>
            <a:off x="1457503" y="1744570"/>
            <a:ext cx="245776" cy="286782"/>
            <a:chOff x="6035050" y="2020775"/>
            <a:chExt cx="236300" cy="275725"/>
          </a:xfrm>
        </p:grpSpPr>
        <p:sp>
          <p:nvSpPr>
            <p:cNvPr id="999" name="Google Shape;999;p41"/>
            <p:cNvSpPr/>
            <p:nvPr/>
          </p:nvSpPr>
          <p:spPr>
            <a:xfrm>
              <a:off x="6152300" y="2162325"/>
              <a:ext cx="49450" cy="16600"/>
            </a:xfrm>
            <a:custGeom>
              <a:avLst/>
              <a:gdLst/>
              <a:ahLst/>
              <a:cxnLst/>
              <a:rect l="l" t="t" r="r" b="b"/>
              <a:pathLst>
                <a:path w="1978" h="664" extrusionOk="0">
                  <a:moveTo>
                    <a:pt x="181" y="0"/>
                  </a:moveTo>
                  <a:cubicBezTo>
                    <a:pt x="139" y="0"/>
                    <a:pt x="97" y="17"/>
                    <a:pt x="64" y="49"/>
                  </a:cubicBezTo>
                  <a:cubicBezTo>
                    <a:pt x="0" y="113"/>
                    <a:pt x="0" y="217"/>
                    <a:pt x="64" y="281"/>
                  </a:cubicBezTo>
                  <a:cubicBezTo>
                    <a:pt x="319" y="537"/>
                    <a:pt x="654" y="663"/>
                    <a:pt x="989" y="663"/>
                  </a:cubicBezTo>
                  <a:cubicBezTo>
                    <a:pt x="1324" y="663"/>
                    <a:pt x="1657" y="537"/>
                    <a:pt x="1913" y="281"/>
                  </a:cubicBezTo>
                  <a:cubicBezTo>
                    <a:pt x="1977" y="217"/>
                    <a:pt x="1977" y="113"/>
                    <a:pt x="1913" y="49"/>
                  </a:cubicBezTo>
                  <a:cubicBezTo>
                    <a:pt x="1881" y="17"/>
                    <a:pt x="1839" y="0"/>
                    <a:pt x="1797" y="0"/>
                  </a:cubicBezTo>
                  <a:cubicBezTo>
                    <a:pt x="1755" y="0"/>
                    <a:pt x="1714" y="17"/>
                    <a:pt x="1682" y="49"/>
                  </a:cubicBezTo>
                  <a:cubicBezTo>
                    <a:pt x="1490" y="239"/>
                    <a:pt x="1239" y="335"/>
                    <a:pt x="988" y="335"/>
                  </a:cubicBezTo>
                  <a:cubicBezTo>
                    <a:pt x="737" y="335"/>
                    <a:pt x="487" y="239"/>
                    <a:pt x="296" y="49"/>
                  </a:cubicBezTo>
                  <a:cubicBezTo>
                    <a:pt x="264" y="17"/>
                    <a:pt x="222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141150" y="2124600"/>
              <a:ext cx="8150" cy="20550"/>
            </a:xfrm>
            <a:custGeom>
              <a:avLst/>
              <a:gdLst/>
              <a:ahLst/>
              <a:cxnLst/>
              <a:rect l="l" t="t" r="r" b="b"/>
              <a:pathLst>
                <a:path w="326" h="822" extrusionOk="0">
                  <a:moveTo>
                    <a:pt x="162" y="0"/>
                  </a:moveTo>
                  <a:cubicBezTo>
                    <a:pt x="73" y="0"/>
                    <a:pt x="1" y="74"/>
                    <a:pt x="1" y="162"/>
                  </a:cubicBezTo>
                  <a:lnTo>
                    <a:pt x="1" y="659"/>
                  </a:lnTo>
                  <a:cubicBezTo>
                    <a:pt x="1" y="748"/>
                    <a:pt x="73" y="821"/>
                    <a:pt x="163" y="821"/>
                  </a:cubicBezTo>
                  <a:cubicBezTo>
                    <a:pt x="252" y="821"/>
                    <a:pt x="326" y="749"/>
                    <a:pt x="326" y="659"/>
                  </a:cubicBezTo>
                  <a:lnTo>
                    <a:pt x="326" y="170"/>
                  </a:lnTo>
                  <a:cubicBezTo>
                    <a:pt x="326" y="87"/>
                    <a:pt x="266" y="10"/>
                    <a:pt x="183" y="2"/>
                  </a:cubicBezTo>
                  <a:cubicBezTo>
                    <a:pt x="176" y="1"/>
                    <a:pt x="169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204850" y="2124575"/>
              <a:ext cx="8150" cy="20575"/>
            </a:xfrm>
            <a:custGeom>
              <a:avLst/>
              <a:gdLst/>
              <a:ahLst/>
              <a:cxnLst/>
              <a:rect l="l" t="t" r="r" b="b"/>
              <a:pathLst>
                <a:path w="326" h="823" extrusionOk="0">
                  <a:moveTo>
                    <a:pt x="164" y="1"/>
                  </a:moveTo>
                  <a:cubicBezTo>
                    <a:pt x="74" y="1"/>
                    <a:pt x="1" y="73"/>
                    <a:pt x="1" y="163"/>
                  </a:cubicBezTo>
                  <a:lnTo>
                    <a:pt x="1" y="660"/>
                  </a:lnTo>
                  <a:cubicBezTo>
                    <a:pt x="3" y="749"/>
                    <a:pt x="74" y="822"/>
                    <a:pt x="163" y="822"/>
                  </a:cubicBezTo>
                  <a:cubicBezTo>
                    <a:pt x="252" y="822"/>
                    <a:pt x="326" y="750"/>
                    <a:pt x="326" y="660"/>
                  </a:cubicBezTo>
                  <a:lnTo>
                    <a:pt x="326" y="171"/>
                  </a:lnTo>
                  <a:cubicBezTo>
                    <a:pt x="326" y="81"/>
                    <a:pt x="258" y="3"/>
                    <a:pt x="168" y="1"/>
                  </a:cubicBezTo>
                  <a:cubicBezTo>
                    <a:pt x="166" y="1"/>
                    <a:pt x="165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105100" y="2020775"/>
              <a:ext cx="166200" cy="165775"/>
            </a:xfrm>
            <a:custGeom>
              <a:avLst/>
              <a:gdLst/>
              <a:ahLst/>
              <a:cxnLst/>
              <a:rect l="l" t="t" r="r" b="b"/>
              <a:pathLst>
                <a:path w="6648" h="6631" extrusionOk="0">
                  <a:moveTo>
                    <a:pt x="2877" y="0"/>
                  </a:moveTo>
                  <a:cubicBezTo>
                    <a:pt x="1735" y="0"/>
                    <a:pt x="737" y="373"/>
                    <a:pt x="65" y="1050"/>
                  </a:cubicBezTo>
                  <a:cubicBezTo>
                    <a:pt x="1" y="1115"/>
                    <a:pt x="2" y="1218"/>
                    <a:pt x="66" y="1283"/>
                  </a:cubicBezTo>
                  <a:cubicBezTo>
                    <a:pt x="98" y="1315"/>
                    <a:pt x="139" y="1330"/>
                    <a:pt x="181" y="1330"/>
                  </a:cubicBezTo>
                  <a:cubicBezTo>
                    <a:pt x="223" y="1330"/>
                    <a:pt x="266" y="1314"/>
                    <a:pt x="298" y="1281"/>
                  </a:cubicBezTo>
                  <a:cubicBezTo>
                    <a:pt x="1121" y="452"/>
                    <a:pt x="2267" y="329"/>
                    <a:pt x="2877" y="329"/>
                  </a:cubicBezTo>
                  <a:cubicBezTo>
                    <a:pt x="4538" y="329"/>
                    <a:pt x="6311" y="1197"/>
                    <a:pt x="6325" y="3638"/>
                  </a:cubicBezTo>
                  <a:lnTo>
                    <a:pt x="6325" y="6467"/>
                  </a:lnTo>
                  <a:cubicBezTo>
                    <a:pt x="6311" y="6557"/>
                    <a:pt x="6385" y="6630"/>
                    <a:pt x="6475" y="6630"/>
                  </a:cubicBezTo>
                  <a:cubicBezTo>
                    <a:pt x="6566" y="6630"/>
                    <a:pt x="6639" y="6557"/>
                    <a:pt x="6648" y="6467"/>
                  </a:cubicBezTo>
                  <a:lnTo>
                    <a:pt x="6648" y="3638"/>
                  </a:lnTo>
                  <a:cubicBezTo>
                    <a:pt x="6640" y="3003"/>
                    <a:pt x="6527" y="2433"/>
                    <a:pt x="6304" y="1944"/>
                  </a:cubicBezTo>
                  <a:cubicBezTo>
                    <a:pt x="6100" y="1496"/>
                    <a:pt x="5802" y="1115"/>
                    <a:pt x="5422" y="811"/>
                  </a:cubicBezTo>
                  <a:cubicBezTo>
                    <a:pt x="4766" y="288"/>
                    <a:pt x="3863" y="0"/>
                    <a:pt x="2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035050" y="2057950"/>
              <a:ext cx="236300" cy="238550"/>
            </a:xfrm>
            <a:custGeom>
              <a:avLst/>
              <a:gdLst/>
              <a:ahLst/>
              <a:cxnLst/>
              <a:rect l="l" t="t" r="r" b="b"/>
              <a:pathLst>
                <a:path w="9452" h="9542" extrusionOk="0">
                  <a:moveTo>
                    <a:pt x="2529" y="2205"/>
                  </a:moveTo>
                  <a:cubicBezTo>
                    <a:pt x="2542" y="2205"/>
                    <a:pt x="2562" y="2205"/>
                    <a:pt x="2582" y="2207"/>
                  </a:cubicBezTo>
                  <a:lnTo>
                    <a:pt x="2582" y="2629"/>
                  </a:lnTo>
                  <a:cubicBezTo>
                    <a:pt x="2431" y="2631"/>
                    <a:pt x="2257" y="2675"/>
                    <a:pt x="2132" y="2817"/>
                  </a:cubicBezTo>
                  <a:lnTo>
                    <a:pt x="2028" y="2565"/>
                  </a:lnTo>
                  <a:cubicBezTo>
                    <a:pt x="2010" y="2522"/>
                    <a:pt x="1985" y="2482"/>
                    <a:pt x="1956" y="2448"/>
                  </a:cubicBezTo>
                  <a:cubicBezTo>
                    <a:pt x="2106" y="2294"/>
                    <a:pt x="2310" y="2205"/>
                    <a:pt x="2529" y="2205"/>
                  </a:cubicBezTo>
                  <a:close/>
                  <a:moveTo>
                    <a:pt x="2582" y="2957"/>
                  </a:moveTo>
                  <a:lnTo>
                    <a:pt x="2582" y="3616"/>
                  </a:lnTo>
                  <a:cubicBezTo>
                    <a:pt x="2582" y="3677"/>
                    <a:pt x="2584" y="3739"/>
                    <a:pt x="2588" y="3800"/>
                  </a:cubicBezTo>
                  <a:cubicBezTo>
                    <a:pt x="2568" y="3801"/>
                    <a:pt x="2548" y="3802"/>
                    <a:pt x="2529" y="3802"/>
                  </a:cubicBezTo>
                  <a:cubicBezTo>
                    <a:pt x="2500" y="3802"/>
                    <a:pt x="2473" y="3801"/>
                    <a:pt x="2443" y="3798"/>
                  </a:cubicBezTo>
                  <a:cubicBezTo>
                    <a:pt x="2466" y="3708"/>
                    <a:pt x="2461" y="3613"/>
                    <a:pt x="2424" y="3527"/>
                  </a:cubicBezTo>
                  <a:lnTo>
                    <a:pt x="2278" y="3171"/>
                  </a:lnTo>
                  <a:cubicBezTo>
                    <a:pt x="2304" y="3153"/>
                    <a:pt x="2326" y="3129"/>
                    <a:pt x="2338" y="3099"/>
                  </a:cubicBezTo>
                  <a:cubicBezTo>
                    <a:pt x="2389" y="2983"/>
                    <a:pt x="2496" y="2958"/>
                    <a:pt x="2582" y="2957"/>
                  </a:cubicBezTo>
                  <a:close/>
                  <a:moveTo>
                    <a:pt x="1622" y="2625"/>
                  </a:moveTo>
                  <a:cubicBezTo>
                    <a:pt x="1636" y="2625"/>
                    <a:pt x="1649" y="2628"/>
                    <a:pt x="1662" y="2633"/>
                  </a:cubicBezTo>
                  <a:cubicBezTo>
                    <a:pt x="1689" y="2644"/>
                    <a:pt x="1709" y="2665"/>
                    <a:pt x="1720" y="2691"/>
                  </a:cubicBezTo>
                  <a:lnTo>
                    <a:pt x="2117" y="3651"/>
                  </a:lnTo>
                  <a:cubicBezTo>
                    <a:pt x="2128" y="3677"/>
                    <a:pt x="2128" y="3706"/>
                    <a:pt x="2117" y="3733"/>
                  </a:cubicBezTo>
                  <a:cubicBezTo>
                    <a:pt x="2107" y="3759"/>
                    <a:pt x="2086" y="3779"/>
                    <a:pt x="2060" y="3790"/>
                  </a:cubicBezTo>
                  <a:lnTo>
                    <a:pt x="1844" y="3879"/>
                  </a:lnTo>
                  <a:lnTo>
                    <a:pt x="1367" y="2722"/>
                  </a:lnTo>
                  <a:lnTo>
                    <a:pt x="1582" y="2633"/>
                  </a:lnTo>
                  <a:cubicBezTo>
                    <a:pt x="1595" y="2628"/>
                    <a:pt x="1608" y="2625"/>
                    <a:pt x="1622" y="2625"/>
                  </a:cubicBezTo>
                  <a:close/>
                  <a:moveTo>
                    <a:pt x="1065" y="2858"/>
                  </a:moveTo>
                  <a:lnTo>
                    <a:pt x="1540" y="4006"/>
                  </a:lnTo>
                  <a:cubicBezTo>
                    <a:pt x="1398" y="4075"/>
                    <a:pt x="1288" y="4193"/>
                    <a:pt x="1227" y="4340"/>
                  </a:cubicBezTo>
                  <a:cubicBezTo>
                    <a:pt x="1175" y="4466"/>
                    <a:pt x="1164" y="4604"/>
                    <a:pt x="1195" y="4735"/>
                  </a:cubicBezTo>
                  <a:cubicBezTo>
                    <a:pt x="1128" y="4743"/>
                    <a:pt x="1063" y="4760"/>
                    <a:pt x="999" y="4783"/>
                  </a:cubicBezTo>
                  <a:lnTo>
                    <a:pt x="751" y="4876"/>
                  </a:lnTo>
                  <a:cubicBezTo>
                    <a:pt x="691" y="4898"/>
                    <a:pt x="634" y="4928"/>
                    <a:pt x="581" y="4961"/>
                  </a:cubicBezTo>
                  <a:lnTo>
                    <a:pt x="446" y="4635"/>
                  </a:lnTo>
                  <a:cubicBezTo>
                    <a:pt x="302" y="4284"/>
                    <a:pt x="302" y="3899"/>
                    <a:pt x="447" y="3550"/>
                  </a:cubicBezTo>
                  <a:cubicBezTo>
                    <a:pt x="571" y="3253"/>
                    <a:pt x="787" y="3011"/>
                    <a:pt x="1065" y="2858"/>
                  </a:cubicBezTo>
                  <a:close/>
                  <a:moveTo>
                    <a:pt x="1913" y="4205"/>
                  </a:moveTo>
                  <a:lnTo>
                    <a:pt x="1913" y="4972"/>
                  </a:lnTo>
                  <a:cubicBezTo>
                    <a:pt x="1843" y="4903"/>
                    <a:pt x="1761" y="4848"/>
                    <a:pt x="1670" y="4806"/>
                  </a:cubicBezTo>
                  <a:cubicBezTo>
                    <a:pt x="1630" y="4788"/>
                    <a:pt x="1592" y="4774"/>
                    <a:pt x="1554" y="4762"/>
                  </a:cubicBezTo>
                  <a:lnTo>
                    <a:pt x="1536" y="4717"/>
                  </a:lnTo>
                  <a:cubicBezTo>
                    <a:pt x="1509" y="4652"/>
                    <a:pt x="1500" y="4581"/>
                    <a:pt x="1518" y="4514"/>
                  </a:cubicBezTo>
                  <a:cubicBezTo>
                    <a:pt x="1542" y="4410"/>
                    <a:pt x="1613" y="4330"/>
                    <a:pt x="1708" y="4290"/>
                  </a:cubicBezTo>
                  <a:lnTo>
                    <a:pt x="1913" y="4205"/>
                  </a:lnTo>
                  <a:close/>
                  <a:moveTo>
                    <a:pt x="2237" y="4094"/>
                  </a:moveTo>
                  <a:cubicBezTo>
                    <a:pt x="2328" y="4117"/>
                    <a:pt x="2424" y="4131"/>
                    <a:pt x="2521" y="4131"/>
                  </a:cubicBezTo>
                  <a:cubicBezTo>
                    <a:pt x="2552" y="4131"/>
                    <a:pt x="2585" y="4130"/>
                    <a:pt x="2616" y="4127"/>
                  </a:cubicBezTo>
                  <a:cubicBezTo>
                    <a:pt x="2730" y="4809"/>
                    <a:pt x="3067" y="5417"/>
                    <a:pt x="3551" y="5872"/>
                  </a:cubicBezTo>
                  <a:cubicBezTo>
                    <a:pt x="3468" y="5948"/>
                    <a:pt x="3391" y="6029"/>
                    <a:pt x="3318" y="6113"/>
                  </a:cubicBezTo>
                  <a:cubicBezTo>
                    <a:pt x="3276" y="6099"/>
                    <a:pt x="3231" y="6092"/>
                    <a:pt x="3185" y="6092"/>
                  </a:cubicBezTo>
                  <a:cubicBezTo>
                    <a:pt x="3130" y="6092"/>
                    <a:pt x="3074" y="6103"/>
                    <a:pt x="3020" y="6124"/>
                  </a:cubicBezTo>
                  <a:lnTo>
                    <a:pt x="2541" y="6323"/>
                  </a:lnTo>
                  <a:cubicBezTo>
                    <a:pt x="2501" y="6339"/>
                    <a:pt x="2459" y="6347"/>
                    <a:pt x="2418" y="6347"/>
                  </a:cubicBezTo>
                  <a:cubicBezTo>
                    <a:pt x="2326" y="6347"/>
                    <a:pt x="2237" y="6307"/>
                    <a:pt x="2176" y="6237"/>
                  </a:cubicBezTo>
                  <a:lnTo>
                    <a:pt x="2189" y="6212"/>
                  </a:lnTo>
                  <a:cubicBezTo>
                    <a:pt x="2275" y="6024"/>
                    <a:pt x="2290" y="5815"/>
                    <a:pt x="2237" y="5618"/>
                  </a:cubicBezTo>
                  <a:lnTo>
                    <a:pt x="2237" y="4094"/>
                  </a:lnTo>
                  <a:close/>
                  <a:moveTo>
                    <a:pt x="4282" y="1517"/>
                  </a:moveTo>
                  <a:cubicBezTo>
                    <a:pt x="4442" y="1646"/>
                    <a:pt x="4710" y="1840"/>
                    <a:pt x="5082" y="2035"/>
                  </a:cubicBezTo>
                  <a:cubicBezTo>
                    <a:pt x="5634" y="2322"/>
                    <a:pt x="6529" y="2663"/>
                    <a:pt x="7699" y="2691"/>
                  </a:cubicBezTo>
                  <a:lnTo>
                    <a:pt x="7699" y="5508"/>
                  </a:lnTo>
                  <a:cubicBezTo>
                    <a:pt x="7301" y="5934"/>
                    <a:pt x="6772" y="6227"/>
                    <a:pt x="6203" y="6337"/>
                  </a:cubicBezTo>
                  <a:cubicBezTo>
                    <a:pt x="6031" y="6370"/>
                    <a:pt x="5853" y="6386"/>
                    <a:pt x="5676" y="6386"/>
                  </a:cubicBezTo>
                  <a:cubicBezTo>
                    <a:pt x="4147" y="6386"/>
                    <a:pt x="2904" y="5143"/>
                    <a:pt x="2904" y="3616"/>
                  </a:cubicBezTo>
                  <a:lnTo>
                    <a:pt x="2904" y="2653"/>
                  </a:lnTo>
                  <a:cubicBezTo>
                    <a:pt x="3333" y="2560"/>
                    <a:pt x="3957" y="2142"/>
                    <a:pt x="4282" y="1517"/>
                  </a:cubicBezTo>
                  <a:close/>
                  <a:moveTo>
                    <a:pt x="1304" y="5054"/>
                  </a:moveTo>
                  <a:cubicBezTo>
                    <a:pt x="1382" y="5054"/>
                    <a:pt x="1458" y="5071"/>
                    <a:pt x="1530" y="5104"/>
                  </a:cubicBezTo>
                  <a:cubicBezTo>
                    <a:pt x="1662" y="5164"/>
                    <a:pt x="1763" y="5273"/>
                    <a:pt x="1814" y="5411"/>
                  </a:cubicBezTo>
                  <a:lnTo>
                    <a:pt x="1908" y="5658"/>
                  </a:lnTo>
                  <a:cubicBezTo>
                    <a:pt x="1959" y="5794"/>
                    <a:pt x="1954" y="5944"/>
                    <a:pt x="1893" y="6076"/>
                  </a:cubicBezTo>
                  <a:cubicBezTo>
                    <a:pt x="1833" y="6208"/>
                    <a:pt x="1724" y="6309"/>
                    <a:pt x="1588" y="6360"/>
                  </a:cubicBezTo>
                  <a:lnTo>
                    <a:pt x="1341" y="6454"/>
                  </a:lnTo>
                  <a:cubicBezTo>
                    <a:pt x="1279" y="6477"/>
                    <a:pt x="1214" y="6489"/>
                    <a:pt x="1149" y="6489"/>
                  </a:cubicBezTo>
                  <a:cubicBezTo>
                    <a:pt x="1072" y="6489"/>
                    <a:pt x="994" y="6472"/>
                    <a:pt x="922" y="6439"/>
                  </a:cubicBezTo>
                  <a:cubicBezTo>
                    <a:pt x="790" y="6379"/>
                    <a:pt x="690" y="6270"/>
                    <a:pt x="638" y="6133"/>
                  </a:cubicBezTo>
                  <a:lnTo>
                    <a:pt x="545" y="5884"/>
                  </a:lnTo>
                  <a:cubicBezTo>
                    <a:pt x="439" y="5602"/>
                    <a:pt x="583" y="5286"/>
                    <a:pt x="865" y="5181"/>
                  </a:cubicBezTo>
                  <a:lnTo>
                    <a:pt x="1112" y="5089"/>
                  </a:lnTo>
                  <a:cubicBezTo>
                    <a:pt x="1174" y="5065"/>
                    <a:pt x="1240" y="5054"/>
                    <a:pt x="1304" y="5054"/>
                  </a:cubicBezTo>
                  <a:close/>
                  <a:moveTo>
                    <a:pt x="4536" y="6499"/>
                  </a:moveTo>
                  <a:lnTo>
                    <a:pt x="4536" y="6499"/>
                  </a:lnTo>
                  <a:cubicBezTo>
                    <a:pt x="4890" y="6638"/>
                    <a:pt x="5274" y="6716"/>
                    <a:pt x="5679" y="6716"/>
                  </a:cubicBezTo>
                  <a:cubicBezTo>
                    <a:pt x="5876" y="6716"/>
                    <a:pt x="6075" y="6698"/>
                    <a:pt x="6268" y="6659"/>
                  </a:cubicBezTo>
                  <a:cubicBezTo>
                    <a:pt x="6456" y="6624"/>
                    <a:pt x="6643" y="6569"/>
                    <a:pt x="6821" y="6499"/>
                  </a:cubicBezTo>
                  <a:lnTo>
                    <a:pt x="6821" y="6499"/>
                  </a:lnTo>
                  <a:cubicBezTo>
                    <a:pt x="6691" y="6795"/>
                    <a:pt x="6221" y="7023"/>
                    <a:pt x="5679" y="7023"/>
                  </a:cubicBezTo>
                  <a:cubicBezTo>
                    <a:pt x="5137" y="7023"/>
                    <a:pt x="4667" y="6795"/>
                    <a:pt x="4536" y="6499"/>
                  </a:cubicBezTo>
                  <a:close/>
                  <a:moveTo>
                    <a:pt x="3188" y="6420"/>
                  </a:moveTo>
                  <a:cubicBezTo>
                    <a:pt x="3230" y="6420"/>
                    <a:pt x="3269" y="6444"/>
                    <a:pt x="3287" y="6485"/>
                  </a:cubicBezTo>
                  <a:lnTo>
                    <a:pt x="3684" y="7445"/>
                  </a:lnTo>
                  <a:cubicBezTo>
                    <a:pt x="3695" y="7471"/>
                    <a:pt x="3695" y="7501"/>
                    <a:pt x="3684" y="7527"/>
                  </a:cubicBezTo>
                  <a:cubicBezTo>
                    <a:pt x="3674" y="7553"/>
                    <a:pt x="3653" y="7572"/>
                    <a:pt x="3627" y="7584"/>
                  </a:cubicBezTo>
                  <a:lnTo>
                    <a:pt x="3410" y="7674"/>
                  </a:lnTo>
                  <a:lnTo>
                    <a:pt x="2933" y="6516"/>
                  </a:lnTo>
                  <a:lnTo>
                    <a:pt x="3149" y="6427"/>
                  </a:lnTo>
                  <a:cubicBezTo>
                    <a:pt x="3162" y="6422"/>
                    <a:pt x="3175" y="6420"/>
                    <a:pt x="3188" y="6420"/>
                  </a:cubicBezTo>
                  <a:close/>
                  <a:moveTo>
                    <a:pt x="1977" y="6501"/>
                  </a:moveTo>
                  <a:cubicBezTo>
                    <a:pt x="2097" y="6612"/>
                    <a:pt x="2258" y="6674"/>
                    <a:pt x="2421" y="6674"/>
                  </a:cubicBezTo>
                  <a:cubicBezTo>
                    <a:pt x="2490" y="6674"/>
                    <a:pt x="2559" y="6664"/>
                    <a:pt x="2626" y="6641"/>
                  </a:cubicBezTo>
                  <a:lnTo>
                    <a:pt x="3100" y="7790"/>
                  </a:lnTo>
                  <a:cubicBezTo>
                    <a:pt x="2976" y="7826"/>
                    <a:pt x="2846" y="7844"/>
                    <a:pt x="2716" y="7844"/>
                  </a:cubicBezTo>
                  <a:cubicBezTo>
                    <a:pt x="2663" y="7844"/>
                    <a:pt x="2610" y="7841"/>
                    <a:pt x="2558" y="7835"/>
                  </a:cubicBezTo>
                  <a:cubicBezTo>
                    <a:pt x="2045" y="7775"/>
                    <a:pt x="1605" y="7444"/>
                    <a:pt x="1409" y="6968"/>
                  </a:cubicBezTo>
                  <a:lnTo>
                    <a:pt x="1336" y="6795"/>
                  </a:lnTo>
                  <a:cubicBezTo>
                    <a:pt x="1376" y="6787"/>
                    <a:pt x="1414" y="6776"/>
                    <a:pt x="1452" y="6762"/>
                  </a:cubicBezTo>
                  <a:lnTo>
                    <a:pt x="1699" y="6668"/>
                  </a:lnTo>
                  <a:cubicBezTo>
                    <a:pt x="1803" y="6631"/>
                    <a:pt x="1897" y="6573"/>
                    <a:pt x="1977" y="6501"/>
                  </a:cubicBezTo>
                  <a:close/>
                  <a:moveTo>
                    <a:pt x="7551" y="6053"/>
                  </a:moveTo>
                  <a:cubicBezTo>
                    <a:pt x="7579" y="6080"/>
                    <a:pt x="7609" y="6108"/>
                    <a:pt x="7637" y="6137"/>
                  </a:cubicBezTo>
                  <a:cubicBezTo>
                    <a:pt x="7660" y="6159"/>
                    <a:pt x="7681" y="6181"/>
                    <a:pt x="7702" y="6203"/>
                  </a:cubicBezTo>
                  <a:lnTo>
                    <a:pt x="7702" y="9204"/>
                  </a:lnTo>
                  <a:lnTo>
                    <a:pt x="2907" y="9204"/>
                  </a:lnTo>
                  <a:lnTo>
                    <a:pt x="2907" y="8146"/>
                  </a:lnTo>
                  <a:cubicBezTo>
                    <a:pt x="3070" y="8128"/>
                    <a:pt x="3229" y="8088"/>
                    <a:pt x="3383" y="8024"/>
                  </a:cubicBezTo>
                  <a:lnTo>
                    <a:pt x="3743" y="7873"/>
                  </a:lnTo>
                  <a:cubicBezTo>
                    <a:pt x="3827" y="7837"/>
                    <a:pt x="3902" y="7779"/>
                    <a:pt x="3950" y="7701"/>
                  </a:cubicBezTo>
                  <a:cubicBezTo>
                    <a:pt x="4027" y="7576"/>
                    <a:pt x="4040" y="7428"/>
                    <a:pt x="3986" y="7297"/>
                  </a:cubicBezTo>
                  <a:lnTo>
                    <a:pt x="3590" y="6329"/>
                  </a:lnTo>
                  <a:cubicBezTo>
                    <a:pt x="3585" y="6317"/>
                    <a:pt x="3579" y="6305"/>
                    <a:pt x="3573" y="6294"/>
                  </a:cubicBezTo>
                  <a:cubicBezTo>
                    <a:pt x="3645" y="6208"/>
                    <a:pt x="3722" y="6129"/>
                    <a:pt x="3805" y="6053"/>
                  </a:cubicBezTo>
                  <a:cubicBezTo>
                    <a:pt x="3921" y="6142"/>
                    <a:pt x="4044" y="6223"/>
                    <a:pt x="4172" y="6295"/>
                  </a:cubicBezTo>
                  <a:lnTo>
                    <a:pt x="4172" y="6303"/>
                  </a:lnTo>
                  <a:cubicBezTo>
                    <a:pt x="4172" y="6878"/>
                    <a:pt x="4833" y="7328"/>
                    <a:pt x="5677" y="7328"/>
                  </a:cubicBezTo>
                  <a:cubicBezTo>
                    <a:pt x="6520" y="7328"/>
                    <a:pt x="7183" y="6877"/>
                    <a:pt x="7183" y="6303"/>
                  </a:cubicBezTo>
                  <a:lnTo>
                    <a:pt x="7183" y="6295"/>
                  </a:lnTo>
                  <a:cubicBezTo>
                    <a:pt x="7311" y="6223"/>
                    <a:pt x="7432" y="6142"/>
                    <a:pt x="7551" y="6053"/>
                  </a:cubicBezTo>
                  <a:close/>
                  <a:moveTo>
                    <a:pt x="922" y="6784"/>
                  </a:moveTo>
                  <a:lnTo>
                    <a:pt x="922" y="6784"/>
                  </a:lnTo>
                  <a:cubicBezTo>
                    <a:pt x="945" y="6790"/>
                    <a:pt x="968" y="6794"/>
                    <a:pt x="991" y="6799"/>
                  </a:cubicBezTo>
                  <a:lnTo>
                    <a:pt x="1111" y="7093"/>
                  </a:lnTo>
                  <a:cubicBezTo>
                    <a:pt x="1353" y="7679"/>
                    <a:pt x="1895" y="8088"/>
                    <a:pt x="2526" y="8161"/>
                  </a:cubicBezTo>
                  <a:cubicBezTo>
                    <a:pt x="2545" y="8163"/>
                    <a:pt x="2564" y="8165"/>
                    <a:pt x="2583" y="8166"/>
                  </a:cubicBezTo>
                  <a:lnTo>
                    <a:pt x="2583" y="8503"/>
                  </a:lnTo>
                  <a:lnTo>
                    <a:pt x="1995" y="9089"/>
                  </a:lnTo>
                  <a:cubicBezTo>
                    <a:pt x="1909" y="9174"/>
                    <a:pt x="1796" y="9222"/>
                    <a:pt x="1675" y="9222"/>
                  </a:cubicBezTo>
                  <a:cubicBezTo>
                    <a:pt x="1452" y="9222"/>
                    <a:pt x="1259" y="9056"/>
                    <a:pt x="1226" y="8836"/>
                  </a:cubicBezTo>
                  <a:lnTo>
                    <a:pt x="922" y="6784"/>
                  </a:lnTo>
                  <a:close/>
                  <a:moveTo>
                    <a:pt x="2593" y="1"/>
                  </a:moveTo>
                  <a:cubicBezTo>
                    <a:pt x="2539" y="1"/>
                    <a:pt x="2487" y="28"/>
                    <a:pt x="2455" y="77"/>
                  </a:cubicBezTo>
                  <a:cubicBezTo>
                    <a:pt x="2117" y="620"/>
                    <a:pt x="1940" y="1282"/>
                    <a:pt x="1928" y="2045"/>
                  </a:cubicBezTo>
                  <a:cubicBezTo>
                    <a:pt x="1826" y="2110"/>
                    <a:pt x="1737" y="2192"/>
                    <a:pt x="1660" y="2288"/>
                  </a:cubicBezTo>
                  <a:cubicBezTo>
                    <a:pt x="1653" y="2288"/>
                    <a:pt x="1646" y="2288"/>
                    <a:pt x="1639" y="2288"/>
                  </a:cubicBezTo>
                  <a:cubicBezTo>
                    <a:pt x="1583" y="2288"/>
                    <a:pt x="1526" y="2299"/>
                    <a:pt x="1473" y="2320"/>
                  </a:cubicBezTo>
                  <a:lnTo>
                    <a:pt x="1110" y="2472"/>
                  </a:lnTo>
                  <a:cubicBezTo>
                    <a:pt x="686" y="2650"/>
                    <a:pt x="353" y="2984"/>
                    <a:pt x="177" y="3414"/>
                  </a:cubicBezTo>
                  <a:cubicBezTo>
                    <a:pt x="0" y="3844"/>
                    <a:pt x="0" y="4318"/>
                    <a:pt x="175" y="4749"/>
                  </a:cubicBezTo>
                  <a:lnTo>
                    <a:pt x="359" y="5198"/>
                  </a:lnTo>
                  <a:cubicBezTo>
                    <a:pt x="335" y="5237"/>
                    <a:pt x="311" y="5277"/>
                    <a:pt x="293" y="5321"/>
                  </a:cubicBezTo>
                  <a:cubicBezTo>
                    <a:pt x="196" y="5532"/>
                    <a:pt x="188" y="5770"/>
                    <a:pt x="268" y="5988"/>
                  </a:cubicBezTo>
                  <a:lnTo>
                    <a:pt x="361" y="6236"/>
                  </a:lnTo>
                  <a:cubicBezTo>
                    <a:pt x="409" y="6367"/>
                    <a:pt x="484" y="6482"/>
                    <a:pt x="584" y="6574"/>
                  </a:cubicBezTo>
                  <a:lnTo>
                    <a:pt x="921" y="8875"/>
                  </a:lnTo>
                  <a:cubicBezTo>
                    <a:pt x="976" y="9255"/>
                    <a:pt x="1305" y="9541"/>
                    <a:pt x="1683" y="9541"/>
                  </a:cubicBezTo>
                  <a:cubicBezTo>
                    <a:pt x="1890" y="9541"/>
                    <a:pt x="2084" y="9461"/>
                    <a:pt x="2228" y="9312"/>
                  </a:cubicBezTo>
                  <a:lnTo>
                    <a:pt x="2580" y="8957"/>
                  </a:lnTo>
                  <a:lnTo>
                    <a:pt x="2580" y="9364"/>
                  </a:lnTo>
                  <a:cubicBezTo>
                    <a:pt x="2580" y="9455"/>
                    <a:pt x="2653" y="9529"/>
                    <a:pt x="2744" y="9529"/>
                  </a:cubicBezTo>
                  <a:lnTo>
                    <a:pt x="9285" y="9529"/>
                  </a:lnTo>
                  <a:cubicBezTo>
                    <a:pt x="9375" y="9529"/>
                    <a:pt x="9449" y="9455"/>
                    <a:pt x="9449" y="9364"/>
                  </a:cubicBezTo>
                  <a:lnTo>
                    <a:pt x="9449" y="5675"/>
                  </a:lnTo>
                  <a:cubicBezTo>
                    <a:pt x="9452" y="5587"/>
                    <a:pt x="9379" y="5514"/>
                    <a:pt x="9289" y="5514"/>
                  </a:cubicBezTo>
                  <a:cubicBezTo>
                    <a:pt x="9200" y="5514"/>
                    <a:pt x="9127" y="5587"/>
                    <a:pt x="9127" y="5677"/>
                  </a:cubicBezTo>
                  <a:lnTo>
                    <a:pt x="9127" y="9206"/>
                  </a:lnTo>
                  <a:lnTo>
                    <a:pt x="8024" y="9206"/>
                  </a:lnTo>
                  <a:lnTo>
                    <a:pt x="8024" y="2523"/>
                  </a:lnTo>
                  <a:cubicBezTo>
                    <a:pt x="8024" y="2433"/>
                    <a:pt x="7951" y="2360"/>
                    <a:pt x="7861" y="2360"/>
                  </a:cubicBezTo>
                  <a:cubicBezTo>
                    <a:pt x="6682" y="2360"/>
                    <a:pt x="5787" y="2025"/>
                    <a:pt x="5245" y="1743"/>
                  </a:cubicBezTo>
                  <a:cubicBezTo>
                    <a:pt x="4655" y="1438"/>
                    <a:pt x="4340" y="1129"/>
                    <a:pt x="4338" y="1126"/>
                  </a:cubicBezTo>
                  <a:cubicBezTo>
                    <a:pt x="4307" y="1095"/>
                    <a:pt x="4265" y="1078"/>
                    <a:pt x="4223" y="1078"/>
                  </a:cubicBezTo>
                  <a:cubicBezTo>
                    <a:pt x="4190" y="1078"/>
                    <a:pt x="4156" y="1088"/>
                    <a:pt x="4125" y="1109"/>
                  </a:cubicBezTo>
                  <a:cubicBezTo>
                    <a:pt x="4098" y="1129"/>
                    <a:pt x="4078" y="1158"/>
                    <a:pt x="4067" y="1188"/>
                  </a:cubicBezTo>
                  <a:cubicBezTo>
                    <a:pt x="3833" y="1796"/>
                    <a:pt x="3262" y="2202"/>
                    <a:pt x="2904" y="2309"/>
                  </a:cubicBezTo>
                  <a:lnTo>
                    <a:pt x="2904" y="2040"/>
                  </a:lnTo>
                  <a:cubicBezTo>
                    <a:pt x="2904" y="1957"/>
                    <a:pt x="2843" y="1886"/>
                    <a:pt x="2762" y="1878"/>
                  </a:cubicBezTo>
                  <a:cubicBezTo>
                    <a:pt x="2701" y="1869"/>
                    <a:pt x="2528" y="1868"/>
                    <a:pt x="2527" y="1868"/>
                  </a:cubicBezTo>
                  <a:cubicBezTo>
                    <a:pt x="2434" y="1868"/>
                    <a:pt x="2344" y="1880"/>
                    <a:pt x="2256" y="1903"/>
                  </a:cubicBezTo>
                  <a:cubicBezTo>
                    <a:pt x="2287" y="1263"/>
                    <a:pt x="2446" y="709"/>
                    <a:pt x="2730" y="253"/>
                  </a:cubicBezTo>
                  <a:cubicBezTo>
                    <a:pt x="2778" y="175"/>
                    <a:pt x="2756" y="75"/>
                    <a:pt x="2679" y="27"/>
                  </a:cubicBezTo>
                  <a:cubicBezTo>
                    <a:pt x="2652" y="9"/>
                    <a:pt x="2623" y="1"/>
                    <a:pt x="2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Obrázek 14" descr="Obsah obrázku Grafika, kruh, symbol, logo&#10;&#10;Popis byl vytvořen automaticky">
            <a:extLst>
              <a:ext uri="{FF2B5EF4-FFF2-40B4-BE49-F238E27FC236}">
                <a16:creationId xmlns:a16="http://schemas.microsoft.com/office/drawing/2014/main" id="{A79D2390-BBA9-F97F-BFE8-F8E7A8DE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9" y="1484856"/>
            <a:ext cx="1086894" cy="10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52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A0FD4-35D5-6D0E-B77C-67BF9A7B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RISK FACTORS &amp; CORRELATES OF PSU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DDC06FCA-E2F3-1BB0-62DD-94895D6BA30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20530" y="1202072"/>
            <a:ext cx="5704960" cy="669758"/>
          </a:xfrm>
        </p:spPr>
        <p:txBody>
          <a:bodyPr/>
          <a:lstStyle/>
          <a:p>
            <a:pPr algn="l"/>
            <a:r>
              <a:rPr lang="cs-CZ" dirty="0" err="1">
                <a:solidFill>
                  <a:schemeClr val="tx2"/>
                </a:solidFill>
                <a:latin typeface="Raleway ExtraBold" pitchFamily="2" charset="-18"/>
              </a:rPr>
              <a:t>Factors</a:t>
            </a: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Raleway ExtraBold" pitchFamily="2" charset="-18"/>
              </a:rPr>
              <a:t>that</a:t>
            </a: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 are </a:t>
            </a:r>
            <a:r>
              <a:rPr lang="cs-CZ" dirty="0" err="1">
                <a:solidFill>
                  <a:schemeClr val="tx2"/>
                </a:solidFill>
                <a:latin typeface="Raleway ExtraBold" pitchFamily="2" charset="-18"/>
              </a:rPr>
              <a:t>often</a:t>
            </a: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Raleway ExtraBold" pitchFamily="2" charset="-18"/>
              </a:rPr>
              <a:t>present</a:t>
            </a: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 in </a:t>
            </a:r>
            <a:r>
              <a:rPr lang="cs-CZ" dirty="0" err="1">
                <a:solidFill>
                  <a:schemeClr val="tx2"/>
                </a:solidFill>
                <a:latin typeface="Raleway ExtraBold" pitchFamily="2" charset="-18"/>
              </a:rPr>
              <a:t>people</a:t>
            </a: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Raleway ExtraBold" pitchFamily="2" charset="-18"/>
              </a:rPr>
              <a:t>using</a:t>
            </a: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Raleway ExtraBold" pitchFamily="2" charset="-18"/>
              </a:rPr>
              <a:t>their</a:t>
            </a:r>
            <a:endParaRPr lang="cs-CZ" dirty="0">
              <a:solidFill>
                <a:schemeClr val="tx2"/>
              </a:solidFill>
              <a:latin typeface="Raleway ExtraBold" pitchFamily="2" charset="-18"/>
            </a:endParaRPr>
          </a:p>
          <a:p>
            <a:pPr algn="l"/>
            <a:r>
              <a:rPr lang="cs-CZ" dirty="0" err="1">
                <a:solidFill>
                  <a:schemeClr val="tx2"/>
                </a:solidFill>
                <a:latin typeface="Raleway ExtraBold" pitchFamily="2" charset="-18"/>
              </a:rPr>
              <a:t>smartphones</a:t>
            </a: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Raleway ExtraBold" pitchFamily="2" charset="-18"/>
              </a:rPr>
              <a:t>problematically</a:t>
            </a: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7102534-44BD-5A15-EA42-909FA8766218}"/>
              </a:ext>
            </a:extLst>
          </p:cNvPr>
          <p:cNvSpPr/>
          <p:nvPr/>
        </p:nvSpPr>
        <p:spPr>
          <a:xfrm>
            <a:off x="289035" y="3544946"/>
            <a:ext cx="637868" cy="669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950B827-D044-F026-45BE-6593B85324B1}"/>
              </a:ext>
            </a:extLst>
          </p:cNvPr>
          <p:cNvSpPr txBox="1"/>
          <p:nvPr/>
        </p:nvSpPr>
        <p:spPr>
          <a:xfrm>
            <a:off x="2610853" y="4596071"/>
            <a:ext cx="6689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Mostyn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Sullivan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George (2023),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Tossell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(2015),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Billieux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(2012),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Pivetta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E4152A1-9162-B795-367B-6FC040E877BC}"/>
              </a:ext>
            </a:extLst>
          </p:cNvPr>
          <p:cNvSpPr txBox="1"/>
          <p:nvPr/>
        </p:nvSpPr>
        <p:spPr>
          <a:xfrm>
            <a:off x="1468923" y="3787539"/>
            <a:ext cx="19555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Loneliness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and stress</a:t>
            </a:r>
          </a:p>
        </p:txBody>
      </p:sp>
      <p:pic>
        <p:nvPicPr>
          <p:cNvPr id="17" name="Obrázek 16" descr="Obsah obrázku klipart, kreslené, ilustrace, Kreslený film&#10;&#10;Popis byl vytvořen automaticky">
            <a:extLst>
              <a:ext uri="{FF2B5EF4-FFF2-40B4-BE49-F238E27FC236}">
                <a16:creationId xmlns:a16="http://schemas.microsoft.com/office/drawing/2014/main" id="{D69F01F4-A66E-F46D-EF0C-33BC69AEC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2" y="3021630"/>
            <a:ext cx="765909" cy="765909"/>
          </a:xfrm>
          <a:prstGeom prst="rect">
            <a:avLst/>
          </a:prstGeom>
        </p:spPr>
      </p:pic>
      <p:pic>
        <p:nvPicPr>
          <p:cNvPr id="19" name="Obrázek 18" descr="Obsah obrázku snímek obrazovky, symbol, kruh, číslo&#10;&#10;Popis byl vytvořen automaticky">
            <a:extLst>
              <a:ext uri="{FF2B5EF4-FFF2-40B4-BE49-F238E27FC236}">
                <a16:creationId xmlns:a16="http://schemas.microsoft.com/office/drawing/2014/main" id="{9B8243EE-452B-3D71-9459-A37AF053C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490" y="2976429"/>
            <a:ext cx="856309" cy="856309"/>
          </a:xfrm>
          <a:prstGeom prst="rect">
            <a:avLst/>
          </a:prstGeom>
        </p:spPr>
      </p:pic>
      <p:sp>
        <p:nvSpPr>
          <p:cNvPr id="20" name="Podnadpis 3">
            <a:extLst>
              <a:ext uri="{FF2B5EF4-FFF2-40B4-BE49-F238E27FC236}">
                <a16:creationId xmlns:a16="http://schemas.microsoft.com/office/drawing/2014/main" id="{C1671D48-E10B-13BE-9E65-EFEA47BE7EF9}"/>
              </a:ext>
            </a:extLst>
          </p:cNvPr>
          <p:cNvSpPr txBox="1">
            <a:spLocks/>
          </p:cNvSpPr>
          <p:nvPr/>
        </p:nvSpPr>
        <p:spPr>
          <a:xfrm>
            <a:off x="820530" y="1867358"/>
            <a:ext cx="5704960" cy="66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Cause and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consequence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?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Directionality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 of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the</a:t>
            </a:r>
            <a:endParaRPr lang="cs-CZ" dirty="0">
              <a:solidFill>
                <a:schemeClr val="accent5">
                  <a:lumMod val="50000"/>
                </a:schemeClr>
              </a:solidFill>
              <a:latin typeface="Raleway ExtraBold" pitchFamily="2" charset="-18"/>
            </a:endParaRPr>
          </a:p>
          <a:p>
            <a:pPr algn="l"/>
            <a:r>
              <a:rPr lang="cs-CZ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relationship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is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often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unknown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  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75512247-215C-376C-5869-63AB33296040}"/>
              </a:ext>
            </a:extLst>
          </p:cNvPr>
          <p:cNvCxnSpPr>
            <a:cxnSpLocks/>
          </p:cNvCxnSpPr>
          <p:nvPr/>
        </p:nvCxnSpPr>
        <p:spPr>
          <a:xfrm>
            <a:off x="3503377" y="3183775"/>
            <a:ext cx="245225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D6BF3794-83AC-BA88-EA5B-86D60E7E3130}"/>
              </a:ext>
            </a:extLst>
          </p:cNvPr>
          <p:cNvCxnSpPr>
            <a:cxnSpLocks/>
          </p:cNvCxnSpPr>
          <p:nvPr/>
        </p:nvCxnSpPr>
        <p:spPr>
          <a:xfrm flipH="1">
            <a:off x="3503377" y="3522779"/>
            <a:ext cx="24522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3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A0FD4-35D5-6D0E-B77C-67BF9A7B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RISK FACTORS &amp; CORRELATES OF PSU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D0AB1E-3E60-FB85-23B3-4C085850C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784" y="1873338"/>
            <a:ext cx="4096378" cy="2566315"/>
          </a:xfrm>
        </p:spPr>
        <p:txBody>
          <a:bodyPr/>
          <a:lstStyle/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Older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adolescents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&amp;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young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adults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Loneliness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and stress</a:t>
            </a: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Parents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education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Monthly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income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Restrictive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mediation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Poor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quality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relationships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with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parents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Parental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neglect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Parental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addiction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(substance abuse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or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gambling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problems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DDC06FCA-E2F3-1BB0-62DD-94895D6BA30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986784" y="1299882"/>
            <a:ext cx="4234921" cy="669758"/>
          </a:xfrm>
        </p:spPr>
        <p:txBody>
          <a:bodyPr/>
          <a:lstStyle/>
          <a:p>
            <a:pPr algn="l"/>
            <a:r>
              <a:rPr lang="cs-CZ" dirty="0" err="1">
                <a:latin typeface="Raleway ExtraBold" pitchFamily="2" charset="-18"/>
              </a:rPr>
              <a:t>Sociodemographic</a:t>
            </a:r>
            <a:r>
              <a:rPr lang="cs-CZ" dirty="0">
                <a:latin typeface="Raleway ExtraBold" pitchFamily="2" charset="-18"/>
              </a:rPr>
              <a:t> </a:t>
            </a:r>
            <a:r>
              <a:rPr lang="cs-CZ" dirty="0" err="1">
                <a:latin typeface="Raleway ExtraBold" pitchFamily="2" charset="-18"/>
              </a:rPr>
              <a:t>characteristics</a:t>
            </a:r>
            <a:endParaRPr lang="cs-CZ" dirty="0">
              <a:latin typeface="Raleway ExtraBold" pitchFamily="2" charset="-18"/>
            </a:endParaRPr>
          </a:p>
          <a:p>
            <a:pPr algn="l"/>
            <a:r>
              <a:rPr lang="cs-CZ" dirty="0">
                <a:latin typeface="Raleway ExtraBold" pitchFamily="2" charset="-18"/>
              </a:rPr>
              <a:t>&amp; </a:t>
            </a:r>
            <a:r>
              <a:rPr lang="cs-CZ" dirty="0" err="1">
                <a:latin typeface="Raleway ExtraBold" pitchFamily="2" charset="-18"/>
              </a:rPr>
              <a:t>environmental</a:t>
            </a:r>
            <a:r>
              <a:rPr lang="cs-CZ" dirty="0">
                <a:latin typeface="Raleway ExtraBold" pitchFamily="2" charset="-18"/>
              </a:rPr>
              <a:t> </a:t>
            </a:r>
            <a:r>
              <a:rPr lang="cs-CZ" dirty="0" err="1">
                <a:latin typeface="Raleway ExtraBold" pitchFamily="2" charset="-18"/>
              </a:rPr>
              <a:t>factors</a:t>
            </a:r>
            <a:r>
              <a:rPr lang="cs-CZ" dirty="0">
                <a:latin typeface="Raleway ExtraBold" pitchFamily="2" charset="-18"/>
              </a:rPr>
              <a:t>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7102534-44BD-5A15-EA42-909FA8766218}"/>
              </a:ext>
            </a:extLst>
          </p:cNvPr>
          <p:cNvSpPr/>
          <p:nvPr/>
        </p:nvSpPr>
        <p:spPr>
          <a:xfrm>
            <a:off x="289035" y="3544946"/>
            <a:ext cx="637868" cy="669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950B827-D044-F026-45BE-6593B85324B1}"/>
              </a:ext>
            </a:extLst>
          </p:cNvPr>
          <p:cNvSpPr txBox="1"/>
          <p:nvPr/>
        </p:nvSpPr>
        <p:spPr>
          <a:xfrm>
            <a:off x="2610853" y="4596071"/>
            <a:ext cx="6689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Mostyn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Sullivan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George (2023),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Tossell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(2015),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Billieux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(2012),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Pivetta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</a:t>
            </a:r>
          </a:p>
        </p:txBody>
      </p:sp>
      <p:pic>
        <p:nvPicPr>
          <p:cNvPr id="6" name="Obrázek 5" descr="Obsah obrázku kreslené, Kreslený film, ilustrace, úsměv&#10;&#10;Popis byl vytvořen automaticky">
            <a:extLst>
              <a:ext uri="{FF2B5EF4-FFF2-40B4-BE49-F238E27FC236}">
                <a16:creationId xmlns:a16="http://schemas.microsoft.com/office/drawing/2014/main" id="{F421B6B4-C912-C40C-8BF9-2F1420DE9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96" y="2965530"/>
            <a:ext cx="1116372" cy="1116372"/>
          </a:xfrm>
          <a:prstGeom prst="rect">
            <a:avLst/>
          </a:prstGeom>
        </p:spPr>
      </p:pic>
      <p:pic>
        <p:nvPicPr>
          <p:cNvPr id="8" name="Obrázek 7" descr="Obsah obrázku klipart, kreslené, ilustrace&#10;&#10;Popis byl vytvořen automaticky">
            <a:extLst>
              <a:ext uri="{FF2B5EF4-FFF2-40B4-BE49-F238E27FC236}">
                <a16:creationId xmlns:a16="http://schemas.microsoft.com/office/drawing/2014/main" id="{B6824B08-D153-A6E3-3978-B31E86D8E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80" y="2390858"/>
            <a:ext cx="891997" cy="891997"/>
          </a:xfrm>
          <a:prstGeom prst="rect">
            <a:avLst/>
          </a:prstGeom>
        </p:spPr>
      </p:pic>
      <p:pic>
        <p:nvPicPr>
          <p:cNvPr id="10" name="Obrázek 9" descr="Obsah obrázku klipart, kreslené, ilustrace, Kreslený film&#10;&#10;Popis byl vytvořen automaticky">
            <a:extLst>
              <a:ext uri="{FF2B5EF4-FFF2-40B4-BE49-F238E27FC236}">
                <a16:creationId xmlns:a16="http://schemas.microsoft.com/office/drawing/2014/main" id="{6B708B53-12FA-220E-4144-83CD8C231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73" y="1358968"/>
            <a:ext cx="765909" cy="7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A0FD4-35D5-6D0E-B77C-67BF9A7B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RISK FACTORS &amp; CORRELATES OF PSU</a:t>
            </a:r>
          </a:p>
        </p:txBody>
      </p:sp>
      <p:sp>
        <p:nvSpPr>
          <p:cNvPr id="7" name="Podnadpis 3">
            <a:extLst>
              <a:ext uri="{FF2B5EF4-FFF2-40B4-BE49-F238E27FC236}">
                <a16:creationId xmlns:a16="http://schemas.microsoft.com/office/drawing/2014/main" id="{A408EA6A-7C55-9C7C-7DDB-3B2AF24D227B}"/>
              </a:ext>
            </a:extLst>
          </p:cNvPr>
          <p:cNvSpPr txBox="1">
            <a:spLocks/>
          </p:cNvSpPr>
          <p:nvPr/>
        </p:nvSpPr>
        <p:spPr>
          <a:xfrm>
            <a:off x="926903" y="1313336"/>
            <a:ext cx="2953746" cy="39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cs-CZ" dirty="0">
                <a:latin typeface="Raleway ExtraBold" pitchFamily="2" charset="-18"/>
              </a:rPr>
              <a:t>Personality </a:t>
            </a:r>
            <a:r>
              <a:rPr lang="cs-CZ" dirty="0" err="1">
                <a:latin typeface="Raleway ExtraBold" pitchFamily="2" charset="-18"/>
              </a:rPr>
              <a:t>traits</a:t>
            </a:r>
            <a:endParaRPr lang="cs-CZ" dirty="0">
              <a:latin typeface="Raleway ExtraBold" pitchFamily="2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663BF7E-136D-DAE5-45C2-886AF16F8C2F}"/>
              </a:ext>
            </a:extLst>
          </p:cNvPr>
          <p:cNvSpPr txBox="1"/>
          <p:nvPr/>
        </p:nvSpPr>
        <p:spPr>
          <a:xfrm>
            <a:off x="2454443" y="4619718"/>
            <a:ext cx="6689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Mostyn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Sullivan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George (2023),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Tossell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(2015),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Billieux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(2012),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Pivetta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9637A5B-48DA-28F8-4617-593A10BADF20}"/>
              </a:ext>
            </a:extLst>
          </p:cNvPr>
          <p:cNvSpPr/>
          <p:nvPr/>
        </p:nvSpPr>
        <p:spPr>
          <a:xfrm>
            <a:off x="289035" y="3544946"/>
            <a:ext cx="637868" cy="669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F2DAE35A-FD2B-1526-3DBE-9A384167B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03" y="1598554"/>
            <a:ext cx="3717563" cy="2181611"/>
          </a:xfrm>
        </p:spPr>
        <p:txBody>
          <a:bodyPr/>
          <a:lstStyle/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Neuroticism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Etraversion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Impulsivity </a:t>
            </a: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Low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self-esteem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Sensation-seeking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Emotional instability</a:t>
            </a: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Insecure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attachment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style</a:t>
            </a: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Boredom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proneness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Courier New" panose="02070309020205020404" pitchFamily="49" charset="0"/>
              <a:buChar char="o"/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Courier New" panose="02070309020205020404" pitchFamily="49" charset="0"/>
              <a:buChar char="o"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Podnadpis 3">
            <a:extLst>
              <a:ext uri="{FF2B5EF4-FFF2-40B4-BE49-F238E27FC236}">
                <a16:creationId xmlns:a16="http://schemas.microsoft.com/office/drawing/2014/main" id="{D399AB91-038A-2903-9874-52501BE0A7AD}"/>
              </a:ext>
            </a:extLst>
          </p:cNvPr>
          <p:cNvSpPr txBox="1">
            <a:spLocks/>
          </p:cNvSpPr>
          <p:nvPr/>
        </p:nvSpPr>
        <p:spPr>
          <a:xfrm>
            <a:off x="4809092" y="1313336"/>
            <a:ext cx="2953746" cy="39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cs-CZ" b="1" dirty="0" err="1">
                <a:latin typeface="Raleway ExtraBold" pitchFamily="2" charset="-18"/>
              </a:rPr>
              <a:t>Mental</a:t>
            </a:r>
            <a:r>
              <a:rPr lang="cs-CZ" b="1" dirty="0">
                <a:latin typeface="Raleway ExtraBold" pitchFamily="2" charset="-18"/>
              </a:rPr>
              <a:t> </a:t>
            </a:r>
            <a:r>
              <a:rPr lang="cs-CZ" b="1" dirty="0" err="1">
                <a:latin typeface="Raleway ExtraBold" pitchFamily="2" charset="-18"/>
              </a:rPr>
              <a:t>health</a:t>
            </a:r>
            <a:r>
              <a:rPr lang="cs-CZ" b="1" dirty="0">
                <a:latin typeface="Raleway ExtraBold" pitchFamily="2" charset="-18"/>
              </a:rPr>
              <a:t> </a:t>
            </a:r>
            <a:r>
              <a:rPr lang="cs-CZ" b="1" dirty="0" err="1">
                <a:latin typeface="Raleway ExtraBold" pitchFamily="2" charset="-18"/>
              </a:rPr>
              <a:t>outcome</a:t>
            </a:r>
            <a:endParaRPr lang="cs-CZ" b="1" dirty="0">
              <a:latin typeface="Raleway ExtraBold" pitchFamily="2" charset="-18"/>
            </a:endParaRP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310AE396-177D-5044-4864-23E559E0D816}"/>
              </a:ext>
            </a:extLst>
          </p:cNvPr>
          <p:cNvSpPr txBox="1">
            <a:spLocks/>
          </p:cNvSpPr>
          <p:nvPr/>
        </p:nvSpPr>
        <p:spPr>
          <a:xfrm>
            <a:off x="4809092" y="1598555"/>
            <a:ext cx="3717563" cy="97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Depression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Anxiety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Poor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sleep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Courier New" panose="02070309020205020404" pitchFamily="49" charset="0"/>
              <a:buChar char="o"/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Courier New" panose="02070309020205020404" pitchFamily="49" charset="0"/>
              <a:buChar char="o"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Podnadpis 3">
            <a:extLst>
              <a:ext uri="{FF2B5EF4-FFF2-40B4-BE49-F238E27FC236}">
                <a16:creationId xmlns:a16="http://schemas.microsoft.com/office/drawing/2014/main" id="{BE24FDD0-9C44-21A9-14A3-3E1152CAB76B}"/>
              </a:ext>
            </a:extLst>
          </p:cNvPr>
          <p:cNvSpPr txBox="1">
            <a:spLocks/>
          </p:cNvSpPr>
          <p:nvPr/>
        </p:nvSpPr>
        <p:spPr>
          <a:xfrm>
            <a:off x="4809092" y="2689359"/>
            <a:ext cx="2953746" cy="39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cs-CZ" b="1" dirty="0">
                <a:latin typeface="Raleway ExtraBold" pitchFamily="2" charset="-18"/>
              </a:rPr>
              <a:t>Use </a:t>
            </a:r>
            <a:r>
              <a:rPr lang="cs-CZ" b="1" dirty="0" err="1">
                <a:latin typeface="Raleway ExtraBold" pitchFamily="2" charset="-18"/>
              </a:rPr>
              <a:t>patterns</a:t>
            </a:r>
            <a:endParaRPr lang="cs-CZ" b="1" dirty="0">
              <a:latin typeface="Raleway ExtraBold" pitchFamily="2" charset="-18"/>
            </a:endParaRPr>
          </a:p>
        </p:txBody>
      </p:sp>
      <p:sp>
        <p:nvSpPr>
          <p:cNvPr id="19" name="Podnadpis 2">
            <a:extLst>
              <a:ext uri="{FF2B5EF4-FFF2-40B4-BE49-F238E27FC236}">
                <a16:creationId xmlns:a16="http://schemas.microsoft.com/office/drawing/2014/main" id="{A7B72449-9348-6C72-F938-8ABD51C818E7}"/>
              </a:ext>
            </a:extLst>
          </p:cNvPr>
          <p:cNvSpPr txBox="1">
            <a:spLocks/>
          </p:cNvSpPr>
          <p:nvPr/>
        </p:nvSpPr>
        <p:spPr>
          <a:xfrm>
            <a:off x="4809092" y="2971260"/>
            <a:ext cx="3717563" cy="157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Smartphone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checking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behavior </a:t>
            </a:r>
          </a:p>
          <a:p>
            <a:pPr lvl="1"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Usage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short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duration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and more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frequent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lvl="1"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Proactive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use –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checking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notifications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or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messages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without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any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trigger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Courier New" panose="02070309020205020404" pitchFamily="49" charset="0"/>
              <a:buChar char="o"/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Courier New" panose="02070309020205020404" pitchFamily="49" charset="0"/>
              <a:buChar char="o"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/>
      <p:bldP spid="14" grpId="0"/>
      <p:bldP spid="15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51">
            <a:hlinkClick r:id="" action="ppaction://hlinkshowjump?jump=firstslide"/>
          </p:cNvPr>
          <p:cNvSpPr/>
          <p:nvPr/>
        </p:nvSpPr>
        <p:spPr>
          <a:xfrm>
            <a:off x="8502585" y="284590"/>
            <a:ext cx="257920" cy="252623"/>
          </a:xfrm>
          <a:custGeom>
            <a:avLst/>
            <a:gdLst/>
            <a:ahLst/>
            <a:cxnLst/>
            <a:rect l="l" t="t" r="r" b="b"/>
            <a:pathLst>
              <a:path w="12323" h="12067" extrusionOk="0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Raleway ExtraBold" pitchFamily="2" charset="-18"/>
              </a:rPr>
              <a:t>DEVICE OR CONTENT?</a:t>
            </a:r>
            <a:endParaRPr sz="2800" dirty="0">
              <a:latin typeface="Raleway ExtraBold" pitchFamily="2" charset="-18"/>
            </a:endParaRPr>
          </a:p>
        </p:txBody>
      </p:sp>
      <p:sp>
        <p:nvSpPr>
          <p:cNvPr id="1829" name="Google Shape;1829;p51"/>
          <p:cNvSpPr txBox="1">
            <a:spLocks noGrp="1"/>
          </p:cNvSpPr>
          <p:nvPr>
            <p:ph type="subTitle" idx="2"/>
          </p:nvPr>
        </p:nvSpPr>
        <p:spPr>
          <a:xfrm>
            <a:off x="796575" y="1189565"/>
            <a:ext cx="4612760" cy="978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Raleway ExtraBold" pitchFamily="2" charset="-18"/>
              </a:rPr>
              <a:t>„</a:t>
            </a:r>
            <a:r>
              <a:rPr lang="cs-CZ" sz="1800" dirty="0" err="1">
                <a:latin typeface="Raleway ExtraBold" pitchFamily="2" charset="-18"/>
              </a:rPr>
              <a:t>Individuals</a:t>
            </a:r>
            <a:r>
              <a:rPr lang="cs-CZ" sz="1800" dirty="0">
                <a:latin typeface="Raleway ExtraBold" pitchFamily="2" charset="-18"/>
              </a:rPr>
              <a:t> are no more </a:t>
            </a:r>
            <a:r>
              <a:rPr lang="cs-CZ" sz="1800" dirty="0" err="1">
                <a:latin typeface="Raleway ExtraBold" pitchFamily="2" charset="-18"/>
              </a:rPr>
              <a:t>addicted</a:t>
            </a:r>
            <a:r>
              <a:rPr lang="cs-CZ" sz="1800" dirty="0">
                <a:latin typeface="Raleway ExtraBold" pitchFamily="2" charset="-18"/>
              </a:rPr>
              <a:t> to </a:t>
            </a:r>
            <a:r>
              <a:rPr lang="cs-CZ" sz="1800" dirty="0" err="1">
                <a:latin typeface="Raleway ExtraBold" pitchFamily="2" charset="-18"/>
              </a:rPr>
              <a:t>the</a:t>
            </a:r>
            <a:r>
              <a:rPr lang="cs-CZ" sz="1800" dirty="0">
                <a:latin typeface="Raleway ExtraBold" pitchFamily="2" charset="-18"/>
              </a:rPr>
              <a:t> internet and </a:t>
            </a:r>
            <a:r>
              <a:rPr lang="cs-CZ" sz="1800" dirty="0" err="1">
                <a:latin typeface="Raleway ExtraBold" pitchFamily="2" charset="-18"/>
              </a:rPr>
              <a:t>smartphones</a:t>
            </a:r>
            <a:r>
              <a:rPr lang="cs-CZ" sz="1800" dirty="0">
                <a:latin typeface="Raleway ExtraBold" pitchFamily="2" charset="-18"/>
              </a:rPr>
              <a:t> </a:t>
            </a:r>
            <a:r>
              <a:rPr lang="cs-CZ" sz="1800" dirty="0" err="1">
                <a:latin typeface="Raleway ExtraBold" pitchFamily="2" charset="-18"/>
              </a:rPr>
              <a:t>than</a:t>
            </a:r>
            <a:r>
              <a:rPr lang="cs-CZ" sz="1800" dirty="0">
                <a:latin typeface="Raleway ExtraBold" pitchFamily="2" charset="-18"/>
              </a:rPr>
              <a:t> </a:t>
            </a:r>
            <a:r>
              <a:rPr lang="cs-CZ" sz="1800" dirty="0" err="1">
                <a:latin typeface="Raleway ExtraBold" pitchFamily="2" charset="-18"/>
              </a:rPr>
              <a:t>alcoholics</a:t>
            </a:r>
            <a:r>
              <a:rPr lang="cs-CZ" sz="1800" dirty="0">
                <a:latin typeface="Raleway ExtraBold" pitchFamily="2" charset="-18"/>
              </a:rPr>
              <a:t> are </a:t>
            </a:r>
            <a:r>
              <a:rPr lang="cs-CZ" sz="1800" dirty="0" err="1">
                <a:latin typeface="Raleway ExtraBold" pitchFamily="2" charset="-18"/>
              </a:rPr>
              <a:t>addicted</a:t>
            </a:r>
            <a:r>
              <a:rPr lang="cs-CZ" sz="1800" dirty="0">
                <a:latin typeface="Raleway ExtraBold" pitchFamily="2" charset="-18"/>
              </a:rPr>
              <a:t> to </a:t>
            </a:r>
            <a:r>
              <a:rPr lang="cs-CZ" sz="1800" dirty="0" err="1">
                <a:latin typeface="Raleway ExtraBold" pitchFamily="2" charset="-18"/>
              </a:rPr>
              <a:t>bottles</a:t>
            </a:r>
            <a:r>
              <a:rPr lang="cs-CZ" sz="1800" dirty="0">
                <a:latin typeface="Raleway ExtraBold" pitchFamily="2" charset="-18"/>
              </a:rPr>
              <a:t>.“</a:t>
            </a:r>
            <a:endParaRPr sz="1800" dirty="0">
              <a:latin typeface="Raleway ExtraBold" pitchFamily="2" charset="-18"/>
            </a:endParaRPr>
          </a:p>
        </p:txBody>
      </p:sp>
      <p:sp>
        <p:nvSpPr>
          <p:cNvPr id="1830" name="Google Shape;1830;p51"/>
          <p:cNvSpPr txBox="1">
            <a:spLocks noGrp="1"/>
          </p:cNvSpPr>
          <p:nvPr>
            <p:ph type="subTitle" idx="3"/>
          </p:nvPr>
        </p:nvSpPr>
        <p:spPr>
          <a:xfrm>
            <a:off x="721149" y="3199303"/>
            <a:ext cx="5285981" cy="1137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6690" indent="-1714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relative consensus that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smartphone content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or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more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specifically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smartphone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applications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are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the primary object of problematic 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smartphone use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(Elhai et al., 2019; Griffiths, 2021)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186690" lvl="0" indent="-171450" algn="l" rtl="0"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endParaRPr dirty="0"/>
          </a:p>
        </p:txBody>
      </p:sp>
      <p:grpSp>
        <p:nvGrpSpPr>
          <p:cNvPr id="1833" name="Google Shape;1833;p51"/>
          <p:cNvGrpSpPr/>
          <p:nvPr/>
        </p:nvGrpSpPr>
        <p:grpSpPr>
          <a:xfrm>
            <a:off x="7705052" y="2839312"/>
            <a:ext cx="856075" cy="1220866"/>
            <a:chOff x="7738127" y="2847587"/>
            <a:chExt cx="856075" cy="1220866"/>
          </a:xfrm>
        </p:grpSpPr>
        <p:grpSp>
          <p:nvGrpSpPr>
            <p:cNvPr id="1834" name="Google Shape;1834;p51"/>
            <p:cNvGrpSpPr/>
            <p:nvPr/>
          </p:nvGrpSpPr>
          <p:grpSpPr>
            <a:xfrm>
              <a:off x="7738127" y="2847587"/>
              <a:ext cx="856075" cy="789641"/>
              <a:chOff x="7738127" y="2847587"/>
              <a:chExt cx="856075" cy="789641"/>
            </a:xfrm>
          </p:grpSpPr>
          <p:sp>
            <p:nvSpPr>
              <p:cNvPr id="1835" name="Google Shape;1835;p51"/>
              <p:cNvSpPr/>
              <p:nvPr/>
            </p:nvSpPr>
            <p:spPr>
              <a:xfrm>
                <a:off x="8346481" y="2947488"/>
                <a:ext cx="247721" cy="24762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 extrusionOk="0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1"/>
              <p:cNvSpPr/>
              <p:nvPr/>
            </p:nvSpPr>
            <p:spPr>
              <a:xfrm>
                <a:off x="7738127" y="3497190"/>
                <a:ext cx="140104" cy="140038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 extrusionOk="0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1"/>
              <p:cNvSpPr/>
              <p:nvPr/>
            </p:nvSpPr>
            <p:spPr>
              <a:xfrm>
                <a:off x="7878229" y="2847587"/>
                <a:ext cx="99956" cy="99903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760" extrusionOk="0">
                    <a:moveTo>
                      <a:pt x="1884" y="0"/>
                    </a:moveTo>
                    <a:cubicBezTo>
                      <a:pt x="1883" y="0"/>
                      <a:pt x="1882" y="0"/>
                      <a:pt x="1881" y="0"/>
                    </a:cubicBezTo>
                    <a:cubicBezTo>
                      <a:pt x="842" y="0"/>
                      <a:pt x="0" y="842"/>
                      <a:pt x="0" y="1880"/>
                    </a:cubicBezTo>
                    <a:cubicBezTo>
                      <a:pt x="0" y="2919"/>
                      <a:pt x="844" y="3760"/>
                      <a:pt x="1881" y="3760"/>
                    </a:cubicBezTo>
                    <a:cubicBezTo>
                      <a:pt x="2919" y="3760"/>
                      <a:pt x="3761" y="2918"/>
                      <a:pt x="3761" y="1880"/>
                    </a:cubicBezTo>
                    <a:cubicBezTo>
                      <a:pt x="3761" y="843"/>
                      <a:pt x="2920" y="0"/>
                      <a:pt x="18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8" name="Google Shape;1838;p51"/>
            <p:cNvGrpSpPr/>
            <p:nvPr/>
          </p:nvGrpSpPr>
          <p:grpSpPr>
            <a:xfrm>
              <a:off x="8116913" y="3682811"/>
              <a:ext cx="385668" cy="385642"/>
              <a:chOff x="6067621" y="1137730"/>
              <a:chExt cx="452503" cy="452472"/>
            </a:xfrm>
          </p:grpSpPr>
          <p:grpSp>
            <p:nvGrpSpPr>
              <p:cNvPr id="1839" name="Google Shape;1839;p51"/>
              <p:cNvGrpSpPr/>
              <p:nvPr/>
            </p:nvGrpSpPr>
            <p:grpSpPr>
              <a:xfrm>
                <a:off x="6067621" y="1137730"/>
                <a:ext cx="452503" cy="452472"/>
                <a:chOff x="7260446" y="1803430"/>
                <a:chExt cx="452503" cy="452472"/>
              </a:xfrm>
            </p:grpSpPr>
            <p:sp>
              <p:nvSpPr>
                <p:cNvPr id="1840" name="Google Shape;1840;p51"/>
                <p:cNvSpPr/>
                <p:nvPr/>
              </p:nvSpPr>
              <p:spPr>
                <a:xfrm>
                  <a:off x="7260446" y="1803430"/>
                  <a:ext cx="452503" cy="452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" h="6183" extrusionOk="0">
                      <a:moveTo>
                        <a:pt x="3092" y="0"/>
                      </a:moveTo>
                      <a:cubicBezTo>
                        <a:pt x="1386" y="0"/>
                        <a:pt x="1" y="1385"/>
                        <a:pt x="1" y="3091"/>
                      </a:cubicBezTo>
                      <a:cubicBezTo>
                        <a:pt x="1" y="4798"/>
                        <a:pt x="1386" y="6182"/>
                        <a:pt x="3092" y="6182"/>
                      </a:cubicBezTo>
                      <a:cubicBezTo>
                        <a:pt x="4798" y="6182"/>
                        <a:pt x="6183" y="4798"/>
                        <a:pt x="6183" y="3091"/>
                      </a:cubicBezTo>
                      <a:cubicBezTo>
                        <a:pt x="6183" y="1385"/>
                        <a:pt x="4798" y="0"/>
                        <a:pt x="30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51"/>
                <p:cNvSpPr/>
                <p:nvPr/>
              </p:nvSpPr>
              <p:spPr>
                <a:xfrm>
                  <a:off x="7345852" y="1925714"/>
                  <a:ext cx="90457" cy="85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175" extrusionOk="0">
                      <a:moveTo>
                        <a:pt x="159" y="1"/>
                      </a:moveTo>
                      <a:cubicBezTo>
                        <a:pt x="110" y="1"/>
                        <a:pt x="63" y="26"/>
                        <a:pt x="38" y="73"/>
                      </a:cubicBezTo>
                      <a:cubicBezTo>
                        <a:pt x="1" y="143"/>
                        <a:pt x="27" y="226"/>
                        <a:pt x="94" y="263"/>
                      </a:cubicBezTo>
                      <a:lnTo>
                        <a:pt x="770" y="627"/>
                      </a:lnTo>
                      <a:lnTo>
                        <a:pt x="107" y="907"/>
                      </a:lnTo>
                      <a:cubicBezTo>
                        <a:pt x="36" y="937"/>
                        <a:pt x="4" y="1019"/>
                        <a:pt x="33" y="1088"/>
                      </a:cubicBezTo>
                      <a:cubicBezTo>
                        <a:pt x="56" y="1143"/>
                        <a:pt x="107" y="1174"/>
                        <a:pt x="161" y="1174"/>
                      </a:cubicBezTo>
                      <a:cubicBezTo>
                        <a:pt x="177" y="1174"/>
                        <a:pt x="196" y="1170"/>
                        <a:pt x="214" y="1162"/>
                      </a:cubicBezTo>
                      <a:lnTo>
                        <a:pt x="1147" y="773"/>
                      </a:lnTo>
                      <a:cubicBezTo>
                        <a:pt x="1197" y="752"/>
                        <a:pt x="1230" y="706"/>
                        <a:pt x="1231" y="651"/>
                      </a:cubicBezTo>
                      <a:cubicBezTo>
                        <a:pt x="1236" y="598"/>
                        <a:pt x="1206" y="547"/>
                        <a:pt x="1160" y="522"/>
                      </a:cubicBezTo>
                      <a:lnTo>
                        <a:pt x="228" y="18"/>
                      </a:lnTo>
                      <a:cubicBezTo>
                        <a:pt x="206" y="6"/>
                        <a:pt x="182" y="1"/>
                        <a:pt x="1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51"/>
                <p:cNvSpPr/>
                <p:nvPr/>
              </p:nvSpPr>
              <p:spPr>
                <a:xfrm>
                  <a:off x="7537231" y="1925714"/>
                  <a:ext cx="90383" cy="85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" h="1175" extrusionOk="0">
                      <a:moveTo>
                        <a:pt x="1074" y="1"/>
                      </a:moveTo>
                      <a:cubicBezTo>
                        <a:pt x="1052" y="1"/>
                        <a:pt x="1029" y="6"/>
                        <a:pt x="1007" y="18"/>
                      </a:cubicBezTo>
                      <a:lnTo>
                        <a:pt x="75" y="522"/>
                      </a:lnTo>
                      <a:cubicBezTo>
                        <a:pt x="29" y="547"/>
                        <a:pt x="1" y="598"/>
                        <a:pt x="4" y="651"/>
                      </a:cubicBezTo>
                      <a:cubicBezTo>
                        <a:pt x="7" y="703"/>
                        <a:pt x="38" y="752"/>
                        <a:pt x="88" y="773"/>
                      </a:cubicBezTo>
                      <a:lnTo>
                        <a:pt x="1021" y="1162"/>
                      </a:lnTo>
                      <a:cubicBezTo>
                        <a:pt x="1037" y="1170"/>
                        <a:pt x="1056" y="1174"/>
                        <a:pt x="1074" y="1174"/>
                      </a:cubicBezTo>
                      <a:cubicBezTo>
                        <a:pt x="1127" y="1174"/>
                        <a:pt x="1179" y="1143"/>
                        <a:pt x="1202" y="1088"/>
                      </a:cubicBezTo>
                      <a:cubicBezTo>
                        <a:pt x="1231" y="1019"/>
                        <a:pt x="1199" y="937"/>
                        <a:pt x="1127" y="907"/>
                      </a:cubicBezTo>
                      <a:lnTo>
                        <a:pt x="465" y="627"/>
                      </a:lnTo>
                      <a:lnTo>
                        <a:pt x="1141" y="263"/>
                      </a:lnTo>
                      <a:cubicBezTo>
                        <a:pt x="1207" y="226"/>
                        <a:pt x="1234" y="140"/>
                        <a:pt x="1197" y="73"/>
                      </a:cubicBezTo>
                      <a:cubicBezTo>
                        <a:pt x="1172" y="27"/>
                        <a:pt x="1124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43" name="Google Shape;1843;p51"/>
              <p:cNvSpPr/>
              <p:nvPr/>
            </p:nvSpPr>
            <p:spPr>
              <a:xfrm rot="10800000">
                <a:off x="6168113" y="1329405"/>
                <a:ext cx="251524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79" fill="none" extrusionOk="0">
                    <a:moveTo>
                      <a:pt x="1" y="0"/>
                    </a:moveTo>
                    <a:cubicBezTo>
                      <a:pt x="1" y="0"/>
                      <a:pt x="254" y="378"/>
                      <a:pt x="723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4" name="Google Shape;1844;p51"/>
          <p:cNvGrpSpPr/>
          <p:nvPr/>
        </p:nvGrpSpPr>
        <p:grpSpPr>
          <a:xfrm>
            <a:off x="5183818" y="879007"/>
            <a:ext cx="3080794" cy="5820791"/>
            <a:chOff x="9413318" y="879007"/>
            <a:chExt cx="3080794" cy="5820791"/>
          </a:xfrm>
        </p:grpSpPr>
        <p:sp>
          <p:nvSpPr>
            <p:cNvPr id="1845" name="Google Shape;1845;p51"/>
            <p:cNvSpPr/>
            <p:nvPr/>
          </p:nvSpPr>
          <p:spPr>
            <a:xfrm>
              <a:off x="11427421" y="1951992"/>
              <a:ext cx="392441" cy="349976"/>
            </a:xfrm>
            <a:custGeom>
              <a:avLst/>
              <a:gdLst/>
              <a:ahLst/>
              <a:cxnLst/>
              <a:rect l="l" t="t" r="r" b="b"/>
              <a:pathLst>
                <a:path w="3595" h="3206" extrusionOk="0">
                  <a:moveTo>
                    <a:pt x="2827" y="0"/>
                  </a:moveTo>
                  <a:cubicBezTo>
                    <a:pt x="0" y="0"/>
                    <a:pt x="178" y="3206"/>
                    <a:pt x="178" y="3206"/>
                  </a:cubicBezTo>
                  <a:cubicBezTo>
                    <a:pt x="3595" y="1602"/>
                    <a:pt x="3424" y="44"/>
                    <a:pt x="3424" y="44"/>
                  </a:cubicBezTo>
                  <a:cubicBezTo>
                    <a:pt x="3211" y="14"/>
                    <a:pt x="3013" y="0"/>
                    <a:pt x="2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6" name="Google Shape;1846;p51"/>
            <p:cNvGrpSpPr/>
            <p:nvPr/>
          </p:nvGrpSpPr>
          <p:grpSpPr>
            <a:xfrm>
              <a:off x="11423871" y="1098204"/>
              <a:ext cx="1070241" cy="1603574"/>
              <a:chOff x="-3446639" y="1098204"/>
              <a:chExt cx="1070241" cy="1603574"/>
            </a:xfrm>
          </p:grpSpPr>
          <p:sp>
            <p:nvSpPr>
              <p:cNvPr id="1847" name="Google Shape;1847;p51"/>
              <p:cNvSpPr/>
              <p:nvPr/>
            </p:nvSpPr>
            <p:spPr>
              <a:xfrm>
                <a:off x="-3183266" y="1752778"/>
                <a:ext cx="762449" cy="945136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8817" extrusionOk="0">
                    <a:moveTo>
                      <a:pt x="5823" y="0"/>
                    </a:moveTo>
                    <a:cubicBezTo>
                      <a:pt x="5823" y="0"/>
                      <a:pt x="2479" y="4974"/>
                      <a:pt x="1394" y="5626"/>
                    </a:cubicBezTo>
                    <a:cubicBezTo>
                      <a:pt x="418" y="6213"/>
                      <a:pt x="0" y="8434"/>
                      <a:pt x="1392" y="8787"/>
                    </a:cubicBezTo>
                    <a:cubicBezTo>
                      <a:pt x="1472" y="8807"/>
                      <a:pt x="1553" y="8817"/>
                      <a:pt x="1634" y="8817"/>
                    </a:cubicBezTo>
                    <a:cubicBezTo>
                      <a:pt x="4014" y="8817"/>
                      <a:pt x="7113" y="526"/>
                      <a:pt x="7113" y="526"/>
                    </a:cubicBezTo>
                    <a:lnTo>
                      <a:pt x="5823" y="0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51"/>
              <p:cNvSpPr/>
              <p:nvPr/>
            </p:nvSpPr>
            <p:spPr>
              <a:xfrm>
                <a:off x="-3446639" y="2022913"/>
                <a:ext cx="543351" cy="67886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6333" extrusionOk="0">
                    <a:moveTo>
                      <a:pt x="2060" y="0"/>
                    </a:moveTo>
                    <a:cubicBezTo>
                      <a:pt x="2060" y="0"/>
                      <a:pt x="229" y="691"/>
                      <a:pt x="21" y="1892"/>
                    </a:cubicBezTo>
                    <a:cubicBezTo>
                      <a:pt x="1" y="2012"/>
                      <a:pt x="2553" y="5656"/>
                      <a:pt x="3814" y="6262"/>
                    </a:cubicBezTo>
                    <a:cubicBezTo>
                      <a:pt x="3913" y="6310"/>
                      <a:pt x="4005" y="6333"/>
                      <a:pt x="4089" y="6333"/>
                    </a:cubicBezTo>
                    <a:cubicBezTo>
                      <a:pt x="5069" y="6333"/>
                      <a:pt x="5011" y="3299"/>
                      <a:pt x="4279" y="2435"/>
                    </a:cubicBezTo>
                    <a:cubicBezTo>
                      <a:pt x="3484" y="1498"/>
                      <a:pt x="2060" y="0"/>
                      <a:pt x="2060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51"/>
              <p:cNvSpPr/>
              <p:nvPr/>
            </p:nvSpPr>
            <p:spPr>
              <a:xfrm>
                <a:off x="-3109625" y="2265605"/>
                <a:ext cx="106012" cy="9669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02" fill="none" extrusionOk="0">
                    <a:moveTo>
                      <a:pt x="988" y="0"/>
                    </a:moveTo>
                    <a:cubicBezTo>
                      <a:pt x="988" y="0"/>
                      <a:pt x="385" y="307"/>
                      <a:pt x="1" y="901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51"/>
              <p:cNvSpPr/>
              <p:nvPr/>
            </p:nvSpPr>
            <p:spPr>
              <a:xfrm>
                <a:off x="-2754783" y="1098204"/>
                <a:ext cx="260581" cy="49792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645" extrusionOk="0">
                    <a:moveTo>
                      <a:pt x="1" y="0"/>
                    </a:moveTo>
                    <a:lnTo>
                      <a:pt x="63" y="4645"/>
                    </a:lnTo>
                    <a:lnTo>
                      <a:pt x="2431" y="4645"/>
                    </a:lnTo>
                    <a:lnTo>
                      <a:pt x="24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51"/>
              <p:cNvSpPr/>
              <p:nvPr/>
            </p:nvSpPr>
            <p:spPr>
              <a:xfrm>
                <a:off x="-2711370" y="1144405"/>
                <a:ext cx="36231" cy="3633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39" extrusionOk="0">
                    <a:moveTo>
                      <a:pt x="170" y="1"/>
                    </a:moveTo>
                    <a:cubicBezTo>
                      <a:pt x="76" y="1"/>
                      <a:pt x="1" y="76"/>
                      <a:pt x="1" y="170"/>
                    </a:cubicBezTo>
                    <a:cubicBezTo>
                      <a:pt x="1" y="262"/>
                      <a:pt x="76" y="339"/>
                      <a:pt x="170" y="339"/>
                    </a:cubicBezTo>
                    <a:cubicBezTo>
                      <a:pt x="262" y="339"/>
                      <a:pt x="337" y="262"/>
                      <a:pt x="337" y="170"/>
                    </a:cubicBezTo>
                    <a:cubicBezTo>
                      <a:pt x="337" y="76"/>
                      <a:pt x="262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51"/>
              <p:cNvSpPr/>
              <p:nvPr/>
            </p:nvSpPr>
            <p:spPr>
              <a:xfrm>
                <a:off x="-2711370" y="1207330"/>
                <a:ext cx="36231" cy="3633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39" extrusionOk="0">
                    <a:moveTo>
                      <a:pt x="170" y="1"/>
                    </a:moveTo>
                    <a:cubicBezTo>
                      <a:pt x="76" y="1"/>
                      <a:pt x="1" y="78"/>
                      <a:pt x="1" y="170"/>
                    </a:cubicBezTo>
                    <a:cubicBezTo>
                      <a:pt x="1" y="263"/>
                      <a:pt x="76" y="339"/>
                      <a:pt x="170" y="339"/>
                    </a:cubicBezTo>
                    <a:cubicBezTo>
                      <a:pt x="262" y="339"/>
                      <a:pt x="337" y="263"/>
                      <a:pt x="337" y="170"/>
                    </a:cubicBezTo>
                    <a:cubicBezTo>
                      <a:pt x="337" y="75"/>
                      <a:pt x="262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51"/>
              <p:cNvSpPr/>
              <p:nvPr/>
            </p:nvSpPr>
            <p:spPr>
              <a:xfrm rot="-181697">
                <a:off x="-2751917" y="1328008"/>
                <a:ext cx="362623" cy="497887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4455" extrusionOk="0">
                    <a:moveTo>
                      <a:pt x="1471" y="1"/>
                    </a:moveTo>
                    <a:cubicBezTo>
                      <a:pt x="1345" y="1"/>
                      <a:pt x="1125" y="800"/>
                      <a:pt x="1812" y="1460"/>
                    </a:cubicBezTo>
                    <a:cubicBezTo>
                      <a:pt x="1812" y="1460"/>
                      <a:pt x="1032" y="844"/>
                      <a:pt x="575" y="422"/>
                    </a:cubicBezTo>
                    <a:cubicBezTo>
                      <a:pt x="563" y="411"/>
                      <a:pt x="554" y="406"/>
                      <a:pt x="546" y="406"/>
                    </a:cubicBezTo>
                    <a:cubicBezTo>
                      <a:pt x="426" y="406"/>
                      <a:pt x="796" y="1657"/>
                      <a:pt x="1546" y="1769"/>
                    </a:cubicBezTo>
                    <a:cubicBezTo>
                      <a:pt x="1546" y="1769"/>
                      <a:pt x="640" y="1766"/>
                      <a:pt x="285" y="1664"/>
                    </a:cubicBezTo>
                    <a:cubicBezTo>
                      <a:pt x="262" y="1658"/>
                      <a:pt x="242" y="1655"/>
                      <a:pt x="226" y="1655"/>
                    </a:cubicBezTo>
                    <a:cubicBezTo>
                      <a:pt x="0" y="1655"/>
                      <a:pt x="324" y="2210"/>
                      <a:pt x="1204" y="2210"/>
                    </a:cubicBezTo>
                    <a:cubicBezTo>
                      <a:pt x="1281" y="2210"/>
                      <a:pt x="1363" y="2206"/>
                      <a:pt x="1448" y="2196"/>
                    </a:cubicBezTo>
                    <a:lnTo>
                      <a:pt x="1448" y="2196"/>
                    </a:lnTo>
                    <a:cubicBezTo>
                      <a:pt x="1448" y="2196"/>
                      <a:pt x="1311" y="2905"/>
                      <a:pt x="1773" y="3353"/>
                    </a:cubicBezTo>
                    <a:lnTo>
                      <a:pt x="1620" y="4229"/>
                    </a:lnTo>
                    <a:cubicBezTo>
                      <a:pt x="1619" y="4229"/>
                      <a:pt x="1997" y="4455"/>
                      <a:pt x="2504" y="4455"/>
                    </a:cubicBezTo>
                    <a:cubicBezTo>
                      <a:pt x="2652" y="4455"/>
                      <a:pt x="2810" y="4435"/>
                      <a:pt x="2974" y="4386"/>
                    </a:cubicBezTo>
                    <a:cubicBezTo>
                      <a:pt x="2974" y="4386"/>
                      <a:pt x="3131" y="3391"/>
                      <a:pt x="3258" y="2902"/>
                    </a:cubicBezTo>
                    <a:cubicBezTo>
                      <a:pt x="3386" y="2413"/>
                      <a:pt x="2840" y="2026"/>
                      <a:pt x="2517" y="477"/>
                    </a:cubicBezTo>
                    <a:cubicBezTo>
                      <a:pt x="2498" y="385"/>
                      <a:pt x="2468" y="346"/>
                      <a:pt x="2434" y="346"/>
                    </a:cubicBezTo>
                    <a:cubicBezTo>
                      <a:pt x="2314" y="346"/>
                      <a:pt x="2155" y="844"/>
                      <a:pt x="2348" y="1295"/>
                    </a:cubicBezTo>
                    <a:cubicBezTo>
                      <a:pt x="2348" y="1295"/>
                      <a:pt x="1640" y="447"/>
                      <a:pt x="1517" y="54"/>
                    </a:cubicBezTo>
                    <a:cubicBezTo>
                      <a:pt x="1505" y="18"/>
                      <a:pt x="1489" y="1"/>
                      <a:pt x="1471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4" name="Google Shape;1854;p51"/>
            <p:cNvSpPr/>
            <p:nvPr/>
          </p:nvSpPr>
          <p:spPr>
            <a:xfrm>
              <a:off x="10462289" y="879007"/>
              <a:ext cx="878544" cy="686089"/>
            </a:xfrm>
            <a:custGeom>
              <a:avLst/>
              <a:gdLst/>
              <a:ahLst/>
              <a:cxnLst/>
              <a:rect l="l" t="t" r="r" b="b"/>
              <a:pathLst>
                <a:path w="8048" h="6285" extrusionOk="0">
                  <a:moveTo>
                    <a:pt x="3305" y="0"/>
                  </a:moveTo>
                  <a:cubicBezTo>
                    <a:pt x="3290" y="0"/>
                    <a:pt x="3276" y="1"/>
                    <a:pt x="3261" y="1"/>
                  </a:cubicBezTo>
                  <a:cubicBezTo>
                    <a:pt x="2407" y="16"/>
                    <a:pt x="1615" y="2007"/>
                    <a:pt x="1249" y="3139"/>
                  </a:cubicBezTo>
                  <a:cubicBezTo>
                    <a:pt x="883" y="4270"/>
                    <a:pt x="1" y="5109"/>
                    <a:pt x="1" y="5109"/>
                  </a:cubicBezTo>
                  <a:cubicBezTo>
                    <a:pt x="1" y="5109"/>
                    <a:pt x="1920" y="6284"/>
                    <a:pt x="4227" y="6284"/>
                  </a:cubicBezTo>
                  <a:cubicBezTo>
                    <a:pt x="5197" y="6284"/>
                    <a:pt x="6235" y="6076"/>
                    <a:pt x="7228" y="5486"/>
                  </a:cubicBezTo>
                  <a:cubicBezTo>
                    <a:pt x="7120" y="5058"/>
                    <a:pt x="7124" y="4525"/>
                    <a:pt x="7124" y="4525"/>
                  </a:cubicBezTo>
                  <a:lnTo>
                    <a:pt x="7124" y="4525"/>
                  </a:lnTo>
                  <a:cubicBezTo>
                    <a:pt x="7256" y="4765"/>
                    <a:pt x="7475" y="5016"/>
                    <a:pt x="7656" y="5200"/>
                  </a:cubicBezTo>
                  <a:cubicBezTo>
                    <a:pt x="7788" y="5108"/>
                    <a:pt x="7920" y="5004"/>
                    <a:pt x="8048" y="4894"/>
                  </a:cubicBezTo>
                  <a:cubicBezTo>
                    <a:pt x="8048" y="4894"/>
                    <a:pt x="7573" y="4396"/>
                    <a:pt x="7277" y="2899"/>
                  </a:cubicBezTo>
                  <a:cubicBezTo>
                    <a:pt x="6982" y="1403"/>
                    <a:pt x="6498" y="251"/>
                    <a:pt x="5811" y="251"/>
                  </a:cubicBezTo>
                  <a:cubicBezTo>
                    <a:pt x="5120" y="251"/>
                    <a:pt x="4816" y="717"/>
                    <a:pt x="4816" y="717"/>
                  </a:cubicBezTo>
                  <a:cubicBezTo>
                    <a:pt x="4816" y="717"/>
                    <a:pt x="4420" y="0"/>
                    <a:pt x="3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1"/>
            <p:cNvSpPr/>
            <p:nvPr/>
          </p:nvSpPr>
          <p:spPr>
            <a:xfrm>
              <a:off x="10564359" y="1333134"/>
              <a:ext cx="752024" cy="569721"/>
            </a:xfrm>
            <a:custGeom>
              <a:avLst/>
              <a:gdLst/>
              <a:ahLst/>
              <a:cxnLst/>
              <a:rect l="l" t="t" r="r" b="b"/>
              <a:pathLst>
                <a:path w="6889" h="5219" extrusionOk="0">
                  <a:moveTo>
                    <a:pt x="2272" y="1"/>
                  </a:moveTo>
                  <a:lnTo>
                    <a:pt x="2145" y="2669"/>
                  </a:lnTo>
                  <a:lnTo>
                    <a:pt x="493" y="3090"/>
                  </a:lnTo>
                  <a:cubicBezTo>
                    <a:pt x="493" y="3090"/>
                    <a:pt x="0" y="5218"/>
                    <a:pt x="2928" y="5218"/>
                  </a:cubicBezTo>
                  <a:cubicBezTo>
                    <a:pt x="3072" y="5218"/>
                    <a:pt x="3224" y="5213"/>
                    <a:pt x="3384" y="5203"/>
                  </a:cubicBezTo>
                  <a:cubicBezTo>
                    <a:pt x="6889" y="4967"/>
                    <a:pt x="6116" y="2964"/>
                    <a:pt x="6115" y="2964"/>
                  </a:cubicBezTo>
                  <a:lnTo>
                    <a:pt x="4543" y="2599"/>
                  </a:lnTo>
                  <a:lnTo>
                    <a:pt x="4201" y="364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1"/>
            <p:cNvSpPr/>
            <p:nvPr/>
          </p:nvSpPr>
          <p:spPr>
            <a:xfrm>
              <a:off x="10860088" y="1372761"/>
              <a:ext cx="191254" cy="186123"/>
            </a:xfrm>
            <a:custGeom>
              <a:avLst/>
              <a:gdLst/>
              <a:ahLst/>
              <a:cxnLst/>
              <a:rect l="l" t="t" r="r" b="b"/>
              <a:pathLst>
                <a:path w="1752" h="1705" extrusionOk="0">
                  <a:moveTo>
                    <a:pt x="1494" y="1"/>
                  </a:moveTo>
                  <a:lnTo>
                    <a:pt x="1" y="81"/>
                  </a:lnTo>
                  <a:cubicBezTo>
                    <a:pt x="1" y="81"/>
                    <a:pt x="112" y="1705"/>
                    <a:pt x="1479" y="1705"/>
                  </a:cubicBezTo>
                  <a:cubicBezTo>
                    <a:pt x="1565" y="1705"/>
                    <a:pt x="1656" y="1698"/>
                    <a:pt x="1751" y="1685"/>
                  </a:cubicBezTo>
                  <a:lnTo>
                    <a:pt x="1494" y="1"/>
                  </a:lnTo>
                  <a:close/>
                </a:path>
              </a:pathLst>
            </a:custGeom>
            <a:solidFill>
              <a:srgbClr val="471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1"/>
            <p:cNvSpPr/>
            <p:nvPr/>
          </p:nvSpPr>
          <p:spPr>
            <a:xfrm>
              <a:off x="10777122" y="1022996"/>
              <a:ext cx="376285" cy="473876"/>
            </a:xfrm>
            <a:custGeom>
              <a:avLst/>
              <a:gdLst/>
              <a:ahLst/>
              <a:cxnLst/>
              <a:rect l="l" t="t" r="r" b="b"/>
              <a:pathLst>
                <a:path w="3447" h="4341" extrusionOk="0">
                  <a:moveTo>
                    <a:pt x="1779" y="1"/>
                  </a:moveTo>
                  <a:cubicBezTo>
                    <a:pt x="1297" y="1"/>
                    <a:pt x="838" y="184"/>
                    <a:pt x="657" y="419"/>
                  </a:cubicBezTo>
                  <a:cubicBezTo>
                    <a:pt x="95" y="1150"/>
                    <a:pt x="0" y="2391"/>
                    <a:pt x="375" y="3218"/>
                  </a:cubicBezTo>
                  <a:cubicBezTo>
                    <a:pt x="663" y="3851"/>
                    <a:pt x="1427" y="4341"/>
                    <a:pt x="2147" y="4341"/>
                  </a:cubicBezTo>
                  <a:cubicBezTo>
                    <a:pt x="2370" y="4341"/>
                    <a:pt x="2588" y="4294"/>
                    <a:pt x="2787" y="4191"/>
                  </a:cubicBezTo>
                  <a:cubicBezTo>
                    <a:pt x="3299" y="3925"/>
                    <a:pt x="3447" y="3442"/>
                    <a:pt x="3422" y="2754"/>
                  </a:cubicBezTo>
                  <a:cubicBezTo>
                    <a:pt x="3416" y="2590"/>
                    <a:pt x="3399" y="2412"/>
                    <a:pt x="3376" y="2220"/>
                  </a:cubicBezTo>
                  <a:cubicBezTo>
                    <a:pt x="3339" y="1903"/>
                    <a:pt x="3276" y="1556"/>
                    <a:pt x="3208" y="1174"/>
                  </a:cubicBezTo>
                  <a:cubicBezTo>
                    <a:pt x="3050" y="300"/>
                    <a:pt x="2396" y="1"/>
                    <a:pt x="1779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1"/>
            <p:cNvSpPr/>
            <p:nvPr/>
          </p:nvSpPr>
          <p:spPr>
            <a:xfrm>
              <a:off x="10691646" y="990246"/>
              <a:ext cx="308058" cy="275200"/>
            </a:xfrm>
            <a:custGeom>
              <a:avLst/>
              <a:gdLst/>
              <a:ahLst/>
              <a:cxnLst/>
              <a:rect l="l" t="t" r="r" b="b"/>
              <a:pathLst>
                <a:path w="2822" h="2521" extrusionOk="0">
                  <a:moveTo>
                    <a:pt x="1942" y="0"/>
                  </a:moveTo>
                  <a:cubicBezTo>
                    <a:pt x="1" y="0"/>
                    <a:pt x="515" y="2519"/>
                    <a:pt x="513" y="2520"/>
                  </a:cubicBezTo>
                  <a:cubicBezTo>
                    <a:pt x="2530" y="2449"/>
                    <a:pt x="2822" y="137"/>
                    <a:pt x="2822" y="137"/>
                  </a:cubicBezTo>
                  <a:cubicBezTo>
                    <a:pt x="2483" y="42"/>
                    <a:pt x="2192" y="0"/>
                    <a:pt x="1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1"/>
            <p:cNvSpPr/>
            <p:nvPr/>
          </p:nvSpPr>
          <p:spPr>
            <a:xfrm>
              <a:off x="10954079" y="1228663"/>
              <a:ext cx="23579" cy="28819"/>
            </a:xfrm>
            <a:custGeom>
              <a:avLst/>
              <a:gdLst/>
              <a:ahLst/>
              <a:cxnLst/>
              <a:rect l="l" t="t" r="r" b="b"/>
              <a:pathLst>
                <a:path w="216" h="264" extrusionOk="0">
                  <a:moveTo>
                    <a:pt x="102" y="1"/>
                  </a:moveTo>
                  <a:cubicBezTo>
                    <a:pt x="98" y="1"/>
                    <a:pt x="95" y="1"/>
                    <a:pt x="91" y="1"/>
                  </a:cubicBezTo>
                  <a:cubicBezTo>
                    <a:pt x="38" y="7"/>
                    <a:pt x="1" y="71"/>
                    <a:pt x="10" y="144"/>
                  </a:cubicBezTo>
                  <a:cubicBezTo>
                    <a:pt x="20" y="212"/>
                    <a:pt x="65" y="263"/>
                    <a:pt x="115" y="263"/>
                  </a:cubicBezTo>
                  <a:cubicBezTo>
                    <a:pt x="119" y="263"/>
                    <a:pt x="122" y="263"/>
                    <a:pt x="126" y="262"/>
                  </a:cubicBezTo>
                  <a:cubicBezTo>
                    <a:pt x="179" y="255"/>
                    <a:pt x="216" y="193"/>
                    <a:pt x="207" y="120"/>
                  </a:cubicBezTo>
                  <a:cubicBezTo>
                    <a:pt x="199" y="52"/>
                    <a:pt x="153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1"/>
            <p:cNvSpPr/>
            <p:nvPr/>
          </p:nvSpPr>
          <p:spPr>
            <a:xfrm>
              <a:off x="11080384" y="1218183"/>
              <a:ext cx="23361" cy="28710"/>
            </a:xfrm>
            <a:custGeom>
              <a:avLst/>
              <a:gdLst/>
              <a:ahLst/>
              <a:cxnLst/>
              <a:rect l="l" t="t" r="r" b="b"/>
              <a:pathLst>
                <a:path w="214" h="263" extrusionOk="0">
                  <a:moveTo>
                    <a:pt x="99" y="0"/>
                  </a:moveTo>
                  <a:cubicBezTo>
                    <a:pt x="96" y="0"/>
                    <a:pt x="93" y="1"/>
                    <a:pt x="89" y="1"/>
                  </a:cubicBezTo>
                  <a:cubicBezTo>
                    <a:pt x="36" y="8"/>
                    <a:pt x="0" y="72"/>
                    <a:pt x="8" y="143"/>
                  </a:cubicBezTo>
                  <a:cubicBezTo>
                    <a:pt x="16" y="211"/>
                    <a:pt x="62" y="263"/>
                    <a:pt x="113" y="263"/>
                  </a:cubicBezTo>
                  <a:cubicBezTo>
                    <a:pt x="117" y="263"/>
                    <a:pt x="120" y="262"/>
                    <a:pt x="123" y="262"/>
                  </a:cubicBezTo>
                  <a:cubicBezTo>
                    <a:pt x="177" y="255"/>
                    <a:pt x="214" y="192"/>
                    <a:pt x="205" y="120"/>
                  </a:cubicBezTo>
                  <a:cubicBezTo>
                    <a:pt x="195" y="52"/>
                    <a:pt x="14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1"/>
            <p:cNvSpPr/>
            <p:nvPr/>
          </p:nvSpPr>
          <p:spPr>
            <a:xfrm>
              <a:off x="10929080" y="1176810"/>
              <a:ext cx="45412" cy="49778"/>
            </a:xfrm>
            <a:custGeom>
              <a:avLst/>
              <a:gdLst/>
              <a:ahLst/>
              <a:cxnLst/>
              <a:rect l="l" t="t" r="r" b="b"/>
              <a:pathLst>
                <a:path w="416" h="456" fill="none" extrusionOk="0">
                  <a:moveTo>
                    <a:pt x="415" y="290"/>
                  </a:moveTo>
                  <a:cubicBezTo>
                    <a:pt x="150" y="1"/>
                    <a:pt x="0" y="456"/>
                    <a:pt x="52" y="3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1"/>
            <p:cNvSpPr/>
            <p:nvPr/>
          </p:nvSpPr>
          <p:spPr>
            <a:xfrm>
              <a:off x="11056913" y="1156287"/>
              <a:ext cx="45412" cy="49887"/>
            </a:xfrm>
            <a:custGeom>
              <a:avLst/>
              <a:gdLst/>
              <a:ahLst/>
              <a:cxnLst/>
              <a:rect l="l" t="t" r="r" b="b"/>
              <a:pathLst>
                <a:path w="416" h="457" fill="none" extrusionOk="0">
                  <a:moveTo>
                    <a:pt x="415" y="289"/>
                  </a:moveTo>
                  <a:cubicBezTo>
                    <a:pt x="150" y="0"/>
                    <a:pt x="0" y="457"/>
                    <a:pt x="52" y="35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1"/>
            <p:cNvSpPr/>
            <p:nvPr/>
          </p:nvSpPr>
          <p:spPr>
            <a:xfrm>
              <a:off x="10692191" y="1239252"/>
              <a:ext cx="183394" cy="139510"/>
            </a:xfrm>
            <a:custGeom>
              <a:avLst/>
              <a:gdLst/>
              <a:ahLst/>
              <a:cxnLst/>
              <a:rect l="l" t="t" r="r" b="b"/>
              <a:pathLst>
                <a:path w="1680" h="1278" extrusionOk="0">
                  <a:moveTo>
                    <a:pt x="392" y="0"/>
                  </a:moveTo>
                  <a:cubicBezTo>
                    <a:pt x="156" y="0"/>
                    <a:pt x="0" y="132"/>
                    <a:pt x="15" y="505"/>
                  </a:cubicBezTo>
                  <a:cubicBezTo>
                    <a:pt x="34" y="987"/>
                    <a:pt x="408" y="1278"/>
                    <a:pt x="794" y="1278"/>
                  </a:cubicBezTo>
                  <a:cubicBezTo>
                    <a:pt x="932" y="1278"/>
                    <a:pt x="1073" y="1240"/>
                    <a:pt x="1199" y="1160"/>
                  </a:cubicBezTo>
                  <a:cubicBezTo>
                    <a:pt x="1680" y="859"/>
                    <a:pt x="1414" y="345"/>
                    <a:pt x="1023" y="176"/>
                  </a:cubicBezTo>
                  <a:cubicBezTo>
                    <a:pt x="792" y="75"/>
                    <a:pt x="570" y="0"/>
                    <a:pt x="392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1"/>
            <p:cNvSpPr/>
            <p:nvPr/>
          </p:nvSpPr>
          <p:spPr>
            <a:xfrm>
              <a:off x="10732255" y="1273967"/>
              <a:ext cx="62441" cy="65934"/>
            </a:xfrm>
            <a:custGeom>
              <a:avLst/>
              <a:gdLst/>
              <a:ahLst/>
              <a:cxnLst/>
              <a:rect l="l" t="t" r="r" b="b"/>
              <a:pathLst>
                <a:path w="572" h="604" fill="none" extrusionOk="0">
                  <a:moveTo>
                    <a:pt x="1" y="40"/>
                  </a:moveTo>
                  <a:cubicBezTo>
                    <a:pt x="1" y="40"/>
                    <a:pt x="571" y="0"/>
                    <a:pt x="491" y="603"/>
                  </a:cubicBezTo>
                </a:path>
              </a:pathLst>
            </a:custGeom>
            <a:noFill/>
            <a:ln w="1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1"/>
            <p:cNvSpPr/>
            <p:nvPr/>
          </p:nvSpPr>
          <p:spPr>
            <a:xfrm>
              <a:off x="10755835" y="1301804"/>
              <a:ext cx="24780" cy="15938"/>
            </a:xfrm>
            <a:custGeom>
              <a:avLst/>
              <a:gdLst/>
              <a:ahLst/>
              <a:cxnLst/>
              <a:rect l="l" t="t" r="r" b="b"/>
              <a:pathLst>
                <a:path w="227" h="146" fill="none" extrusionOk="0">
                  <a:moveTo>
                    <a:pt x="226" y="0"/>
                  </a:moveTo>
                  <a:lnTo>
                    <a:pt x="1" y="145"/>
                  </a:lnTo>
                </a:path>
              </a:pathLst>
            </a:custGeom>
            <a:noFill/>
            <a:ln w="1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1"/>
            <p:cNvSpPr/>
            <p:nvPr/>
          </p:nvSpPr>
          <p:spPr>
            <a:xfrm>
              <a:off x="11032023" y="1236741"/>
              <a:ext cx="38425" cy="79689"/>
            </a:xfrm>
            <a:custGeom>
              <a:avLst/>
              <a:gdLst/>
              <a:ahLst/>
              <a:cxnLst/>
              <a:rect l="l" t="t" r="r" b="b"/>
              <a:pathLst>
                <a:path w="352" h="730" fill="none" extrusionOk="0">
                  <a:moveTo>
                    <a:pt x="89" y="729"/>
                  </a:moveTo>
                  <a:cubicBezTo>
                    <a:pt x="160" y="728"/>
                    <a:pt x="334" y="652"/>
                    <a:pt x="344" y="519"/>
                  </a:cubicBezTo>
                  <a:cubicBezTo>
                    <a:pt x="351" y="393"/>
                    <a:pt x="129" y="526"/>
                    <a:pt x="64" y="341"/>
                  </a:cubicBez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1"/>
            <p:cNvSpPr/>
            <p:nvPr/>
          </p:nvSpPr>
          <p:spPr>
            <a:xfrm>
              <a:off x="10970127" y="1361845"/>
              <a:ext cx="113093" cy="58075"/>
            </a:xfrm>
            <a:custGeom>
              <a:avLst/>
              <a:gdLst/>
              <a:ahLst/>
              <a:cxnLst/>
              <a:rect l="l" t="t" r="r" b="b"/>
              <a:pathLst>
                <a:path w="1036" h="532" extrusionOk="0">
                  <a:moveTo>
                    <a:pt x="1036" y="0"/>
                  </a:moveTo>
                  <a:lnTo>
                    <a:pt x="1036" y="0"/>
                  </a:lnTo>
                  <a:cubicBezTo>
                    <a:pt x="744" y="53"/>
                    <a:pt x="511" y="69"/>
                    <a:pt x="340" y="69"/>
                  </a:cubicBezTo>
                  <a:cubicBezTo>
                    <a:pt x="117" y="69"/>
                    <a:pt x="1" y="43"/>
                    <a:pt x="1" y="43"/>
                  </a:cubicBezTo>
                  <a:lnTo>
                    <a:pt x="1" y="43"/>
                  </a:lnTo>
                  <a:cubicBezTo>
                    <a:pt x="1" y="43"/>
                    <a:pt x="22" y="507"/>
                    <a:pt x="443" y="531"/>
                  </a:cubicBezTo>
                  <a:cubicBezTo>
                    <a:pt x="456" y="532"/>
                    <a:pt x="469" y="532"/>
                    <a:pt x="482" y="532"/>
                  </a:cubicBezTo>
                  <a:cubicBezTo>
                    <a:pt x="943" y="532"/>
                    <a:pt x="1036" y="0"/>
                    <a:pt x="1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1"/>
            <p:cNvSpPr/>
            <p:nvPr/>
          </p:nvSpPr>
          <p:spPr>
            <a:xfrm>
              <a:off x="11062699" y="3291341"/>
              <a:ext cx="640787" cy="284151"/>
            </a:xfrm>
            <a:custGeom>
              <a:avLst/>
              <a:gdLst/>
              <a:ahLst/>
              <a:cxnLst/>
              <a:rect l="l" t="t" r="r" b="b"/>
              <a:pathLst>
                <a:path w="5870" h="2603" extrusionOk="0">
                  <a:moveTo>
                    <a:pt x="5517" y="0"/>
                  </a:moveTo>
                  <a:cubicBezTo>
                    <a:pt x="2946" y="0"/>
                    <a:pt x="1" y="2544"/>
                    <a:pt x="1" y="2544"/>
                  </a:cubicBezTo>
                  <a:cubicBezTo>
                    <a:pt x="342" y="2584"/>
                    <a:pt x="666" y="2602"/>
                    <a:pt x="973" y="2602"/>
                  </a:cubicBezTo>
                  <a:cubicBezTo>
                    <a:pt x="4619" y="2602"/>
                    <a:pt x="5870" y="17"/>
                    <a:pt x="5870" y="17"/>
                  </a:cubicBezTo>
                  <a:cubicBezTo>
                    <a:pt x="5753" y="6"/>
                    <a:pt x="5636" y="0"/>
                    <a:pt x="5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1"/>
            <p:cNvSpPr/>
            <p:nvPr/>
          </p:nvSpPr>
          <p:spPr>
            <a:xfrm>
              <a:off x="11191514" y="1630610"/>
              <a:ext cx="609784" cy="671352"/>
            </a:xfrm>
            <a:custGeom>
              <a:avLst/>
              <a:gdLst/>
              <a:ahLst/>
              <a:cxnLst/>
              <a:rect l="l" t="t" r="r" b="b"/>
              <a:pathLst>
                <a:path w="5586" h="6150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1130"/>
                    <a:pt x="213" y="2104"/>
                    <a:pt x="472" y="2922"/>
                  </a:cubicBezTo>
                  <a:cubicBezTo>
                    <a:pt x="1154" y="5078"/>
                    <a:pt x="2336" y="6150"/>
                    <a:pt x="2336" y="6150"/>
                  </a:cubicBezTo>
                  <a:cubicBezTo>
                    <a:pt x="2629" y="5134"/>
                    <a:pt x="3167" y="4434"/>
                    <a:pt x="3720" y="3957"/>
                  </a:cubicBezTo>
                  <a:cubicBezTo>
                    <a:pt x="4631" y="3173"/>
                    <a:pt x="5585" y="2988"/>
                    <a:pt x="5585" y="2988"/>
                  </a:cubicBezTo>
                  <a:cubicBezTo>
                    <a:pt x="5585" y="2988"/>
                    <a:pt x="2542" y="427"/>
                    <a:pt x="1556" y="248"/>
                  </a:cubicBezTo>
                  <a:cubicBezTo>
                    <a:pt x="575" y="6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1"/>
            <p:cNvSpPr/>
            <p:nvPr/>
          </p:nvSpPr>
          <p:spPr>
            <a:xfrm>
              <a:off x="11243040" y="1902650"/>
              <a:ext cx="354670" cy="399318"/>
            </a:xfrm>
            <a:custGeom>
              <a:avLst/>
              <a:gdLst/>
              <a:ahLst/>
              <a:cxnLst/>
              <a:rect l="l" t="t" r="r" b="b"/>
              <a:pathLst>
                <a:path w="3249" h="3658" extrusionOk="0">
                  <a:moveTo>
                    <a:pt x="1674" y="0"/>
                  </a:moveTo>
                  <a:lnTo>
                    <a:pt x="0" y="430"/>
                  </a:lnTo>
                  <a:cubicBezTo>
                    <a:pt x="682" y="2586"/>
                    <a:pt x="1864" y="3658"/>
                    <a:pt x="1864" y="3658"/>
                  </a:cubicBezTo>
                  <a:cubicBezTo>
                    <a:pt x="2157" y="2642"/>
                    <a:pt x="2695" y="1942"/>
                    <a:pt x="3248" y="1467"/>
                  </a:cubicBezTo>
                  <a:cubicBezTo>
                    <a:pt x="2298" y="558"/>
                    <a:pt x="1674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1"/>
            <p:cNvSpPr/>
            <p:nvPr/>
          </p:nvSpPr>
          <p:spPr>
            <a:xfrm>
              <a:off x="10821443" y="2698792"/>
              <a:ext cx="838044" cy="3780859"/>
            </a:xfrm>
            <a:custGeom>
              <a:avLst/>
              <a:gdLst/>
              <a:ahLst/>
              <a:cxnLst/>
              <a:rect l="l" t="t" r="r" b="b"/>
              <a:pathLst>
                <a:path w="7677" h="34635" extrusionOk="0">
                  <a:moveTo>
                    <a:pt x="4748" y="1"/>
                  </a:moveTo>
                  <a:cubicBezTo>
                    <a:pt x="2923" y="1"/>
                    <a:pt x="836" y="1416"/>
                    <a:pt x="491" y="3676"/>
                  </a:cubicBezTo>
                  <a:cubicBezTo>
                    <a:pt x="0" y="6881"/>
                    <a:pt x="3812" y="15257"/>
                    <a:pt x="2965" y="17761"/>
                  </a:cubicBezTo>
                  <a:cubicBezTo>
                    <a:pt x="2120" y="20265"/>
                    <a:pt x="2102" y="27470"/>
                    <a:pt x="2915" y="32581"/>
                  </a:cubicBezTo>
                  <a:cubicBezTo>
                    <a:pt x="3158" y="34110"/>
                    <a:pt x="3777" y="34634"/>
                    <a:pt x="4405" y="34634"/>
                  </a:cubicBezTo>
                  <a:cubicBezTo>
                    <a:pt x="5191" y="34634"/>
                    <a:pt x="5991" y="33814"/>
                    <a:pt x="6084" y="33115"/>
                  </a:cubicBezTo>
                  <a:cubicBezTo>
                    <a:pt x="6495" y="30021"/>
                    <a:pt x="6888" y="22186"/>
                    <a:pt x="7221" y="16568"/>
                  </a:cubicBezTo>
                  <a:cubicBezTo>
                    <a:pt x="7677" y="8895"/>
                    <a:pt x="6754" y="785"/>
                    <a:pt x="6754" y="785"/>
                  </a:cubicBezTo>
                  <a:cubicBezTo>
                    <a:pt x="6229" y="248"/>
                    <a:pt x="5512" y="1"/>
                    <a:pt x="4748" y="1"/>
                  </a:cubicBezTo>
                  <a:close/>
                </a:path>
              </a:pathLst>
            </a:custGeom>
            <a:solidFill>
              <a:srgbClr val="502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1"/>
            <p:cNvSpPr/>
            <p:nvPr/>
          </p:nvSpPr>
          <p:spPr>
            <a:xfrm>
              <a:off x="10955389" y="6169375"/>
              <a:ext cx="1261924" cy="530423"/>
            </a:xfrm>
            <a:custGeom>
              <a:avLst/>
              <a:gdLst/>
              <a:ahLst/>
              <a:cxnLst/>
              <a:rect l="l" t="t" r="r" b="b"/>
              <a:pathLst>
                <a:path w="11560" h="4859" extrusionOk="0">
                  <a:moveTo>
                    <a:pt x="5729" y="1"/>
                  </a:moveTo>
                  <a:cubicBezTo>
                    <a:pt x="5324" y="1"/>
                    <a:pt x="4864" y="994"/>
                    <a:pt x="3934" y="1185"/>
                  </a:cubicBezTo>
                  <a:cubicBezTo>
                    <a:pt x="3797" y="1213"/>
                    <a:pt x="3653" y="1226"/>
                    <a:pt x="3507" y="1226"/>
                  </a:cubicBezTo>
                  <a:cubicBezTo>
                    <a:pt x="2634" y="1226"/>
                    <a:pt x="1688" y="792"/>
                    <a:pt x="1688" y="792"/>
                  </a:cubicBezTo>
                  <a:cubicBezTo>
                    <a:pt x="650" y="1972"/>
                    <a:pt x="1" y="4859"/>
                    <a:pt x="858" y="4859"/>
                  </a:cubicBezTo>
                  <a:lnTo>
                    <a:pt x="11447" y="4859"/>
                  </a:lnTo>
                  <a:cubicBezTo>
                    <a:pt x="11560" y="4005"/>
                    <a:pt x="10815" y="2564"/>
                    <a:pt x="7705" y="2201"/>
                  </a:cubicBezTo>
                  <a:cubicBezTo>
                    <a:pt x="6635" y="2076"/>
                    <a:pt x="6183" y="70"/>
                    <a:pt x="5768" y="4"/>
                  </a:cubicBezTo>
                  <a:cubicBezTo>
                    <a:pt x="5755" y="2"/>
                    <a:pt x="5742" y="1"/>
                    <a:pt x="5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1"/>
            <p:cNvSpPr/>
            <p:nvPr/>
          </p:nvSpPr>
          <p:spPr>
            <a:xfrm>
              <a:off x="11582217" y="6275375"/>
              <a:ext cx="341243" cy="238958"/>
            </a:xfrm>
            <a:custGeom>
              <a:avLst/>
              <a:gdLst/>
              <a:ahLst/>
              <a:cxnLst/>
              <a:rect l="l" t="t" r="r" b="b"/>
              <a:pathLst>
                <a:path w="3126" h="2189" fill="none" extrusionOk="0">
                  <a:moveTo>
                    <a:pt x="0" y="957"/>
                  </a:moveTo>
                  <a:lnTo>
                    <a:pt x="1873" y="1"/>
                  </a:lnTo>
                  <a:lnTo>
                    <a:pt x="782" y="1713"/>
                  </a:lnTo>
                  <a:lnTo>
                    <a:pt x="2549" y="638"/>
                  </a:lnTo>
                  <a:lnTo>
                    <a:pt x="1836" y="1872"/>
                  </a:lnTo>
                  <a:lnTo>
                    <a:pt x="3125" y="1116"/>
                  </a:lnTo>
                  <a:lnTo>
                    <a:pt x="2991" y="2189"/>
                  </a:lnTo>
                </a:path>
              </a:pathLst>
            </a:custGeom>
            <a:noFill/>
            <a:ln w="1675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1"/>
            <p:cNvSpPr/>
            <p:nvPr/>
          </p:nvSpPr>
          <p:spPr>
            <a:xfrm>
              <a:off x="10315571" y="3250732"/>
              <a:ext cx="747220" cy="349321"/>
            </a:xfrm>
            <a:custGeom>
              <a:avLst/>
              <a:gdLst/>
              <a:ahLst/>
              <a:cxnLst/>
              <a:rect l="l" t="t" r="r" b="b"/>
              <a:pathLst>
                <a:path w="6845" h="3200" extrusionOk="0">
                  <a:moveTo>
                    <a:pt x="893" y="0"/>
                  </a:moveTo>
                  <a:cubicBezTo>
                    <a:pt x="608" y="0"/>
                    <a:pt x="311" y="12"/>
                    <a:pt x="0" y="36"/>
                  </a:cubicBezTo>
                  <a:cubicBezTo>
                    <a:pt x="0" y="36"/>
                    <a:pt x="602" y="3200"/>
                    <a:pt x="4593" y="3200"/>
                  </a:cubicBezTo>
                  <a:cubicBezTo>
                    <a:pt x="5248" y="3200"/>
                    <a:pt x="5994" y="3115"/>
                    <a:pt x="6843" y="2916"/>
                  </a:cubicBezTo>
                  <a:cubicBezTo>
                    <a:pt x="6845" y="2916"/>
                    <a:pt x="5436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1"/>
            <p:cNvSpPr/>
            <p:nvPr/>
          </p:nvSpPr>
          <p:spPr>
            <a:xfrm>
              <a:off x="10178896" y="2755449"/>
              <a:ext cx="1009212" cy="3724422"/>
            </a:xfrm>
            <a:custGeom>
              <a:avLst/>
              <a:gdLst/>
              <a:ahLst/>
              <a:cxnLst/>
              <a:rect l="l" t="t" r="r" b="b"/>
              <a:pathLst>
                <a:path w="9245" h="34118" extrusionOk="0">
                  <a:moveTo>
                    <a:pt x="5382" y="0"/>
                  </a:moveTo>
                  <a:cubicBezTo>
                    <a:pt x="4383" y="0"/>
                    <a:pt x="3388" y="314"/>
                    <a:pt x="2684" y="951"/>
                  </a:cubicBezTo>
                  <a:cubicBezTo>
                    <a:pt x="2684" y="951"/>
                    <a:pt x="1469" y="8376"/>
                    <a:pt x="962" y="16050"/>
                  </a:cubicBezTo>
                  <a:cubicBezTo>
                    <a:pt x="591" y="21669"/>
                    <a:pt x="1" y="29504"/>
                    <a:pt x="25" y="32599"/>
                  </a:cubicBezTo>
                  <a:cubicBezTo>
                    <a:pt x="30" y="33297"/>
                    <a:pt x="727" y="34117"/>
                    <a:pt x="1513" y="34117"/>
                  </a:cubicBezTo>
                  <a:cubicBezTo>
                    <a:pt x="2141" y="34117"/>
                    <a:pt x="2826" y="33594"/>
                    <a:pt x="3261" y="32065"/>
                  </a:cubicBezTo>
                  <a:cubicBezTo>
                    <a:pt x="4715" y="26952"/>
                    <a:pt x="5602" y="19748"/>
                    <a:pt x="5068" y="17244"/>
                  </a:cubicBezTo>
                  <a:cubicBezTo>
                    <a:pt x="4536" y="14740"/>
                    <a:pt x="9244" y="6364"/>
                    <a:pt x="9155" y="3159"/>
                  </a:cubicBezTo>
                  <a:cubicBezTo>
                    <a:pt x="9097" y="1076"/>
                    <a:pt x="7232" y="0"/>
                    <a:pt x="5382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1"/>
            <p:cNvSpPr/>
            <p:nvPr/>
          </p:nvSpPr>
          <p:spPr>
            <a:xfrm>
              <a:off x="9413318" y="6169375"/>
              <a:ext cx="1250243" cy="530423"/>
            </a:xfrm>
            <a:custGeom>
              <a:avLst/>
              <a:gdLst/>
              <a:ahLst/>
              <a:cxnLst/>
              <a:rect l="l" t="t" r="r" b="b"/>
              <a:pathLst>
                <a:path w="11453" h="4859" extrusionOk="0">
                  <a:moveTo>
                    <a:pt x="6334" y="1"/>
                  </a:moveTo>
                  <a:cubicBezTo>
                    <a:pt x="6321" y="1"/>
                    <a:pt x="6308" y="2"/>
                    <a:pt x="6295" y="4"/>
                  </a:cubicBezTo>
                  <a:cubicBezTo>
                    <a:pt x="5872" y="69"/>
                    <a:pt x="5168" y="2076"/>
                    <a:pt x="4080" y="2201"/>
                  </a:cubicBezTo>
                  <a:cubicBezTo>
                    <a:pt x="927" y="2564"/>
                    <a:pt x="0" y="4005"/>
                    <a:pt x="6" y="4859"/>
                  </a:cubicBezTo>
                  <a:lnTo>
                    <a:pt x="10594" y="4859"/>
                  </a:lnTo>
                  <a:cubicBezTo>
                    <a:pt x="11452" y="4859"/>
                    <a:pt x="11163" y="1972"/>
                    <a:pt x="10274" y="792"/>
                  </a:cubicBezTo>
                  <a:cubicBezTo>
                    <a:pt x="10274" y="792"/>
                    <a:pt x="9274" y="1226"/>
                    <a:pt x="8401" y="1226"/>
                  </a:cubicBezTo>
                  <a:cubicBezTo>
                    <a:pt x="8255" y="1226"/>
                    <a:pt x="8113" y="1213"/>
                    <a:pt x="7979" y="1185"/>
                  </a:cubicBezTo>
                  <a:cubicBezTo>
                    <a:pt x="7074" y="994"/>
                    <a:pt x="6738" y="1"/>
                    <a:pt x="6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1"/>
            <p:cNvSpPr/>
            <p:nvPr/>
          </p:nvSpPr>
          <p:spPr>
            <a:xfrm>
              <a:off x="9733610" y="6275375"/>
              <a:ext cx="343208" cy="238958"/>
            </a:xfrm>
            <a:custGeom>
              <a:avLst/>
              <a:gdLst/>
              <a:ahLst/>
              <a:cxnLst/>
              <a:rect l="l" t="t" r="r" b="b"/>
              <a:pathLst>
                <a:path w="3144" h="2189" fill="none" extrusionOk="0">
                  <a:moveTo>
                    <a:pt x="3143" y="957"/>
                  </a:moveTo>
                  <a:lnTo>
                    <a:pt x="1391" y="1"/>
                  </a:lnTo>
                  <a:lnTo>
                    <a:pt x="2268" y="1713"/>
                  </a:lnTo>
                  <a:lnTo>
                    <a:pt x="635" y="638"/>
                  </a:lnTo>
                  <a:lnTo>
                    <a:pt x="1194" y="1872"/>
                  </a:lnTo>
                  <a:lnTo>
                    <a:pt x="0" y="1116"/>
                  </a:lnTo>
                  <a:lnTo>
                    <a:pt x="0" y="2189"/>
                  </a:lnTo>
                </a:path>
              </a:pathLst>
            </a:custGeom>
            <a:noFill/>
            <a:ln w="1675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1"/>
            <p:cNvSpPr/>
            <p:nvPr/>
          </p:nvSpPr>
          <p:spPr>
            <a:xfrm>
              <a:off x="10026282" y="2109081"/>
              <a:ext cx="392768" cy="350195"/>
            </a:xfrm>
            <a:custGeom>
              <a:avLst/>
              <a:gdLst/>
              <a:ahLst/>
              <a:cxnLst/>
              <a:rect l="l" t="t" r="r" b="b"/>
              <a:pathLst>
                <a:path w="3598" h="3208" extrusionOk="0">
                  <a:moveTo>
                    <a:pt x="770" y="1"/>
                  </a:moveTo>
                  <a:cubicBezTo>
                    <a:pt x="584" y="1"/>
                    <a:pt x="386" y="15"/>
                    <a:pt x="173" y="44"/>
                  </a:cubicBezTo>
                  <a:cubicBezTo>
                    <a:pt x="173" y="44"/>
                    <a:pt x="1" y="1602"/>
                    <a:pt x="3420" y="3208"/>
                  </a:cubicBezTo>
                  <a:cubicBezTo>
                    <a:pt x="3420" y="3208"/>
                    <a:pt x="359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1"/>
            <p:cNvSpPr/>
            <p:nvPr/>
          </p:nvSpPr>
          <p:spPr>
            <a:xfrm>
              <a:off x="9995716" y="1885620"/>
              <a:ext cx="422024" cy="723095"/>
            </a:xfrm>
            <a:custGeom>
              <a:avLst/>
              <a:gdLst/>
              <a:ahLst/>
              <a:cxnLst/>
              <a:rect l="l" t="t" r="r" b="b"/>
              <a:pathLst>
                <a:path w="3866" h="6624" extrusionOk="0">
                  <a:moveTo>
                    <a:pt x="2076" y="1"/>
                  </a:moveTo>
                  <a:cubicBezTo>
                    <a:pt x="2076" y="1"/>
                    <a:pt x="450" y="2279"/>
                    <a:pt x="48" y="5977"/>
                  </a:cubicBezTo>
                  <a:cubicBezTo>
                    <a:pt x="1" y="6415"/>
                    <a:pt x="235" y="6624"/>
                    <a:pt x="602" y="6624"/>
                  </a:cubicBezTo>
                  <a:cubicBezTo>
                    <a:pt x="1463" y="6624"/>
                    <a:pt x="3058" y="5470"/>
                    <a:pt x="3474" y="3410"/>
                  </a:cubicBezTo>
                  <a:cubicBezTo>
                    <a:pt x="3866" y="1474"/>
                    <a:pt x="3188" y="41"/>
                    <a:pt x="2076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1"/>
            <p:cNvSpPr/>
            <p:nvPr/>
          </p:nvSpPr>
          <p:spPr>
            <a:xfrm>
              <a:off x="10471896" y="2370641"/>
              <a:ext cx="1029734" cy="283060"/>
            </a:xfrm>
            <a:custGeom>
              <a:avLst/>
              <a:gdLst/>
              <a:ahLst/>
              <a:cxnLst/>
              <a:rect l="l" t="t" r="r" b="b"/>
              <a:pathLst>
                <a:path w="9433" h="2593" extrusionOk="0">
                  <a:moveTo>
                    <a:pt x="5856" y="0"/>
                  </a:moveTo>
                  <a:cubicBezTo>
                    <a:pt x="4401" y="0"/>
                    <a:pt x="2469" y="368"/>
                    <a:pt x="0" y="1534"/>
                  </a:cubicBezTo>
                  <a:cubicBezTo>
                    <a:pt x="0" y="1534"/>
                    <a:pt x="1589" y="2593"/>
                    <a:pt x="4124" y="2593"/>
                  </a:cubicBezTo>
                  <a:cubicBezTo>
                    <a:pt x="5610" y="2593"/>
                    <a:pt x="7422" y="2228"/>
                    <a:pt x="9430" y="1073"/>
                  </a:cubicBezTo>
                  <a:cubicBezTo>
                    <a:pt x="9432" y="1073"/>
                    <a:pt x="8340" y="0"/>
                    <a:pt x="5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1"/>
            <p:cNvSpPr/>
            <p:nvPr/>
          </p:nvSpPr>
          <p:spPr>
            <a:xfrm>
              <a:off x="10660861" y="2174471"/>
              <a:ext cx="749622" cy="418531"/>
            </a:xfrm>
            <a:custGeom>
              <a:avLst/>
              <a:gdLst/>
              <a:ahLst/>
              <a:cxnLst/>
              <a:rect l="l" t="t" r="r" b="b"/>
              <a:pathLst>
                <a:path w="6867" h="3834" extrusionOk="0">
                  <a:moveTo>
                    <a:pt x="6506" y="1"/>
                  </a:moveTo>
                  <a:lnTo>
                    <a:pt x="300" y="333"/>
                  </a:lnTo>
                  <a:lnTo>
                    <a:pt x="1" y="3833"/>
                  </a:lnTo>
                  <a:lnTo>
                    <a:pt x="1" y="3833"/>
                  </a:lnTo>
                  <a:lnTo>
                    <a:pt x="6866" y="3651"/>
                  </a:lnTo>
                  <a:lnTo>
                    <a:pt x="6506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1"/>
            <p:cNvSpPr/>
            <p:nvPr/>
          </p:nvSpPr>
          <p:spPr>
            <a:xfrm>
              <a:off x="10044731" y="1617947"/>
              <a:ext cx="1462020" cy="920135"/>
            </a:xfrm>
            <a:custGeom>
              <a:avLst/>
              <a:gdLst/>
              <a:ahLst/>
              <a:cxnLst/>
              <a:rect l="l" t="t" r="r" b="b"/>
              <a:pathLst>
                <a:path w="13393" h="8429" extrusionOk="0">
                  <a:moveTo>
                    <a:pt x="5612" y="1"/>
                  </a:moveTo>
                  <a:cubicBezTo>
                    <a:pt x="5612" y="1"/>
                    <a:pt x="3728" y="201"/>
                    <a:pt x="3024" y="653"/>
                  </a:cubicBezTo>
                  <a:cubicBezTo>
                    <a:pt x="1789" y="1445"/>
                    <a:pt x="1" y="4543"/>
                    <a:pt x="1" y="4543"/>
                  </a:cubicBezTo>
                  <a:cubicBezTo>
                    <a:pt x="1" y="4543"/>
                    <a:pt x="178" y="4500"/>
                    <a:pt x="451" y="4500"/>
                  </a:cubicBezTo>
                  <a:cubicBezTo>
                    <a:pt x="1241" y="4500"/>
                    <a:pt x="2833" y="4864"/>
                    <a:pt x="3248" y="7705"/>
                  </a:cubicBezTo>
                  <a:lnTo>
                    <a:pt x="4539" y="5498"/>
                  </a:lnTo>
                  <a:lnTo>
                    <a:pt x="4539" y="5498"/>
                  </a:lnTo>
                  <a:cubicBezTo>
                    <a:pt x="4539" y="5498"/>
                    <a:pt x="4451" y="7421"/>
                    <a:pt x="3913" y="8429"/>
                  </a:cubicBezTo>
                  <a:cubicBezTo>
                    <a:pt x="3913" y="8429"/>
                    <a:pt x="8634" y="7343"/>
                    <a:pt x="10315" y="7343"/>
                  </a:cubicBezTo>
                  <a:cubicBezTo>
                    <a:pt x="10398" y="7343"/>
                    <a:pt x="10473" y="7345"/>
                    <a:pt x="10540" y="7351"/>
                  </a:cubicBezTo>
                  <a:cubicBezTo>
                    <a:pt x="11972" y="7466"/>
                    <a:pt x="13346" y="7968"/>
                    <a:pt x="13346" y="7968"/>
                  </a:cubicBezTo>
                  <a:cubicBezTo>
                    <a:pt x="13346" y="7968"/>
                    <a:pt x="12660" y="6153"/>
                    <a:pt x="13076" y="5228"/>
                  </a:cubicBezTo>
                  <a:cubicBezTo>
                    <a:pt x="13392" y="4528"/>
                    <a:pt x="13173" y="1394"/>
                    <a:pt x="10506" y="116"/>
                  </a:cubicBezTo>
                  <a:lnTo>
                    <a:pt x="10506" y="116"/>
                  </a:lnTo>
                  <a:cubicBezTo>
                    <a:pt x="10506" y="117"/>
                    <a:pt x="10718" y="1519"/>
                    <a:pt x="8629" y="1956"/>
                  </a:cubicBezTo>
                  <a:cubicBezTo>
                    <a:pt x="8489" y="1985"/>
                    <a:pt x="8353" y="1999"/>
                    <a:pt x="8221" y="1999"/>
                  </a:cubicBezTo>
                  <a:cubicBezTo>
                    <a:pt x="6617" y="1999"/>
                    <a:pt x="5612" y="1"/>
                    <a:pt x="5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1"/>
            <p:cNvSpPr/>
            <p:nvPr/>
          </p:nvSpPr>
          <p:spPr>
            <a:xfrm>
              <a:off x="10532701" y="2117924"/>
              <a:ext cx="128266" cy="184049"/>
            </a:xfrm>
            <a:custGeom>
              <a:avLst/>
              <a:gdLst/>
              <a:ahLst/>
              <a:cxnLst/>
              <a:rect l="l" t="t" r="r" b="b"/>
              <a:pathLst>
                <a:path w="1175" h="1686" extrusionOk="0">
                  <a:moveTo>
                    <a:pt x="577" y="0"/>
                  </a:moveTo>
                  <a:lnTo>
                    <a:pt x="69" y="918"/>
                  </a:lnTo>
                  <a:lnTo>
                    <a:pt x="1" y="1686"/>
                  </a:lnTo>
                  <a:cubicBezTo>
                    <a:pt x="1175" y="1564"/>
                    <a:pt x="577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1"/>
            <p:cNvSpPr/>
            <p:nvPr/>
          </p:nvSpPr>
          <p:spPr>
            <a:xfrm>
              <a:off x="10878100" y="2173925"/>
              <a:ext cx="325524" cy="117896"/>
            </a:xfrm>
            <a:custGeom>
              <a:avLst/>
              <a:gdLst/>
              <a:ahLst/>
              <a:cxnLst/>
              <a:rect l="l" t="t" r="r" b="b"/>
              <a:pathLst>
                <a:path w="2982" h="1080" fill="none" extrusionOk="0">
                  <a:moveTo>
                    <a:pt x="0" y="998"/>
                  </a:moveTo>
                  <a:cubicBezTo>
                    <a:pt x="1074" y="1079"/>
                    <a:pt x="2174" y="710"/>
                    <a:pt x="2981" y="0"/>
                  </a:cubicBezTo>
                </a:path>
              </a:pathLst>
            </a:custGeom>
            <a:noFill/>
            <a:ln w="1675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1"/>
            <p:cNvSpPr/>
            <p:nvPr/>
          </p:nvSpPr>
          <p:spPr>
            <a:xfrm>
              <a:off x="11361485" y="2168358"/>
              <a:ext cx="128594" cy="71829"/>
            </a:xfrm>
            <a:custGeom>
              <a:avLst/>
              <a:gdLst/>
              <a:ahLst/>
              <a:cxnLst/>
              <a:rect l="l" t="t" r="r" b="b"/>
              <a:pathLst>
                <a:path w="1178" h="658" fill="none" extrusionOk="0">
                  <a:moveTo>
                    <a:pt x="0" y="657"/>
                  </a:moveTo>
                  <a:cubicBezTo>
                    <a:pt x="460" y="607"/>
                    <a:pt x="894" y="367"/>
                    <a:pt x="1177" y="1"/>
                  </a:cubicBezTo>
                </a:path>
              </a:pathLst>
            </a:custGeom>
            <a:noFill/>
            <a:ln w="1675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1"/>
            <p:cNvSpPr/>
            <p:nvPr/>
          </p:nvSpPr>
          <p:spPr>
            <a:xfrm>
              <a:off x="10315571" y="2572815"/>
              <a:ext cx="1387898" cy="996112"/>
            </a:xfrm>
            <a:custGeom>
              <a:avLst/>
              <a:gdLst/>
              <a:ahLst/>
              <a:cxnLst/>
              <a:rect l="l" t="t" r="r" b="b"/>
              <a:pathLst>
                <a:path w="12714" h="9125" extrusionOk="0">
                  <a:moveTo>
                    <a:pt x="10026" y="0"/>
                  </a:moveTo>
                  <a:lnTo>
                    <a:pt x="3164" y="183"/>
                  </a:lnTo>
                  <a:cubicBezTo>
                    <a:pt x="3164" y="183"/>
                    <a:pt x="426" y="3330"/>
                    <a:pt x="0" y="6243"/>
                  </a:cubicBezTo>
                  <a:cubicBezTo>
                    <a:pt x="0" y="6243"/>
                    <a:pt x="4845" y="7061"/>
                    <a:pt x="6845" y="9125"/>
                  </a:cubicBezTo>
                  <a:cubicBezTo>
                    <a:pt x="6845" y="9125"/>
                    <a:pt x="8483" y="8188"/>
                    <a:pt x="9832" y="7522"/>
                  </a:cubicBezTo>
                  <a:cubicBezTo>
                    <a:pt x="10718" y="7085"/>
                    <a:pt x="11743" y="6694"/>
                    <a:pt x="12714" y="6599"/>
                  </a:cubicBezTo>
                  <a:cubicBezTo>
                    <a:pt x="12714" y="6599"/>
                    <a:pt x="11999" y="1401"/>
                    <a:pt x="10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1"/>
            <p:cNvSpPr/>
            <p:nvPr/>
          </p:nvSpPr>
          <p:spPr>
            <a:xfrm>
              <a:off x="11126124" y="3176281"/>
              <a:ext cx="556840" cy="220837"/>
            </a:xfrm>
            <a:custGeom>
              <a:avLst/>
              <a:gdLst/>
              <a:ahLst/>
              <a:cxnLst/>
              <a:rect l="l" t="t" r="r" b="b"/>
              <a:pathLst>
                <a:path w="5101" h="2023" fill="none" extrusionOk="0">
                  <a:moveTo>
                    <a:pt x="1" y="2023"/>
                  </a:moveTo>
                  <a:cubicBezTo>
                    <a:pt x="1" y="2023"/>
                    <a:pt x="2582" y="270"/>
                    <a:pt x="5101" y="0"/>
                  </a:cubicBezTo>
                </a:path>
              </a:pathLst>
            </a:custGeom>
            <a:noFill/>
            <a:ln w="1675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1"/>
            <p:cNvSpPr/>
            <p:nvPr/>
          </p:nvSpPr>
          <p:spPr>
            <a:xfrm>
              <a:off x="11062699" y="2965265"/>
              <a:ext cx="353361" cy="603889"/>
            </a:xfrm>
            <a:custGeom>
              <a:avLst/>
              <a:gdLst/>
              <a:ahLst/>
              <a:cxnLst/>
              <a:rect l="l" t="t" r="r" b="b"/>
              <a:pathLst>
                <a:path w="3237" h="5532" extrusionOk="0">
                  <a:moveTo>
                    <a:pt x="2548" y="0"/>
                  </a:moveTo>
                  <a:cubicBezTo>
                    <a:pt x="2269" y="836"/>
                    <a:pt x="1474" y="1274"/>
                    <a:pt x="1292" y="1911"/>
                  </a:cubicBezTo>
                  <a:cubicBezTo>
                    <a:pt x="1111" y="2549"/>
                    <a:pt x="1" y="5531"/>
                    <a:pt x="1" y="5531"/>
                  </a:cubicBezTo>
                  <a:cubicBezTo>
                    <a:pt x="1" y="5531"/>
                    <a:pt x="1639" y="4594"/>
                    <a:pt x="2988" y="3929"/>
                  </a:cubicBezTo>
                  <a:cubicBezTo>
                    <a:pt x="3237" y="1833"/>
                    <a:pt x="2548" y="0"/>
                    <a:pt x="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1"/>
            <p:cNvSpPr/>
            <p:nvPr/>
          </p:nvSpPr>
          <p:spPr>
            <a:xfrm>
              <a:off x="11154180" y="3300293"/>
              <a:ext cx="37443" cy="197148"/>
            </a:xfrm>
            <a:custGeom>
              <a:avLst/>
              <a:gdLst/>
              <a:ahLst/>
              <a:cxnLst/>
              <a:rect l="l" t="t" r="r" b="b"/>
              <a:pathLst>
                <a:path w="343" h="1806" fill="none" extrusionOk="0">
                  <a:moveTo>
                    <a:pt x="0" y="0"/>
                  </a:moveTo>
                  <a:cubicBezTo>
                    <a:pt x="0" y="0"/>
                    <a:pt x="0" y="1067"/>
                    <a:pt x="343" y="1806"/>
                  </a:cubicBezTo>
                </a:path>
              </a:pathLst>
            </a:custGeom>
            <a:noFill/>
            <a:ln w="1675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1"/>
            <p:cNvSpPr/>
            <p:nvPr/>
          </p:nvSpPr>
          <p:spPr>
            <a:xfrm>
              <a:off x="10335548" y="3162636"/>
              <a:ext cx="819050" cy="254241"/>
            </a:xfrm>
            <a:custGeom>
              <a:avLst/>
              <a:gdLst/>
              <a:ahLst/>
              <a:cxnLst/>
              <a:rect l="l" t="t" r="r" b="b"/>
              <a:pathLst>
                <a:path w="7503" h="2329" fill="none" extrusionOk="0">
                  <a:moveTo>
                    <a:pt x="1" y="1"/>
                  </a:moveTo>
                  <a:cubicBezTo>
                    <a:pt x="1" y="1"/>
                    <a:pt x="4520" y="139"/>
                    <a:pt x="7502" y="2328"/>
                  </a:cubicBezTo>
                </a:path>
              </a:pathLst>
            </a:custGeom>
            <a:noFill/>
            <a:ln w="1675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1"/>
            <p:cNvSpPr/>
            <p:nvPr/>
          </p:nvSpPr>
          <p:spPr>
            <a:xfrm>
              <a:off x="11332447" y="2572925"/>
              <a:ext cx="27072" cy="319629"/>
            </a:xfrm>
            <a:custGeom>
              <a:avLst/>
              <a:gdLst/>
              <a:ahLst/>
              <a:cxnLst/>
              <a:rect l="l" t="t" r="r" b="b"/>
              <a:pathLst>
                <a:path w="248" h="2928" fill="none" extrusionOk="0">
                  <a:moveTo>
                    <a:pt x="149" y="1"/>
                  </a:moveTo>
                  <a:cubicBezTo>
                    <a:pt x="247" y="806"/>
                    <a:pt x="195" y="2140"/>
                    <a:pt x="1" y="2927"/>
                  </a:cubicBezTo>
                </a:path>
              </a:pathLst>
            </a:custGeom>
            <a:noFill/>
            <a:ln w="1675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1"/>
            <p:cNvSpPr/>
            <p:nvPr/>
          </p:nvSpPr>
          <p:spPr>
            <a:xfrm>
              <a:off x="10387074" y="2591264"/>
              <a:ext cx="335785" cy="673972"/>
            </a:xfrm>
            <a:custGeom>
              <a:avLst/>
              <a:gdLst/>
              <a:ahLst/>
              <a:cxnLst/>
              <a:rect l="l" t="t" r="r" b="b"/>
              <a:pathLst>
                <a:path w="3076" h="6174" fill="none" extrusionOk="0">
                  <a:moveTo>
                    <a:pt x="3075" y="0"/>
                  </a:moveTo>
                  <a:cubicBezTo>
                    <a:pt x="3075" y="0"/>
                    <a:pt x="389" y="3078"/>
                    <a:pt x="0" y="6173"/>
                  </a:cubicBezTo>
                </a:path>
              </a:pathLst>
            </a:custGeom>
            <a:noFill/>
            <a:ln w="1675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1"/>
            <p:cNvSpPr/>
            <p:nvPr/>
          </p:nvSpPr>
          <p:spPr>
            <a:xfrm>
              <a:off x="10372450" y="1358025"/>
              <a:ext cx="294077" cy="399327"/>
            </a:xfrm>
            <a:custGeom>
              <a:avLst/>
              <a:gdLst/>
              <a:ahLst/>
              <a:cxnLst/>
              <a:rect l="l" t="t" r="r" b="b"/>
              <a:pathLst>
                <a:path w="2694" h="3402" extrusionOk="0">
                  <a:moveTo>
                    <a:pt x="1067" y="1"/>
                  </a:moveTo>
                  <a:cubicBezTo>
                    <a:pt x="919" y="1"/>
                    <a:pt x="824" y="1386"/>
                    <a:pt x="824" y="1386"/>
                  </a:cubicBezTo>
                  <a:cubicBezTo>
                    <a:pt x="824" y="1386"/>
                    <a:pt x="604" y="1170"/>
                    <a:pt x="477" y="1170"/>
                  </a:cubicBezTo>
                  <a:cubicBezTo>
                    <a:pt x="462" y="1170"/>
                    <a:pt x="449" y="1173"/>
                    <a:pt x="437" y="1179"/>
                  </a:cubicBezTo>
                  <a:cubicBezTo>
                    <a:pt x="324" y="1240"/>
                    <a:pt x="35" y="1663"/>
                    <a:pt x="25" y="1771"/>
                  </a:cubicBezTo>
                  <a:cubicBezTo>
                    <a:pt x="1" y="2084"/>
                    <a:pt x="361" y="3034"/>
                    <a:pt x="361" y="3034"/>
                  </a:cubicBezTo>
                  <a:lnTo>
                    <a:pt x="1870" y="3402"/>
                  </a:lnTo>
                  <a:cubicBezTo>
                    <a:pt x="1870" y="3402"/>
                    <a:pt x="2447" y="2835"/>
                    <a:pt x="2537" y="2610"/>
                  </a:cubicBezTo>
                  <a:cubicBezTo>
                    <a:pt x="2692" y="2228"/>
                    <a:pt x="2693" y="1737"/>
                    <a:pt x="2592" y="1645"/>
                  </a:cubicBezTo>
                  <a:cubicBezTo>
                    <a:pt x="2562" y="1617"/>
                    <a:pt x="2516" y="1607"/>
                    <a:pt x="2467" y="1607"/>
                  </a:cubicBezTo>
                  <a:cubicBezTo>
                    <a:pt x="2351" y="1607"/>
                    <a:pt x="2216" y="1661"/>
                    <a:pt x="2216" y="1661"/>
                  </a:cubicBezTo>
                  <a:cubicBezTo>
                    <a:pt x="2216" y="1661"/>
                    <a:pt x="2133" y="1455"/>
                    <a:pt x="1980" y="1455"/>
                  </a:cubicBezTo>
                  <a:cubicBezTo>
                    <a:pt x="1826" y="1457"/>
                    <a:pt x="1639" y="1559"/>
                    <a:pt x="1639" y="1559"/>
                  </a:cubicBezTo>
                  <a:cubicBezTo>
                    <a:pt x="1639" y="1559"/>
                    <a:pt x="2158" y="174"/>
                    <a:pt x="1899" y="105"/>
                  </a:cubicBezTo>
                  <a:cubicBezTo>
                    <a:pt x="1893" y="103"/>
                    <a:pt x="1888" y="103"/>
                    <a:pt x="1883" y="103"/>
                  </a:cubicBezTo>
                  <a:cubicBezTo>
                    <a:pt x="1686" y="103"/>
                    <a:pt x="1328" y="1025"/>
                    <a:pt x="1328" y="1025"/>
                  </a:cubicBezTo>
                  <a:cubicBezTo>
                    <a:pt x="1328" y="1025"/>
                    <a:pt x="1221" y="16"/>
                    <a:pt x="1070" y="1"/>
                  </a:cubicBezTo>
                  <a:cubicBezTo>
                    <a:pt x="1069" y="1"/>
                    <a:pt x="1068" y="1"/>
                    <a:pt x="1067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1"/>
            <p:cNvSpPr/>
            <p:nvPr/>
          </p:nvSpPr>
          <p:spPr>
            <a:xfrm>
              <a:off x="9956635" y="1689232"/>
              <a:ext cx="621792" cy="1137369"/>
            </a:xfrm>
            <a:custGeom>
              <a:avLst/>
              <a:gdLst/>
              <a:ahLst/>
              <a:cxnLst/>
              <a:rect l="l" t="t" r="r" b="b"/>
              <a:pathLst>
                <a:path w="5696" h="10419" extrusionOk="0">
                  <a:moveTo>
                    <a:pt x="4170" y="0"/>
                  </a:moveTo>
                  <a:cubicBezTo>
                    <a:pt x="4170" y="0"/>
                    <a:pt x="1947" y="3942"/>
                    <a:pt x="408" y="7777"/>
                  </a:cubicBezTo>
                  <a:cubicBezTo>
                    <a:pt x="0" y="8791"/>
                    <a:pt x="827" y="10287"/>
                    <a:pt x="1875" y="10416"/>
                  </a:cubicBezTo>
                  <a:cubicBezTo>
                    <a:pt x="1892" y="10418"/>
                    <a:pt x="1908" y="10419"/>
                    <a:pt x="1924" y="10419"/>
                  </a:cubicBezTo>
                  <a:cubicBezTo>
                    <a:pt x="3567" y="10419"/>
                    <a:pt x="5696" y="375"/>
                    <a:pt x="5696" y="375"/>
                  </a:cubicBezTo>
                  <a:lnTo>
                    <a:pt x="4170" y="0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1"/>
            <p:cNvSpPr/>
            <p:nvPr/>
          </p:nvSpPr>
          <p:spPr>
            <a:xfrm>
              <a:off x="10079555" y="2117924"/>
              <a:ext cx="109381" cy="234700"/>
            </a:xfrm>
            <a:custGeom>
              <a:avLst/>
              <a:gdLst/>
              <a:ahLst/>
              <a:cxnLst/>
              <a:rect l="l" t="t" r="r" b="b"/>
              <a:pathLst>
                <a:path w="1002" h="2150" fill="none" extrusionOk="0">
                  <a:moveTo>
                    <a:pt x="1001" y="0"/>
                  </a:moveTo>
                  <a:cubicBezTo>
                    <a:pt x="1001" y="0"/>
                    <a:pt x="574" y="810"/>
                    <a:pt x="1" y="2150"/>
                  </a:cubicBezTo>
                </a:path>
              </a:pathLst>
            </a:custGeom>
            <a:noFill/>
            <a:ln w="1675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1"/>
            <p:cNvSpPr/>
            <p:nvPr/>
          </p:nvSpPr>
          <p:spPr>
            <a:xfrm>
              <a:off x="10438491" y="1509218"/>
              <a:ext cx="23907" cy="76632"/>
            </a:xfrm>
            <a:custGeom>
              <a:avLst/>
              <a:gdLst/>
              <a:ahLst/>
              <a:cxnLst/>
              <a:rect l="l" t="t" r="r" b="b"/>
              <a:pathLst>
                <a:path w="219" h="702" fill="none" extrusionOk="0">
                  <a:moveTo>
                    <a:pt x="219" y="1"/>
                  </a:moveTo>
                  <a:cubicBezTo>
                    <a:pt x="219" y="1"/>
                    <a:pt x="99" y="414"/>
                    <a:pt x="1" y="702"/>
                  </a:cubicBezTo>
                </a:path>
              </a:pathLst>
            </a:custGeom>
            <a:noFill/>
            <a:ln w="1675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1"/>
            <p:cNvSpPr/>
            <p:nvPr/>
          </p:nvSpPr>
          <p:spPr>
            <a:xfrm>
              <a:off x="10433688" y="1533780"/>
              <a:ext cx="17684" cy="10807"/>
            </a:xfrm>
            <a:custGeom>
              <a:avLst/>
              <a:gdLst/>
              <a:ahLst/>
              <a:cxnLst/>
              <a:rect l="l" t="t" r="r" b="b"/>
              <a:pathLst>
                <a:path w="162" h="99" fill="none" extrusionOk="0">
                  <a:moveTo>
                    <a:pt x="0" y="1"/>
                  </a:moveTo>
                  <a:cubicBezTo>
                    <a:pt x="54" y="35"/>
                    <a:pt x="107" y="68"/>
                    <a:pt x="162" y="99"/>
                  </a:cubicBezTo>
                </a:path>
              </a:pathLst>
            </a:custGeom>
            <a:noFill/>
            <a:ln w="1675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Podnadpis 4">
            <a:extLst>
              <a:ext uri="{FF2B5EF4-FFF2-40B4-BE49-F238E27FC236}">
                <a16:creationId xmlns:a16="http://schemas.microsoft.com/office/drawing/2014/main" id="{A44AB7DE-6E9E-E3A6-E410-F87BC4050AA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644251" y="2247631"/>
            <a:ext cx="1766037" cy="350138"/>
          </a:xfrm>
        </p:spPr>
        <p:txBody>
          <a:bodyPr/>
          <a:lstStyle/>
          <a:p>
            <a:pPr marL="152400" indent="0">
              <a:buNone/>
            </a:pPr>
            <a:r>
              <a:rPr lang="cs-CZ" sz="1600" dirty="0" err="1"/>
              <a:t>Griffiths</a:t>
            </a:r>
            <a:r>
              <a:rPr lang="cs-CZ" sz="1600" dirty="0"/>
              <a:t> (2021)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58315-5D6A-82BC-E185-23A87C44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981004"/>
          </a:xfrm>
        </p:spPr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TYPES OF SMARTPHONE USE/CONTENT CONNECTED WITH PSU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7FB31F0-5C27-7ECB-DC1A-F96295CEFA7F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720000" y="2140601"/>
            <a:ext cx="3980553" cy="1424215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Social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networking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sites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(Facebook, Instagram, Snapchat)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Chatting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instant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messaging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(Messenger, WhatsApp, Telegram)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Video and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phone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calls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/>
            <a:endParaRPr lang="cs-CZ" dirty="0"/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86139A30-C1C3-1BB8-1EF3-3BBF3F82A1AD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720000" y="1731844"/>
            <a:ext cx="3373028" cy="405300"/>
          </a:xfrm>
        </p:spPr>
        <p:txBody>
          <a:bodyPr/>
          <a:lstStyle/>
          <a:p>
            <a:r>
              <a:rPr lang="cs-CZ" sz="1800" dirty="0">
                <a:latin typeface="Raleway ExtraBold" pitchFamily="2" charset="-18"/>
              </a:rPr>
              <a:t>SOCIAL SMARTPHONE USE</a:t>
            </a:r>
          </a:p>
        </p:txBody>
      </p:sp>
      <p:sp>
        <p:nvSpPr>
          <p:cNvPr id="11" name="Podnadpis 7">
            <a:extLst>
              <a:ext uri="{FF2B5EF4-FFF2-40B4-BE49-F238E27FC236}">
                <a16:creationId xmlns:a16="http://schemas.microsoft.com/office/drawing/2014/main" id="{E159D2EF-742F-83DE-8288-F36988D28D22}"/>
              </a:ext>
            </a:extLst>
          </p:cNvPr>
          <p:cNvSpPr txBox="1">
            <a:spLocks/>
          </p:cNvSpPr>
          <p:nvPr/>
        </p:nvSpPr>
        <p:spPr>
          <a:xfrm>
            <a:off x="4776753" y="1735300"/>
            <a:ext cx="3679904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sz="1800" dirty="0">
                <a:latin typeface="Raleway ExtraBold" pitchFamily="2" charset="-18"/>
              </a:rPr>
              <a:t>PROCESS  SMARTPHONE USE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7F78567-A914-9E35-2E50-52B92EF21F64}"/>
              </a:ext>
            </a:extLst>
          </p:cNvPr>
          <p:cNvSpPr txBox="1"/>
          <p:nvPr/>
        </p:nvSpPr>
        <p:spPr>
          <a:xfrm>
            <a:off x="6337825" y="4585098"/>
            <a:ext cx="24185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accent3">
                    <a:lumMod val="75000"/>
                  </a:schemeClr>
                </a:solidFill>
                <a:effectLst/>
                <a:latin typeface="DM Sans" pitchFamily="2" charset="-18"/>
              </a:rPr>
              <a:t>Chan, Yeo &amp; </a:t>
            </a:r>
            <a:r>
              <a:rPr lang="en-US" sz="1200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DM Sans" pitchFamily="2" charset="-18"/>
              </a:rPr>
              <a:t>Handayani</a:t>
            </a:r>
            <a:r>
              <a:rPr lang="en-US" sz="1200" b="0" i="0" dirty="0">
                <a:solidFill>
                  <a:schemeClr val="accent3">
                    <a:lumMod val="75000"/>
                  </a:schemeClr>
                </a:solidFill>
                <a:effectLst/>
                <a:latin typeface="DM Sans" pitchFamily="2" charset="-18"/>
              </a:rPr>
              <a:t>,</a:t>
            </a:r>
            <a:r>
              <a:rPr lang="cs-CZ" sz="1200" b="0" i="0" dirty="0">
                <a:solidFill>
                  <a:schemeClr val="accent3">
                    <a:lumMod val="75000"/>
                  </a:schemeClr>
                </a:solidFill>
                <a:effectLst/>
                <a:latin typeface="DM Sans" pitchFamily="2" charset="-18"/>
              </a:rPr>
              <a:t> </a:t>
            </a:r>
            <a:r>
              <a:rPr lang="en-US" sz="1200" b="0" i="0" dirty="0">
                <a:solidFill>
                  <a:schemeClr val="accent3">
                    <a:lumMod val="75000"/>
                  </a:schemeClr>
                </a:solidFill>
                <a:effectLst/>
                <a:latin typeface="DM Sans" pitchFamily="2" charset="-18"/>
              </a:rPr>
              <a:t>(2023)</a:t>
            </a:r>
            <a:endParaRPr lang="cs-CZ" sz="1200" dirty="0">
              <a:solidFill>
                <a:schemeClr val="accent3">
                  <a:lumMod val="75000"/>
                </a:schemeClr>
              </a:solidFill>
              <a:latin typeface="DM Sans" pitchFamily="2" charset="-18"/>
            </a:endParaRPr>
          </a:p>
        </p:txBody>
      </p:sp>
      <p:sp>
        <p:nvSpPr>
          <p:cNvPr id="14" name="Podnadpis 6">
            <a:extLst>
              <a:ext uri="{FF2B5EF4-FFF2-40B4-BE49-F238E27FC236}">
                <a16:creationId xmlns:a16="http://schemas.microsoft.com/office/drawing/2014/main" id="{2AA4C63D-C29D-AEDD-EA81-3E3F3A462999}"/>
              </a:ext>
            </a:extLst>
          </p:cNvPr>
          <p:cNvSpPr txBox="1">
            <a:spLocks/>
          </p:cNvSpPr>
          <p:nvPr/>
        </p:nvSpPr>
        <p:spPr>
          <a:xfrm>
            <a:off x="4776753" y="2137144"/>
            <a:ext cx="3844733" cy="113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Gaming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Watching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videos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movies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(YouTube, Netflix)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Music,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radio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podcasts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/>
            <a:endParaRPr lang="cs-CZ" dirty="0"/>
          </a:p>
        </p:txBody>
      </p:sp>
      <p:pic>
        <p:nvPicPr>
          <p:cNvPr id="16" name="Obrázek 15" descr="Obsah obrázku logo, symbol, Grafika, Písmo&#10;&#10;Popis byl vytvořen automaticky">
            <a:extLst>
              <a:ext uri="{FF2B5EF4-FFF2-40B4-BE49-F238E27FC236}">
                <a16:creationId xmlns:a16="http://schemas.microsoft.com/office/drawing/2014/main" id="{EB51D484-8BD9-6E61-9ABD-A2981033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852" y="3564816"/>
            <a:ext cx="587387" cy="587387"/>
          </a:xfrm>
          <a:prstGeom prst="rect">
            <a:avLst/>
          </a:prstGeom>
        </p:spPr>
      </p:pic>
      <p:pic>
        <p:nvPicPr>
          <p:cNvPr id="18" name="Obrázek 17" descr="Obsah obrázku Grafika, klipart, grafický design, symbol&#10;&#10;Popis byl vytvořen automaticky">
            <a:extLst>
              <a:ext uri="{FF2B5EF4-FFF2-40B4-BE49-F238E27FC236}">
                <a16:creationId xmlns:a16="http://schemas.microsoft.com/office/drawing/2014/main" id="{1B8E1763-431C-0E1E-C45E-F12BC4B4B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514" y="3629212"/>
            <a:ext cx="732065" cy="732065"/>
          </a:xfrm>
          <a:prstGeom prst="rect">
            <a:avLst/>
          </a:prstGeom>
        </p:spPr>
      </p:pic>
      <p:pic>
        <p:nvPicPr>
          <p:cNvPr id="20" name="Obrázek 19" descr="Obsah obrázku Grafika, symbol, Písmo, červená&#10;&#10;Popis byl vytvořen automaticky">
            <a:extLst>
              <a:ext uri="{FF2B5EF4-FFF2-40B4-BE49-F238E27FC236}">
                <a16:creationId xmlns:a16="http://schemas.microsoft.com/office/drawing/2014/main" id="{CD6EBB00-D0A7-2722-2A0E-D768B7338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405" y="3420137"/>
            <a:ext cx="732066" cy="732066"/>
          </a:xfrm>
          <a:prstGeom prst="rect">
            <a:avLst/>
          </a:prstGeom>
        </p:spPr>
      </p:pic>
      <p:pic>
        <p:nvPicPr>
          <p:cNvPr id="22" name="Obrázek 21" descr="Obsah obrázku Grafika, kruh, Barevnost, grafický design&#10;&#10;Popis byl vytvořen automaticky">
            <a:extLst>
              <a:ext uri="{FF2B5EF4-FFF2-40B4-BE49-F238E27FC236}">
                <a16:creationId xmlns:a16="http://schemas.microsoft.com/office/drawing/2014/main" id="{DBE2F5B6-CE81-9956-CB79-F30F1A216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854" y="3485894"/>
            <a:ext cx="587387" cy="587387"/>
          </a:xfrm>
          <a:prstGeom prst="rect">
            <a:avLst/>
          </a:prstGeom>
        </p:spPr>
      </p:pic>
      <p:pic>
        <p:nvPicPr>
          <p:cNvPr id="24" name="Obrázek 23" descr="Obsah obrázku Grafika, Barevnost, kruh, kreslené&#10;&#10;Popis byl vytvořen automaticky">
            <a:extLst>
              <a:ext uri="{FF2B5EF4-FFF2-40B4-BE49-F238E27FC236}">
                <a16:creationId xmlns:a16="http://schemas.microsoft.com/office/drawing/2014/main" id="{25782D2A-95A1-87A1-01FE-0189A87F2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4323" y="3564816"/>
            <a:ext cx="732066" cy="732066"/>
          </a:xfrm>
          <a:prstGeom prst="rect">
            <a:avLst/>
          </a:prstGeom>
        </p:spPr>
      </p:pic>
      <p:pic>
        <p:nvPicPr>
          <p:cNvPr id="26" name="Obrázek 25" descr="Obsah obrázku snímek obrazovky, Grafika, Barevnost, červená&#10;&#10;Popis byl vytvořen automaticky">
            <a:extLst>
              <a:ext uri="{FF2B5EF4-FFF2-40B4-BE49-F238E27FC236}">
                <a16:creationId xmlns:a16="http://schemas.microsoft.com/office/drawing/2014/main" id="{A415628F-8BA4-C623-6F4E-ECC2FA5BE6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115" y="3341215"/>
            <a:ext cx="732066" cy="7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AE28E53-5C25-EA46-4C09-9452E62A6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47"/>
            <a:ext cx="9144000" cy="50872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58FCACA-FD50-8ACC-A774-FF20A0948133}"/>
              </a:ext>
            </a:extLst>
          </p:cNvPr>
          <p:cNvSpPr txBox="1"/>
          <p:nvPr/>
        </p:nvSpPr>
        <p:spPr>
          <a:xfrm>
            <a:off x="1039904" y="3415553"/>
            <a:ext cx="4231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Raleway ExtraBold" pitchFamily="2" charset="-18"/>
              </a:rPr>
              <a:t>Translation</a:t>
            </a:r>
            <a:r>
              <a:rPr lang="cs-CZ" sz="2000" dirty="0">
                <a:solidFill>
                  <a:schemeClr val="bg1"/>
                </a:solidFill>
                <a:latin typeface="Raleway ExtraBold" pitchFamily="2" charset="-18"/>
              </a:rPr>
              <a:t>:</a:t>
            </a:r>
          </a:p>
          <a:p>
            <a:r>
              <a:rPr lang="en-US" sz="2000" dirty="0">
                <a:solidFill>
                  <a:schemeClr val="bg1"/>
                </a:solidFill>
                <a:latin typeface="Raleway ExtraBold" pitchFamily="2" charset="-18"/>
              </a:rPr>
              <a:t>Digital addictions are the new pandemic, Czechs are</a:t>
            </a:r>
            <a:r>
              <a:rPr lang="cs-CZ" sz="20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Raleway ExtraBold" pitchFamily="2" charset="-18"/>
              </a:rPr>
              <a:t>destroyed </a:t>
            </a:r>
            <a:r>
              <a:rPr lang="cs-CZ" sz="2000" dirty="0" err="1">
                <a:solidFill>
                  <a:schemeClr val="bg1"/>
                </a:solidFill>
                <a:latin typeface="Raleway ExtraBold" pitchFamily="2" charset="-18"/>
              </a:rPr>
              <a:t>mainly</a:t>
            </a:r>
            <a:r>
              <a:rPr lang="cs-CZ" sz="20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Raleway ExtraBold" pitchFamily="2" charset="-18"/>
              </a:rPr>
              <a:t>by social </a:t>
            </a:r>
            <a:r>
              <a:rPr lang="cs-CZ" sz="2000" dirty="0">
                <a:solidFill>
                  <a:schemeClr val="bg1"/>
                </a:solidFill>
                <a:latin typeface="Raleway ExtraBold" pitchFamily="2" charset="-18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530769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B57050FB-4CC9-EB99-DD98-4CD290227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152" y="1065285"/>
            <a:ext cx="4688757" cy="522000"/>
          </a:xfrm>
        </p:spPr>
        <p:txBody>
          <a:bodyPr/>
          <a:lstStyle/>
          <a:p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Mostyn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Sullivan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&amp; George (2023)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2512640C-4EF0-4861-4AA7-7257169BEE0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677848" y="1010503"/>
            <a:ext cx="3852000" cy="91327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Systematic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review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of 44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studies</a:t>
            </a:r>
            <a:endParaRPr lang="cs-CZ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Investigating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motives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categories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are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associated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with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PSU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F552EA7-FB01-45F9-2225-FE41EA7D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MOTIVES ASSOCIATED WITH PSU</a:t>
            </a:r>
          </a:p>
        </p:txBody>
      </p:sp>
      <p:sp>
        <p:nvSpPr>
          <p:cNvPr id="7" name="Podnadpis 1">
            <a:extLst>
              <a:ext uri="{FF2B5EF4-FFF2-40B4-BE49-F238E27FC236}">
                <a16:creationId xmlns:a16="http://schemas.microsoft.com/office/drawing/2014/main" id="{64BB9A20-5F94-AF09-7A09-5261A2CEBF00}"/>
              </a:ext>
            </a:extLst>
          </p:cNvPr>
          <p:cNvSpPr txBox="1">
            <a:spLocks/>
          </p:cNvSpPr>
          <p:nvPr/>
        </p:nvSpPr>
        <p:spPr>
          <a:xfrm>
            <a:off x="629475" y="2221634"/>
            <a:ext cx="3630078" cy="39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cs-CZ" sz="1800" dirty="0" err="1">
                <a:solidFill>
                  <a:schemeClr val="tx2"/>
                </a:solidFill>
                <a:latin typeface="Raleway ExtraBold" pitchFamily="2" charset="-18"/>
              </a:rPr>
              <a:t>Mood</a:t>
            </a:r>
            <a:r>
              <a:rPr lang="cs-CZ" sz="1800" dirty="0">
                <a:solidFill>
                  <a:schemeClr val="tx2"/>
                </a:solidFill>
                <a:latin typeface="Raleway ExtraBold" pitchFamily="2" charset="-18"/>
              </a:rPr>
              <a:t> </a:t>
            </a:r>
            <a:r>
              <a:rPr lang="cs-CZ" sz="1800" dirty="0" err="1">
                <a:solidFill>
                  <a:schemeClr val="tx2"/>
                </a:solidFill>
                <a:latin typeface="Raleway ExtraBold" pitchFamily="2" charset="-18"/>
              </a:rPr>
              <a:t>regulation</a:t>
            </a:r>
            <a:r>
              <a:rPr lang="cs-CZ" sz="1800" dirty="0">
                <a:solidFill>
                  <a:schemeClr val="tx2"/>
                </a:solidFill>
                <a:latin typeface="Raleway ExtraBold" pitchFamily="2" charset="-18"/>
              </a:rPr>
              <a:t> </a:t>
            </a:r>
            <a:r>
              <a:rPr lang="cs-CZ" sz="1800" dirty="0" err="1">
                <a:solidFill>
                  <a:schemeClr val="tx2"/>
                </a:solidFill>
                <a:latin typeface="Raleway ExtraBold" pitchFamily="2" charset="-18"/>
              </a:rPr>
              <a:t>motives</a:t>
            </a:r>
            <a:endParaRPr lang="cs-CZ" sz="1800" dirty="0">
              <a:solidFill>
                <a:schemeClr val="tx2"/>
              </a:solidFill>
              <a:latin typeface="Raleway ExtraBold" pitchFamily="2" charset="-18"/>
            </a:endParaRPr>
          </a:p>
        </p:txBody>
      </p:sp>
      <p:sp>
        <p:nvSpPr>
          <p:cNvPr id="8" name="Podnadpis 1">
            <a:extLst>
              <a:ext uri="{FF2B5EF4-FFF2-40B4-BE49-F238E27FC236}">
                <a16:creationId xmlns:a16="http://schemas.microsoft.com/office/drawing/2014/main" id="{DEF7C444-1997-B347-5A63-2F89EAAE481D}"/>
              </a:ext>
            </a:extLst>
          </p:cNvPr>
          <p:cNvSpPr txBox="1">
            <a:spLocks/>
          </p:cNvSpPr>
          <p:nvPr/>
        </p:nvSpPr>
        <p:spPr>
          <a:xfrm>
            <a:off x="629475" y="3368759"/>
            <a:ext cx="4165899" cy="4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cs-CZ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Self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-identity/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conformity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motives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 </a:t>
            </a:r>
          </a:p>
        </p:txBody>
      </p:sp>
      <p:sp>
        <p:nvSpPr>
          <p:cNvPr id="9" name="Podnadpis 1">
            <a:extLst>
              <a:ext uri="{FF2B5EF4-FFF2-40B4-BE49-F238E27FC236}">
                <a16:creationId xmlns:a16="http://schemas.microsoft.com/office/drawing/2014/main" id="{F512DBD5-13C6-9DC0-C5A1-EF5C48689D93}"/>
              </a:ext>
            </a:extLst>
          </p:cNvPr>
          <p:cNvSpPr txBox="1">
            <a:spLocks/>
          </p:cNvSpPr>
          <p:nvPr/>
        </p:nvSpPr>
        <p:spPr>
          <a:xfrm>
            <a:off x="5034741" y="2221634"/>
            <a:ext cx="1436346" cy="40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cs-CZ" dirty="0" err="1">
                <a:solidFill>
                  <a:schemeClr val="accent2"/>
                </a:solidFill>
                <a:latin typeface="Raleway ExtraBold" pitchFamily="2" charset="-18"/>
              </a:rPr>
              <a:t>Pass</a:t>
            </a:r>
            <a:r>
              <a:rPr lang="cs-CZ" dirty="0">
                <a:solidFill>
                  <a:schemeClr val="accent2"/>
                </a:solidFill>
                <a:latin typeface="Raleway ExtraBold" pitchFamily="2" charset="-18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Raleway ExtraBold" pitchFamily="2" charset="-18"/>
              </a:rPr>
              <a:t>time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Raleway" pitchFamily="2" charset="-18"/>
            </a:endParaRPr>
          </a:p>
        </p:txBody>
      </p:sp>
      <p:sp>
        <p:nvSpPr>
          <p:cNvPr id="10" name="Podnadpis 1">
            <a:extLst>
              <a:ext uri="{FF2B5EF4-FFF2-40B4-BE49-F238E27FC236}">
                <a16:creationId xmlns:a16="http://schemas.microsoft.com/office/drawing/2014/main" id="{642C98BE-8089-BB10-46DB-B4C23E9B4E57}"/>
              </a:ext>
            </a:extLst>
          </p:cNvPr>
          <p:cNvSpPr txBox="1">
            <a:spLocks/>
          </p:cNvSpPr>
          <p:nvPr/>
        </p:nvSpPr>
        <p:spPr>
          <a:xfrm>
            <a:off x="5034741" y="2936489"/>
            <a:ext cx="2076962" cy="4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  <a:latin typeface="Raleway ExtraBold" pitchFamily="2" charset="-18"/>
              </a:rPr>
              <a:t>Social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  <a:latin typeface="Raleway ExtraBold" pitchFamily="2" charset="-18"/>
              </a:rPr>
              <a:t>motives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Raleway ExtraBold" pitchFamily="2" charset="-18"/>
            </a:endParaRPr>
          </a:p>
        </p:txBody>
      </p:sp>
      <p:sp>
        <p:nvSpPr>
          <p:cNvPr id="11" name="Podnadpis 1">
            <a:extLst>
              <a:ext uri="{FF2B5EF4-FFF2-40B4-BE49-F238E27FC236}">
                <a16:creationId xmlns:a16="http://schemas.microsoft.com/office/drawing/2014/main" id="{126ED341-BD3F-8E4C-516B-A808CC869562}"/>
              </a:ext>
            </a:extLst>
          </p:cNvPr>
          <p:cNvSpPr txBox="1">
            <a:spLocks/>
          </p:cNvSpPr>
          <p:nvPr/>
        </p:nvSpPr>
        <p:spPr>
          <a:xfrm>
            <a:off x="5034741" y="4002152"/>
            <a:ext cx="2076962" cy="4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cs-CZ" dirty="0" err="1">
                <a:solidFill>
                  <a:schemeClr val="accent6"/>
                </a:solidFill>
                <a:latin typeface="Raleway ExtraBold" pitchFamily="2" charset="-18"/>
              </a:rPr>
              <a:t>Entertainment</a:t>
            </a:r>
            <a:endParaRPr lang="cs-CZ" dirty="0">
              <a:solidFill>
                <a:schemeClr val="accent6"/>
              </a:solidFill>
              <a:latin typeface="Raleway ExtraBold" pitchFamily="2" charset="-18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545DC4B-DFFF-F419-796E-6EDC944725FE}"/>
              </a:ext>
            </a:extLst>
          </p:cNvPr>
          <p:cNvSpPr txBox="1"/>
          <p:nvPr/>
        </p:nvSpPr>
        <p:spPr>
          <a:xfrm>
            <a:off x="798862" y="2582689"/>
            <a:ext cx="3090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reduce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negative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emotions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,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maintain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positive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emotions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DM Sans" pitchFamily="2" charset="-18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D359F0-2F1E-2ED6-B071-8225A3C55CF6}"/>
              </a:ext>
            </a:extLst>
          </p:cNvPr>
          <p:cNvSpPr txBox="1"/>
          <p:nvPr/>
        </p:nvSpPr>
        <p:spPr>
          <a:xfrm>
            <a:off x="798862" y="3738594"/>
            <a:ext cx="3684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gain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approval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from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a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social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group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,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avoid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social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disapproval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DM Sans" pitchFamily="2" charset="-18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AB86C00-0F25-742B-2548-72C6A16D5F57}"/>
              </a:ext>
            </a:extLst>
          </p:cNvPr>
          <p:cNvSpPr txBox="1"/>
          <p:nvPr/>
        </p:nvSpPr>
        <p:spPr>
          <a:xfrm>
            <a:off x="5208598" y="2523422"/>
            <a:ext cx="20769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avoid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boredom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DM Sans" pitchFamily="2" charset="-18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B3A511E-AA52-F700-E656-107B9C99B0F0}"/>
              </a:ext>
            </a:extLst>
          </p:cNvPr>
          <p:cNvSpPr txBox="1"/>
          <p:nvPr/>
        </p:nvSpPr>
        <p:spPr>
          <a:xfrm>
            <a:off x="5208598" y="3297996"/>
            <a:ext cx="2647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maintain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relationships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,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obtain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social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benefits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DM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529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1">
            <a:extLst>
              <a:ext uri="{FF2B5EF4-FFF2-40B4-BE49-F238E27FC236}">
                <a16:creationId xmlns:a16="http://schemas.microsoft.com/office/drawing/2014/main" id="{64BB9A20-5F94-AF09-7A09-5261A2CEBF00}"/>
              </a:ext>
            </a:extLst>
          </p:cNvPr>
          <p:cNvSpPr txBox="1">
            <a:spLocks/>
          </p:cNvSpPr>
          <p:nvPr/>
        </p:nvSpPr>
        <p:spPr>
          <a:xfrm>
            <a:off x="764670" y="698098"/>
            <a:ext cx="7091595" cy="44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pPr marL="152400" indent="0"/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Social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smartphone use (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social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media &amp; instant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messengers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)</a:t>
            </a:r>
          </a:p>
        </p:txBody>
      </p:sp>
      <p:sp>
        <p:nvSpPr>
          <p:cNvPr id="8" name="Podnadpis 1">
            <a:extLst>
              <a:ext uri="{FF2B5EF4-FFF2-40B4-BE49-F238E27FC236}">
                <a16:creationId xmlns:a16="http://schemas.microsoft.com/office/drawing/2014/main" id="{DEF7C444-1997-B347-5A63-2F89EAAE481D}"/>
              </a:ext>
            </a:extLst>
          </p:cNvPr>
          <p:cNvSpPr txBox="1">
            <a:spLocks/>
          </p:cNvSpPr>
          <p:nvPr/>
        </p:nvSpPr>
        <p:spPr>
          <a:xfrm>
            <a:off x="764670" y="1600249"/>
            <a:ext cx="4165899" cy="4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cs-CZ" sz="1600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Self</a:t>
            </a:r>
            <a:r>
              <a:rPr lang="cs-CZ" sz="1600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-identity/</a:t>
            </a:r>
            <a:r>
              <a:rPr lang="cs-CZ" sz="1600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conformity</a:t>
            </a:r>
            <a:r>
              <a:rPr lang="cs-CZ" sz="1600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1600" dirty="0" err="1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motives</a:t>
            </a:r>
            <a:r>
              <a:rPr lang="cs-CZ" sz="1600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 </a:t>
            </a:r>
          </a:p>
        </p:txBody>
      </p:sp>
      <p:sp>
        <p:nvSpPr>
          <p:cNvPr id="9" name="Podnadpis 1">
            <a:extLst>
              <a:ext uri="{FF2B5EF4-FFF2-40B4-BE49-F238E27FC236}">
                <a16:creationId xmlns:a16="http://schemas.microsoft.com/office/drawing/2014/main" id="{F512DBD5-13C6-9DC0-C5A1-EF5C48689D93}"/>
              </a:ext>
            </a:extLst>
          </p:cNvPr>
          <p:cNvSpPr txBox="1">
            <a:spLocks/>
          </p:cNvSpPr>
          <p:nvPr/>
        </p:nvSpPr>
        <p:spPr>
          <a:xfrm>
            <a:off x="764670" y="3366104"/>
            <a:ext cx="1436346" cy="40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cs-CZ" sz="1600" dirty="0" err="1">
                <a:solidFill>
                  <a:schemeClr val="accent2"/>
                </a:solidFill>
                <a:latin typeface="Raleway ExtraBold" pitchFamily="2" charset="-18"/>
              </a:rPr>
              <a:t>Pass</a:t>
            </a:r>
            <a:r>
              <a:rPr lang="cs-CZ" sz="1600" dirty="0">
                <a:solidFill>
                  <a:schemeClr val="accent2"/>
                </a:solidFill>
                <a:latin typeface="Raleway ExtraBold" pitchFamily="2" charset="-18"/>
              </a:rPr>
              <a:t> </a:t>
            </a:r>
            <a:r>
              <a:rPr lang="cs-CZ" sz="1600" dirty="0" err="1">
                <a:solidFill>
                  <a:schemeClr val="accent2"/>
                </a:solidFill>
                <a:latin typeface="Raleway ExtraBold" pitchFamily="2" charset="-18"/>
              </a:rPr>
              <a:t>time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Raleway" pitchFamily="2" charset="-18"/>
            </a:endParaRPr>
          </a:p>
        </p:txBody>
      </p:sp>
      <p:sp>
        <p:nvSpPr>
          <p:cNvPr id="10" name="Podnadpis 1">
            <a:extLst>
              <a:ext uri="{FF2B5EF4-FFF2-40B4-BE49-F238E27FC236}">
                <a16:creationId xmlns:a16="http://schemas.microsoft.com/office/drawing/2014/main" id="{642C98BE-8089-BB10-46DB-B4C23E9B4E57}"/>
              </a:ext>
            </a:extLst>
          </p:cNvPr>
          <p:cNvSpPr txBox="1">
            <a:spLocks/>
          </p:cNvSpPr>
          <p:nvPr/>
        </p:nvSpPr>
        <p:spPr>
          <a:xfrm>
            <a:off x="764670" y="1150852"/>
            <a:ext cx="2076962" cy="4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cs-CZ" sz="1600" dirty="0" err="1">
                <a:solidFill>
                  <a:schemeClr val="accent4">
                    <a:lumMod val="75000"/>
                  </a:schemeClr>
                </a:solidFill>
                <a:latin typeface="Raleway ExtraBold" pitchFamily="2" charset="-18"/>
              </a:rPr>
              <a:t>Social</a:t>
            </a:r>
            <a:r>
              <a:rPr lang="cs-CZ" sz="1600" dirty="0">
                <a:solidFill>
                  <a:schemeClr val="accent4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1600" dirty="0" err="1">
                <a:solidFill>
                  <a:schemeClr val="accent4">
                    <a:lumMod val="75000"/>
                  </a:schemeClr>
                </a:solidFill>
                <a:latin typeface="Raleway ExtraBold" pitchFamily="2" charset="-18"/>
              </a:rPr>
              <a:t>motives</a:t>
            </a:r>
            <a:endParaRPr lang="cs-CZ" sz="1600" dirty="0">
              <a:solidFill>
                <a:schemeClr val="accent4">
                  <a:lumMod val="75000"/>
                </a:schemeClr>
              </a:solidFill>
              <a:latin typeface="Raleway ExtraBold" pitchFamily="2" charset="-18"/>
            </a:endParaRPr>
          </a:p>
        </p:txBody>
      </p:sp>
      <p:sp>
        <p:nvSpPr>
          <p:cNvPr id="11" name="Podnadpis 1">
            <a:extLst>
              <a:ext uri="{FF2B5EF4-FFF2-40B4-BE49-F238E27FC236}">
                <a16:creationId xmlns:a16="http://schemas.microsoft.com/office/drawing/2014/main" id="{126ED341-BD3F-8E4C-516B-A808CC869562}"/>
              </a:ext>
            </a:extLst>
          </p:cNvPr>
          <p:cNvSpPr txBox="1">
            <a:spLocks/>
          </p:cNvSpPr>
          <p:nvPr/>
        </p:nvSpPr>
        <p:spPr>
          <a:xfrm>
            <a:off x="764670" y="3786061"/>
            <a:ext cx="2076962" cy="4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cs-CZ" sz="1600" dirty="0" err="1">
                <a:solidFill>
                  <a:schemeClr val="accent6"/>
                </a:solidFill>
                <a:latin typeface="Raleway ExtraBold" pitchFamily="2" charset="-18"/>
              </a:rPr>
              <a:t>Entertainment</a:t>
            </a:r>
            <a:endParaRPr lang="cs-CZ" sz="1600" dirty="0">
              <a:solidFill>
                <a:schemeClr val="accent6"/>
              </a:solidFill>
              <a:latin typeface="Raleway ExtraBold" pitchFamily="2" charset="-18"/>
            </a:endParaRPr>
          </a:p>
        </p:txBody>
      </p:sp>
      <p:sp>
        <p:nvSpPr>
          <p:cNvPr id="19" name="Podnadpis 1">
            <a:extLst>
              <a:ext uri="{FF2B5EF4-FFF2-40B4-BE49-F238E27FC236}">
                <a16:creationId xmlns:a16="http://schemas.microsoft.com/office/drawing/2014/main" id="{E9CCC809-7982-EA31-F47F-6245A1CD3DC3}"/>
              </a:ext>
            </a:extLst>
          </p:cNvPr>
          <p:cNvSpPr txBox="1">
            <a:spLocks/>
          </p:cNvSpPr>
          <p:nvPr/>
        </p:nvSpPr>
        <p:spPr>
          <a:xfrm>
            <a:off x="764670" y="2495834"/>
            <a:ext cx="7580476" cy="44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pPr marL="152400" indent="0"/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Process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smartphone use (gaming,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watching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videos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,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movies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,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etc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.)</a:t>
            </a:r>
          </a:p>
        </p:txBody>
      </p:sp>
      <p:sp>
        <p:nvSpPr>
          <p:cNvPr id="20" name="Podnadpis 1">
            <a:extLst>
              <a:ext uri="{FF2B5EF4-FFF2-40B4-BE49-F238E27FC236}">
                <a16:creationId xmlns:a16="http://schemas.microsoft.com/office/drawing/2014/main" id="{9494AA2B-54C1-377C-8963-BB299536CE75}"/>
              </a:ext>
            </a:extLst>
          </p:cNvPr>
          <p:cNvSpPr txBox="1">
            <a:spLocks/>
          </p:cNvSpPr>
          <p:nvPr/>
        </p:nvSpPr>
        <p:spPr>
          <a:xfrm>
            <a:off x="764670" y="2952748"/>
            <a:ext cx="3630078" cy="39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Bowlby One"/>
              <a:buNone/>
              <a:defRPr sz="17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cs-CZ" sz="1600" dirty="0" err="1">
                <a:solidFill>
                  <a:schemeClr val="tx2"/>
                </a:solidFill>
                <a:latin typeface="Raleway ExtraBold" pitchFamily="2" charset="-18"/>
              </a:rPr>
              <a:t>Mood</a:t>
            </a:r>
            <a:r>
              <a:rPr lang="cs-CZ" sz="1600" dirty="0">
                <a:solidFill>
                  <a:schemeClr val="tx2"/>
                </a:solidFill>
                <a:latin typeface="Raleway ExtraBold" pitchFamily="2" charset="-18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Raleway ExtraBold" pitchFamily="2" charset="-18"/>
              </a:rPr>
              <a:t>regulation</a:t>
            </a:r>
            <a:r>
              <a:rPr lang="cs-CZ" sz="1600" dirty="0">
                <a:solidFill>
                  <a:schemeClr val="tx2"/>
                </a:solidFill>
                <a:latin typeface="Raleway ExtraBold" pitchFamily="2" charset="-18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Raleway ExtraBold" pitchFamily="2" charset="-18"/>
              </a:rPr>
              <a:t>motives</a:t>
            </a:r>
            <a:endParaRPr lang="cs-CZ" sz="1600" dirty="0">
              <a:solidFill>
                <a:schemeClr val="tx2"/>
              </a:solidFill>
              <a:latin typeface="Raleway Extra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219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8"/>
          <p:cNvSpPr txBox="1">
            <a:spLocks noGrp="1"/>
          </p:cNvSpPr>
          <p:nvPr>
            <p:ph type="title" idx="2"/>
          </p:nvPr>
        </p:nvSpPr>
        <p:spPr>
          <a:xfrm>
            <a:off x="5203300" y="1305974"/>
            <a:ext cx="1841700" cy="1027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Raleway ExtraBold" pitchFamily="2" charset="-18"/>
              </a:rPr>
              <a:t>0</a:t>
            </a:r>
            <a:r>
              <a:rPr lang="cs-CZ" sz="6600" dirty="0">
                <a:latin typeface="Raleway ExtraBold" pitchFamily="2" charset="-18"/>
              </a:rPr>
              <a:t>2</a:t>
            </a:r>
            <a:endParaRPr sz="6600" dirty="0">
              <a:latin typeface="Raleway ExtraBold" pitchFamily="2" charset="-18"/>
            </a:endParaRPr>
          </a:p>
        </p:txBody>
      </p:sp>
      <p:grpSp>
        <p:nvGrpSpPr>
          <p:cNvPr id="707" name="Google Shape;707;p38"/>
          <p:cNvGrpSpPr/>
          <p:nvPr/>
        </p:nvGrpSpPr>
        <p:grpSpPr>
          <a:xfrm>
            <a:off x="706601" y="58194"/>
            <a:ext cx="4336372" cy="6285346"/>
            <a:chOff x="706601" y="23674"/>
            <a:chExt cx="4336372" cy="6285346"/>
          </a:xfrm>
        </p:grpSpPr>
        <p:grpSp>
          <p:nvGrpSpPr>
            <p:cNvPr id="708" name="Google Shape;708;p38"/>
            <p:cNvGrpSpPr/>
            <p:nvPr/>
          </p:nvGrpSpPr>
          <p:grpSpPr>
            <a:xfrm>
              <a:off x="706601" y="676190"/>
              <a:ext cx="2334731" cy="5483837"/>
              <a:chOff x="-4034399" y="822890"/>
              <a:chExt cx="2334731" cy="5483837"/>
            </a:xfrm>
          </p:grpSpPr>
          <p:sp>
            <p:nvSpPr>
              <p:cNvPr id="709" name="Google Shape;709;p38"/>
              <p:cNvSpPr/>
              <p:nvPr/>
            </p:nvSpPr>
            <p:spPr>
              <a:xfrm>
                <a:off x="-4034399" y="822890"/>
                <a:ext cx="1787300" cy="1430720"/>
              </a:xfrm>
              <a:custGeom>
                <a:avLst/>
                <a:gdLst/>
                <a:ahLst/>
                <a:cxnLst/>
                <a:rect l="l" t="t" r="r" b="b"/>
                <a:pathLst>
                  <a:path w="18532" h="14522" extrusionOk="0">
                    <a:moveTo>
                      <a:pt x="12559" y="1"/>
                    </a:moveTo>
                    <a:cubicBezTo>
                      <a:pt x="11915" y="1"/>
                      <a:pt x="10706" y="307"/>
                      <a:pt x="10367" y="2520"/>
                    </a:cubicBezTo>
                    <a:cubicBezTo>
                      <a:pt x="9899" y="5581"/>
                      <a:pt x="8952" y="4567"/>
                      <a:pt x="6904" y="5064"/>
                    </a:cubicBezTo>
                    <a:cubicBezTo>
                      <a:pt x="3644" y="5855"/>
                      <a:pt x="1" y="7457"/>
                      <a:pt x="82" y="11090"/>
                    </a:cubicBezTo>
                    <a:lnTo>
                      <a:pt x="1060" y="11625"/>
                    </a:lnTo>
                    <a:cubicBezTo>
                      <a:pt x="1267" y="11010"/>
                      <a:pt x="1656" y="10215"/>
                      <a:pt x="2374" y="9720"/>
                    </a:cubicBezTo>
                    <a:lnTo>
                      <a:pt x="2374" y="9720"/>
                    </a:lnTo>
                    <a:cubicBezTo>
                      <a:pt x="2374" y="9720"/>
                      <a:pt x="2103" y="10943"/>
                      <a:pt x="2097" y="12193"/>
                    </a:cubicBezTo>
                    <a:lnTo>
                      <a:pt x="6351" y="14522"/>
                    </a:lnTo>
                    <a:cubicBezTo>
                      <a:pt x="6351" y="14522"/>
                      <a:pt x="6996" y="11011"/>
                      <a:pt x="9978" y="11011"/>
                    </a:cubicBezTo>
                    <a:cubicBezTo>
                      <a:pt x="10086" y="11011"/>
                      <a:pt x="10196" y="11015"/>
                      <a:pt x="10310" y="11025"/>
                    </a:cubicBezTo>
                    <a:cubicBezTo>
                      <a:pt x="10455" y="11037"/>
                      <a:pt x="10598" y="11043"/>
                      <a:pt x="10737" y="11043"/>
                    </a:cubicBezTo>
                    <a:cubicBezTo>
                      <a:pt x="12186" y="11043"/>
                      <a:pt x="13283" y="10395"/>
                      <a:pt x="14048" y="9412"/>
                    </a:cubicBezTo>
                    <a:cubicBezTo>
                      <a:pt x="18531" y="7600"/>
                      <a:pt x="15599" y="5472"/>
                      <a:pt x="16234" y="4692"/>
                    </a:cubicBezTo>
                    <a:cubicBezTo>
                      <a:pt x="17912" y="2628"/>
                      <a:pt x="17900" y="1116"/>
                      <a:pt x="16914" y="427"/>
                    </a:cubicBezTo>
                    <a:cubicBezTo>
                      <a:pt x="16515" y="147"/>
                      <a:pt x="16050" y="50"/>
                      <a:pt x="15597" y="50"/>
                    </a:cubicBezTo>
                    <a:cubicBezTo>
                      <a:pt x="14871" y="50"/>
                      <a:pt x="14174" y="300"/>
                      <a:pt x="13825" y="447"/>
                    </a:cubicBezTo>
                    <a:cubicBezTo>
                      <a:pt x="13358" y="106"/>
                      <a:pt x="12971" y="46"/>
                      <a:pt x="12971" y="46"/>
                    </a:cubicBezTo>
                    <a:cubicBezTo>
                      <a:pt x="12971" y="46"/>
                      <a:pt x="12807" y="1"/>
                      <a:pt x="12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8"/>
              <p:cNvSpPr/>
              <p:nvPr/>
            </p:nvSpPr>
            <p:spPr>
              <a:xfrm>
                <a:off x="-3557959" y="3678655"/>
                <a:ext cx="1573484" cy="667380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6774" extrusionOk="0">
                    <a:moveTo>
                      <a:pt x="14307" y="1"/>
                    </a:moveTo>
                    <a:cubicBezTo>
                      <a:pt x="6001" y="1"/>
                      <a:pt x="0" y="5260"/>
                      <a:pt x="0" y="5260"/>
                    </a:cubicBezTo>
                    <a:cubicBezTo>
                      <a:pt x="322" y="6342"/>
                      <a:pt x="1183" y="6773"/>
                      <a:pt x="2353" y="6773"/>
                    </a:cubicBezTo>
                    <a:cubicBezTo>
                      <a:pt x="6953" y="6773"/>
                      <a:pt x="16315" y="104"/>
                      <a:pt x="16315" y="104"/>
                    </a:cubicBezTo>
                    <a:cubicBezTo>
                      <a:pt x="15632" y="34"/>
                      <a:pt x="14962" y="1"/>
                      <a:pt x="143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8"/>
              <p:cNvSpPr/>
              <p:nvPr/>
            </p:nvSpPr>
            <p:spPr>
              <a:xfrm>
                <a:off x="-3031849" y="3090083"/>
                <a:ext cx="1332181" cy="2559670"/>
              </a:xfrm>
              <a:custGeom>
                <a:avLst/>
                <a:gdLst/>
                <a:ahLst/>
                <a:cxnLst/>
                <a:rect l="l" t="t" r="r" b="b"/>
                <a:pathLst>
                  <a:path w="13813" h="25981" extrusionOk="0">
                    <a:moveTo>
                      <a:pt x="7640" y="1"/>
                    </a:moveTo>
                    <a:cubicBezTo>
                      <a:pt x="5141" y="1"/>
                      <a:pt x="1" y="3828"/>
                      <a:pt x="1" y="3828"/>
                    </a:cubicBezTo>
                    <a:lnTo>
                      <a:pt x="8784" y="15184"/>
                    </a:lnTo>
                    <a:cubicBezTo>
                      <a:pt x="8784" y="15184"/>
                      <a:pt x="6984" y="16485"/>
                      <a:pt x="5764" y="18887"/>
                    </a:cubicBezTo>
                    <a:cubicBezTo>
                      <a:pt x="4546" y="21287"/>
                      <a:pt x="2494" y="23622"/>
                      <a:pt x="2494" y="23622"/>
                    </a:cubicBezTo>
                    <a:lnTo>
                      <a:pt x="4420" y="25980"/>
                    </a:lnTo>
                    <a:cubicBezTo>
                      <a:pt x="4420" y="25980"/>
                      <a:pt x="13798" y="16633"/>
                      <a:pt x="13805" y="15178"/>
                    </a:cubicBezTo>
                    <a:cubicBezTo>
                      <a:pt x="13813" y="13541"/>
                      <a:pt x="7748" y="3"/>
                      <a:pt x="7748" y="3"/>
                    </a:cubicBezTo>
                    <a:cubicBezTo>
                      <a:pt x="7712" y="1"/>
                      <a:pt x="7676" y="1"/>
                      <a:pt x="7640" y="1"/>
                    </a:cubicBezTo>
                    <a:close/>
                  </a:path>
                </a:pathLst>
              </a:custGeom>
              <a:solidFill>
                <a:srgbClr val="ED70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8"/>
              <p:cNvSpPr/>
              <p:nvPr/>
            </p:nvSpPr>
            <p:spPr>
              <a:xfrm>
                <a:off x="-3101579" y="5417276"/>
                <a:ext cx="728634" cy="889052"/>
              </a:xfrm>
              <a:custGeom>
                <a:avLst/>
                <a:gdLst/>
                <a:ahLst/>
                <a:cxnLst/>
                <a:rect l="l" t="t" r="r" b="b"/>
                <a:pathLst>
                  <a:path w="7555" h="9024" extrusionOk="0">
                    <a:moveTo>
                      <a:pt x="3217" y="1"/>
                    </a:moveTo>
                    <a:lnTo>
                      <a:pt x="0" y="2319"/>
                    </a:lnTo>
                    <a:lnTo>
                      <a:pt x="732" y="3179"/>
                    </a:lnTo>
                    <a:cubicBezTo>
                      <a:pt x="1143" y="3055"/>
                      <a:pt x="1465" y="3026"/>
                      <a:pt x="1678" y="3026"/>
                    </a:cubicBezTo>
                    <a:cubicBezTo>
                      <a:pt x="1872" y="3026"/>
                      <a:pt x="1976" y="3050"/>
                      <a:pt x="1976" y="3050"/>
                    </a:cubicBezTo>
                    <a:lnTo>
                      <a:pt x="2440" y="5188"/>
                    </a:lnTo>
                    <a:lnTo>
                      <a:pt x="5702" y="9023"/>
                    </a:lnTo>
                    <a:cubicBezTo>
                      <a:pt x="5702" y="9023"/>
                      <a:pt x="7272" y="8295"/>
                      <a:pt x="6317" y="6916"/>
                    </a:cubicBezTo>
                    <a:cubicBezTo>
                      <a:pt x="5671" y="5984"/>
                      <a:pt x="5545" y="4171"/>
                      <a:pt x="6308" y="3390"/>
                    </a:cubicBezTo>
                    <a:cubicBezTo>
                      <a:pt x="6768" y="2920"/>
                      <a:pt x="7555" y="2355"/>
                      <a:pt x="7555" y="2355"/>
                    </a:cubicBezTo>
                    <a:lnTo>
                      <a:pt x="5402" y="250"/>
                    </a:lnTo>
                    <a:lnTo>
                      <a:pt x="4534" y="1371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8"/>
              <p:cNvSpPr/>
              <p:nvPr/>
            </p:nvSpPr>
            <p:spPr>
              <a:xfrm>
                <a:off x="-2624367" y="5714419"/>
                <a:ext cx="167137" cy="234086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376" fill="none" extrusionOk="0">
                    <a:moveTo>
                      <a:pt x="1" y="0"/>
                    </a:moveTo>
                    <a:lnTo>
                      <a:pt x="1732" y="1059"/>
                    </a:lnTo>
                    <a:lnTo>
                      <a:pt x="70" y="1204"/>
                    </a:lnTo>
                    <a:lnTo>
                      <a:pt x="1424" y="2371"/>
                    </a:lnTo>
                    <a:lnTo>
                      <a:pt x="15" y="2375"/>
                    </a:ln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8"/>
              <p:cNvSpPr/>
              <p:nvPr/>
            </p:nvSpPr>
            <p:spPr>
              <a:xfrm>
                <a:off x="-3003494" y="5573434"/>
                <a:ext cx="497169" cy="705508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7161" fill="none" extrusionOk="0">
                    <a:moveTo>
                      <a:pt x="0" y="1"/>
                    </a:moveTo>
                    <a:lnTo>
                      <a:pt x="2242" y="2405"/>
                    </a:lnTo>
                    <a:cubicBezTo>
                      <a:pt x="2242" y="2405"/>
                      <a:pt x="1991" y="3213"/>
                      <a:pt x="2326" y="3836"/>
                    </a:cubicBezTo>
                    <a:cubicBezTo>
                      <a:pt x="2660" y="4458"/>
                      <a:pt x="5155" y="7161"/>
                      <a:pt x="5155" y="7161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8"/>
              <p:cNvSpPr/>
              <p:nvPr/>
            </p:nvSpPr>
            <p:spPr>
              <a:xfrm>
                <a:off x="-3253287" y="3137768"/>
                <a:ext cx="777435" cy="2779273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28210" extrusionOk="0">
                    <a:moveTo>
                      <a:pt x="1229" y="1"/>
                    </a:moveTo>
                    <a:lnTo>
                      <a:pt x="1229" y="2"/>
                    </a:lnTo>
                    <a:lnTo>
                      <a:pt x="1229" y="2"/>
                    </a:lnTo>
                    <a:cubicBezTo>
                      <a:pt x="1229" y="1"/>
                      <a:pt x="1229" y="1"/>
                      <a:pt x="1229" y="1"/>
                    </a:cubicBezTo>
                    <a:close/>
                    <a:moveTo>
                      <a:pt x="1229" y="2"/>
                    </a:moveTo>
                    <a:cubicBezTo>
                      <a:pt x="1235" y="124"/>
                      <a:pt x="1582" y="7651"/>
                      <a:pt x="793" y="10249"/>
                    </a:cubicBezTo>
                    <a:cubicBezTo>
                      <a:pt x="0" y="12869"/>
                      <a:pt x="570" y="28209"/>
                      <a:pt x="570" y="28209"/>
                    </a:cubicBezTo>
                    <a:lnTo>
                      <a:pt x="3331" y="28080"/>
                    </a:lnTo>
                    <a:cubicBezTo>
                      <a:pt x="3331" y="28080"/>
                      <a:pt x="6089" y="14723"/>
                      <a:pt x="6428" y="11342"/>
                    </a:cubicBezTo>
                    <a:cubicBezTo>
                      <a:pt x="6766" y="7957"/>
                      <a:pt x="8060" y="2"/>
                      <a:pt x="8060" y="2"/>
                    </a:cubicBez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-3229176" y="5741710"/>
                <a:ext cx="893457" cy="565017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5735" extrusionOk="0">
                    <a:moveTo>
                      <a:pt x="4923" y="0"/>
                    </a:moveTo>
                    <a:lnTo>
                      <a:pt x="1922" y="278"/>
                    </a:lnTo>
                    <a:lnTo>
                      <a:pt x="2214" y="1665"/>
                    </a:lnTo>
                    <a:lnTo>
                      <a:pt x="320" y="1779"/>
                    </a:lnTo>
                    <a:lnTo>
                      <a:pt x="1" y="5735"/>
                    </a:lnTo>
                    <a:lnTo>
                      <a:pt x="1130" y="5735"/>
                    </a:lnTo>
                    <a:cubicBezTo>
                      <a:pt x="1458" y="4984"/>
                      <a:pt x="1839" y="4706"/>
                      <a:pt x="1839" y="4706"/>
                    </a:cubicBezTo>
                    <a:lnTo>
                      <a:pt x="3768" y="5735"/>
                    </a:lnTo>
                    <a:lnTo>
                      <a:pt x="8802" y="5735"/>
                    </a:lnTo>
                    <a:cubicBezTo>
                      <a:pt x="8802" y="5735"/>
                      <a:pt x="9263" y="4065"/>
                      <a:pt x="7595" y="3899"/>
                    </a:cubicBezTo>
                    <a:cubicBezTo>
                      <a:pt x="6467" y="3788"/>
                      <a:pt x="5004" y="2710"/>
                      <a:pt x="4903" y="1622"/>
                    </a:cubicBezTo>
                    <a:cubicBezTo>
                      <a:pt x="4844" y="967"/>
                      <a:pt x="4923" y="0"/>
                      <a:pt x="49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8"/>
              <p:cNvSpPr/>
              <p:nvPr/>
            </p:nvSpPr>
            <p:spPr>
              <a:xfrm>
                <a:off x="-2868856" y="5916981"/>
                <a:ext cx="263292" cy="213002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162" fill="none" extrusionOk="0">
                    <a:moveTo>
                      <a:pt x="1" y="635"/>
                    </a:moveTo>
                    <a:lnTo>
                      <a:pt x="1929" y="0"/>
                    </a:lnTo>
                    <a:lnTo>
                      <a:pt x="964" y="1361"/>
                    </a:lnTo>
                    <a:lnTo>
                      <a:pt x="2730" y="1087"/>
                    </a:lnTo>
                    <a:lnTo>
                      <a:pt x="1820" y="2162"/>
                    </a:ln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>
                <a:off x="-3219435" y="6168606"/>
                <a:ext cx="848225" cy="99605"/>
              </a:xfrm>
              <a:custGeom>
                <a:avLst/>
                <a:gdLst/>
                <a:ahLst/>
                <a:cxnLst/>
                <a:rect l="l" t="t" r="r" b="b"/>
                <a:pathLst>
                  <a:path w="8795" h="1011" fill="none" extrusionOk="0">
                    <a:moveTo>
                      <a:pt x="1" y="149"/>
                    </a:moveTo>
                    <a:lnTo>
                      <a:pt x="3284" y="1"/>
                    </a:lnTo>
                    <a:cubicBezTo>
                      <a:pt x="3284" y="1"/>
                      <a:pt x="3739" y="714"/>
                      <a:pt x="4429" y="862"/>
                    </a:cubicBezTo>
                    <a:cubicBezTo>
                      <a:pt x="5120" y="1010"/>
                      <a:pt x="8795" y="862"/>
                      <a:pt x="8795" y="862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8"/>
              <p:cNvSpPr/>
              <p:nvPr/>
            </p:nvSpPr>
            <p:spPr>
              <a:xfrm>
                <a:off x="-3420427" y="2477669"/>
                <a:ext cx="299459" cy="14856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508" extrusionOk="0">
                    <a:moveTo>
                      <a:pt x="772" y="0"/>
                    </a:moveTo>
                    <a:cubicBezTo>
                      <a:pt x="537" y="0"/>
                      <a:pt x="280" y="24"/>
                      <a:pt x="0" y="77"/>
                    </a:cubicBezTo>
                    <a:cubicBezTo>
                      <a:pt x="0" y="77"/>
                      <a:pt x="258" y="1508"/>
                      <a:pt x="2267" y="1508"/>
                    </a:cubicBezTo>
                    <a:cubicBezTo>
                      <a:pt x="2518" y="1508"/>
                      <a:pt x="2796" y="1485"/>
                      <a:pt x="3105" y="1435"/>
                    </a:cubicBezTo>
                    <a:cubicBezTo>
                      <a:pt x="3105" y="1435"/>
                      <a:pt x="2603" y="0"/>
                      <a:pt x="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8"/>
              <p:cNvSpPr/>
              <p:nvPr/>
            </p:nvSpPr>
            <p:spPr>
              <a:xfrm>
                <a:off x="-3391687" y="2434516"/>
                <a:ext cx="285571" cy="748069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7593" extrusionOk="0">
                    <a:moveTo>
                      <a:pt x="704" y="1"/>
                    </a:moveTo>
                    <a:cubicBezTo>
                      <a:pt x="460" y="1"/>
                      <a:pt x="220" y="50"/>
                      <a:pt x="0" y="173"/>
                    </a:cubicBezTo>
                    <a:cubicBezTo>
                      <a:pt x="0" y="173"/>
                      <a:pt x="221" y="5229"/>
                      <a:pt x="657" y="6764"/>
                    </a:cubicBezTo>
                    <a:cubicBezTo>
                      <a:pt x="657" y="6764"/>
                      <a:pt x="1247" y="7593"/>
                      <a:pt x="1851" y="7593"/>
                    </a:cubicBezTo>
                    <a:cubicBezTo>
                      <a:pt x="2200" y="7593"/>
                      <a:pt x="2554" y="7316"/>
                      <a:pt x="2802" y="6444"/>
                    </a:cubicBezTo>
                    <a:cubicBezTo>
                      <a:pt x="2961" y="5888"/>
                      <a:pt x="2709" y="1461"/>
                      <a:pt x="2802" y="850"/>
                    </a:cubicBezTo>
                    <a:cubicBezTo>
                      <a:pt x="2802" y="850"/>
                      <a:pt x="1717" y="1"/>
                      <a:pt x="704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8"/>
              <p:cNvSpPr/>
              <p:nvPr/>
            </p:nvSpPr>
            <p:spPr>
              <a:xfrm>
                <a:off x="-3424767" y="1462496"/>
                <a:ext cx="403425" cy="1156438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738" extrusionOk="0">
                    <a:moveTo>
                      <a:pt x="1799" y="1"/>
                    </a:moveTo>
                    <a:cubicBezTo>
                      <a:pt x="690" y="1"/>
                      <a:pt x="339" y="1091"/>
                      <a:pt x="296" y="2339"/>
                    </a:cubicBezTo>
                    <a:cubicBezTo>
                      <a:pt x="253" y="3587"/>
                      <a:pt x="422" y="4893"/>
                      <a:pt x="505" y="5436"/>
                    </a:cubicBezTo>
                    <a:cubicBezTo>
                      <a:pt x="588" y="5978"/>
                      <a:pt x="450" y="8804"/>
                      <a:pt x="288" y="9401"/>
                    </a:cubicBezTo>
                    <a:cubicBezTo>
                      <a:pt x="127" y="10000"/>
                      <a:pt x="1" y="10107"/>
                      <a:pt x="44" y="10380"/>
                    </a:cubicBezTo>
                    <a:cubicBezTo>
                      <a:pt x="44" y="10380"/>
                      <a:pt x="55" y="10379"/>
                      <a:pt x="76" y="10379"/>
                    </a:cubicBezTo>
                    <a:cubicBezTo>
                      <a:pt x="355" y="10379"/>
                      <a:pt x="2367" y="10426"/>
                      <a:pt x="3148" y="11738"/>
                    </a:cubicBezTo>
                    <a:cubicBezTo>
                      <a:pt x="3148" y="11738"/>
                      <a:pt x="3273" y="10979"/>
                      <a:pt x="3526" y="8859"/>
                    </a:cubicBezTo>
                    <a:cubicBezTo>
                      <a:pt x="3780" y="6742"/>
                      <a:pt x="4183" y="1"/>
                      <a:pt x="17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8"/>
              <p:cNvSpPr/>
              <p:nvPr/>
            </p:nvSpPr>
            <p:spPr>
              <a:xfrm>
                <a:off x="-3401621" y="2405354"/>
                <a:ext cx="308717" cy="60689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616" fill="none" extrusionOk="0">
                    <a:moveTo>
                      <a:pt x="1" y="0"/>
                    </a:moveTo>
                    <a:cubicBezTo>
                      <a:pt x="1079" y="70"/>
                      <a:pt x="2176" y="276"/>
                      <a:pt x="3200" y="616"/>
                    </a:cubicBezTo>
                  </a:path>
                </a:pathLst>
              </a:custGeom>
              <a:noFill/>
              <a:ln w="1750" cap="flat" cmpd="sng">
                <a:solidFill>
                  <a:schemeClr val="lt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8"/>
              <p:cNvSpPr/>
              <p:nvPr/>
            </p:nvSpPr>
            <p:spPr>
              <a:xfrm>
                <a:off x="-3380981" y="1954417"/>
                <a:ext cx="109175" cy="32974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347" fill="none" extrusionOk="0">
                    <a:moveTo>
                      <a:pt x="0" y="1"/>
                    </a:moveTo>
                    <a:cubicBezTo>
                      <a:pt x="46" y="377"/>
                      <a:pt x="229" y="720"/>
                      <a:pt x="389" y="1064"/>
                    </a:cubicBezTo>
                    <a:cubicBezTo>
                      <a:pt x="727" y="1792"/>
                      <a:pt x="977" y="2558"/>
                      <a:pt x="1132" y="3347"/>
                    </a:cubicBezTo>
                    <a:cubicBezTo>
                      <a:pt x="874" y="3157"/>
                      <a:pt x="645" y="2924"/>
                      <a:pt x="464" y="2662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8"/>
              <p:cNvSpPr/>
              <p:nvPr/>
            </p:nvSpPr>
            <p:spPr>
              <a:xfrm>
                <a:off x="-3557959" y="2271954"/>
                <a:ext cx="1573484" cy="1924999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19539" extrusionOk="0">
                    <a:moveTo>
                      <a:pt x="7208" y="0"/>
                    </a:moveTo>
                    <a:cubicBezTo>
                      <a:pt x="6803" y="0"/>
                      <a:pt x="6447" y="73"/>
                      <a:pt x="6172" y="245"/>
                    </a:cubicBezTo>
                    <a:cubicBezTo>
                      <a:pt x="3471" y="1932"/>
                      <a:pt x="3144" y="5880"/>
                      <a:pt x="2233" y="8933"/>
                    </a:cubicBezTo>
                    <a:cubicBezTo>
                      <a:pt x="1701" y="10710"/>
                      <a:pt x="1382" y="11585"/>
                      <a:pt x="1065" y="13410"/>
                    </a:cubicBezTo>
                    <a:cubicBezTo>
                      <a:pt x="709" y="15453"/>
                      <a:pt x="356" y="17495"/>
                      <a:pt x="0" y="19538"/>
                    </a:cubicBezTo>
                    <a:cubicBezTo>
                      <a:pt x="1724" y="18188"/>
                      <a:pt x="4962" y="16661"/>
                      <a:pt x="8157" y="15626"/>
                    </a:cubicBezTo>
                    <a:cubicBezTo>
                      <a:pt x="9152" y="15304"/>
                      <a:pt x="13497" y="14379"/>
                      <a:pt x="16055" y="14379"/>
                    </a:cubicBezTo>
                    <a:cubicBezTo>
                      <a:pt x="16144" y="14379"/>
                      <a:pt x="16231" y="14380"/>
                      <a:pt x="16315" y="14382"/>
                    </a:cubicBezTo>
                    <a:cubicBezTo>
                      <a:pt x="15748" y="9993"/>
                      <a:pt x="13442" y="6620"/>
                      <a:pt x="13135" y="2207"/>
                    </a:cubicBezTo>
                    <a:cubicBezTo>
                      <a:pt x="13135" y="2204"/>
                      <a:pt x="9433" y="0"/>
                      <a:pt x="7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8"/>
              <p:cNvSpPr/>
              <p:nvPr/>
            </p:nvSpPr>
            <p:spPr>
              <a:xfrm>
                <a:off x="-3019407" y="2330969"/>
                <a:ext cx="331092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2366" fill="none" extrusionOk="0">
                    <a:moveTo>
                      <a:pt x="1" y="1491"/>
                    </a:moveTo>
                    <a:cubicBezTo>
                      <a:pt x="1" y="1491"/>
                      <a:pt x="1846" y="2365"/>
                      <a:pt x="3432" y="1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8"/>
              <p:cNvSpPr/>
              <p:nvPr/>
            </p:nvSpPr>
            <p:spPr>
              <a:xfrm>
                <a:off x="-3520441" y="3481512"/>
                <a:ext cx="1514653" cy="494772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5022" fill="none" extrusionOk="0">
                    <a:moveTo>
                      <a:pt x="1" y="5021"/>
                    </a:moveTo>
                    <a:cubicBezTo>
                      <a:pt x="1" y="5021"/>
                      <a:pt x="8789" y="0"/>
                      <a:pt x="15705" y="799"/>
                    </a:cubicBezTo>
                  </a:path>
                </a:pathLst>
              </a:custGeom>
              <a:noFill/>
              <a:ln w="1750" cap="flat" cmpd="sng">
                <a:solidFill>
                  <a:srgbClr val="FFFFFF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8"/>
              <p:cNvSpPr/>
              <p:nvPr/>
            </p:nvSpPr>
            <p:spPr>
              <a:xfrm>
                <a:off x="-3474919" y="2297570"/>
                <a:ext cx="638074" cy="1833178"/>
              </a:xfrm>
              <a:custGeom>
                <a:avLst/>
                <a:gdLst/>
                <a:ahLst/>
                <a:cxnLst/>
                <a:rect l="l" t="t" r="r" b="b"/>
                <a:pathLst>
                  <a:path w="6616" h="18607" fill="none" extrusionOk="0">
                    <a:moveTo>
                      <a:pt x="6615" y="0"/>
                    </a:moveTo>
                    <a:cubicBezTo>
                      <a:pt x="5232" y="859"/>
                      <a:pt x="4273" y="2285"/>
                      <a:pt x="3671" y="3800"/>
                    </a:cubicBezTo>
                    <a:cubicBezTo>
                      <a:pt x="3069" y="5313"/>
                      <a:pt x="2783" y="6931"/>
                      <a:pt x="2467" y="8529"/>
                    </a:cubicBezTo>
                    <a:cubicBezTo>
                      <a:pt x="1796" y="11922"/>
                      <a:pt x="973" y="15286"/>
                      <a:pt x="0" y="18607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8"/>
              <p:cNvSpPr/>
              <p:nvPr/>
            </p:nvSpPr>
            <p:spPr>
              <a:xfrm>
                <a:off x="-2500531" y="2421708"/>
                <a:ext cx="73105" cy="537431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455" fill="none" extrusionOk="0">
                    <a:moveTo>
                      <a:pt x="512" y="0"/>
                    </a:moveTo>
                    <a:cubicBezTo>
                      <a:pt x="267" y="878"/>
                      <a:pt x="23" y="1770"/>
                      <a:pt x="11" y="2682"/>
                    </a:cubicBezTo>
                    <a:cubicBezTo>
                      <a:pt x="0" y="3652"/>
                      <a:pt x="261" y="4621"/>
                      <a:pt x="758" y="5454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8"/>
              <p:cNvSpPr/>
              <p:nvPr/>
            </p:nvSpPr>
            <p:spPr>
              <a:xfrm>
                <a:off x="-2364157" y="1733925"/>
                <a:ext cx="539122" cy="671617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6817" extrusionOk="0">
                    <a:moveTo>
                      <a:pt x="4355" y="0"/>
                    </a:moveTo>
                    <a:cubicBezTo>
                      <a:pt x="3836" y="257"/>
                      <a:pt x="515" y="3947"/>
                      <a:pt x="1" y="4283"/>
                    </a:cubicBezTo>
                    <a:cubicBezTo>
                      <a:pt x="1" y="4283"/>
                      <a:pt x="150" y="6403"/>
                      <a:pt x="1375" y="6817"/>
                    </a:cubicBezTo>
                    <a:cubicBezTo>
                      <a:pt x="1375" y="6817"/>
                      <a:pt x="4356" y="2764"/>
                      <a:pt x="5590" y="1022"/>
                    </a:cubicBezTo>
                    <a:lnTo>
                      <a:pt x="4355" y="0"/>
                    </a:ln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8"/>
              <p:cNvSpPr/>
              <p:nvPr/>
            </p:nvSpPr>
            <p:spPr>
              <a:xfrm>
                <a:off x="-2116678" y="1400723"/>
                <a:ext cx="349995" cy="435758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4423" extrusionOk="0">
                    <a:moveTo>
                      <a:pt x="1485" y="1"/>
                    </a:moveTo>
                    <a:cubicBezTo>
                      <a:pt x="1358" y="1"/>
                      <a:pt x="1137" y="807"/>
                      <a:pt x="1827" y="1474"/>
                    </a:cubicBezTo>
                    <a:cubicBezTo>
                      <a:pt x="1827" y="1474"/>
                      <a:pt x="1040" y="853"/>
                      <a:pt x="581" y="428"/>
                    </a:cubicBezTo>
                    <a:cubicBezTo>
                      <a:pt x="568" y="417"/>
                      <a:pt x="558" y="411"/>
                      <a:pt x="551" y="411"/>
                    </a:cubicBezTo>
                    <a:cubicBezTo>
                      <a:pt x="429" y="411"/>
                      <a:pt x="804" y="1674"/>
                      <a:pt x="1560" y="1786"/>
                    </a:cubicBezTo>
                    <a:cubicBezTo>
                      <a:pt x="1560" y="1786"/>
                      <a:pt x="647" y="1781"/>
                      <a:pt x="287" y="1678"/>
                    </a:cubicBezTo>
                    <a:cubicBezTo>
                      <a:pt x="264" y="1671"/>
                      <a:pt x="244" y="1668"/>
                      <a:pt x="227" y="1668"/>
                    </a:cubicBezTo>
                    <a:cubicBezTo>
                      <a:pt x="1" y="1668"/>
                      <a:pt x="326" y="2227"/>
                      <a:pt x="1211" y="2227"/>
                    </a:cubicBezTo>
                    <a:cubicBezTo>
                      <a:pt x="1290" y="2227"/>
                      <a:pt x="1373" y="2222"/>
                      <a:pt x="1461" y="2213"/>
                    </a:cubicBezTo>
                    <a:lnTo>
                      <a:pt x="1461" y="2213"/>
                    </a:lnTo>
                    <a:cubicBezTo>
                      <a:pt x="1461" y="2213"/>
                      <a:pt x="1323" y="2929"/>
                      <a:pt x="1789" y="3381"/>
                    </a:cubicBezTo>
                    <a:cubicBezTo>
                      <a:pt x="1789" y="3382"/>
                      <a:pt x="1709" y="4423"/>
                      <a:pt x="2764" y="4423"/>
                    </a:cubicBezTo>
                    <a:cubicBezTo>
                      <a:pt x="2844" y="4423"/>
                      <a:pt x="2930" y="4417"/>
                      <a:pt x="3024" y="4404"/>
                    </a:cubicBezTo>
                    <a:cubicBezTo>
                      <a:pt x="3024" y="4404"/>
                      <a:pt x="3628" y="3623"/>
                      <a:pt x="3477" y="2985"/>
                    </a:cubicBezTo>
                    <a:cubicBezTo>
                      <a:pt x="3359" y="2490"/>
                      <a:pt x="2866" y="2045"/>
                      <a:pt x="2542" y="481"/>
                    </a:cubicBezTo>
                    <a:cubicBezTo>
                      <a:pt x="2523" y="389"/>
                      <a:pt x="2491" y="349"/>
                      <a:pt x="2457" y="349"/>
                    </a:cubicBezTo>
                    <a:cubicBezTo>
                      <a:pt x="2336" y="349"/>
                      <a:pt x="2176" y="852"/>
                      <a:pt x="2371" y="1307"/>
                    </a:cubicBezTo>
                    <a:cubicBezTo>
                      <a:pt x="2371" y="1307"/>
                      <a:pt x="1654" y="449"/>
                      <a:pt x="1531" y="54"/>
                    </a:cubicBezTo>
                    <a:cubicBezTo>
                      <a:pt x="1519" y="18"/>
                      <a:pt x="1503" y="1"/>
                      <a:pt x="1485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8"/>
              <p:cNvSpPr/>
              <p:nvPr/>
            </p:nvSpPr>
            <p:spPr>
              <a:xfrm>
                <a:off x="-2676254" y="1577373"/>
                <a:ext cx="346813" cy="381867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876" extrusionOk="0">
                    <a:moveTo>
                      <a:pt x="284" y="0"/>
                    </a:moveTo>
                    <a:lnTo>
                      <a:pt x="284" y="0"/>
                    </a:lnTo>
                    <a:cubicBezTo>
                      <a:pt x="0" y="1979"/>
                      <a:pt x="2722" y="3875"/>
                      <a:pt x="2722" y="3875"/>
                    </a:cubicBezTo>
                    <a:cubicBezTo>
                      <a:pt x="2722" y="3875"/>
                      <a:pt x="3595" y="764"/>
                      <a:pt x="2722" y="418"/>
                    </a:cubicBezTo>
                    <a:cubicBezTo>
                      <a:pt x="1851" y="71"/>
                      <a:pt x="284" y="0"/>
                      <a:pt x="2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8"/>
              <p:cNvSpPr/>
              <p:nvPr/>
            </p:nvSpPr>
            <p:spPr>
              <a:xfrm>
                <a:off x="-3310190" y="1458555"/>
                <a:ext cx="1118172" cy="1080971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10972" extrusionOk="0">
                    <a:moveTo>
                      <a:pt x="956" y="1"/>
                    </a:moveTo>
                    <a:cubicBezTo>
                      <a:pt x="817" y="1"/>
                      <a:pt x="699" y="14"/>
                      <a:pt x="612" y="42"/>
                    </a:cubicBezTo>
                    <a:cubicBezTo>
                      <a:pt x="0" y="246"/>
                      <a:pt x="1406" y="3084"/>
                      <a:pt x="1938" y="4678"/>
                    </a:cubicBezTo>
                    <a:cubicBezTo>
                      <a:pt x="2049" y="5006"/>
                      <a:pt x="2120" y="5283"/>
                      <a:pt x="2132" y="5471"/>
                    </a:cubicBezTo>
                    <a:cubicBezTo>
                      <a:pt x="2178" y="6293"/>
                      <a:pt x="2765" y="6810"/>
                      <a:pt x="3113" y="7197"/>
                    </a:cubicBezTo>
                    <a:cubicBezTo>
                      <a:pt x="3235" y="7330"/>
                      <a:pt x="3327" y="7449"/>
                      <a:pt x="3358" y="7560"/>
                    </a:cubicBezTo>
                    <a:cubicBezTo>
                      <a:pt x="3483" y="7990"/>
                      <a:pt x="2683" y="8728"/>
                      <a:pt x="2562" y="8973"/>
                    </a:cubicBezTo>
                    <a:cubicBezTo>
                      <a:pt x="2552" y="8993"/>
                      <a:pt x="2555" y="9002"/>
                      <a:pt x="2574" y="9002"/>
                    </a:cubicBezTo>
                    <a:cubicBezTo>
                      <a:pt x="2659" y="9002"/>
                      <a:pt x="3054" y="8835"/>
                      <a:pt x="3899" y="8835"/>
                    </a:cubicBezTo>
                    <a:cubicBezTo>
                      <a:pt x="5142" y="8835"/>
                      <a:pt x="7361" y="9195"/>
                      <a:pt x="11008" y="10971"/>
                    </a:cubicBezTo>
                    <a:cubicBezTo>
                      <a:pt x="11008" y="10971"/>
                      <a:pt x="11134" y="10134"/>
                      <a:pt x="11008" y="9069"/>
                    </a:cubicBezTo>
                    <a:cubicBezTo>
                      <a:pt x="10922" y="8329"/>
                      <a:pt x="10618" y="6927"/>
                      <a:pt x="10618" y="6927"/>
                    </a:cubicBezTo>
                    <a:cubicBezTo>
                      <a:pt x="10618" y="6927"/>
                      <a:pt x="11593" y="6491"/>
                      <a:pt x="11541" y="5262"/>
                    </a:cubicBezTo>
                    <a:cubicBezTo>
                      <a:pt x="11492" y="4036"/>
                      <a:pt x="8520" y="1566"/>
                      <a:pt x="6857" y="1208"/>
                    </a:cubicBezTo>
                    <a:cubicBezTo>
                      <a:pt x="5760" y="970"/>
                      <a:pt x="4267" y="711"/>
                      <a:pt x="4267" y="711"/>
                    </a:cubicBezTo>
                    <a:cubicBezTo>
                      <a:pt x="4267" y="711"/>
                      <a:pt x="1997" y="1"/>
                      <a:pt x="9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-3075924" y="1786338"/>
                <a:ext cx="120362" cy="381276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38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2" y="1035"/>
                      <a:pt x="120" y="2166"/>
                      <a:pt x="84" y="3179"/>
                    </a:cubicBezTo>
                    <a:cubicBezTo>
                      <a:pt x="280" y="3455"/>
                      <a:pt x="511" y="3679"/>
                      <a:pt x="683" y="3870"/>
                    </a:cubicBezTo>
                    <a:cubicBezTo>
                      <a:pt x="1248" y="166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8"/>
              <p:cNvSpPr/>
              <p:nvPr/>
            </p:nvSpPr>
            <p:spPr>
              <a:xfrm>
                <a:off x="-2464942" y="1667324"/>
                <a:ext cx="85932" cy="6817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692" fill="none" extrusionOk="0">
                    <a:moveTo>
                      <a:pt x="1" y="0"/>
                    </a:moveTo>
                    <a:cubicBezTo>
                      <a:pt x="257" y="276"/>
                      <a:pt x="559" y="510"/>
                      <a:pt x="890" y="691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8"/>
              <p:cNvSpPr/>
              <p:nvPr/>
            </p:nvSpPr>
            <p:spPr>
              <a:xfrm>
                <a:off x="-2746274" y="2025846"/>
                <a:ext cx="200121" cy="57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588" fill="none" extrusionOk="0">
                    <a:moveTo>
                      <a:pt x="0" y="492"/>
                    </a:moveTo>
                    <a:cubicBezTo>
                      <a:pt x="721" y="588"/>
                      <a:pt x="1474" y="410"/>
                      <a:pt x="2074" y="1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>
                <a:off x="-2389908" y="2141018"/>
                <a:ext cx="103484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201" fill="none" extrusionOk="0">
                    <a:moveTo>
                      <a:pt x="1073" y="0"/>
                    </a:moveTo>
                    <a:cubicBezTo>
                      <a:pt x="1073" y="0"/>
                      <a:pt x="582" y="200"/>
                      <a:pt x="1" y="90"/>
                    </a:cubicBezTo>
                  </a:path>
                </a:pathLst>
              </a:custGeom>
              <a:noFill/>
              <a:ln w="175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8"/>
              <p:cNvSpPr/>
              <p:nvPr/>
            </p:nvSpPr>
            <p:spPr>
              <a:xfrm>
                <a:off x="-3010245" y="2163580"/>
                <a:ext cx="767308" cy="282164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864" fill="none" extrusionOk="0">
                    <a:moveTo>
                      <a:pt x="0" y="1101"/>
                    </a:moveTo>
                    <a:cubicBezTo>
                      <a:pt x="0" y="1101"/>
                      <a:pt x="1926" y="1"/>
                      <a:pt x="7955" y="2863"/>
                    </a:cubicBezTo>
                  </a:path>
                </a:pathLst>
              </a:custGeom>
              <a:noFill/>
              <a:ln w="1750" cap="flat" cmpd="sng">
                <a:solidFill>
                  <a:schemeClr val="lt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8"/>
              <p:cNvSpPr/>
              <p:nvPr/>
            </p:nvSpPr>
            <p:spPr>
              <a:xfrm>
                <a:off x="-2898754" y="1254220"/>
                <a:ext cx="332539" cy="513688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214" extrusionOk="0">
                    <a:moveTo>
                      <a:pt x="134" y="1"/>
                    </a:moveTo>
                    <a:lnTo>
                      <a:pt x="1" y="2784"/>
                    </a:lnTo>
                    <a:cubicBezTo>
                      <a:pt x="1" y="2784"/>
                      <a:pt x="589" y="5213"/>
                      <a:pt x="1704" y="5213"/>
                    </a:cubicBezTo>
                    <a:cubicBezTo>
                      <a:pt x="1704" y="5213"/>
                      <a:pt x="1705" y="5213"/>
                      <a:pt x="1706" y="5213"/>
                    </a:cubicBezTo>
                    <a:cubicBezTo>
                      <a:pt x="3448" y="5207"/>
                      <a:pt x="2591" y="3280"/>
                      <a:pt x="2591" y="3280"/>
                    </a:cubicBezTo>
                    <a:lnTo>
                      <a:pt x="2146" y="382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8"/>
              <p:cNvSpPr/>
              <p:nvPr/>
            </p:nvSpPr>
            <p:spPr>
              <a:xfrm>
                <a:off x="-2841948" y="1291757"/>
                <a:ext cx="176396" cy="175269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779" extrusionOk="0">
                    <a:moveTo>
                      <a:pt x="1560" y="1"/>
                    </a:moveTo>
                    <a:lnTo>
                      <a:pt x="0" y="84"/>
                    </a:lnTo>
                    <a:cubicBezTo>
                      <a:pt x="0" y="84"/>
                      <a:pt x="117" y="1778"/>
                      <a:pt x="1545" y="1778"/>
                    </a:cubicBezTo>
                    <a:cubicBezTo>
                      <a:pt x="1634" y="1778"/>
                      <a:pt x="1729" y="1772"/>
                      <a:pt x="1828" y="1758"/>
                    </a:cubicBezTo>
                    <a:lnTo>
                      <a:pt x="1560" y="1"/>
                    </a:lnTo>
                    <a:close/>
                  </a:path>
                </a:pathLst>
              </a:custGeom>
              <a:solidFill>
                <a:srgbClr val="332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8"/>
              <p:cNvSpPr/>
              <p:nvPr/>
            </p:nvSpPr>
            <p:spPr>
              <a:xfrm>
                <a:off x="-2918429" y="962200"/>
                <a:ext cx="347102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4529" extrusionOk="0">
                    <a:moveTo>
                      <a:pt x="1858" y="1"/>
                    </a:moveTo>
                    <a:cubicBezTo>
                      <a:pt x="1355" y="1"/>
                      <a:pt x="876" y="192"/>
                      <a:pt x="687" y="437"/>
                    </a:cubicBezTo>
                    <a:cubicBezTo>
                      <a:pt x="100" y="1199"/>
                      <a:pt x="0" y="2495"/>
                      <a:pt x="392" y="3356"/>
                    </a:cubicBezTo>
                    <a:cubicBezTo>
                      <a:pt x="692" y="4017"/>
                      <a:pt x="1489" y="4528"/>
                      <a:pt x="2241" y="4528"/>
                    </a:cubicBezTo>
                    <a:cubicBezTo>
                      <a:pt x="2473" y="4528"/>
                      <a:pt x="2701" y="4480"/>
                      <a:pt x="2909" y="4372"/>
                    </a:cubicBezTo>
                    <a:cubicBezTo>
                      <a:pt x="3442" y="4096"/>
                      <a:pt x="3598" y="3592"/>
                      <a:pt x="3570" y="2875"/>
                    </a:cubicBezTo>
                    <a:cubicBezTo>
                      <a:pt x="3564" y="2701"/>
                      <a:pt x="3548" y="2516"/>
                      <a:pt x="3521" y="2317"/>
                    </a:cubicBezTo>
                    <a:cubicBezTo>
                      <a:pt x="3483" y="1988"/>
                      <a:pt x="3420" y="1623"/>
                      <a:pt x="3348" y="1226"/>
                    </a:cubicBezTo>
                    <a:cubicBezTo>
                      <a:pt x="3183" y="313"/>
                      <a:pt x="2501" y="1"/>
                      <a:pt x="1858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8"/>
              <p:cNvSpPr/>
              <p:nvPr/>
            </p:nvSpPr>
            <p:spPr>
              <a:xfrm>
                <a:off x="-2963951" y="932348"/>
                <a:ext cx="466982" cy="259504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2634" extrusionOk="0">
                    <a:moveTo>
                      <a:pt x="1842" y="0"/>
                    </a:moveTo>
                    <a:cubicBezTo>
                      <a:pt x="928" y="0"/>
                      <a:pt x="0" y="424"/>
                      <a:pt x="308" y="2467"/>
                    </a:cubicBezTo>
                    <a:cubicBezTo>
                      <a:pt x="308" y="2469"/>
                      <a:pt x="485" y="2633"/>
                      <a:pt x="733" y="2633"/>
                    </a:cubicBezTo>
                    <a:cubicBezTo>
                      <a:pt x="1060" y="2633"/>
                      <a:pt x="1510" y="2345"/>
                      <a:pt x="1835" y="1009"/>
                    </a:cubicBezTo>
                    <a:cubicBezTo>
                      <a:pt x="1835" y="1009"/>
                      <a:pt x="2974" y="2040"/>
                      <a:pt x="4304" y="2040"/>
                    </a:cubicBezTo>
                    <a:cubicBezTo>
                      <a:pt x="4394" y="2040"/>
                      <a:pt x="4484" y="2036"/>
                      <a:pt x="4576" y="2026"/>
                    </a:cubicBezTo>
                    <a:cubicBezTo>
                      <a:pt x="4576" y="2026"/>
                      <a:pt x="4841" y="546"/>
                      <a:pt x="2892" y="135"/>
                    </a:cubicBezTo>
                    <a:cubicBezTo>
                      <a:pt x="2605" y="75"/>
                      <a:pt x="2225" y="0"/>
                      <a:pt x="1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8"/>
              <p:cNvSpPr/>
              <p:nvPr/>
            </p:nvSpPr>
            <p:spPr>
              <a:xfrm>
                <a:off x="-2826227" y="1217964"/>
                <a:ext cx="78602" cy="5527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61" extrusionOk="0">
                    <a:moveTo>
                      <a:pt x="408" y="1"/>
                    </a:moveTo>
                    <a:cubicBezTo>
                      <a:pt x="402" y="1"/>
                      <a:pt x="395" y="1"/>
                      <a:pt x="389" y="1"/>
                    </a:cubicBezTo>
                    <a:cubicBezTo>
                      <a:pt x="169" y="6"/>
                      <a:pt x="0" y="138"/>
                      <a:pt x="12" y="293"/>
                    </a:cubicBezTo>
                    <a:cubicBezTo>
                      <a:pt x="22" y="443"/>
                      <a:pt x="197" y="561"/>
                      <a:pt x="408" y="561"/>
                    </a:cubicBezTo>
                    <a:cubicBezTo>
                      <a:pt x="414" y="561"/>
                      <a:pt x="421" y="560"/>
                      <a:pt x="427" y="560"/>
                    </a:cubicBezTo>
                    <a:cubicBezTo>
                      <a:pt x="645" y="553"/>
                      <a:pt x="814" y="421"/>
                      <a:pt x="804" y="268"/>
                    </a:cubicBezTo>
                    <a:cubicBezTo>
                      <a:pt x="792" y="117"/>
                      <a:pt x="618" y="1"/>
                      <a:pt x="408" y="1"/>
                    </a:cubicBezTo>
                    <a:close/>
                  </a:path>
                </a:pathLst>
              </a:custGeom>
              <a:solidFill>
                <a:srgbClr val="FF7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8"/>
              <p:cNvSpPr/>
              <p:nvPr/>
            </p:nvSpPr>
            <p:spPr>
              <a:xfrm>
                <a:off x="-2612890" y="1190476"/>
                <a:ext cx="3877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58" extrusionOk="0">
                    <a:moveTo>
                      <a:pt x="353" y="0"/>
                    </a:moveTo>
                    <a:cubicBezTo>
                      <a:pt x="150" y="19"/>
                      <a:pt x="0" y="145"/>
                      <a:pt x="9" y="291"/>
                    </a:cubicBezTo>
                    <a:cubicBezTo>
                      <a:pt x="19" y="442"/>
                      <a:pt x="193" y="558"/>
                      <a:pt x="402" y="558"/>
                    </a:cubicBezTo>
                    <a:cubicBezTo>
                      <a:pt x="396" y="386"/>
                      <a:pt x="380" y="199"/>
                      <a:pt x="353" y="0"/>
                    </a:cubicBezTo>
                    <a:close/>
                  </a:path>
                </a:pathLst>
              </a:custGeom>
              <a:solidFill>
                <a:srgbClr val="FF7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8"/>
              <p:cNvSpPr/>
              <p:nvPr/>
            </p:nvSpPr>
            <p:spPr>
              <a:xfrm>
                <a:off x="-2755050" y="1156092"/>
                <a:ext cx="21700" cy="2719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76" extrusionOk="0">
                    <a:moveTo>
                      <a:pt x="106" y="0"/>
                    </a:moveTo>
                    <a:cubicBezTo>
                      <a:pt x="102" y="0"/>
                      <a:pt x="99" y="0"/>
                      <a:pt x="96" y="1"/>
                    </a:cubicBezTo>
                    <a:cubicBezTo>
                      <a:pt x="38" y="8"/>
                      <a:pt x="1" y="75"/>
                      <a:pt x="10" y="150"/>
                    </a:cubicBezTo>
                    <a:cubicBezTo>
                      <a:pt x="18" y="223"/>
                      <a:pt x="67" y="276"/>
                      <a:pt x="119" y="276"/>
                    </a:cubicBezTo>
                    <a:cubicBezTo>
                      <a:pt x="123" y="276"/>
                      <a:pt x="126" y="275"/>
                      <a:pt x="130" y="275"/>
                    </a:cubicBezTo>
                    <a:cubicBezTo>
                      <a:pt x="187" y="268"/>
                      <a:pt x="224" y="201"/>
                      <a:pt x="216" y="125"/>
                    </a:cubicBezTo>
                    <a:cubicBezTo>
                      <a:pt x="207" y="53"/>
                      <a:pt x="158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8"/>
              <p:cNvSpPr/>
              <p:nvPr/>
            </p:nvSpPr>
            <p:spPr>
              <a:xfrm>
                <a:off x="-2638930" y="1146141"/>
                <a:ext cx="21796" cy="2729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77" extrusionOk="0">
                    <a:moveTo>
                      <a:pt x="106" y="0"/>
                    </a:moveTo>
                    <a:cubicBezTo>
                      <a:pt x="102" y="0"/>
                      <a:pt x="99" y="0"/>
                      <a:pt x="95" y="1"/>
                    </a:cubicBezTo>
                    <a:cubicBezTo>
                      <a:pt x="37" y="10"/>
                      <a:pt x="0" y="77"/>
                      <a:pt x="11" y="152"/>
                    </a:cubicBezTo>
                    <a:cubicBezTo>
                      <a:pt x="19" y="222"/>
                      <a:pt x="66" y="276"/>
                      <a:pt x="119" y="276"/>
                    </a:cubicBezTo>
                    <a:cubicBezTo>
                      <a:pt x="123" y="276"/>
                      <a:pt x="127" y="276"/>
                      <a:pt x="131" y="275"/>
                    </a:cubicBezTo>
                    <a:cubicBezTo>
                      <a:pt x="189" y="269"/>
                      <a:pt x="226" y="201"/>
                      <a:pt x="215" y="125"/>
                    </a:cubicBezTo>
                    <a:cubicBezTo>
                      <a:pt x="207" y="54"/>
                      <a:pt x="159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8"/>
              <p:cNvSpPr/>
              <p:nvPr/>
            </p:nvSpPr>
            <p:spPr>
              <a:xfrm>
                <a:off x="-2778294" y="1107225"/>
                <a:ext cx="41760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76" fill="none" extrusionOk="0">
                    <a:moveTo>
                      <a:pt x="433" y="303"/>
                    </a:moveTo>
                    <a:cubicBezTo>
                      <a:pt x="156" y="0"/>
                      <a:pt x="0" y="476"/>
                      <a:pt x="53" y="36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8"/>
              <p:cNvSpPr/>
              <p:nvPr/>
            </p:nvSpPr>
            <p:spPr>
              <a:xfrm>
                <a:off x="-2660341" y="1088013"/>
                <a:ext cx="41760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77" fill="none" extrusionOk="0">
                    <a:moveTo>
                      <a:pt x="433" y="303"/>
                    </a:moveTo>
                    <a:cubicBezTo>
                      <a:pt x="156" y="1"/>
                      <a:pt x="0" y="477"/>
                      <a:pt x="53" y="3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8"/>
              <p:cNvSpPr/>
              <p:nvPr/>
            </p:nvSpPr>
            <p:spPr>
              <a:xfrm>
                <a:off x="-2996743" y="1165846"/>
                <a:ext cx="169066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335" extrusionOk="0">
                    <a:moveTo>
                      <a:pt x="410" y="1"/>
                    </a:moveTo>
                    <a:cubicBezTo>
                      <a:pt x="163" y="1"/>
                      <a:pt x="1" y="138"/>
                      <a:pt x="16" y="529"/>
                    </a:cubicBezTo>
                    <a:cubicBezTo>
                      <a:pt x="35" y="1032"/>
                      <a:pt x="424" y="1334"/>
                      <a:pt x="828" y="1334"/>
                    </a:cubicBezTo>
                    <a:cubicBezTo>
                      <a:pt x="973" y="1334"/>
                      <a:pt x="1120" y="1295"/>
                      <a:pt x="1252" y="1212"/>
                    </a:cubicBezTo>
                    <a:cubicBezTo>
                      <a:pt x="1752" y="896"/>
                      <a:pt x="1478" y="363"/>
                      <a:pt x="1069" y="183"/>
                    </a:cubicBezTo>
                    <a:cubicBezTo>
                      <a:pt x="828" y="78"/>
                      <a:pt x="595" y="1"/>
                      <a:pt x="410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8"/>
              <p:cNvSpPr/>
              <p:nvPr/>
            </p:nvSpPr>
            <p:spPr>
              <a:xfrm>
                <a:off x="-2959611" y="1198653"/>
                <a:ext cx="57384" cy="6216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1" fill="none" extrusionOk="0">
                    <a:moveTo>
                      <a:pt x="0" y="43"/>
                    </a:moveTo>
                    <a:cubicBezTo>
                      <a:pt x="0" y="43"/>
                      <a:pt x="595" y="0"/>
                      <a:pt x="512" y="630"/>
                    </a:cubicBezTo>
                  </a:path>
                </a:pathLst>
              </a:custGeom>
              <a:noFill/>
              <a:ln w="1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8"/>
              <p:cNvSpPr/>
              <p:nvPr/>
            </p:nvSpPr>
            <p:spPr>
              <a:xfrm>
                <a:off x="-2937718" y="1224762"/>
                <a:ext cx="22761" cy="15172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54" fill="none" extrusionOk="0">
                    <a:moveTo>
                      <a:pt x="236" y="0"/>
                    </a:moveTo>
                    <a:lnTo>
                      <a:pt x="0" y="153"/>
                    </a:lnTo>
                  </a:path>
                </a:pathLst>
              </a:custGeom>
              <a:noFill/>
              <a:ln w="1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8"/>
              <p:cNvSpPr/>
              <p:nvPr/>
            </p:nvSpPr>
            <p:spPr>
              <a:xfrm>
                <a:off x="-2683391" y="1163580"/>
                <a:ext cx="35299" cy="751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63" fill="none" extrusionOk="0">
                    <a:moveTo>
                      <a:pt x="94" y="762"/>
                    </a:moveTo>
                    <a:cubicBezTo>
                      <a:pt x="165" y="761"/>
                      <a:pt x="349" y="681"/>
                      <a:pt x="358" y="541"/>
                    </a:cubicBezTo>
                    <a:cubicBezTo>
                      <a:pt x="365" y="409"/>
                      <a:pt x="134" y="549"/>
                      <a:pt x="67" y="356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8"/>
              <p:cNvSpPr/>
              <p:nvPr/>
            </p:nvSpPr>
            <p:spPr>
              <a:xfrm>
                <a:off x="-2740487" y="1281609"/>
                <a:ext cx="104352" cy="54778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56" extrusionOk="0">
                    <a:moveTo>
                      <a:pt x="1082" y="0"/>
                    </a:moveTo>
                    <a:lnTo>
                      <a:pt x="1082" y="0"/>
                    </a:lnTo>
                    <a:cubicBezTo>
                      <a:pt x="778" y="56"/>
                      <a:pt x="535" y="71"/>
                      <a:pt x="356" y="71"/>
                    </a:cubicBezTo>
                    <a:cubicBezTo>
                      <a:pt x="123" y="71"/>
                      <a:pt x="1" y="45"/>
                      <a:pt x="1" y="45"/>
                    </a:cubicBezTo>
                    <a:lnTo>
                      <a:pt x="1" y="45"/>
                    </a:lnTo>
                    <a:cubicBezTo>
                      <a:pt x="1" y="45"/>
                      <a:pt x="22" y="526"/>
                      <a:pt x="463" y="555"/>
                    </a:cubicBezTo>
                    <a:cubicBezTo>
                      <a:pt x="477" y="555"/>
                      <a:pt x="490" y="556"/>
                      <a:pt x="503" y="556"/>
                    </a:cubicBezTo>
                    <a:cubicBezTo>
                      <a:pt x="985" y="556"/>
                      <a:pt x="1082" y="0"/>
                      <a:pt x="10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38"/>
            <p:cNvGrpSpPr/>
            <p:nvPr/>
          </p:nvGrpSpPr>
          <p:grpSpPr>
            <a:xfrm>
              <a:off x="1342714" y="23674"/>
              <a:ext cx="3700259" cy="6285346"/>
              <a:chOff x="10680408" y="107133"/>
              <a:chExt cx="3649890" cy="6199789"/>
            </a:xfrm>
          </p:grpSpPr>
          <p:sp>
            <p:nvSpPr>
              <p:cNvPr id="754" name="Google Shape;754;p38"/>
              <p:cNvSpPr/>
              <p:nvPr/>
            </p:nvSpPr>
            <p:spPr>
              <a:xfrm>
                <a:off x="13279436" y="174612"/>
                <a:ext cx="894830" cy="144612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13866" fill="none" extrusionOk="0">
                    <a:moveTo>
                      <a:pt x="1" y="13866"/>
                    </a:moveTo>
                    <a:lnTo>
                      <a:pt x="8580" y="0"/>
                    </a:lnTo>
                  </a:path>
                </a:pathLst>
              </a:custGeom>
              <a:noFill/>
              <a:ln w="6600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8"/>
              <p:cNvSpPr/>
              <p:nvPr/>
            </p:nvSpPr>
            <p:spPr>
              <a:xfrm>
                <a:off x="13279436" y="1065289"/>
                <a:ext cx="343957" cy="555462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5326" fill="none" extrusionOk="0">
                    <a:moveTo>
                      <a:pt x="1" y="5326"/>
                    </a:moveTo>
                    <a:lnTo>
                      <a:pt x="3298" y="1"/>
                    </a:lnTo>
                  </a:path>
                </a:pathLst>
              </a:custGeom>
              <a:solidFill>
                <a:schemeClr val="accent3"/>
              </a:solidFill>
              <a:ln w="13225" cap="flat" cmpd="sng">
                <a:solidFill>
                  <a:schemeClr val="accent3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8"/>
              <p:cNvSpPr/>
              <p:nvPr/>
            </p:nvSpPr>
            <p:spPr>
              <a:xfrm>
                <a:off x="13776088" y="107133"/>
                <a:ext cx="554210" cy="364502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3495" extrusionOk="0">
                    <a:moveTo>
                      <a:pt x="4817" y="1"/>
                    </a:moveTo>
                    <a:lnTo>
                      <a:pt x="0" y="976"/>
                    </a:lnTo>
                    <a:lnTo>
                      <a:pt x="512" y="3495"/>
                    </a:lnTo>
                    <a:lnTo>
                      <a:pt x="5314" y="2454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8"/>
              <p:cNvSpPr/>
              <p:nvPr/>
            </p:nvSpPr>
            <p:spPr>
              <a:xfrm>
                <a:off x="12817514" y="1460983"/>
                <a:ext cx="741833" cy="919547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8817" extrusionOk="0">
                    <a:moveTo>
                      <a:pt x="5823" y="0"/>
                    </a:moveTo>
                    <a:cubicBezTo>
                      <a:pt x="5823" y="0"/>
                      <a:pt x="2479" y="4974"/>
                      <a:pt x="1394" y="5626"/>
                    </a:cubicBezTo>
                    <a:cubicBezTo>
                      <a:pt x="418" y="6213"/>
                      <a:pt x="0" y="8434"/>
                      <a:pt x="1392" y="8787"/>
                    </a:cubicBezTo>
                    <a:cubicBezTo>
                      <a:pt x="1472" y="8807"/>
                      <a:pt x="1553" y="8817"/>
                      <a:pt x="1634" y="8817"/>
                    </a:cubicBezTo>
                    <a:cubicBezTo>
                      <a:pt x="4014" y="8817"/>
                      <a:pt x="7113" y="526"/>
                      <a:pt x="7113" y="526"/>
                    </a:cubicBezTo>
                    <a:lnTo>
                      <a:pt x="5823" y="0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8"/>
              <p:cNvSpPr/>
              <p:nvPr/>
            </p:nvSpPr>
            <p:spPr>
              <a:xfrm>
                <a:off x="13370173" y="1197013"/>
                <a:ext cx="243002" cy="320491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073" extrusionOk="0">
                    <a:moveTo>
                      <a:pt x="426" y="1"/>
                    </a:moveTo>
                    <a:cubicBezTo>
                      <a:pt x="404" y="1"/>
                      <a:pt x="385" y="3"/>
                      <a:pt x="369" y="8"/>
                    </a:cubicBezTo>
                    <a:cubicBezTo>
                      <a:pt x="1" y="113"/>
                      <a:pt x="578" y="794"/>
                      <a:pt x="578" y="794"/>
                    </a:cubicBezTo>
                    <a:cubicBezTo>
                      <a:pt x="578" y="794"/>
                      <a:pt x="306" y="846"/>
                      <a:pt x="246" y="1029"/>
                    </a:cubicBezTo>
                    <a:cubicBezTo>
                      <a:pt x="185" y="1213"/>
                      <a:pt x="420" y="1370"/>
                      <a:pt x="420" y="1370"/>
                    </a:cubicBezTo>
                    <a:cubicBezTo>
                      <a:pt x="420" y="1370"/>
                      <a:pt x="79" y="1445"/>
                      <a:pt x="106" y="1539"/>
                    </a:cubicBezTo>
                    <a:cubicBezTo>
                      <a:pt x="133" y="1631"/>
                      <a:pt x="447" y="1790"/>
                      <a:pt x="447" y="1790"/>
                    </a:cubicBezTo>
                    <a:cubicBezTo>
                      <a:pt x="447" y="1790"/>
                      <a:pt x="326" y="2306"/>
                      <a:pt x="526" y="2549"/>
                    </a:cubicBezTo>
                    <a:lnTo>
                      <a:pt x="1815" y="3072"/>
                    </a:lnTo>
                    <a:cubicBezTo>
                      <a:pt x="1815" y="3072"/>
                      <a:pt x="2330" y="1787"/>
                      <a:pt x="2330" y="1394"/>
                    </a:cubicBezTo>
                    <a:cubicBezTo>
                      <a:pt x="2330" y="1021"/>
                      <a:pt x="876" y="1"/>
                      <a:pt x="426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8"/>
              <p:cNvSpPr/>
              <p:nvPr/>
            </p:nvSpPr>
            <p:spPr>
              <a:xfrm>
                <a:off x="13532455" y="1167289"/>
                <a:ext cx="79054" cy="133912"/>
              </a:xfrm>
              <a:custGeom>
                <a:avLst/>
                <a:gdLst/>
                <a:ahLst/>
                <a:cxnLst/>
                <a:rect l="l" t="t" r="r" b="b"/>
                <a:pathLst>
                  <a:path w="758" h="1284" extrusionOk="0">
                    <a:moveTo>
                      <a:pt x="721" y="0"/>
                    </a:moveTo>
                    <a:cubicBezTo>
                      <a:pt x="590" y="0"/>
                      <a:pt x="23" y="572"/>
                      <a:pt x="0" y="988"/>
                    </a:cubicBezTo>
                    <a:lnTo>
                      <a:pt x="408" y="1283"/>
                    </a:lnTo>
                    <a:cubicBezTo>
                      <a:pt x="408" y="1283"/>
                      <a:pt x="621" y="419"/>
                      <a:pt x="737" y="84"/>
                    </a:cubicBezTo>
                    <a:cubicBezTo>
                      <a:pt x="757" y="26"/>
                      <a:pt x="749" y="0"/>
                      <a:pt x="721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8"/>
              <p:cNvSpPr/>
              <p:nvPr/>
            </p:nvSpPr>
            <p:spPr>
              <a:xfrm>
                <a:off x="11682578" y="745834"/>
                <a:ext cx="839346" cy="655478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6285" extrusionOk="0">
                    <a:moveTo>
                      <a:pt x="3305" y="0"/>
                    </a:moveTo>
                    <a:cubicBezTo>
                      <a:pt x="3290" y="0"/>
                      <a:pt x="3276" y="1"/>
                      <a:pt x="3261" y="1"/>
                    </a:cubicBezTo>
                    <a:cubicBezTo>
                      <a:pt x="2407" y="16"/>
                      <a:pt x="1615" y="2007"/>
                      <a:pt x="1249" y="3139"/>
                    </a:cubicBezTo>
                    <a:cubicBezTo>
                      <a:pt x="883" y="4270"/>
                      <a:pt x="1" y="5109"/>
                      <a:pt x="1" y="5109"/>
                    </a:cubicBezTo>
                    <a:cubicBezTo>
                      <a:pt x="1" y="5109"/>
                      <a:pt x="1920" y="6284"/>
                      <a:pt x="4227" y="6284"/>
                    </a:cubicBezTo>
                    <a:cubicBezTo>
                      <a:pt x="5197" y="6284"/>
                      <a:pt x="6235" y="6076"/>
                      <a:pt x="7228" y="5486"/>
                    </a:cubicBezTo>
                    <a:cubicBezTo>
                      <a:pt x="7120" y="5058"/>
                      <a:pt x="7124" y="4525"/>
                      <a:pt x="7124" y="4525"/>
                    </a:cubicBezTo>
                    <a:lnTo>
                      <a:pt x="7124" y="4525"/>
                    </a:lnTo>
                    <a:cubicBezTo>
                      <a:pt x="7256" y="4765"/>
                      <a:pt x="7475" y="5016"/>
                      <a:pt x="7656" y="5200"/>
                    </a:cubicBezTo>
                    <a:cubicBezTo>
                      <a:pt x="7788" y="5108"/>
                      <a:pt x="7920" y="5004"/>
                      <a:pt x="8048" y="4894"/>
                    </a:cubicBezTo>
                    <a:cubicBezTo>
                      <a:pt x="8048" y="4894"/>
                      <a:pt x="7573" y="4396"/>
                      <a:pt x="7277" y="2899"/>
                    </a:cubicBezTo>
                    <a:cubicBezTo>
                      <a:pt x="6982" y="1403"/>
                      <a:pt x="6498" y="251"/>
                      <a:pt x="5811" y="251"/>
                    </a:cubicBezTo>
                    <a:cubicBezTo>
                      <a:pt x="5120" y="251"/>
                      <a:pt x="4816" y="717"/>
                      <a:pt x="4816" y="717"/>
                    </a:cubicBezTo>
                    <a:cubicBezTo>
                      <a:pt x="4816" y="717"/>
                      <a:pt x="4420" y="0"/>
                      <a:pt x="3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8"/>
              <p:cNvSpPr/>
              <p:nvPr/>
            </p:nvSpPr>
            <p:spPr>
              <a:xfrm>
                <a:off x="11780093" y="1179700"/>
                <a:ext cx="718471" cy="544303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5219" extrusionOk="0">
                    <a:moveTo>
                      <a:pt x="2272" y="1"/>
                    </a:moveTo>
                    <a:lnTo>
                      <a:pt x="2145" y="2669"/>
                    </a:lnTo>
                    <a:lnTo>
                      <a:pt x="493" y="3090"/>
                    </a:lnTo>
                    <a:cubicBezTo>
                      <a:pt x="493" y="3090"/>
                      <a:pt x="0" y="5218"/>
                      <a:pt x="2928" y="5218"/>
                    </a:cubicBezTo>
                    <a:cubicBezTo>
                      <a:pt x="3072" y="5218"/>
                      <a:pt x="3224" y="5213"/>
                      <a:pt x="3384" y="5203"/>
                    </a:cubicBezTo>
                    <a:cubicBezTo>
                      <a:pt x="6889" y="4967"/>
                      <a:pt x="6116" y="2964"/>
                      <a:pt x="6115" y="2964"/>
                    </a:cubicBezTo>
                    <a:lnTo>
                      <a:pt x="4543" y="2599"/>
                    </a:lnTo>
                    <a:lnTo>
                      <a:pt x="4201" y="364"/>
                    </a:lnTo>
                    <a:lnTo>
                      <a:pt x="2272" y="1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8"/>
              <p:cNvSpPr/>
              <p:nvPr/>
            </p:nvSpPr>
            <p:spPr>
              <a:xfrm>
                <a:off x="12062628" y="1217559"/>
                <a:ext cx="182720" cy="177819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705" extrusionOk="0">
                    <a:moveTo>
                      <a:pt x="1494" y="1"/>
                    </a:moveTo>
                    <a:lnTo>
                      <a:pt x="1" y="81"/>
                    </a:lnTo>
                    <a:cubicBezTo>
                      <a:pt x="1" y="81"/>
                      <a:pt x="112" y="1705"/>
                      <a:pt x="1479" y="1705"/>
                    </a:cubicBezTo>
                    <a:cubicBezTo>
                      <a:pt x="1565" y="1705"/>
                      <a:pt x="1656" y="1698"/>
                      <a:pt x="1751" y="1685"/>
                    </a:cubicBezTo>
                    <a:lnTo>
                      <a:pt x="1494" y="1"/>
                    </a:lnTo>
                    <a:close/>
                  </a:path>
                </a:pathLst>
              </a:custGeom>
              <a:solidFill>
                <a:srgbClr val="471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8"/>
              <p:cNvSpPr/>
              <p:nvPr/>
            </p:nvSpPr>
            <p:spPr>
              <a:xfrm>
                <a:off x="11983364" y="883399"/>
                <a:ext cx="359496" cy="452734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4341" extrusionOk="0">
                    <a:moveTo>
                      <a:pt x="1779" y="1"/>
                    </a:moveTo>
                    <a:cubicBezTo>
                      <a:pt x="1297" y="1"/>
                      <a:pt x="838" y="184"/>
                      <a:pt x="657" y="419"/>
                    </a:cubicBezTo>
                    <a:cubicBezTo>
                      <a:pt x="95" y="1150"/>
                      <a:pt x="0" y="2391"/>
                      <a:pt x="375" y="3218"/>
                    </a:cubicBezTo>
                    <a:cubicBezTo>
                      <a:pt x="663" y="3851"/>
                      <a:pt x="1427" y="4341"/>
                      <a:pt x="2147" y="4341"/>
                    </a:cubicBezTo>
                    <a:cubicBezTo>
                      <a:pt x="2370" y="4341"/>
                      <a:pt x="2588" y="4294"/>
                      <a:pt x="2787" y="4191"/>
                    </a:cubicBezTo>
                    <a:cubicBezTo>
                      <a:pt x="3299" y="3925"/>
                      <a:pt x="3447" y="3442"/>
                      <a:pt x="3422" y="2754"/>
                    </a:cubicBezTo>
                    <a:cubicBezTo>
                      <a:pt x="3416" y="2590"/>
                      <a:pt x="3399" y="2412"/>
                      <a:pt x="3376" y="2220"/>
                    </a:cubicBezTo>
                    <a:cubicBezTo>
                      <a:pt x="3339" y="1903"/>
                      <a:pt x="3276" y="1556"/>
                      <a:pt x="3208" y="1174"/>
                    </a:cubicBezTo>
                    <a:cubicBezTo>
                      <a:pt x="3050" y="300"/>
                      <a:pt x="2396" y="1"/>
                      <a:pt x="1779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8"/>
              <p:cNvSpPr/>
              <p:nvPr/>
            </p:nvSpPr>
            <p:spPr>
              <a:xfrm>
                <a:off x="11901701" y="852111"/>
                <a:ext cx="294313" cy="262921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521" extrusionOk="0">
                    <a:moveTo>
                      <a:pt x="1942" y="0"/>
                    </a:moveTo>
                    <a:cubicBezTo>
                      <a:pt x="1" y="0"/>
                      <a:pt x="515" y="2519"/>
                      <a:pt x="513" y="2520"/>
                    </a:cubicBezTo>
                    <a:cubicBezTo>
                      <a:pt x="2530" y="2449"/>
                      <a:pt x="2822" y="137"/>
                      <a:pt x="2822" y="137"/>
                    </a:cubicBezTo>
                    <a:cubicBezTo>
                      <a:pt x="2483" y="42"/>
                      <a:pt x="2192" y="0"/>
                      <a:pt x="1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8"/>
              <p:cNvSpPr/>
              <p:nvPr/>
            </p:nvSpPr>
            <p:spPr>
              <a:xfrm>
                <a:off x="12152426" y="1079890"/>
                <a:ext cx="22527" cy="2753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64" extrusionOk="0">
                    <a:moveTo>
                      <a:pt x="102" y="1"/>
                    </a:moveTo>
                    <a:cubicBezTo>
                      <a:pt x="98" y="1"/>
                      <a:pt x="95" y="1"/>
                      <a:pt x="91" y="1"/>
                    </a:cubicBezTo>
                    <a:cubicBezTo>
                      <a:pt x="38" y="7"/>
                      <a:pt x="1" y="71"/>
                      <a:pt x="10" y="144"/>
                    </a:cubicBezTo>
                    <a:cubicBezTo>
                      <a:pt x="20" y="212"/>
                      <a:pt x="65" y="263"/>
                      <a:pt x="115" y="263"/>
                    </a:cubicBezTo>
                    <a:cubicBezTo>
                      <a:pt x="119" y="263"/>
                      <a:pt x="122" y="263"/>
                      <a:pt x="126" y="262"/>
                    </a:cubicBezTo>
                    <a:cubicBezTo>
                      <a:pt x="179" y="255"/>
                      <a:pt x="216" y="193"/>
                      <a:pt x="207" y="120"/>
                    </a:cubicBezTo>
                    <a:cubicBezTo>
                      <a:pt x="199" y="52"/>
                      <a:pt x="153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8"/>
              <p:cNvSpPr/>
              <p:nvPr/>
            </p:nvSpPr>
            <p:spPr>
              <a:xfrm>
                <a:off x="12273095" y="1069878"/>
                <a:ext cx="22319" cy="2742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3" extrusionOk="0">
                    <a:moveTo>
                      <a:pt x="99" y="0"/>
                    </a:moveTo>
                    <a:cubicBezTo>
                      <a:pt x="96" y="0"/>
                      <a:pt x="93" y="1"/>
                      <a:pt x="89" y="1"/>
                    </a:cubicBezTo>
                    <a:cubicBezTo>
                      <a:pt x="36" y="8"/>
                      <a:pt x="0" y="72"/>
                      <a:pt x="8" y="143"/>
                    </a:cubicBezTo>
                    <a:cubicBezTo>
                      <a:pt x="16" y="211"/>
                      <a:pt x="62" y="263"/>
                      <a:pt x="113" y="263"/>
                    </a:cubicBezTo>
                    <a:cubicBezTo>
                      <a:pt x="117" y="263"/>
                      <a:pt x="120" y="262"/>
                      <a:pt x="123" y="262"/>
                    </a:cubicBezTo>
                    <a:cubicBezTo>
                      <a:pt x="177" y="255"/>
                      <a:pt x="214" y="192"/>
                      <a:pt x="205" y="120"/>
                    </a:cubicBezTo>
                    <a:cubicBezTo>
                      <a:pt x="195" y="52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8"/>
              <p:cNvSpPr/>
              <p:nvPr/>
            </p:nvSpPr>
            <p:spPr>
              <a:xfrm>
                <a:off x="12128542" y="1030350"/>
                <a:ext cx="43386" cy="47557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6" fill="none" extrusionOk="0">
                    <a:moveTo>
                      <a:pt x="415" y="290"/>
                    </a:moveTo>
                    <a:cubicBezTo>
                      <a:pt x="150" y="1"/>
                      <a:pt x="0" y="456"/>
                      <a:pt x="52" y="35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8"/>
              <p:cNvSpPr/>
              <p:nvPr/>
            </p:nvSpPr>
            <p:spPr>
              <a:xfrm>
                <a:off x="12250672" y="1010743"/>
                <a:ext cx="43386" cy="4766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7" fill="none" extrusionOk="0">
                    <a:moveTo>
                      <a:pt x="415" y="289"/>
                    </a:moveTo>
                    <a:cubicBezTo>
                      <a:pt x="150" y="0"/>
                      <a:pt x="0" y="457"/>
                      <a:pt x="52" y="35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8"/>
              <p:cNvSpPr/>
              <p:nvPr/>
            </p:nvSpPr>
            <p:spPr>
              <a:xfrm>
                <a:off x="11902223" y="1090007"/>
                <a:ext cx="175211" cy="13328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278" extrusionOk="0">
                    <a:moveTo>
                      <a:pt x="392" y="0"/>
                    </a:moveTo>
                    <a:cubicBezTo>
                      <a:pt x="156" y="0"/>
                      <a:pt x="0" y="132"/>
                      <a:pt x="15" y="505"/>
                    </a:cubicBezTo>
                    <a:cubicBezTo>
                      <a:pt x="34" y="987"/>
                      <a:pt x="408" y="1278"/>
                      <a:pt x="794" y="1278"/>
                    </a:cubicBezTo>
                    <a:cubicBezTo>
                      <a:pt x="932" y="1278"/>
                      <a:pt x="1073" y="1240"/>
                      <a:pt x="1199" y="1160"/>
                    </a:cubicBezTo>
                    <a:cubicBezTo>
                      <a:pt x="1680" y="859"/>
                      <a:pt x="1414" y="345"/>
                      <a:pt x="1023" y="176"/>
                    </a:cubicBezTo>
                    <a:cubicBezTo>
                      <a:pt x="792" y="75"/>
                      <a:pt x="570" y="0"/>
                      <a:pt x="392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8"/>
              <p:cNvSpPr/>
              <p:nvPr/>
            </p:nvSpPr>
            <p:spPr>
              <a:xfrm>
                <a:off x="11940499" y="1123173"/>
                <a:ext cx="59655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04" fill="none" extrusionOk="0">
                    <a:moveTo>
                      <a:pt x="1" y="40"/>
                    </a:moveTo>
                    <a:cubicBezTo>
                      <a:pt x="1" y="40"/>
                      <a:pt x="571" y="0"/>
                      <a:pt x="491" y="603"/>
                    </a:cubicBezTo>
                  </a:path>
                </a:pathLst>
              </a:custGeom>
              <a:noFill/>
              <a:ln w="1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8"/>
              <p:cNvSpPr/>
              <p:nvPr/>
            </p:nvSpPr>
            <p:spPr>
              <a:xfrm>
                <a:off x="11963026" y="1149768"/>
                <a:ext cx="23674" cy="1522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46" fill="none" extrusionOk="0">
                    <a:moveTo>
                      <a:pt x="226" y="0"/>
                    </a:moveTo>
                    <a:lnTo>
                      <a:pt x="1" y="145"/>
                    </a:lnTo>
                  </a:path>
                </a:pathLst>
              </a:custGeom>
              <a:noFill/>
              <a:ln w="1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>
                <a:off x="12226892" y="1087608"/>
                <a:ext cx="36711" cy="7613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730" fill="none" extrusionOk="0">
                    <a:moveTo>
                      <a:pt x="89" y="729"/>
                    </a:moveTo>
                    <a:cubicBezTo>
                      <a:pt x="160" y="728"/>
                      <a:pt x="334" y="652"/>
                      <a:pt x="344" y="519"/>
                    </a:cubicBezTo>
                    <a:cubicBezTo>
                      <a:pt x="351" y="393"/>
                      <a:pt x="129" y="526"/>
                      <a:pt x="64" y="341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8"/>
              <p:cNvSpPr/>
              <p:nvPr/>
            </p:nvSpPr>
            <p:spPr>
              <a:xfrm>
                <a:off x="12167757" y="1207130"/>
                <a:ext cx="108047" cy="5548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32" extrusionOk="0">
                    <a:moveTo>
                      <a:pt x="1036" y="0"/>
                    </a:moveTo>
                    <a:lnTo>
                      <a:pt x="1036" y="0"/>
                    </a:lnTo>
                    <a:cubicBezTo>
                      <a:pt x="744" y="53"/>
                      <a:pt x="511" y="69"/>
                      <a:pt x="340" y="69"/>
                    </a:cubicBezTo>
                    <a:cubicBezTo>
                      <a:pt x="117" y="69"/>
                      <a:pt x="1" y="43"/>
                      <a:pt x="1" y="43"/>
                    </a:cubicBezTo>
                    <a:lnTo>
                      <a:pt x="1" y="43"/>
                    </a:lnTo>
                    <a:cubicBezTo>
                      <a:pt x="1" y="43"/>
                      <a:pt x="22" y="507"/>
                      <a:pt x="443" y="531"/>
                    </a:cubicBezTo>
                    <a:cubicBezTo>
                      <a:pt x="456" y="532"/>
                      <a:pt x="469" y="532"/>
                      <a:pt x="482" y="532"/>
                    </a:cubicBezTo>
                    <a:cubicBezTo>
                      <a:pt x="943" y="532"/>
                      <a:pt x="1036" y="0"/>
                      <a:pt x="1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8"/>
              <p:cNvSpPr/>
              <p:nvPr/>
            </p:nvSpPr>
            <p:spPr>
              <a:xfrm>
                <a:off x="12256199" y="3050539"/>
                <a:ext cx="612197" cy="271473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603" extrusionOk="0">
                    <a:moveTo>
                      <a:pt x="5517" y="0"/>
                    </a:moveTo>
                    <a:cubicBezTo>
                      <a:pt x="2946" y="0"/>
                      <a:pt x="1" y="2544"/>
                      <a:pt x="1" y="2544"/>
                    </a:cubicBezTo>
                    <a:cubicBezTo>
                      <a:pt x="342" y="2584"/>
                      <a:pt x="666" y="2602"/>
                      <a:pt x="973" y="2602"/>
                    </a:cubicBezTo>
                    <a:cubicBezTo>
                      <a:pt x="4619" y="2602"/>
                      <a:pt x="5870" y="17"/>
                      <a:pt x="5870" y="17"/>
                    </a:cubicBezTo>
                    <a:cubicBezTo>
                      <a:pt x="5753" y="6"/>
                      <a:pt x="5636" y="0"/>
                      <a:pt x="5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8"/>
              <p:cNvSpPr/>
              <p:nvPr/>
            </p:nvSpPr>
            <p:spPr>
              <a:xfrm>
                <a:off x="12604648" y="1770947"/>
                <a:ext cx="374932" cy="334362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206" extrusionOk="0">
                    <a:moveTo>
                      <a:pt x="2827" y="0"/>
                    </a:moveTo>
                    <a:cubicBezTo>
                      <a:pt x="0" y="0"/>
                      <a:pt x="178" y="3206"/>
                      <a:pt x="178" y="3206"/>
                    </a:cubicBezTo>
                    <a:cubicBezTo>
                      <a:pt x="3595" y="1602"/>
                      <a:pt x="3424" y="44"/>
                      <a:pt x="3424" y="44"/>
                    </a:cubicBezTo>
                    <a:cubicBezTo>
                      <a:pt x="3211" y="14"/>
                      <a:pt x="3013" y="0"/>
                      <a:pt x="2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8"/>
              <p:cNvSpPr/>
              <p:nvPr/>
            </p:nvSpPr>
            <p:spPr>
              <a:xfrm>
                <a:off x="12561262" y="1723806"/>
                <a:ext cx="528659" cy="660484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6333" extrusionOk="0">
                    <a:moveTo>
                      <a:pt x="2060" y="0"/>
                    </a:moveTo>
                    <a:cubicBezTo>
                      <a:pt x="2060" y="0"/>
                      <a:pt x="229" y="691"/>
                      <a:pt x="21" y="1892"/>
                    </a:cubicBezTo>
                    <a:cubicBezTo>
                      <a:pt x="1" y="2012"/>
                      <a:pt x="2553" y="5656"/>
                      <a:pt x="3814" y="6262"/>
                    </a:cubicBezTo>
                    <a:cubicBezTo>
                      <a:pt x="3913" y="6310"/>
                      <a:pt x="4005" y="6333"/>
                      <a:pt x="4089" y="6333"/>
                    </a:cubicBezTo>
                    <a:cubicBezTo>
                      <a:pt x="5069" y="6333"/>
                      <a:pt x="5011" y="3299"/>
                      <a:pt x="4279" y="2435"/>
                    </a:cubicBezTo>
                    <a:cubicBezTo>
                      <a:pt x="3484" y="1498"/>
                      <a:pt x="2060" y="0"/>
                      <a:pt x="2060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8"/>
              <p:cNvSpPr/>
              <p:nvPr/>
            </p:nvSpPr>
            <p:spPr>
              <a:xfrm>
                <a:off x="12889165" y="1959929"/>
                <a:ext cx="103145" cy="9407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02" fill="none" extrusionOk="0">
                    <a:moveTo>
                      <a:pt x="988" y="0"/>
                    </a:moveTo>
                    <a:cubicBezTo>
                      <a:pt x="988" y="0"/>
                      <a:pt x="385" y="307"/>
                      <a:pt x="1" y="901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8"/>
              <p:cNvSpPr/>
              <p:nvPr/>
            </p:nvSpPr>
            <p:spPr>
              <a:xfrm>
                <a:off x="12379267" y="1463904"/>
                <a:ext cx="582578" cy="64139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615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1130"/>
                      <a:pt x="213" y="2104"/>
                      <a:pt x="472" y="2922"/>
                    </a:cubicBezTo>
                    <a:cubicBezTo>
                      <a:pt x="1154" y="5078"/>
                      <a:pt x="2336" y="6150"/>
                      <a:pt x="2336" y="6150"/>
                    </a:cubicBezTo>
                    <a:cubicBezTo>
                      <a:pt x="2629" y="5134"/>
                      <a:pt x="3167" y="4434"/>
                      <a:pt x="3720" y="3957"/>
                    </a:cubicBezTo>
                    <a:cubicBezTo>
                      <a:pt x="4631" y="3173"/>
                      <a:pt x="5585" y="2988"/>
                      <a:pt x="5585" y="2988"/>
                    </a:cubicBezTo>
                    <a:cubicBezTo>
                      <a:pt x="5585" y="2988"/>
                      <a:pt x="2542" y="427"/>
                      <a:pt x="1556" y="248"/>
                    </a:cubicBezTo>
                    <a:cubicBezTo>
                      <a:pt x="575" y="6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8"/>
              <p:cNvSpPr/>
              <p:nvPr/>
            </p:nvSpPr>
            <p:spPr>
              <a:xfrm>
                <a:off x="12428494" y="1723806"/>
                <a:ext cx="338846" cy="381502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658" extrusionOk="0">
                    <a:moveTo>
                      <a:pt x="1674" y="0"/>
                    </a:moveTo>
                    <a:lnTo>
                      <a:pt x="0" y="430"/>
                    </a:lnTo>
                    <a:cubicBezTo>
                      <a:pt x="682" y="2586"/>
                      <a:pt x="1864" y="3658"/>
                      <a:pt x="1864" y="3658"/>
                    </a:cubicBezTo>
                    <a:cubicBezTo>
                      <a:pt x="2157" y="2642"/>
                      <a:pt x="2695" y="1942"/>
                      <a:pt x="3248" y="1467"/>
                    </a:cubicBezTo>
                    <a:cubicBezTo>
                      <a:pt x="2298" y="558"/>
                      <a:pt x="1674" y="0"/>
                      <a:pt x="16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8"/>
              <p:cNvSpPr/>
              <p:nvPr/>
            </p:nvSpPr>
            <p:spPr>
              <a:xfrm>
                <a:off x="12025708" y="2484427"/>
                <a:ext cx="800654" cy="3612171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34635" extrusionOk="0">
                    <a:moveTo>
                      <a:pt x="4748" y="1"/>
                    </a:moveTo>
                    <a:cubicBezTo>
                      <a:pt x="2923" y="1"/>
                      <a:pt x="836" y="1416"/>
                      <a:pt x="491" y="3676"/>
                    </a:cubicBezTo>
                    <a:cubicBezTo>
                      <a:pt x="0" y="6881"/>
                      <a:pt x="3812" y="15257"/>
                      <a:pt x="2965" y="17761"/>
                    </a:cubicBezTo>
                    <a:cubicBezTo>
                      <a:pt x="2120" y="20265"/>
                      <a:pt x="2102" y="27470"/>
                      <a:pt x="2915" y="32581"/>
                    </a:cubicBezTo>
                    <a:cubicBezTo>
                      <a:pt x="3158" y="34110"/>
                      <a:pt x="3777" y="34634"/>
                      <a:pt x="4405" y="34634"/>
                    </a:cubicBezTo>
                    <a:cubicBezTo>
                      <a:pt x="5191" y="34634"/>
                      <a:pt x="5991" y="33814"/>
                      <a:pt x="6084" y="33115"/>
                    </a:cubicBezTo>
                    <a:cubicBezTo>
                      <a:pt x="6495" y="30021"/>
                      <a:pt x="6888" y="22186"/>
                      <a:pt x="7221" y="16568"/>
                    </a:cubicBezTo>
                    <a:cubicBezTo>
                      <a:pt x="7677" y="8895"/>
                      <a:pt x="6754" y="785"/>
                      <a:pt x="6754" y="785"/>
                    </a:cubicBezTo>
                    <a:cubicBezTo>
                      <a:pt x="6229" y="248"/>
                      <a:pt x="5512" y="1"/>
                      <a:pt x="4748" y="1"/>
                    </a:cubicBezTo>
                    <a:close/>
                  </a:path>
                </a:pathLst>
              </a:custGeom>
              <a:solidFill>
                <a:srgbClr val="502C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8"/>
              <p:cNvSpPr/>
              <p:nvPr/>
            </p:nvSpPr>
            <p:spPr>
              <a:xfrm>
                <a:off x="12153677" y="5800165"/>
                <a:ext cx="1205621" cy="506757"/>
              </a:xfrm>
              <a:custGeom>
                <a:avLst/>
                <a:gdLst/>
                <a:ahLst/>
                <a:cxnLst/>
                <a:rect l="l" t="t" r="r" b="b"/>
                <a:pathLst>
                  <a:path w="11560" h="4859" extrusionOk="0">
                    <a:moveTo>
                      <a:pt x="5729" y="1"/>
                    </a:moveTo>
                    <a:cubicBezTo>
                      <a:pt x="5324" y="1"/>
                      <a:pt x="4864" y="994"/>
                      <a:pt x="3934" y="1185"/>
                    </a:cubicBezTo>
                    <a:cubicBezTo>
                      <a:pt x="3797" y="1213"/>
                      <a:pt x="3653" y="1226"/>
                      <a:pt x="3507" y="1226"/>
                    </a:cubicBezTo>
                    <a:cubicBezTo>
                      <a:pt x="2634" y="1226"/>
                      <a:pt x="1688" y="792"/>
                      <a:pt x="1688" y="792"/>
                    </a:cubicBezTo>
                    <a:cubicBezTo>
                      <a:pt x="650" y="1972"/>
                      <a:pt x="1" y="4859"/>
                      <a:pt x="858" y="4859"/>
                    </a:cubicBezTo>
                    <a:lnTo>
                      <a:pt x="11447" y="4859"/>
                    </a:lnTo>
                    <a:cubicBezTo>
                      <a:pt x="11560" y="4005"/>
                      <a:pt x="10815" y="2564"/>
                      <a:pt x="7705" y="2201"/>
                    </a:cubicBezTo>
                    <a:cubicBezTo>
                      <a:pt x="6635" y="2076"/>
                      <a:pt x="6183" y="70"/>
                      <a:pt x="5768" y="4"/>
                    </a:cubicBezTo>
                    <a:cubicBezTo>
                      <a:pt x="5755" y="2"/>
                      <a:pt x="5742" y="1"/>
                      <a:pt x="5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8"/>
              <p:cNvSpPr/>
              <p:nvPr/>
            </p:nvSpPr>
            <p:spPr>
              <a:xfrm>
                <a:off x="12752539" y="5901436"/>
                <a:ext cx="326018" cy="228296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189" fill="none" extrusionOk="0">
                    <a:moveTo>
                      <a:pt x="0" y="957"/>
                    </a:moveTo>
                    <a:lnTo>
                      <a:pt x="1873" y="1"/>
                    </a:lnTo>
                    <a:lnTo>
                      <a:pt x="782" y="1713"/>
                    </a:lnTo>
                    <a:lnTo>
                      <a:pt x="2549" y="638"/>
                    </a:lnTo>
                    <a:lnTo>
                      <a:pt x="1836" y="1872"/>
                    </a:lnTo>
                    <a:lnTo>
                      <a:pt x="3125" y="1116"/>
                    </a:lnTo>
                    <a:lnTo>
                      <a:pt x="2991" y="2189"/>
                    </a:ln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8"/>
              <p:cNvSpPr/>
              <p:nvPr/>
            </p:nvSpPr>
            <p:spPr>
              <a:xfrm>
                <a:off x="11542405" y="3011742"/>
                <a:ext cx="713882" cy="333736"/>
              </a:xfrm>
              <a:custGeom>
                <a:avLst/>
                <a:gdLst/>
                <a:ahLst/>
                <a:cxnLst/>
                <a:rect l="l" t="t" r="r" b="b"/>
                <a:pathLst>
                  <a:path w="6845" h="3200" extrusionOk="0">
                    <a:moveTo>
                      <a:pt x="893" y="0"/>
                    </a:moveTo>
                    <a:cubicBezTo>
                      <a:pt x="608" y="0"/>
                      <a:pt x="311" y="12"/>
                      <a:pt x="0" y="36"/>
                    </a:cubicBezTo>
                    <a:cubicBezTo>
                      <a:pt x="0" y="36"/>
                      <a:pt x="602" y="3200"/>
                      <a:pt x="4593" y="3200"/>
                    </a:cubicBezTo>
                    <a:cubicBezTo>
                      <a:pt x="5248" y="3200"/>
                      <a:pt x="5994" y="3115"/>
                      <a:pt x="6843" y="2916"/>
                    </a:cubicBezTo>
                    <a:cubicBezTo>
                      <a:pt x="6845" y="2916"/>
                      <a:pt x="5436" y="0"/>
                      <a:pt x="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8"/>
              <p:cNvSpPr/>
              <p:nvPr/>
            </p:nvSpPr>
            <p:spPr>
              <a:xfrm>
                <a:off x="11411828" y="2538556"/>
                <a:ext cx="964184" cy="3558252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34118" extrusionOk="0">
                    <a:moveTo>
                      <a:pt x="5382" y="0"/>
                    </a:moveTo>
                    <a:cubicBezTo>
                      <a:pt x="4383" y="0"/>
                      <a:pt x="3388" y="314"/>
                      <a:pt x="2684" y="951"/>
                    </a:cubicBezTo>
                    <a:cubicBezTo>
                      <a:pt x="2684" y="951"/>
                      <a:pt x="1469" y="8376"/>
                      <a:pt x="962" y="16050"/>
                    </a:cubicBezTo>
                    <a:cubicBezTo>
                      <a:pt x="591" y="21669"/>
                      <a:pt x="1" y="29504"/>
                      <a:pt x="25" y="32599"/>
                    </a:cubicBezTo>
                    <a:cubicBezTo>
                      <a:pt x="30" y="33297"/>
                      <a:pt x="727" y="34117"/>
                      <a:pt x="1513" y="34117"/>
                    </a:cubicBezTo>
                    <a:cubicBezTo>
                      <a:pt x="2141" y="34117"/>
                      <a:pt x="2826" y="33594"/>
                      <a:pt x="3261" y="32065"/>
                    </a:cubicBezTo>
                    <a:cubicBezTo>
                      <a:pt x="4715" y="26952"/>
                      <a:pt x="5602" y="19748"/>
                      <a:pt x="5068" y="17244"/>
                    </a:cubicBezTo>
                    <a:cubicBezTo>
                      <a:pt x="4536" y="14740"/>
                      <a:pt x="9244" y="6364"/>
                      <a:pt x="9155" y="3159"/>
                    </a:cubicBezTo>
                    <a:cubicBezTo>
                      <a:pt x="9097" y="1076"/>
                      <a:pt x="7232" y="0"/>
                      <a:pt x="5382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8"/>
              <p:cNvSpPr/>
              <p:nvPr/>
            </p:nvSpPr>
            <p:spPr>
              <a:xfrm>
                <a:off x="10680408" y="5800165"/>
                <a:ext cx="1194462" cy="506757"/>
              </a:xfrm>
              <a:custGeom>
                <a:avLst/>
                <a:gdLst/>
                <a:ahLst/>
                <a:cxnLst/>
                <a:rect l="l" t="t" r="r" b="b"/>
                <a:pathLst>
                  <a:path w="11453" h="4859" extrusionOk="0">
                    <a:moveTo>
                      <a:pt x="6334" y="1"/>
                    </a:moveTo>
                    <a:cubicBezTo>
                      <a:pt x="6321" y="1"/>
                      <a:pt x="6308" y="2"/>
                      <a:pt x="6295" y="4"/>
                    </a:cubicBezTo>
                    <a:cubicBezTo>
                      <a:pt x="5872" y="69"/>
                      <a:pt x="5168" y="2076"/>
                      <a:pt x="4080" y="2201"/>
                    </a:cubicBezTo>
                    <a:cubicBezTo>
                      <a:pt x="927" y="2564"/>
                      <a:pt x="0" y="4005"/>
                      <a:pt x="6" y="4859"/>
                    </a:cubicBezTo>
                    <a:lnTo>
                      <a:pt x="10594" y="4859"/>
                    </a:lnTo>
                    <a:cubicBezTo>
                      <a:pt x="11452" y="4859"/>
                      <a:pt x="11163" y="1972"/>
                      <a:pt x="10274" y="792"/>
                    </a:cubicBezTo>
                    <a:cubicBezTo>
                      <a:pt x="10274" y="792"/>
                      <a:pt x="9274" y="1226"/>
                      <a:pt x="8401" y="1226"/>
                    </a:cubicBezTo>
                    <a:cubicBezTo>
                      <a:pt x="8255" y="1226"/>
                      <a:pt x="8113" y="1213"/>
                      <a:pt x="7979" y="1185"/>
                    </a:cubicBezTo>
                    <a:cubicBezTo>
                      <a:pt x="7074" y="994"/>
                      <a:pt x="6738" y="1"/>
                      <a:pt x="6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8"/>
              <p:cNvSpPr/>
              <p:nvPr/>
            </p:nvSpPr>
            <p:spPr>
              <a:xfrm>
                <a:off x="10986409" y="5901436"/>
                <a:ext cx="327896" cy="228296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189" fill="none" extrusionOk="0">
                    <a:moveTo>
                      <a:pt x="3143" y="957"/>
                    </a:moveTo>
                    <a:lnTo>
                      <a:pt x="1391" y="1"/>
                    </a:lnTo>
                    <a:lnTo>
                      <a:pt x="2268" y="1713"/>
                    </a:lnTo>
                    <a:lnTo>
                      <a:pt x="635" y="638"/>
                    </a:lnTo>
                    <a:lnTo>
                      <a:pt x="1194" y="1872"/>
                    </a:lnTo>
                    <a:lnTo>
                      <a:pt x="0" y="1116"/>
                    </a:lnTo>
                    <a:lnTo>
                      <a:pt x="0" y="2189"/>
                    </a:ln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8"/>
              <p:cNvSpPr/>
              <p:nvPr/>
            </p:nvSpPr>
            <p:spPr>
              <a:xfrm>
                <a:off x="11266024" y="1921027"/>
                <a:ext cx="375244" cy="33457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3208" extrusionOk="0">
                    <a:moveTo>
                      <a:pt x="770" y="1"/>
                    </a:moveTo>
                    <a:cubicBezTo>
                      <a:pt x="584" y="1"/>
                      <a:pt x="386" y="15"/>
                      <a:pt x="173" y="44"/>
                    </a:cubicBezTo>
                    <a:cubicBezTo>
                      <a:pt x="173" y="44"/>
                      <a:pt x="1" y="1602"/>
                      <a:pt x="3420" y="3208"/>
                    </a:cubicBezTo>
                    <a:cubicBezTo>
                      <a:pt x="3420" y="3208"/>
                      <a:pt x="3597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8"/>
              <p:cNvSpPr/>
              <p:nvPr/>
            </p:nvSpPr>
            <p:spPr>
              <a:xfrm>
                <a:off x="11236821" y="1707536"/>
                <a:ext cx="403195" cy="690834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6624" extrusionOk="0">
                    <a:moveTo>
                      <a:pt x="2076" y="1"/>
                    </a:moveTo>
                    <a:cubicBezTo>
                      <a:pt x="2076" y="1"/>
                      <a:pt x="450" y="2279"/>
                      <a:pt x="48" y="5977"/>
                    </a:cubicBezTo>
                    <a:cubicBezTo>
                      <a:pt x="1" y="6415"/>
                      <a:pt x="235" y="6624"/>
                      <a:pt x="602" y="6624"/>
                    </a:cubicBezTo>
                    <a:cubicBezTo>
                      <a:pt x="1463" y="6624"/>
                      <a:pt x="3058" y="5470"/>
                      <a:pt x="3474" y="3410"/>
                    </a:cubicBezTo>
                    <a:cubicBezTo>
                      <a:pt x="3866" y="1474"/>
                      <a:pt x="3188" y="41"/>
                      <a:pt x="2076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8"/>
              <p:cNvSpPr/>
              <p:nvPr/>
            </p:nvSpPr>
            <p:spPr>
              <a:xfrm>
                <a:off x="11691756" y="2170918"/>
                <a:ext cx="983791" cy="270430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2593" extrusionOk="0">
                    <a:moveTo>
                      <a:pt x="5856" y="0"/>
                    </a:moveTo>
                    <a:cubicBezTo>
                      <a:pt x="4401" y="0"/>
                      <a:pt x="2469" y="368"/>
                      <a:pt x="0" y="1534"/>
                    </a:cubicBezTo>
                    <a:cubicBezTo>
                      <a:pt x="0" y="1534"/>
                      <a:pt x="1589" y="2593"/>
                      <a:pt x="4124" y="2593"/>
                    </a:cubicBezTo>
                    <a:cubicBezTo>
                      <a:pt x="5610" y="2593"/>
                      <a:pt x="7422" y="2228"/>
                      <a:pt x="9430" y="1073"/>
                    </a:cubicBezTo>
                    <a:cubicBezTo>
                      <a:pt x="9432" y="1073"/>
                      <a:pt x="8340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8"/>
              <p:cNvSpPr/>
              <p:nvPr/>
            </p:nvSpPr>
            <p:spPr>
              <a:xfrm>
                <a:off x="11872290" y="1983500"/>
                <a:ext cx="716177" cy="399857"/>
              </a:xfrm>
              <a:custGeom>
                <a:avLst/>
                <a:gdLst/>
                <a:ahLst/>
                <a:cxnLst/>
                <a:rect l="l" t="t" r="r" b="b"/>
                <a:pathLst>
                  <a:path w="6867" h="3834" extrusionOk="0">
                    <a:moveTo>
                      <a:pt x="6506" y="1"/>
                    </a:moveTo>
                    <a:lnTo>
                      <a:pt x="300" y="333"/>
                    </a:lnTo>
                    <a:lnTo>
                      <a:pt x="1" y="3833"/>
                    </a:lnTo>
                    <a:lnTo>
                      <a:pt x="1" y="3833"/>
                    </a:lnTo>
                    <a:lnTo>
                      <a:pt x="6866" y="3651"/>
                    </a:lnTo>
                    <a:lnTo>
                      <a:pt x="6506" y="1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8"/>
              <p:cNvSpPr/>
              <p:nvPr/>
            </p:nvSpPr>
            <p:spPr>
              <a:xfrm>
                <a:off x="11283650" y="1451805"/>
                <a:ext cx="1396789" cy="879081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8429" extrusionOk="0">
                    <a:moveTo>
                      <a:pt x="5612" y="1"/>
                    </a:moveTo>
                    <a:cubicBezTo>
                      <a:pt x="5612" y="1"/>
                      <a:pt x="3728" y="201"/>
                      <a:pt x="3024" y="653"/>
                    </a:cubicBezTo>
                    <a:cubicBezTo>
                      <a:pt x="1789" y="1445"/>
                      <a:pt x="1" y="4543"/>
                      <a:pt x="1" y="4543"/>
                    </a:cubicBezTo>
                    <a:cubicBezTo>
                      <a:pt x="1" y="4543"/>
                      <a:pt x="178" y="4500"/>
                      <a:pt x="451" y="4500"/>
                    </a:cubicBezTo>
                    <a:cubicBezTo>
                      <a:pt x="1241" y="4500"/>
                      <a:pt x="2833" y="4864"/>
                      <a:pt x="3248" y="7705"/>
                    </a:cubicBezTo>
                    <a:lnTo>
                      <a:pt x="4539" y="5498"/>
                    </a:lnTo>
                    <a:lnTo>
                      <a:pt x="4539" y="5498"/>
                    </a:lnTo>
                    <a:cubicBezTo>
                      <a:pt x="4539" y="5498"/>
                      <a:pt x="4451" y="7421"/>
                      <a:pt x="3913" y="8429"/>
                    </a:cubicBezTo>
                    <a:cubicBezTo>
                      <a:pt x="3913" y="8429"/>
                      <a:pt x="8634" y="7343"/>
                      <a:pt x="10315" y="7343"/>
                    </a:cubicBezTo>
                    <a:cubicBezTo>
                      <a:pt x="10398" y="7343"/>
                      <a:pt x="10473" y="7345"/>
                      <a:pt x="10540" y="7351"/>
                    </a:cubicBezTo>
                    <a:cubicBezTo>
                      <a:pt x="11972" y="7466"/>
                      <a:pt x="13346" y="7968"/>
                      <a:pt x="13346" y="7968"/>
                    </a:cubicBezTo>
                    <a:cubicBezTo>
                      <a:pt x="13346" y="7968"/>
                      <a:pt x="12660" y="6153"/>
                      <a:pt x="13076" y="5228"/>
                    </a:cubicBezTo>
                    <a:cubicBezTo>
                      <a:pt x="13392" y="4528"/>
                      <a:pt x="13173" y="1394"/>
                      <a:pt x="10506" y="116"/>
                    </a:cubicBezTo>
                    <a:lnTo>
                      <a:pt x="10506" y="116"/>
                    </a:lnTo>
                    <a:cubicBezTo>
                      <a:pt x="10506" y="117"/>
                      <a:pt x="10718" y="1519"/>
                      <a:pt x="8629" y="1956"/>
                    </a:cubicBezTo>
                    <a:cubicBezTo>
                      <a:pt x="8489" y="1985"/>
                      <a:pt x="8353" y="1999"/>
                      <a:pt x="8221" y="1999"/>
                    </a:cubicBezTo>
                    <a:cubicBezTo>
                      <a:pt x="6617" y="1999"/>
                      <a:pt x="5612" y="1"/>
                      <a:pt x="56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8"/>
              <p:cNvSpPr/>
              <p:nvPr/>
            </p:nvSpPr>
            <p:spPr>
              <a:xfrm>
                <a:off x="11749848" y="1929475"/>
                <a:ext cx="122544" cy="175837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686" extrusionOk="0">
                    <a:moveTo>
                      <a:pt x="577" y="0"/>
                    </a:moveTo>
                    <a:lnTo>
                      <a:pt x="69" y="918"/>
                    </a:lnTo>
                    <a:lnTo>
                      <a:pt x="1" y="1686"/>
                    </a:lnTo>
                    <a:cubicBezTo>
                      <a:pt x="1175" y="1564"/>
                      <a:pt x="577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8"/>
              <p:cNvSpPr/>
              <p:nvPr/>
            </p:nvSpPr>
            <p:spPr>
              <a:xfrm>
                <a:off x="12079837" y="1982978"/>
                <a:ext cx="311000" cy="112636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080" fill="none" extrusionOk="0">
                    <a:moveTo>
                      <a:pt x="0" y="998"/>
                    </a:moveTo>
                    <a:cubicBezTo>
                      <a:pt x="1074" y="1079"/>
                      <a:pt x="2174" y="710"/>
                      <a:pt x="2981" y="0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8"/>
              <p:cNvSpPr/>
              <p:nvPr/>
            </p:nvSpPr>
            <p:spPr>
              <a:xfrm>
                <a:off x="12541654" y="1977659"/>
                <a:ext cx="122857" cy="68624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658" fill="none" extrusionOk="0">
                    <a:moveTo>
                      <a:pt x="0" y="657"/>
                    </a:moveTo>
                    <a:cubicBezTo>
                      <a:pt x="460" y="607"/>
                      <a:pt x="894" y="367"/>
                      <a:pt x="1177" y="1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8"/>
              <p:cNvSpPr/>
              <p:nvPr/>
            </p:nvSpPr>
            <p:spPr>
              <a:xfrm>
                <a:off x="11542405" y="2364071"/>
                <a:ext cx="1325975" cy="951669"/>
              </a:xfrm>
              <a:custGeom>
                <a:avLst/>
                <a:gdLst/>
                <a:ahLst/>
                <a:cxnLst/>
                <a:rect l="l" t="t" r="r" b="b"/>
                <a:pathLst>
                  <a:path w="12714" h="9125" extrusionOk="0">
                    <a:moveTo>
                      <a:pt x="10026" y="0"/>
                    </a:moveTo>
                    <a:lnTo>
                      <a:pt x="3164" y="183"/>
                    </a:lnTo>
                    <a:cubicBezTo>
                      <a:pt x="3164" y="183"/>
                      <a:pt x="426" y="3330"/>
                      <a:pt x="0" y="6243"/>
                    </a:cubicBezTo>
                    <a:cubicBezTo>
                      <a:pt x="0" y="6243"/>
                      <a:pt x="4845" y="7061"/>
                      <a:pt x="6845" y="9125"/>
                    </a:cubicBezTo>
                    <a:cubicBezTo>
                      <a:pt x="6845" y="9125"/>
                      <a:pt x="8483" y="8188"/>
                      <a:pt x="9832" y="7522"/>
                    </a:cubicBezTo>
                    <a:cubicBezTo>
                      <a:pt x="10718" y="7085"/>
                      <a:pt x="11743" y="6694"/>
                      <a:pt x="12714" y="6599"/>
                    </a:cubicBezTo>
                    <a:cubicBezTo>
                      <a:pt x="12714" y="6599"/>
                      <a:pt x="11999" y="1401"/>
                      <a:pt x="10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8"/>
              <p:cNvSpPr/>
              <p:nvPr/>
            </p:nvSpPr>
            <p:spPr>
              <a:xfrm>
                <a:off x="12316795" y="2940613"/>
                <a:ext cx="531996" cy="210984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2023" fill="none" extrusionOk="0">
                    <a:moveTo>
                      <a:pt x="1" y="2023"/>
                    </a:moveTo>
                    <a:cubicBezTo>
                      <a:pt x="1" y="2023"/>
                      <a:pt x="2582" y="270"/>
                      <a:pt x="5101" y="0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8"/>
              <p:cNvSpPr/>
              <p:nvPr/>
            </p:nvSpPr>
            <p:spPr>
              <a:xfrm>
                <a:off x="12256199" y="2739011"/>
                <a:ext cx="337595" cy="576946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5532" extrusionOk="0">
                    <a:moveTo>
                      <a:pt x="2548" y="0"/>
                    </a:moveTo>
                    <a:cubicBezTo>
                      <a:pt x="2269" y="836"/>
                      <a:pt x="1474" y="1274"/>
                      <a:pt x="1292" y="1911"/>
                    </a:cubicBezTo>
                    <a:cubicBezTo>
                      <a:pt x="1111" y="2549"/>
                      <a:pt x="1" y="5531"/>
                      <a:pt x="1" y="5531"/>
                    </a:cubicBezTo>
                    <a:cubicBezTo>
                      <a:pt x="1" y="5531"/>
                      <a:pt x="1639" y="4594"/>
                      <a:pt x="2988" y="3929"/>
                    </a:cubicBezTo>
                    <a:cubicBezTo>
                      <a:pt x="3237" y="1833"/>
                      <a:pt x="2548" y="0"/>
                      <a:pt x="2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8"/>
              <p:cNvSpPr/>
              <p:nvPr/>
            </p:nvSpPr>
            <p:spPr>
              <a:xfrm>
                <a:off x="12343598" y="3059091"/>
                <a:ext cx="35772" cy="18835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06" fill="none" extrusionOk="0">
                    <a:moveTo>
                      <a:pt x="0" y="0"/>
                    </a:moveTo>
                    <a:cubicBezTo>
                      <a:pt x="0" y="0"/>
                      <a:pt x="0" y="1067"/>
                      <a:pt x="343" y="1806"/>
                    </a:cubicBezTo>
                  </a:path>
                </a:pathLst>
              </a:custGeom>
              <a:noFill/>
              <a:ln w="1675" cap="flat" cmpd="sng">
                <a:solidFill>
                  <a:schemeClr val="lt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8"/>
              <p:cNvSpPr/>
              <p:nvPr/>
            </p:nvSpPr>
            <p:spPr>
              <a:xfrm>
                <a:off x="11561491" y="2927576"/>
                <a:ext cx="782507" cy="242897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2329" fill="none" extrusionOk="0">
                    <a:moveTo>
                      <a:pt x="1" y="1"/>
                    </a:moveTo>
                    <a:cubicBezTo>
                      <a:pt x="1" y="1"/>
                      <a:pt x="4520" y="139"/>
                      <a:pt x="7502" y="2328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8"/>
              <p:cNvSpPr/>
              <p:nvPr/>
            </p:nvSpPr>
            <p:spPr>
              <a:xfrm>
                <a:off x="12513912" y="2364176"/>
                <a:ext cx="25865" cy="3053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28" fill="none" extrusionOk="0">
                    <a:moveTo>
                      <a:pt x="149" y="1"/>
                    </a:moveTo>
                    <a:cubicBezTo>
                      <a:pt x="247" y="806"/>
                      <a:pt x="195" y="2140"/>
                      <a:pt x="1" y="2927"/>
                    </a:cubicBezTo>
                  </a:path>
                </a:pathLst>
              </a:custGeom>
              <a:noFill/>
              <a:ln w="1675" cap="flat" cmpd="sng">
                <a:solidFill>
                  <a:schemeClr val="lt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8"/>
              <p:cNvSpPr/>
              <p:nvPr/>
            </p:nvSpPr>
            <p:spPr>
              <a:xfrm>
                <a:off x="11610718" y="2381697"/>
                <a:ext cx="320804" cy="643902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6174" fill="none" extrusionOk="0">
                    <a:moveTo>
                      <a:pt x="3075" y="0"/>
                    </a:moveTo>
                    <a:cubicBezTo>
                      <a:pt x="3075" y="0"/>
                      <a:pt x="389" y="3078"/>
                      <a:pt x="0" y="6173"/>
                    </a:cubicBezTo>
                  </a:path>
                </a:pathLst>
              </a:custGeom>
              <a:noFill/>
              <a:ln w="1675" cap="flat" cmpd="sng">
                <a:solidFill>
                  <a:schemeClr val="lt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8"/>
              <p:cNvSpPr/>
              <p:nvPr/>
            </p:nvSpPr>
            <p:spPr>
              <a:xfrm>
                <a:off x="11596750" y="1203475"/>
                <a:ext cx="280951" cy="364524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3402" extrusionOk="0">
                    <a:moveTo>
                      <a:pt x="1067" y="1"/>
                    </a:moveTo>
                    <a:cubicBezTo>
                      <a:pt x="919" y="1"/>
                      <a:pt x="824" y="1386"/>
                      <a:pt x="824" y="1386"/>
                    </a:cubicBezTo>
                    <a:cubicBezTo>
                      <a:pt x="824" y="1386"/>
                      <a:pt x="604" y="1170"/>
                      <a:pt x="477" y="1170"/>
                    </a:cubicBezTo>
                    <a:cubicBezTo>
                      <a:pt x="462" y="1170"/>
                      <a:pt x="449" y="1173"/>
                      <a:pt x="437" y="1179"/>
                    </a:cubicBezTo>
                    <a:cubicBezTo>
                      <a:pt x="324" y="1240"/>
                      <a:pt x="35" y="1663"/>
                      <a:pt x="25" y="1771"/>
                    </a:cubicBezTo>
                    <a:cubicBezTo>
                      <a:pt x="1" y="2084"/>
                      <a:pt x="361" y="3034"/>
                      <a:pt x="361" y="3034"/>
                    </a:cubicBezTo>
                    <a:lnTo>
                      <a:pt x="1870" y="3402"/>
                    </a:lnTo>
                    <a:cubicBezTo>
                      <a:pt x="1870" y="3402"/>
                      <a:pt x="2447" y="2835"/>
                      <a:pt x="2537" y="2610"/>
                    </a:cubicBezTo>
                    <a:cubicBezTo>
                      <a:pt x="2692" y="2228"/>
                      <a:pt x="2693" y="1737"/>
                      <a:pt x="2592" y="1645"/>
                    </a:cubicBezTo>
                    <a:cubicBezTo>
                      <a:pt x="2562" y="1617"/>
                      <a:pt x="2516" y="1607"/>
                      <a:pt x="2467" y="1607"/>
                    </a:cubicBezTo>
                    <a:cubicBezTo>
                      <a:pt x="2351" y="1607"/>
                      <a:pt x="2216" y="1661"/>
                      <a:pt x="2216" y="1661"/>
                    </a:cubicBezTo>
                    <a:cubicBezTo>
                      <a:pt x="2216" y="1661"/>
                      <a:pt x="2133" y="1455"/>
                      <a:pt x="1980" y="1455"/>
                    </a:cubicBezTo>
                    <a:cubicBezTo>
                      <a:pt x="1826" y="1457"/>
                      <a:pt x="1639" y="1559"/>
                      <a:pt x="1639" y="1559"/>
                    </a:cubicBezTo>
                    <a:cubicBezTo>
                      <a:pt x="1639" y="1559"/>
                      <a:pt x="2158" y="174"/>
                      <a:pt x="1899" y="105"/>
                    </a:cubicBezTo>
                    <a:cubicBezTo>
                      <a:pt x="1893" y="103"/>
                      <a:pt x="1888" y="103"/>
                      <a:pt x="1883" y="103"/>
                    </a:cubicBezTo>
                    <a:cubicBezTo>
                      <a:pt x="1686" y="103"/>
                      <a:pt x="1328" y="1025"/>
                      <a:pt x="1328" y="1025"/>
                    </a:cubicBezTo>
                    <a:cubicBezTo>
                      <a:pt x="1328" y="1025"/>
                      <a:pt x="1221" y="16"/>
                      <a:pt x="1070" y="1"/>
                    </a:cubicBezTo>
                    <a:cubicBezTo>
                      <a:pt x="1069" y="1"/>
                      <a:pt x="1068" y="1"/>
                      <a:pt x="1067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8"/>
              <p:cNvSpPr/>
              <p:nvPr/>
            </p:nvSpPr>
            <p:spPr>
              <a:xfrm>
                <a:off x="11199484" y="1519910"/>
                <a:ext cx="594050" cy="1086624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10419" extrusionOk="0">
                    <a:moveTo>
                      <a:pt x="4170" y="0"/>
                    </a:moveTo>
                    <a:cubicBezTo>
                      <a:pt x="4170" y="0"/>
                      <a:pt x="1947" y="3942"/>
                      <a:pt x="408" y="7777"/>
                    </a:cubicBezTo>
                    <a:cubicBezTo>
                      <a:pt x="0" y="8791"/>
                      <a:pt x="827" y="10287"/>
                      <a:pt x="1875" y="10416"/>
                    </a:cubicBezTo>
                    <a:cubicBezTo>
                      <a:pt x="1892" y="10418"/>
                      <a:pt x="1908" y="10419"/>
                      <a:pt x="1924" y="10419"/>
                    </a:cubicBezTo>
                    <a:cubicBezTo>
                      <a:pt x="3567" y="10419"/>
                      <a:pt x="5696" y="375"/>
                      <a:pt x="5696" y="375"/>
                    </a:cubicBezTo>
                    <a:lnTo>
                      <a:pt x="4170" y="0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8"/>
              <p:cNvSpPr/>
              <p:nvPr/>
            </p:nvSpPr>
            <p:spPr>
              <a:xfrm>
                <a:off x="11316920" y="1929475"/>
                <a:ext cx="104501" cy="22422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150" fill="none" extrusionOk="0">
                    <a:moveTo>
                      <a:pt x="1001" y="0"/>
                    </a:moveTo>
                    <a:cubicBezTo>
                      <a:pt x="1001" y="0"/>
                      <a:pt x="574" y="810"/>
                      <a:pt x="1" y="2150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8"/>
              <p:cNvSpPr/>
              <p:nvPr/>
            </p:nvSpPr>
            <p:spPr>
              <a:xfrm>
                <a:off x="11659841" y="1347928"/>
                <a:ext cx="22840" cy="73213"/>
              </a:xfrm>
              <a:custGeom>
                <a:avLst/>
                <a:gdLst/>
                <a:ahLst/>
                <a:cxnLst/>
                <a:rect l="l" t="t" r="r" b="b"/>
                <a:pathLst>
                  <a:path w="219" h="702" fill="none" extrusionOk="0">
                    <a:moveTo>
                      <a:pt x="219" y="1"/>
                    </a:moveTo>
                    <a:cubicBezTo>
                      <a:pt x="219" y="1"/>
                      <a:pt x="99" y="414"/>
                      <a:pt x="1" y="702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8"/>
              <p:cNvSpPr/>
              <p:nvPr/>
            </p:nvSpPr>
            <p:spPr>
              <a:xfrm>
                <a:off x="11655252" y="1371394"/>
                <a:ext cx="1689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99" fill="none" extrusionOk="0">
                    <a:moveTo>
                      <a:pt x="0" y="1"/>
                    </a:moveTo>
                    <a:cubicBezTo>
                      <a:pt x="54" y="35"/>
                      <a:pt x="107" y="68"/>
                      <a:pt x="162" y="99"/>
                    </a:cubicBezTo>
                  </a:path>
                </a:pathLst>
              </a:custGeom>
              <a:noFill/>
              <a:ln w="1675" cap="flat" cmpd="sng">
                <a:solidFill>
                  <a:schemeClr val="dk1"/>
                </a:solidFill>
                <a:prstDash val="solid"/>
                <a:miter lim="148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8"/>
              <p:cNvSpPr/>
              <p:nvPr/>
            </p:nvSpPr>
            <p:spPr>
              <a:xfrm>
                <a:off x="13868076" y="371208"/>
                <a:ext cx="37232" cy="3723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178" y="1"/>
                    </a:moveTo>
                    <a:cubicBezTo>
                      <a:pt x="80" y="1"/>
                      <a:pt x="0" y="81"/>
                      <a:pt x="0" y="179"/>
                    </a:cubicBezTo>
                    <a:cubicBezTo>
                      <a:pt x="0" y="278"/>
                      <a:pt x="80" y="357"/>
                      <a:pt x="178" y="357"/>
                    </a:cubicBezTo>
                    <a:cubicBezTo>
                      <a:pt x="278" y="357"/>
                      <a:pt x="356" y="278"/>
                      <a:pt x="356" y="179"/>
                    </a:cubicBezTo>
                    <a:cubicBezTo>
                      <a:pt x="356" y="81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8"/>
              <p:cNvSpPr/>
              <p:nvPr/>
            </p:nvSpPr>
            <p:spPr>
              <a:xfrm>
                <a:off x="13922371" y="359871"/>
                <a:ext cx="37232" cy="3723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178" y="1"/>
                    </a:moveTo>
                    <a:cubicBezTo>
                      <a:pt x="80" y="1"/>
                      <a:pt x="0" y="81"/>
                      <a:pt x="0" y="179"/>
                    </a:cubicBezTo>
                    <a:cubicBezTo>
                      <a:pt x="0" y="278"/>
                      <a:pt x="80" y="357"/>
                      <a:pt x="178" y="357"/>
                    </a:cubicBezTo>
                    <a:cubicBezTo>
                      <a:pt x="278" y="357"/>
                      <a:pt x="356" y="278"/>
                      <a:pt x="356" y="179"/>
                    </a:cubicBezTo>
                    <a:cubicBezTo>
                      <a:pt x="356" y="81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9" name="Google Shape;809;p38"/>
          <p:cNvSpPr txBox="1">
            <a:spLocks noGrp="1"/>
          </p:cNvSpPr>
          <p:nvPr>
            <p:ph type="title"/>
          </p:nvPr>
        </p:nvSpPr>
        <p:spPr>
          <a:xfrm>
            <a:off x="3819400" y="2257875"/>
            <a:ext cx="4609500" cy="13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>
                <a:latin typeface="Raleway ExtraBold" pitchFamily="2" charset="-18"/>
              </a:rPr>
              <a:t>ATTENTION ECONOMY</a:t>
            </a:r>
            <a:endParaRPr sz="4400" dirty="0">
              <a:latin typeface="Raleway Extra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77296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The Attention Economy - How They Addict Us">
            <a:hlinkClick r:id="" action="ppaction://media"/>
            <a:extLst>
              <a:ext uri="{FF2B5EF4-FFF2-40B4-BE49-F238E27FC236}">
                <a16:creationId xmlns:a16="http://schemas.microsoft.com/office/drawing/2014/main" id="{61A689C1-5616-DA23-C009-98F77DBE93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7011" y="551881"/>
            <a:ext cx="7149978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E1D5B-982A-B054-63D4-271F4CB6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ATTENTION ECONOMY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44CA3A-B06E-E7ED-2A40-F5838C63B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900028"/>
            <a:ext cx="3733919" cy="1455000"/>
          </a:xfrm>
        </p:spPr>
        <p:txBody>
          <a:bodyPr/>
          <a:lstStyle/>
          <a:p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Human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attention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perceived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as a</a:t>
            </a:r>
          </a:p>
          <a:p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scarce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recource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a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commodity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or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</a:t>
            </a:r>
          </a:p>
          <a:p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form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capital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and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therefore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regarded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as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valuable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56F5BBA-54A2-35DA-086F-373CFF612BA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428677" y="1179382"/>
            <a:ext cx="2562900" cy="720646"/>
          </a:xfrm>
        </p:spPr>
        <p:txBody>
          <a:bodyPr/>
          <a:lstStyle/>
          <a:p>
            <a:r>
              <a:rPr lang="cs-CZ" sz="1800" dirty="0" err="1">
                <a:latin typeface="Raleway ExtraBold" pitchFamily="2" charset="-18"/>
              </a:rPr>
              <a:t>Human</a:t>
            </a:r>
            <a:r>
              <a:rPr lang="cs-CZ" sz="1800" dirty="0">
                <a:latin typeface="Raleway ExtraBold" pitchFamily="2" charset="-18"/>
              </a:rPr>
              <a:t> </a:t>
            </a:r>
            <a:r>
              <a:rPr lang="cs-CZ" sz="1800" dirty="0" err="1">
                <a:latin typeface="Raleway ExtraBold" pitchFamily="2" charset="-18"/>
              </a:rPr>
              <a:t>attention</a:t>
            </a:r>
            <a:r>
              <a:rPr lang="cs-CZ" sz="1800" dirty="0">
                <a:latin typeface="Raleway ExtraBold" pitchFamily="2" charset="-18"/>
              </a:rPr>
              <a:t> as</a:t>
            </a:r>
          </a:p>
          <a:p>
            <a:r>
              <a:rPr lang="cs-CZ" sz="1800" dirty="0">
                <a:latin typeface="Raleway ExtraBold" pitchFamily="2" charset="-18"/>
              </a:rPr>
              <a:t>a </a:t>
            </a:r>
            <a:r>
              <a:rPr lang="cs-CZ" sz="1800" dirty="0" err="1">
                <a:latin typeface="Raleway ExtraBold" pitchFamily="2" charset="-18"/>
              </a:rPr>
              <a:t>commodity</a:t>
            </a:r>
            <a:endParaRPr lang="cs-CZ" sz="1800" dirty="0">
              <a:latin typeface="Raleway ExtraBold" pitchFamily="2" charset="-18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5C8955B-5BAA-9758-D11B-F08E827AD23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690081" y="1900028"/>
            <a:ext cx="3733919" cy="1455000"/>
          </a:xfrm>
        </p:spPr>
        <p:txBody>
          <a:bodyPr/>
          <a:lstStyle/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It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system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that‘s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all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about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seeking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receiving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paying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attention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other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human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beings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limited and not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replaceable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Goldhaber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2006)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DFEDBE2-49BA-9A4C-B903-9D644033282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088248" y="1179382"/>
            <a:ext cx="2937584" cy="720646"/>
          </a:xfrm>
        </p:spPr>
        <p:txBody>
          <a:bodyPr/>
          <a:lstStyle/>
          <a:p>
            <a:r>
              <a:rPr lang="cs-CZ" sz="1800" dirty="0">
                <a:latin typeface="Raleway ExtraBold" pitchFamily="2" charset="-18"/>
              </a:rPr>
              <a:t>Natural </a:t>
            </a:r>
            <a:r>
              <a:rPr lang="cs-CZ" sz="1800" dirty="0" err="1">
                <a:latin typeface="Raleway ExtraBold" pitchFamily="2" charset="-18"/>
              </a:rPr>
              <a:t>economy</a:t>
            </a:r>
            <a:r>
              <a:rPr lang="cs-CZ" sz="1800" dirty="0">
                <a:latin typeface="Raleway ExtraBold" pitchFamily="2" charset="-18"/>
              </a:rPr>
              <a:t> of</a:t>
            </a:r>
          </a:p>
          <a:p>
            <a:r>
              <a:rPr lang="cs-CZ" sz="1800" dirty="0" err="1">
                <a:latin typeface="Raleway ExtraBold" pitchFamily="2" charset="-18"/>
              </a:rPr>
              <a:t>cyberspace</a:t>
            </a:r>
            <a:endParaRPr lang="cs-CZ" sz="1800" dirty="0">
              <a:latin typeface="Raleway ExtraBold" pitchFamily="2" charset="-18"/>
            </a:endParaRPr>
          </a:p>
        </p:txBody>
      </p:sp>
      <p:pic>
        <p:nvPicPr>
          <p:cNvPr id="7" name="Picture 8" descr="Icon&#10;&#10;Description automatically generated">
            <a:extLst>
              <a:ext uri="{FF2B5EF4-FFF2-40B4-BE49-F238E27FC236}">
                <a16:creationId xmlns:a16="http://schemas.microsoft.com/office/drawing/2014/main" id="{FC2C9BCF-6D64-0CD8-AD3C-9422D988E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18" y="3482543"/>
            <a:ext cx="739748" cy="739748"/>
          </a:xfrm>
          <a:prstGeom prst="rect">
            <a:avLst/>
          </a:prstGeom>
        </p:spPr>
      </p:pic>
      <p:pic>
        <p:nvPicPr>
          <p:cNvPr id="8" name="Obrázek 7" descr="Obsah obrázku kruh, klipart, Grafika, kreslené&#10;&#10;Popis byl vytvořen automaticky">
            <a:extLst>
              <a:ext uri="{FF2B5EF4-FFF2-40B4-BE49-F238E27FC236}">
                <a16:creationId xmlns:a16="http://schemas.microsoft.com/office/drawing/2014/main" id="{B902F32C-81EE-446D-FA27-6B9DFB49F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00" y="3482542"/>
            <a:ext cx="739749" cy="739749"/>
          </a:xfrm>
          <a:prstGeom prst="rect">
            <a:avLst/>
          </a:prstGeom>
        </p:spPr>
      </p:pic>
      <p:pic>
        <p:nvPicPr>
          <p:cNvPr id="9" name="Picture 6" descr="Icon&#10;&#10;Description automatically generated">
            <a:extLst>
              <a:ext uri="{FF2B5EF4-FFF2-40B4-BE49-F238E27FC236}">
                <a16:creationId xmlns:a16="http://schemas.microsoft.com/office/drawing/2014/main" id="{8201DF4B-BF90-732E-4ADE-66F23669E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62" y="3482543"/>
            <a:ext cx="739748" cy="739748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03CF8ED6-C4C6-3E55-1347-84A45EA1646E}"/>
              </a:ext>
            </a:extLst>
          </p:cNvPr>
          <p:cNvSpPr txBox="1">
            <a:spLocks/>
          </p:cNvSpPr>
          <p:nvPr/>
        </p:nvSpPr>
        <p:spPr>
          <a:xfrm>
            <a:off x="1406772" y="4228449"/>
            <a:ext cx="2606709" cy="36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cs-CZ" sz="1600" dirty="0" err="1">
                <a:solidFill>
                  <a:schemeClr val="accent1"/>
                </a:solidFill>
              </a:rPr>
              <a:t>our</a:t>
            </a:r>
            <a:r>
              <a:rPr lang="cs-CZ" sz="1600" dirty="0">
                <a:solidFill>
                  <a:schemeClr val="accent1"/>
                </a:solidFill>
              </a:rPr>
              <a:t> </a:t>
            </a:r>
            <a:r>
              <a:rPr lang="cs-CZ" sz="1600" dirty="0" err="1">
                <a:solidFill>
                  <a:schemeClr val="accent1"/>
                </a:solidFill>
              </a:rPr>
              <a:t>time</a:t>
            </a:r>
            <a:r>
              <a:rPr lang="cs-CZ" sz="1600" dirty="0">
                <a:solidFill>
                  <a:schemeClr val="accent1"/>
                </a:solidFill>
              </a:rPr>
              <a:t>, </a:t>
            </a:r>
            <a:r>
              <a:rPr lang="cs-CZ" sz="1600" dirty="0" err="1">
                <a:solidFill>
                  <a:schemeClr val="accent1"/>
                </a:solidFill>
              </a:rPr>
              <a:t>our</a:t>
            </a:r>
            <a:r>
              <a:rPr lang="cs-CZ" sz="1600" dirty="0">
                <a:solidFill>
                  <a:schemeClr val="accent1"/>
                </a:solidFill>
              </a:rPr>
              <a:t> </a:t>
            </a:r>
            <a:r>
              <a:rPr lang="cs-CZ" sz="1600" dirty="0" err="1">
                <a:solidFill>
                  <a:schemeClr val="accent1"/>
                </a:solidFill>
              </a:rPr>
              <a:t>attention</a:t>
            </a:r>
            <a:endParaRPr lang="cs-CZ" sz="1600" dirty="0">
              <a:solidFill>
                <a:schemeClr val="accent1"/>
              </a:solidFill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31219F3-84A1-E1F7-8EA1-70E625E715CB}"/>
              </a:ext>
            </a:extLst>
          </p:cNvPr>
          <p:cNvSpPr txBox="1">
            <a:spLocks/>
          </p:cNvSpPr>
          <p:nvPr/>
        </p:nvSpPr>
        <p:spPr>
          <a:xfrm>
            <a:off x="5805237" y="4228449"/>
            <a:ext cx="1010653" cy="36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cs-CZ" sz="1600" dirty="0" err="1">
                <a:solidFill>
                  <a:schemeClr val="accent1"/>
                </a:solidFill>
              </a:rPr>
              <a:t>money</a:t>
            </a:r>
            <a:endParaRPr lang="cs-CZ" sz="1600" dirty="0">
              <a:solidFill>
                <a:schemeClr val="accent1"/>
              </a:solidFill>
            </a:endParaRP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1849043-AA1E-A63A-0CD7-1CD2592DF2E0}"/>
              </a:ext>
            </a:extLst>
          </p:cNvPr>
          <p:cNvCxnSpPr>
            <a:cxnSpLocks/>
          </p:cNvCxnSpPr>
          <p:nvPr/>
        </p:nvCxnSpPr>
        <p:spPr>
          <a:xfrm>
            <a:off x="3862137" y="3852416"/>
            <a:ext cx="19071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2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  <p:bldP spid="6" grpId="0" uiExpand="1" build="p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CBB44-7DDA-721B-E5AA-4A458767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ADDICTIVE FEATURES OF PLATFORMS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C3B2C2-6D24-1B74-9749-0E23FCC5B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934" y="1318794"/>
            <a:ext cx="3351486" cy="808389"/>
          </a:xfrm>
        </p:spPr>
        <p:txBody>
          <a:bodyPr/>
          <a:lstStyle/>
          <a:p>
            <a:pPr marL="152400" indent="0">
              <a:buNone/>
            </a:pPr>
            <a:r>
              <a:rPr lang="cs-CZ" sz="2000" dirty="0">
                <a:solidFill>
                  <a:schemeClr val="tx2"/>
                </a:solidFill>
                <a:latin typeface="Raleway ExtraBold" pitchFamily="2" charset="-18"/>
              </a:rPr>
              <a:t>UNPREDICTABLE VARIABLE REWARDS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D3B0ED-32A9-5EC6-A901-8446AE3B325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" b="9540"/>
          <a:stretch>
            <a:fillRect/>
          </a:stretch>
        </p:blipFill>
        <p:spPr>
          <a:xfrm>
            <a:off x="5321706" y="1540175"/>
            <a:ext cx="3102294" cy="251040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13A8DD8-3194-DF0D-DE22-55CB50CCAF13}"/>
              </a:ext>
            </a:extLst>
          </p:cNvPr>
          <p:cNvSpPr txBox="1"/>
          <p:nvPr/>
        </p:nvSpPr>
        <p:spPr>
          <a:xfrm>
            <a:off x="5207779" y="4597090"/>
            <a:ext cx="4287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Bhargava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Velásquez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(2020),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Montag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</a:t>
            </a:r>
          </a:p>
        </p:txBody>
      </p:sp>
      <p:pic>
        <p:nvPicPr>
          <p:cNvPr id="9" name="Obrázek 8" descr="Obsah obrázku symbol, Grafika, kruh, snímek obrazovky&#10;&#10;Popis byl vytvořen automaticky">
            <a:extLst>
              <a:ext uri="{FF2B5EF4-FFF2-40B4-BE49-F238E27FC236}">
                <a16:creationId xmlns:a16="http://schemas.microsoft.com/office/drawing/2014/main" id="{A3883352-2C61-FCB1-529B-0FEE99312C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901" y="1389465"/>
            <a:ext cx="667046" cy="667046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058FB38E-5C4D-B6AC-3AFD-CE051A8D7857}"/>
              </a:ext>
            </a:extLst>
          </p:cNvPr>
          <p:cNvSpPr txBox="1">
            <a:spLocks/>
          </p:cNvSpPr>
          <p:nvPr/>
        </p:nvSpPr>
        <p:spPr>
          <a:xfrm>
            <a:off x="871425" y="2127182"/>
            <a:ext cx="3667996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Rewards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mainly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form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dopamine, are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random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unknow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frequencies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Rewards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from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usage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vary</a:t>
            </a:r>
          </a:p>
        </p:txBody>
      </p:sp>
    </p:spTree>
    <p:extLst>
      <p:ext uri="{BB962C8B-B14F-4D97-AF65-F5344CB8AC3E}">
        <p14:creationId xmlns:p14="http://schemas.microsoft.com/office/powerpoint/2010/main" val="18723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13A8DD8-3194-DF0D-DE22-55CB50CCAF13}"/>
              </a:ext>
            </a:extLst>
          </p:cNvPr>
          <p:cNvSpPr txBox="1"/>
          <p:nvPr/>
        </p:nvSpPr>
        <p:spPr>
          <a:xfrm>
            <a:off x="5195748" y="4599162"/>
            <a:ext cx="4287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Bhargava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Velásquez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(2020),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Montag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058FB38E-5C4D-B6AC-3AFD-CE051A8D7857}"/>
              </a:ext>
            </a:extLst>
          </p:cNvPr>
          <p:cNvSpPr txBox="1">
            <a:spLocks/>
          </p:cNvSpPr>
          <p:nvPr/>
        </p:nvSpPr>
        <p:spPr>
          <a:xfrm>
            <a:off x="719999" y="1116750"/>
            <a:ext cx="5796303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Slot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machines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work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similar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way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you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never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know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when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you‘ll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win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money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you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tend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repeat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behavior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can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lead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you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reward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Anticipation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reward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almost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as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as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reward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itself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releasing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dopamine</a:t>
            </a: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DB946887-8BFC-1302-4B69-5B5F3B04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703217"/>
            <a:ext cx="2860598" cy="423378"/>
          </a:xfrm>
        </p:spPr>
        <p:txBody>
          <a:bodyPr/>
          <a:lstStyle/>
          <a:p>
            <a:pPr marL="152400" indent="0">
              <a:buNone/>
            </a:pP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Slot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machine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effect</a:t>
            </a:r>
            <a:endParaRPr lang="cs-CZ" sz="2000" dirty="0">
              <a:solidFill>
                <a:schemeClr val="accent3">
                  <a:lumMod val="75000"/>
                </a:schemeClr>
              </a:solidFill>
              <a:latin typeface="Raleway ExtraBold" pitchFamily="2" charset="-18"/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85CF7811-914F-01A3-B797-4ACCA241B493}"/>
              </a:ext>
            </a:extLst>
          </p:cNvPr>
          <p:cNvGrpSpPr/>
          <p:nvPr/>
        </p:nvGrpSpPr>
        <p:grpSpPr>
          <a:xfrm>
            <a:off x="5022757" y="2571750"/>
            <a:ext cx="1347786" cy="1660776"/>
            <a:chOff x="1162031" y="4117385"/>
            <a:chExt cx="2189901" cy="2698452"/>
          </a:xfrm>
        </p:grpSpPr>
        <p:pic>
          <p:nvPicPr>
            <p:cNvPr id="21" name="Picture 7" descr="Icon&#10;&#10;Description automatically generated">
              <a:extLst>
                <a:ext uri="{FF2B5EF4-FFF2-40B4-BE49-F238E27FC236}">
                  <a16:creationId xmlns:a16="http://schemas.microsoft.com/office/drawing/2014/main" id="{6AAA9D41-2683-5484-C16C-067F9EDDE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887">
              <a:off x="1162031" y="4850863"/>
              <a:ext cx="1964974" cy="1964974"/>
            </a:xfrm>
            <a:prstGeom prst="rect">
              <a:avLst/>
            </a:prstGeom>
          </p:spPr>
        </p:pic>
        <p:pic>
          <p:nvPicPr>
            <p:cNvPr id="22" name="Picture 10" descr="Icon&#10;&#10;Description automatically generated">
              <a:extLst>
                <a:ext uri="{FF2B5EF4-FFF2-40B4-BE49-F238E27FC236}">
                  <a16:creationId xmlns:a16="http://schemas.microsoft.com/office/drawing/2014/main" id="{87FA319A-1C1E-266A-EED9-9776CE85D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27" y="4545903"/>
              <a:ext cx="551605" cy="551605"/>
            </a:xfrm>
            <a:prstGeom prst="rect">
              <a:avLst/>
            </a:prstGeom>
          </p:spPr>
        </p:pic>
        <p:pic>
          <p:nvPicPr>
            <p:cNvPr id="23" name="Picture 12" descr="Shape&#10;&#10;Description automatically generated">
              <a:extLst>
                <a:ext uri="{FF2B5EF4-FFF2-40B4-BE49-F238E27FC236}">
                  <a16:creationId xmlns:a16="http://schemas.microsoft.com/office/drawing/2014/main" id="{AE39D30B-20A4-E7D6-AF91-9D8FF53CA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516" y="4117385"/>
              <a:ext cx="719231" cy="719231"/>
            </a:xfrm>
            <a:prstGeom prst="rect">
              <a:avLst/>
            </a:prstGeom>
          </p:spPr>
        </p:pic>
        <p:pic>
          <p:nvPicPr>
            <p:cNvPr id="24" name="Picture 16" descr="Icon&#10;&#10;Description automatically generated">
              <a:extLst>
                <a:ext uri="{FF2B5EF4-FFF2-40B4-BE49-F238E27FC236}">
                  <a16:creationId xmlns:a16="http://schemas.microsoft.com/office/drawing/2014/main" id="{31067AE6-83F5-0E4D-A418-AA5D985D1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269" y="4157400"/>
              <a:ext cx="830811" cy="830811"/>
            </a:xfrm>
            <a:prstGeom prst="rect">
              <a:avLst/>
            </a:prstGeom>
          </p:spPr>
        </p:pic>
      </p:grpSp>
      <p:pic>
        <p:nvPicPr>
          <p:cNvPr id="25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CC3E8E90-D8EC-1235-9A7A-DA0D5EED7B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55" y="931422"/>
            <a:ext cx="1825656" cy="18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13A8DD8-3194-DF0D-DE22-55CB50CCAF13}"/>
              </a:ext>
            </a:extLst>
          </p:cNvPr>
          <p:cNvSpPr txBox="1"/>
          <p:nvPr/>
        </p:nvSpPr>
        <p:spPr>
          <a:xfrm>
            <a:off x="5196415" y="4602908"/>
            <a:ext cx="4287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Bhargava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Velásquez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(2020),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Montag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058FB38E-5C4D-B6AC-3AFD-CE051A8D7857}"/>
              </a:ext>
            </a:extLst>
          </p:cNvPr>
          <p:cNvSpPr txBox="1">
            <a:spLocks/>
          </p:cNvSpPr>
          <p:nvPr/>
        </p:nvSpPr>
        <p:spPr>
          <a:xfrm>
            <a:off x="482724" y="1257204"/>
            <a:ext cx="4089276" cy="262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None/>
            </a:pPr>
            <a:r>
              <a:rPr lang="cs-CZ" sz="2000" b="1" dirty="0" err="1">
                <a:solidFill>
                  <a:schemeClr val="accent2"/>
                </a:solidFill>
                <a:latin typeface="Raleway ExtraBold" pitchFamily="2" charset="-18"/>
              </a:rPr>
              <a:t>Pull</a:t>
            </a:r>
            <a:r>
              <a:rPr lang="cs-CZ" sz="2000" b="1" dirty="0">
                <a:solidFill>
                  <a:schemeClr val="accent2"/>
                </a:solidFill>
                <a:latin typeface="Raleway ExtraBold" pitchFamily="2" charset="-18"/>
              </a:rPr>
              <a:t>-to-</a:t>
            </a:r>
            <a:r>
              <a:rPr lang="cs-CZ" sz="2000" b="1" dirty="0" err="1">
                <a:solidFill>
                  <a:schemeClr val="accent2"/>
                </a:solidFill>
                <a:latin typeface="Raleway ExtraBold" pitchFamily="2" charset="-18"/>
              </a:rPr>
              <a:t>refresh</a:t>
            </a:r>
            <a:endParaRPr lang="cs-CZ" sz="2000" b="1" dirty="0">
              <a:solidFill>
                <a:schemeClr val="accent2"/>
              </a:solidFill>
              <a:latin typeface="Raleway ExtraBold" pitchFamily="2" charset="-1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Seen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in a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number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social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media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platforms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It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mimics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motion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variable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reward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schedule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a 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slot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machines</a:t>
            </a:r>
            <a:endParaRPr lang="cs-CZ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You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never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know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what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you‘ll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get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anticipation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reward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2" name="Picture 2" descr="Pull-To-Refresh Action: Kleine Animationen mit großer Wirkung">
            <a:extLst>
              <a:ext uri="{FF2B5EF4-FFF2-40B4-BE49-F238E27FC236}">
                <a16:creationId xmlns:a16="http://schemas.microsoft.com/office/drawing/2014/main" id="{FF4BB8DF-7B33-9E53-2812-952A5EC9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90" y="1421641"/>
            <a:ext cx="4089276" cy="230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13A8DD8-3194-DF0D-DE22-55CB50CCAF13}"/>
              </a:ext>
            </a:extLst>
          </p:cNvPr>
          <p:cNvSpPr txBox="1"/>
          <p:nvPr/>
        </p:nvSpPr>
        <p:spPr>
          <a:xfrm>
            <a:off x="5203333" y="4590070"/>
            <a:ext cx="4287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Bhargava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Velásquez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(2020),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Montag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058FB38E-5C4D-B6AC-3AFD-CE051A8D7857}"/>
              </a:ext>
            </a:extLst>
          </p:cNvPr>
          <p:cNvSpPr txBox="1">
            <a:spLocks/>
          </p:cNvSpPr>
          <p:nvPr/>
        </p:nvSpPr>
        <p:spPr>
          <a:xfrm>
            <a:off x="451601" y="1257204"/>
            <a:ext cx="3306703" cy="262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None/>
            </a:pPr>
            <a:r>
              <a:rPr lang="cs-CZ" sz="2000" b="1" dirty="0">
                <a:solidFill>
                  <a:schemeClr val="accent2"/>
                </a:solidFill>
                <a:latin typeface="Raleway ExtraBold" pitchFamily="2" charset="-18"/>
              </a:rPr>
              <a:t>Not </a:t>
            </a:r>
            <a:r>
              <a:rPr lang="cs-CZ" sz="2000" b="1" dirty="0" err="1">
                <a:solidFill>
                  <a:schemeClr val="accent2"/>
                </a:solidFill>
                <a:latin typeface="Raleway ExtraBold" pitchFamily="2" charset="-18"/>
              </a:rPr>
              <a:t>fully</a:t>
            </a:r>
            <a:r>
              <a:rPr lang="cs-CZ" sz="2000" b="1" dirty="0">
                <a:solidFill>
                  <a:schemeClr val="accent2"/>
                </a:solidFill>
                <a:latin typeface="Raleway ExtraBold" pitchFamily="2" charset="-18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Raleway ExtraBold" pitchFamily="2" charset="-18"/>
              </a:rPr>
              <a:t>visible</a:t>
            </a:r>
            <a:r>
              <a:rPr lang="cs-CZ" sz="2000" b="1" dirty="0">
                <a:solidFill>
                  <a:schemeClr val="accent2"/>
                </a:solidFill>
                <a:latin typeface="Raleway ExtraBold" pitchFamily="2" charset="-18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Raleway ExtraBold" pitchFamily="2" charset="-18"/>
              </a:rPr>
              <a:t>content</a:t>
            </a:r>
            <a:endParaRPr lang="cs-CZ" sz="2000" b="1" dirty="0">
              <a:solidFill>
                <a:schemeClr val="accent2"/>
              </a:solidFill>
              <a:latin typeface="Raleway ExtraBold" pitchFamily="2" charset="-1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content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arranged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zigzag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some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images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appear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cut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off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To relieve their curiosity, the users have to scroll down to reveal the full picture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2015FC7-6CA2-2183-394E-4B400ED0B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50" y="240187"/>
            <a:ext cx="2263032" cy="4023169"/>
          </a:xfrm>
          <a:prstGeom prst="rect">
            <a:avLst/>
          </a:prstGeom>
        </p:spPr>
      </p:pic>
      <p:pic>
        <p:nvPicPr>
          <p:cNvPr id="4" name="Picture 2" descr="Pinterest – Logos Download">
            <a:extLst>
              <a:ext uri="{FF2B5EF4-FFF2-40B4-BE49-F238E27FC236}">
                <a16:creationId xmlns:a16="http://schemas.microsoft.com/office/drawing/2014/main" id="{64B0E8A8-767F-3C73-6063-32EACD85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87" y="4263355"/>
            <a:ext cx="1224644" cy="30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033D13-43B2-6137-3649-6363A9FB3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06" y="240187"/>
            <a:ext cx="2263032" cy="4023168"/>
          </a:xfrm>
          <a:prstGeom prst="rect">
            <a:avLst/>
          </a:prstGeom>
        </p:spPr>
      </p:pic>
      <p:sp>
        <p:nvSpPr>
          <p:cNvPr id="7" name="Oval 12">
            <a:extLst>
              <a:ext uri="{FF2B5EF4-FFF2-40B4-BE49-F238E27FC236}">
                <a16:creationId xmlns:a16="http://schemas.microsoft.com/office/drawing/2014/main" id="{846BC90E-0C6D-F0D7-E58D-39EC1B6F64AC}"/>
              </a:ext>
            </a:extLst>
          </p:cNvPr>
          <p:cNvSpPr/>
          <p:nvPr/>
        </p:nvSpPr>
        <p:spPr>
          <a:xfrm rot="441016">
            <a:off x="3898308" y="3037993"/>
            <a:ext cx="2610048" cy="1373717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2B4D1276-7803-23ED-7BA7-2C90E2000711}"/>
              </a:ext>
            </a:extLst>
          </p:cNvPr>
          <p:cNvSpPr/>
          <p:nvPr/>
        </p:nvSpPr>
        <p:spPr>
          <a:xfrm rot="917367">
            <a:off x="6092349" y="2612997"/>
            <a:ext cx="2888519" cy="1624985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4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CBB44-7DDA-721B-E5AA-4A458767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ADDICTIVE FEATURES OF PLATFORMS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C3B2C2-6D24-1B74-9749-0E23FCC5B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934" y="1318794"/>
            <a:ext cx="4433220" cy="808389"/>
          </a:xfrm>
        </p:spPr>
        <p:txBody>
          <a:bodyPr/>
          <a:lstStyle/>
          <a:p>
            <a:pPr marL="152400" indent="0">
              <a:buNone/>
            </a:pPr>
            <a:r>
              <a:rPr lang="cs-CZ" sz="2000" dirty="0">
                <a:solidFill>
                  <a:schemeClr val="tx2"/>
                </a:solidFill>
                <a:latin typeface="Raleway ExtraBold" pitchFamily="2" charset="-18"/>
              </a:rPr>
              <a:t>DESIRE FOR SOCIAL VALIDATION &amp; SOCIAL RECIPROCITY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13A8DD8-3194-DF0D-DE22-55CB50CCAF13}"/>
              </a:ext>
            </a:extLst>
          </p:cNvPr>
          <p:cNvSpPr txBox="1"/>
          <p:nvPr/>
        </p:nvSpPr>
        <p:spPr>
          <a:xfrm>
            <a:off x="3380480" y="4608103"/>
            <a:ext cx="636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Bhargava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Velásquez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(2020),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Montag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Eastwick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Finkle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, (2009)</a:t>
            </a:r>
          </a:p>
        </p:txBody>
      </p:sp>
      <p:pic>
        <p:nvPicPr>
          <p:cNvPr id="7" name="Obrázek 6" descr="Obsah obrázku Grafika, symbol, kruh, Písmo&#10;&#10;Popis byl vytvořen automaticky">
            <a:extLst>
              <a:ext uri="{FF2B5EF4-FFF2-40B4-BE49-F238E27FC236}">
                <a16:creationId xmlns:a16="http://schemas.microsoft.com/office/drawing/2014/main" id="{CA4418DE-1E1B-D906-1F70-6225853A4E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87" y="1389464"/>
            <a:ext cx="667047" cy="667047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31CBB538-0D36-5BF3-842B-4A4184029096}"/>
              </a:ext>
            </a:extLst>
          </p:cNvPr>
          <p:cNvSpPr txBox="1">
            <a:spLocks/>
          </p:cNvSpPr>
          <p:nvPr/>
        </p:nvSpPr>
        <p:spPr>
          <a:xfrm>
            <a:off x="871424" y="2127182"/>
            <a:ext cx="7552576" cy="11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contact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with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others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validated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by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significant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others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one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main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psychological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needs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Craving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validation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–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part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group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consistent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with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group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norms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Reciprocal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liking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tendency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liking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those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people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who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like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us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6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Raleway ExtraBold" pitchFamily="2" charset="-18"/>
              </a:rPr>
              <a:t>QUIZ</a:t>
            </a:r>
            <a:endParaRPr dirty="0">
              <a:latin typeface="Raleway ExtraBold" pitchFamily="2" charset="-18"/>
            </a:endParaRPr>
          </a:p>
        </p:txBody>
      </p:sp>
      <p:grpSp>
        <p:nvGrpSpPr>
          <p:cNvPr id="983" name="Google Shape;983;p41"/>
          <p:cNvGrpSpPr/>
          <p:nvPr/>
        </p:nvGrpSpPr>
        <p:grpSpPr>
          <a:xfrm>
            <a:off x="1436886" y="3517402"/>
            <a:ext cx="287016" cy="270270"/>
            <a:chOff x="4138750" y="3336100"/>
            <a:chExt cx="275950" cy="259850"/>
          </a:xfrm>
        </p:grpSpPr>
        <p:sp>
          <p:nvSpPr>
            <p:cNvPr id="984" name="Google Shape;984;p41"/>
            <p:cNvSpPr/>
            <p:nvPr/>
          </p:nvSpPr>
          <p:spPr>
            <a:xfrm>
              <a:off x="4138750" y="3393400"/>
              <a:ext cx="275950" cy="202550"/>
            </a:xfrm>
            <a:custGeom>
              <a:avLst/>
              <a:gdLst/>
              <a:ahLst/>
              <a:cxnLst/>
              <a:rect l="l" t="t" r="r" b="b"/>
              <a:pathLst>
                <a:path w="11038" h="8102" extrusionOk="0">
                  <a:moveTo>
                    <a:pt x="3516" y="324"/>
                  </a:moveTo>
                  <a:cubicBezTo>
                    <a:pt x="3632" y="324"/>
                    <a:pt x="3733" y="394"/>
                    <a:pt x="3776" y="496"/>
                  </a:cubicBezTo>
                  <a:lnTo>
                    <a:pt x="1658" y="496"/>
                  </a:lnTo>
                  <a:cubicBezTo>
                    <a:pt x="1699" y="395"/>
                    <a:pt x="1800" y="324"/>
                    <a:pt x="1918" y="324"/>
                  </a:cubicBezTo>
                  <a:close/>
                  <a:moveTo>
                    <a:pt x="1909" y="1"/>
                  </a:moveTo>
                  <a:cubicBezTo>
                    <a:pt x="1611" y="1"/>
                    <a:pt x="1364" y="216"/>
                    <a:pt x="1311" y="498"/>
                  </a:cubicBezTo>
                  <a:lnTo>
                    <a:pt x="919" y="498"/>
                  </a:lnTo>
                  <a:cubicBezTo>
                    <a:pt x="411" y="498"/>
                    <a:pt x="0" y="908"/>
                    <a:pt x="0" y="1416"/>
                  </a:cubicBezTo>
                  <a:lnTo>
                    <a:pt x="0" y="7183"/>
                  </a:lnTo>
                  <a:cubicBezTo>
                    <a:pt x="0" y="7690"/>
                    <a:pt x="411" y="8101"/>
                    <a:pt x="919" y="8101"/>
                  </a:cubicBezTo>
                  <a:lnTo>
                    <a:pt x="10120" y="8101"/>
                  </a:lnTo>
                  <a:cubicBezTo>
                    <a:pt x="10627" y="8101"/>
                    <a:pt x="11038" y="7690"/>
                    <a:pt x="11038" y="7183"/>
                  </a:cubicBezTo>
                  <a:lnTo>
                    <a:pt x="11038" y="1416"/>
                  </a:lnTo>
                  <a:cubicBezTo>
                    <a:pt x="11038" y="908"/>
                    <a:pt x="10627" y="496"/>
                    <a:pt x="10120" y="496"/>
                  </a:cubicBezTo>
                  <a:lnTo>
                    <a:pt x="5929" y="496"/>
                  </a:lnTo>
                  <a:cubicBezTo>
                    <a:pt x="5839" y="496"/>
                    <a:pt x="5761" y="565"/>
                    <a:pt x="5760" y="654"/>
                  </a:cubicBezTo>
                  <a:cubicBezTo>
                    <a:pt x="5757" y="745"/>
                    <a:pt x="5830" y="819"/>
                    <a:pt x="5922" y="819"/>
                  </a:cubicBezTo>
                  <a:lnTo>
                    <a:pt x="10124" y="819"/>
                  </a:lnTo>
                  <a:cubicBezTo>
                    <a:pt x="10450" y="819"/>
                    <a:pt x="10714" y="1084"/>
                    <a:pt x="10714" y="1410"/>
                  </a:cubicBezTo>
                  <a:lnTo>
                    <a:pt x="10714" y="7185"/>
                  </a:lnTo>
                  <a:cubicBezTo>
                    <a:pt x="10714" y="7511"/>
                    <a:pt x="10450" y="7777"/>
                    <a:pt x="10124" y="7777"/>
                  </a:cubicBezTo>
                  <a:lnTo>
                    <a:pt x="914" y="7777"/>
                  </a:lnTo>
                  <a:cubicBezTo>
                    <a:pt x="588" y="7777"/>
                    <a:pt x="324" y="7511"/>
                    <a:pt x="324" y="7185"/>
                  </a:cubicBezTo>
                  <a:lnTo>
                    <a:pt x="324" y="991"/>
                  </a:lnTo>
                  <a:cubicBezTo>
                    <a:pt x="324" y="897"/>
                    <a:pt x="400" y="821"/>
                    <a:pt x="494" y="821"/>
                  </a:cubicBezTo>
                  <a:lnTo>
                    <a:pt x="5262" y="821"/>
                  </a:lnTo>
                  <a:cubicBezTo>
                    <a:pt x="5273" y="821"/>
                    <a:pt x="5286" y="817"/>
                    <a:pt x="5294" y="808"/>
                  </a:cubicBezTo>
                  <a:cubicBezTo>
                    <a:pt x="5437" y="667"/>
                    <a:pt x="5341" y="498"/>
                    <a:pt x="5203" y="498"/>
                  </a:cubicBezTo>
                  <a:lnTo>
                    <a:pt x="4124" y="498"/>
                  </a:lnTo>
                  <a:cubicBezTo>
                    <a:pt x="4071" y="215"/>
                    <a:pt x="3822" y="1"/>
                    <a:pt x="3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4378800" y="34887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492" y="328"/>
                  </a:moveTo>
                  <a:cubicBezTo>
                    <a:pt x="582" y="328"/>
                    <a:pt x="655" y="402"/>
                    <a:pt x="655" y="492"/>
                  </a:cubicBezTo>
                  <a:cubicBezTo>
                    <a:pt x="655" y="582"/>
                    <a:pt x="582" y="656"/>
                    <a:pt x="492" y="656"/>
                  </a:cubicBezTo>
                  <a:cubicBezTo>
                    <a:pt x="400" y="656"/>
                    <a:pt x="328" y="582"/>
                    <a:pt x="328" y="492"/>
                  </a:cubicBezTo>
                  <a:cubicBezTo>
                    <a:pt x="328" y="402"/>
                    <a:pt x="402" y="328"/>
                    <a:pt x="492" y="328"/>
                  </a:cubicBezTo>
                  <a:close/>
                  <a:moveTo>
                    <a:pt x="492" y="1"/>
                  </a:moveTo>
                  <a:cubicBezTo>
                    <a:pt x="220" y="1"/>
                    <a:pt x="0" y="221"/>
                    <a:pt x="0" y="492"/>
                  </a:cubicBezTo>
                  <a:cubicBezTo>
                    <a:pt x="0" y="764"/>
                    <a:pt x="220" y="983"/>
                    <a:pt x="492" y="983"/>
                  </a:cubicBezTo>
                  <a:cubicBezTo>
                    <a:pt x="763" y="983"/>
                    <a:pt x="983" y="764"/>
                    <a:pt x="983" y="492"/>
                  </a:cubicBezTo>
                  <a:cubicBezTo>
                    <a:pt x="983" y="221"/>
                    <a:pt x="763" y="1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4158175" y="3475950"/>
              <a:ext cx="8150" cy="50225"/>
            </a:xfrm>
            <a:custGeom>
              <a:avLst/>
              <a:gdLst/>
              <a:ahLst/>
              <a:cxnLst/>
              <a:rect l="l" t="t" r="r" b="b"/>
              <a:pathLst>
                <a:path w="326" h="2009" extrusionOk="0">
                  <a:moveTo>
                    <a:pt x="162" y="0"/>
                  </a:moveTo>
                  <a:cubicBezTo>
                    <a:pt x="156" y="0"/>
                    <a:pt x="149" y="0"/>
                    <a:pt x="143" y="1"/>
                  </a:cubicBezTo>
                  <a:cubicBezTo>
                    <a:pt x="61" y="12"/>
                    <a:pt x="0" y="87"/>
                    <a:pt x="0" y="169"/>
                  </a:cubicBezTo>
                  <a:lnTo>
                    <a:pt x="0" y="1840"/>
                  </a:lnTo>
                  <a:cubicBezTo>
                    <a:pt x="0" y="1922"/>
                    <a:pt x="59" y="1998"/>
                    <a:pt x="143" y="2007"/>
                  </a:cubicBezTo>
                  <a:cubicBezTo>
                    <a:pt x="149" y="2008"/>
                    <a:pt x="156" y="2008"/>
                    <a:pt x="163" y="2008"/>
                  </a:cubicBezTo>
                  <a:cubicBezTo>
                    <a:pt x="252" y="2008"/>
                    <a:pt x="325" y="1937"/>
                    <a:pt x="325" y="1846"/>
                  </a:cubicBezTo>
                  <a:lnTo>
                    <a:pt x="325" y="163"/>
                  </a:lnTo>
                  <a:cubicBezTo>
                    <a:pt x="325" y="74"/>
                    <a:pt x="252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4158175" y="3533875"/>
              <a:ext cx="8700" cy="8200"/>
            </a:xfrm>
            <a:custGeom>
              <a:avLst/>
              <a:gdLst/>
              <a:ahLst/>
              <a:cxnLst/>
              <a:rect l="l" t="t" r="r" b="b"/>
              <a:pathLst>
                <a:path w="348" h="328" extrusionOk="0">
                  <a:moveTo>
                    <a:pt x="168" y="1"/>
                  </a:moveTo>
                  <a:cubicBezTo>
                    <a:pt x="153" y="1"/>
                    <a:pt x="137" y="3"/>
                    <a:pt x="122" y="8"/>
                  </a:cubicBezTo>
                  <a:cubicBezTo>
                    <a:pt x="57" y="27"/>
                    <a:pt x="10" y="88"/>
                    <a:pt x="5" y="157"/>
                  </a:cubicBezTo>
                  <a:cubicBezTo>
                    <a:pt x="0" y="258"/>
                    <a:pt x="86" y="328"/>
                    <a:pt x="173" y="328"/>
                  </a:cubicBezTo>
                  <a:cubicBezTo>
                    <a:pt x="214" y="328"/>
                    <a:pt x="255" y="313"/>
                    <a:pt x="287" y="278"/>
                  </a:cubicBezTo>
                  <a:cubicBezTo>
                    <a:pt x="340" y="223"/>
                    <a:pt x="347" y="136"/>
                    <a:pt x="305" y="73"/>
                  </a:cubicBezTo>
                  <a:cubicBezTo>
                    <a:pt x="273" y="27"/>
                    <a:pt x="22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4181975" y="3422000"/>
              <a:ext cx="191725" cy="158250"/>
            </a:xfrm>
            <a:custGeom>
              <a:avLst/>
              <a:gdLst/>
              <a:ahLst/>
              <a:cxnLst/>
              <a:rect l="l" t="t" r="r" b="b"/>
              <a:pathLst>
                <a:path w="7669" h="6330" extrusionOk="0">
                  <a:moveTo>
                    <a:pt x="2321" y="1453"/>
                  </a:moveTo>
                  <a:cubicBezTo>
                    <a:pt x="2407" y="1453"/>
                    <a:pt x="2494" y="1461"/>
                    <a:pt x="2578" y="1478"/>
                  </a:cubicBezTo>
                  <a:cubicBezTo>
                    <a:pt x="2842" y="1529"/>
                    <a:pt x="3083" y="1658"/>
                    <a:pt x="3276" y="1849"/>
                  </a:cubicBezTo>
                  <a:cubicBezTo>
                    <a:pt x="3531" y="2105"/>
                    <a:pt x="3671" y="2442"/>
                    <a:pt x="3671" y="2804"/>
                  </a:cubicBezTo>
                  <a:lnTo>
                    <a:pt x="3671" y="2861"/>
                  </a:lnTo>
                  <a:cubicBezTo>
                    <a:pt x="2120" y="2819"/>
                    <a:pt x="1578" y="2195"/>
                    <a:pt x="1574" y="2190"/>
                  </a:cubicBezTo>
                  <a:cubicBezTo>
                    <a:pt x="1543" y="2151"/>
                    <a:pt x="1495" y="2129"/>
                    <a:pt x="1446" y="2129"/>
                  </a:cubicBezTo>
                  <a:cubicBezTo>
                    <a:pt x="1428" y="2129"/>
                    <a:pt x="1410" y="2132"/>
                    <a:pt x="1392" y="2138"/>
                  </a:cubicBezTo>
                  <a:cubicBezTo>
                    <a:pt x="1327" y="2162"/>
                    <a:pt x="1284" y="2223"/>
                    <a:pt x="1284" y="2293"/>
                  </a:cubicBezTo>
                  <a:cubicBezTo>
                    <a:pt x="1284" y="2452"/>
                    <a:pt x="1153" y="2639"/>
                    <a:pt x="972" y="2763"/>
                  </a:cubicBezTo>
                  <a:cubicBezTo>
                    <a:pt x="993" y="2038"/>
                    <a:pt x="1590" y="1453"/>
                    <a:pt x="2321" y="1453"/>
                  </a:cubicBezTo>
                  <a:close/>
                  <a:moveTo>
                    <a:pt x="5345" y="1453"/>
                  </a:moveTo>
                  <a:cubicBezTo>
                    <a:pt x="5431" y="1453"/>
                    <a:pt x="5518" y="1461"/>
                    <a:pt x="5602" y="1478"/>
                  </a:cubicBezTo>
                  <a:cubicBezTo>
                    <a:pt x="5866" y="1529"/>
                    <a:pt x="6107" y="1658"/>
                    <a:pt x="6300" y="1849"/>
                  </a:cubicBezTo>
                  <a:cubicBezTo>
                    <a:pt x="6556" y="2105"/>
                    <a:pt x="6695" y="2443"/>
                    <a:pt x="6695" y="2804"/>
                  </a:cubicBezTo>
                  <a:lnTo>
                    <a:pt x="6695" y="2861"/>
                  </a:lnTo>
                  <a:cubicBezTo>
                    <a:pt x="5144" y="2819"/>
                    <a:pt x="4602" y="2195"/>
                    <a:pt x="4598" y="2190"/>
                  </a:cubicBezTo>
                  <a:cubicBezTo>
                    <a:pt x="4566" y="2151"/>
                    <a:pt x="4519" y="2129"/>
                    <a:pt x="4470" y="2129"/>
                  </a:cubicBezTo>
                  <a:cubicBezTo>
                    <a:pt x="4452" y="2129"/>
                    <a:pt x="4433" y="2132"/>
                    <a:pt x="4415" y="2138"/>
                  </a:cubicBezTo>
                  <a:cubicBezTo>
                    <a:pt x="4350" y="2162"/>
                    <a:pt x="4307" y="2223"/>
                    <a:pt x="4307" y="2293"/>
                  </a:cubicBezTo>
                  <a:cubicBezTo>
                    <a:pt x="4307" y="2452"/>
                    <a:pt x="4176" y="2639"/>
                    <a:pt x="3996" y="2763"/>
                  </a:cubicBezTo>
                  <a:cubicBezTo>
                    <a:pt x="4017" y="2038"/>
                    <a:pt x="4614" y="1453"/>
                    <a:pt x="5345" y="1453"/>
                  </a:cubicBezTo>
                  <a:close/>
                  <a:moveTo>
                    <a:pt x="4566" y="2595"/>
                  </a:moveTo>
                  <a:cubicBezTo>
                    <a:pt x="4872" y="2821"/>
                    <a:pt x="5526" y="3160"/>
                    <a:pt x="6697" y="3192"/>
                  </a:cubicBezTo>
                  <a:lnTo>
                    <a:pt x="6697" y="3837"/>
                  </a:lnTo>
                  <a:cubicBezTo>
                    <a:pt x="6695" y="4483"/>
                    <a:pt x="6236" y="5039"/>
                    <a:pt x="5603" y="5161"/>
                  </a:cubicBezTo>
                  <a:cubicBezTo>
                    <a:pt x="5519" y="5177"/>
                    <a:pt x="5432" y="5186"/>
                    <a:pt x="5346" y="5186"/>
                  </a:cubicBezTo>
                  <a:cubicBezTo>
                    <a:pt x="4602" y="5186"/>
                    <a:pt x="3996" y="4580"/>
                    <a:pt x="3996" y="3836"/>
                  </a:cubicBezTo>
                  <a:lnTo>
                    <a:pt x="3996" y="3140"/>
                  </a:lnTo>
                  <a:cubicBezTo>
                    <a:pt x="4232" y="3033"/>
                    <a:pt x="4457" y="2833"/>
                    <a:pt x="4566" y="2595"/>
                  </a:cubicBezTo>
                  <a:close/>
                  <a:moveTo>
                    <a:pt x="1542" y="2594"/>
                  </a:moveTo>
                  <a:cubicBezTo>
                    <a:pt x="1848" y="2820"/>
                    <a:pt x="2502" y="3159"/>
                    <a:pt x="3671" y="3191"/>
                  </a:cubicBezTo>
                  <a:lnTo>
                    <a:pt x="3671" y="3837"/>
                  </a:lnTo>
                  <a:cubicBezTo>
                    <a:pt x="3671" y="4484"/>
                    <a:pt x="3212" y="5042"/>
                    <a:pt x="2578" y="5164"/>
                  </a:cubicBezTo>
                  <a:cubicBezTo>
                    <a:pt x="2494" y="5180"/>
                    <a:pt x="2407" y="5188"/>
                    <a:pt x="2321" y="5188"/>
                  </a:cubicBezTo>
                  <a:cubicBezTo>
                    <a:pt x="1577" y="5188"/>
                    <a:pt x="971" y="4584"/>
                    <a:pt x="971" y="3837"/>
                  </a:cubicBezTo>
                  <a:lnTo>
                    <a:pt x="971" y="3139"/>
                  </a:lnTo>
                  <a:cubicBezTo>
                    <a:pt x="1207" y="3032"/>
                    <a:pt x="1433" y="2832"/>
                    <a:pt x="1542" y="2594"/>
                  </a:cubicBezTo>
                  <a:close/>
                  <a:moveTo>
                    <a:pt x="3836" y="4558"/>
                  </a:moveTo>
                  <a:cubicBezTo>
                    <a:pt x="3914" y="4721"/>
                    <a:pt x="4017" y="4870"/>
                    <a:pt x="4142" y="4999"/>
                  </a:cubicBezTo>
                  <a:cubicBezTo>
                    <a:pt x="4016" y="5129"/>
                    <a:pt x="3912" y="5277"/>
                    <a:pt x="3836" y="5439"/>
                  </a:cubicBezTo>
                  <a:cubicBezTo>
                    <a:pt x="3758" y="5278"/>
                    <a:pt x="3656" y="5131"/>
                    <a:pt x="3530" y="5000"/>
                  </a:cubicBezTo>
                  <a:cubicBezTo>
                    <a:pt x="3654" y="4871"/>
                    <a:pt x="3758" y="4722"/>
                    <a:pt x="3836" y="4558"/>
                  </a:cubicBezTo>
                  <a:close/>
                  <a:moveTo>
                    <a:pt x="1362" y="5219"/>
                  </a:moveTo>
                  <a:cubicBezTo>
                    <a:pt x="1635" y="5408"/>
                    <a:pt x="1965" y="5522"/>
                    <a:pt x="2321" y="5522"/>
                  </a:cubicBezTo>
                  <a:cubicBezTo>
                    <a:pt x="2428" y="5522"/>
                    <a:pt x="2536" y="5511"/>
                    <a:pt x="2639" y="5491"/>
                  </a:cubicBezTo>
                  <a:cubicBezTo>
                    <a:pt x="2875" y="5445"/>
                    <a:pt x="3093" y="5351"/>
                    <a:pt x="3280" y="5220"/>
                  </a:cubicBezTo>
                  <a:cubicBezTo>
                    <a:pt x="3493" y="5437"/>
                    <a:pt x="3626" y="5710"/>
                    <a:pt x="3661" y="6006"/>
                  </a:cubicBezTo>
                  <a:lnTo>
                    <a:pt x="980" y="6006"/>
                  </a:lnTo>
                  <a:cubicBezTo>
                    <a:pt x="1015" y="5709"/>
                    <a:pt x="1151" y="5432"/>
                    <a:pt x="1362" y="5219"/>
                  </a:cubicBezTo>
                  <a:close/>
                  <a:moveTo>
                    <a:pt x="4392" y="5219"/>
                  </a:moveTo>
                  <a:cubicBezTo>
                    <a:pt x="4665" y="5408"/>
                    <a:pt x="4995" y="5522"/>
                    <a:pt x="5351" y="5522"/>
                  </a:cubicBezTo>
                  <a:cubicBezTo>
                    <a:pt x="5458" y="5522"/>
                    <a:pt x="5566" y="5511"/>
                    <a:pt x="5670" y="5491"/>
                  </a:cubicBezTo>
                  <a:cubicBezTo>
                    <a:pt x="5906" y="5445"/>
                    <a:pt x="6123" y="5351"/>
                    <a:pt x="6310" y="5220"/>
                  </a:cubicBezTo>
                  <a:cubicBezTo>
                    <a:pt x="6523" y="5436"/>
                    <a:pt x="6656" y="5710"/>
                    <a:pt x="6692" y="6006"/>
                  </a:cubicBezTo>
                  <a:lnTo>
                    <a:pt x="4010" y="6006"/>
                  </a:lnTo>
                  <a:cubicBezTo>
                    <a:pt x="4046" y="5708"/>
                    <a:pt x="4180" y="5432"/>
                    <a:pt x="4392" y="5219"/>
                  </a:cubicBezTo>
                  <a:close/>
                  <a:moveTo>
                    <a:pt x="728" y="0"/>
                  </a:moveTo>
                  <a:cubicBezTo>
                    <a:pt x="326" y="0"/>
                    <a:pt x="1" y="325"/>
                    <a:pt x="1" y="728"/>
                  </a:cubicBezTo>
                  <a:lnTo>
                    <a:pt x="1" y="5602"/>
                  </a:lnTo>
                  <a:cubicBezTo>
                    <a:pt x="1" y="6004"/>
                    <a:pt x="326" y="6330"/>
                    <a:pt x="728" y="6330"/>
                  </a:cubicBezTo>
                  <a:lnTo>
                    <a:pt x="7499" y="6330"/>
                  </a:lnTo>
                  <a:cubicBezTo>
                    <a:pt x="7593" y="6330"/>
                    <a:pt x="7669" y="6254"/>
                    <a:pt x="7669" y="6160"/>
                  </a:cubicBezTo>
                  <a:lnTo>
                    <a:pt x="7669" y="4961"/>
                  </a:lnTo>
                  <a:cubicBezTo>
                    <a:pt x="7669" y="4950"/>
                    <a:pt x="7665" y="4941"/>
                    <a:pt x="7658" y="4934"/>
                  </a:cubicBezTo>
                  <a:cubicBezTo>
                    <a:pt x="7608" y="4881"/>
                    <a:pt x="7555" y="4859"/>
                    <a:pt x="7506" y="4859"/>
                  </a:cubicBezTo>
                  <a:cubicBezTo>
                    <a:pt x="7417" y="4859"/>
                    <a:pt x="7345" y="4933"/>
                    <a:pt x="7345" y="5024"/>
                  </a:cubicBezTo>
                  <a:lnTo>
                    <a:pt x="7345" y="5600"/>
                  </a:lnTo>
                  <a:cubicBezTo>
                    <a:pt x="7345" y="5795"/>
                    <a:pt x="7211" y="5959"/>
                    <a:pt x="7035" y="5991"/>
                  </a:cubicBezTo>
                  <a:cubicBezTo>
                    <a:pt x="6999" y="5618"/>
                    <a:pt x="6847" y="5272"/>
                    <a:pt x="6599" y="4999"/>
                  </a:cubicBezTo>
                  <a:cubicBezTo>
                    <a:pt x="6876" y="4695"/>
                    <a:pt x="7044" y="4282"/>
                    <a:pt x="7044" y="3835"/>
                  </a:cubicBezTo>
                  <a:lnTo>
                    <a:pt x="7044" y="2806"/>
                  </a:lnTo>
                  <a:cubicBezTo>
                    <a:pt x="7044" y="2356"/>
                    <a:pt x="6870" y="1934"/>
                    <a:pt x="6551" y="1617"/>
                  </a:cubicBezTo>
                  <a:cubicBezTo>
                    <a:pt x="6312" y="1378"/>
                    <a:pt x="6012" y="1219"/>
                    <a:pt x="5682" y="1155"/>
                  </a:cubicBezTo>
                  <a:cubicBezTo>
                    <a:pt x="5577" y="1135"/>
                    <a:pt x="5469" y="1125"/>
                    <a:pt x="5362" y="1125"/>
                  </a:cubicBezTo>
                  <a:cubicBezTo>
                    <a:pt x="4695" y="1125"/>
                    <a:pt x="4117" y="1515"/>
                    <a:pt x="3846" y="2080"/>
                  </a:cubicBezTo>
                  <a:cubicBezTo>
                    <a:pt x="3765" y="1910"/>
                    <a:pt x="3654" y="1754"/>
                    <a:pt x="3517" y="1616"/>
                  </a:cubicBezTo>
                  <a:cubicBezTo>
                    <a:pt x="3278" y="1377"/>
                    <a:pt x="2977" y="1218"/>
                    <a:pt x="2647" y="1153"/>
                  </a:cubicBezTo>
                  <a:cubicBezTo>
                    <a:pt x="2542" y="1134"/>
                    <a:pt x="2435" y="1124"/>
                    <a:pt x="2328" y="1124"/>
                  </a:cubicBezTo>
                  <a:cubicBezTo>
                    <a:pt x="1401" y="1124"/>
                    <a:pt x="646" y="1876"/>
                    <a:pt x="646" y="2804"/>
                  </a:cubicBezTo>
                  <a:lnTo>
                    <a:pt x="646" y="3831"/>
                  </a:lnTo>
                  <a:cubicBezTo>
                    <a:pt x="646" y="4282"/>
                    <a:pt x="820" y="4693"/>
                    <a:pt x="1103" y="4994"/>
                  </a:cubicBezTo>
                  <a:cubicBezTo>
                    <a:pt x="850" y="5265"/>
                    <a:pt x="693" y="5613"/>
                    <a:pt x="656" y="5988"/>
                  </a:cubicBezTo>
                  <a:cubicBezTo>
                    <a:pt x="479" y="5951"/>
                    <a:pt x="346" y="5790"/>
                    <a:pt x="346" y="5596"/>
                  </a:cubicBezTo>
                  <a:lnTo>
                    <a:pt x="346" y="722"/>
                  </a:lnTo>
                  <a:cubicBezTo>
                    <a:pt x="346" y="502"/>
                    <a:pt x="524" y="323"/>
                    <a:pt x="745" y="323"/>
                  </a:cubicBezTo>
                  <a:lnTo>
                    <a:pt x="6946" y="323"/>
                  </a:lnTo>
                  <a:cubicBezTo>
                    <a:pt x="7166" y="323"/>
                    <a:pt x="7345" y="501"/>
                    <a:pt x="7345" y="722"/>
                  </a:cubicBezTo>
                  <a:lnTo>
                    <a:pt x="7345" y="4361"/>
                  </a:lnTo>
                  <a:cubicBezTo>
                    <a:pt x="7344" y="4452"/>
                    <a:pt x="7416" y="4527"/>
                    <a:pt x="7506" y="4527"/>
                  </a:cubicBezTo>
                  <a:cubicBezTo>
                    <a:pt x="7595" y="4527"/>
                    <a:pt x="7669" y="4454"/>
                    <a:pt x="7669" y="4363"/>
                  </a:cubicBezTo>
                  <a:lnTo>
                    <a:pt x="7669" y="728"/>
                  </a:lnTo>
                  <a:cubicBezTo>
                    <a:pt x="7669" y="326"/>
                    <a:pt x="7344" y="0"/>
                    <a:pt x="6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42250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2" y="0"/>
                  </a:moveTo>
                  <a:cubicBezTo>
                    <a:pt x="140" y="0"/>
                    <a:pt x="98" y="16"/>
                    <a:pt x="66" y="48"/>
                  </a:cubicBezTo>
                  <a:cubicBezTo>
                    <a:pt x="1" y="111"/>
                    <a:pt x="1" y="216"/>
                    <a:pt x="65" y="281"/>
                  </a:cubicBezTo>
                  <a:cubicBezTo>
                    <a:pt x="212" y="428"/>
                    <a:pt x="404" y="501"/>
                    <a:pt x="598" y="501"/>
                  </a:cubicBezTo>
                  <a:cubicBezTo>
                    <a:pt x="791" y="501"/>
                    <a:pt x="985" y="427"/>
                    <a:pt x="1132" y="281"/>
                  </a:cubicBezTo>
                  <a:cubicBezTo>
                    <a:pt x="1196" y="216"/>
                    <a:pt x="1196" y="113"/>
                    <a:pt x="1132" y="48"/>
                  </a:cubicBezTo>
                  <a:cubicBezTo>
                    <a:pt x="1099" y="16"/>
                    <a:pt x="1057" y="0"/>
                    <a:pt x="1016" y="0"/>
                  </a:cubicBezTo>
                  <a:cubicBezTo>
                    <a:pt x="974" y="0"/>
                    <a:pt x="932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1" y="131"/>
                    <a:pt x="299" y="48"/>
                  </a:cubicBezTo>
                  <a:cubicBezTo>
                    <a:pt x="266" y="16"/>
                    <a:pt x="22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421922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lnTo>
                    <a:pt x="0" y="532"/>
                  </a:lnTo>
                  <a:cubicBezTo>
                    <a:pt x="0" y="621"/>
                    <a:pt x="72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4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425267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32"/>
                  </a:lnTo>
                  <a:cubicBezTo>
                    <a:pt x="2" y="621"/>
                    <a:pt x="73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5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43007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1" y="0"/>
                  </a:moveTo>
                  <a:cubicBezTo>
                    <a:pt x="139" y="0"/>
                    <a:pt x="97" y="16"/>
                    <a:pt x="65" y="48"/>
                  </a:cubicBezTo>
                  <a:cubicBezTo>
                    <a:pt x="1" y="112"/>
                    <a:pt x="1" y="216"/>
                    <a:pt x="65" y="281"/>
                  </a:cubicBezTo>
                  <a:cubicBezTo>
                    <a:pt x="212" y="428"/>
                    <a:pt x="403" y="501"/>
                    <a:pt x="598" y="501"/>
                  </a:cubicBezTo>
                  <a:cubicBezTo>
                    <a:pt x="790" y="501"/>
                    <a:pt x="984" y="427"/>
                    <a:pt x="1131" y="281"/>
                  </a:cubicBezTo>
                  <a:cubicBezTo>
                    <a:pt x="1196" y="216"/>
                    <a:pt x="1196" y="113"/>
                    <a:pt x="1131" y="48"/>
                  </a:cubicBezTo>
                  <a:cubicBezTo>
                    <a:pt x="1099" y="16"/>
                    <a:pt x="1057" y="0"/>
                    <a:pt x="1015" y="0"/>
                  </a:cubicBezTo>
                  <a:cubicBezTo>
                    <a:pt x="973" y="0"/>
                    <a:pt x="931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0" y="131"/>
                    <a:pt x="296" y="48"/>
                  </a:cubicBezTo>
                  <a:cubicBezTo>
                    <a:pt x="264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4295350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4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23"/>
                  </a:lnTo>
                  <a:cubicBezTo>
                    <a:pt x="1" y="612"/>
                    <a:pt x="69" y="691"/>
                    <a:pt x="160" y="692"/>
                  </a:cubicBezTo>
                  <a:cubicBezTo>
                    <a:pt x="162" y="692"/>
                    <a:pt x="164" y="692"/>
                    <a:pt x="166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70"/>
                  </a:lnTo>
                  <a:cubicBezTo>
                    <a:pt x="325" y="81"/>
                    <a:pt x="257" y="2"/>
                    <a:pt x="168" y="0"/>
                  </a:cubicBezTo>
                  <a:cubicBezTo>
                    <a:pt x="166" y="0"/>
                    <a:pt x="165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4328300" y="3502050"/>
              <a:ext cx="8150" cy="17300"/>
            </a:xfrm>
            <a:custGeom>
              <a:avLst/>
              <a:gdLst/>
              <a:ahLst/>
              <a:cxnLst/>
              <a:rect l="l" t="t" r="r" b="b"/>
              <a:pathLst>
                <a:path w="326" h="692" extrusionOk="0">
                  <a:moveTo>
                    <a:pt x="163" y="0"/>
                  </a:moveTo>
                  <a:cubicBezTo>
                    <a:pt x="74" y="0"/>
                    <a:pt x="0" y="72"/>
                    <a:pt x="0" y="163"/>
                  </a:cubicBezTo>
                  <a:lnTo>
                    <a:pt x="0" y="523"/>
                  </a:lnTo>
                  <a:cubicBezTo>
                    <a:pt x="0" y="612"/>
                    <a:pt x="70" y="691"/>
                    <a:pt x="159" y="692"/>
                  </a:cubicBezTo>
                  <a:cubicBezTo>
                    <a:pt x="161" y="692"/>
                    <a:pt x="162" y="692"/>
                    <a:pt x="164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62"/>
                  </a:lnTo>
                  <a:cubicBezTo>
                    <a:pt x="324" y="72"/>
                    <a:pt x="252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4249025" y="3376275"/>
              <a:ext cx="55400" cy="17825"/>
            </a:xfrm>
            <a:custGeom>
              <a:avLst/>
              <a:gdLst/>
              <a:ahLst/>
              <a:cxnLst/>
              <a:rect l="l" t="t" r="r" b="b"/>
              <a:pathLst>
                <a:path w="2216" h="713" extrusionOk="0">
                  <a:moveTo>
                    <a:pt x="1109" y="0"/>
                  </a:moveTo>
                  <a:cubicBezTo>
                    <a:pt x="715" y="0"/>
                    <a:pt x="344" y="154"/>
                    <a:pt x="65" y="433"/>
                  </a:cubicBezTo>
                  <a:cubicBezTo>
                    <a:pt x="1" y="497"/>
                    <a:pt x="1" y="601"/>
                    <a:pt x="65" y="665"/>
                  </a:cubicBezTo>
                  <a:cubicBezTo>
                    <a:pt x="97" y="697"/>
                    <a:pt x="139" y="713"/>
                    <a:pt x="181" y="713"/>
                  </a:cubicBezTo>
                  <a:cubicBezTo>
                    <a:pt x="223" y="713"/>
                    <a:pt x="265" y="697"/>
                    <a:pt x="296" y="665"/>
                  </a:cubicBezTo>
                  <a:cubicBezTo>
                    <a:pt x="514" y="449"/>
                    <a:pt x="803" y="328"/>
                    <a:pt x="1109" y="328"/>
                  </a:cubicBezTo>
                  <a:cubicBezTo>
                    <a:pt x="1416" y="328"/>
                    <a:pt x="1704" y="448"/>
                    <a:pt x="1920" y="665"/>
                  </a:cubicBezTo>
                  <a:cubicBezTo>
                    <a:pt x="1951" y="696"/>
                    <a:pt x="1993" y="713"/>
                    <a:pt x="2035" y="713"/>
                  </a:cubicBezTo>
                  <a:cubicBezTo>
                    <a:pt x="2077" y="713"/>
                    <a:pt x="2119" y="697"/>
                    <a:pt x="2152" y="665"/>
                  </a:cubicBezTo>
                  <a:cubicBezTo>
                    <a:pt x="2216" y="601"/>
                    <a:pt x="2216" y="497"/>
                    <a:pt x="2152" y="433"/>
                  </a:cubicBezTo>
                  <a:cubicBezTo>
                    <a:pt x="1873" y="154"/>
                    <a:pt x="1502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4234750" y="3356100"/>
              <a:ext cx="83975" cy="23725"/>
            </a:xfrm>
            <a:custGeom>
              <a:avLst/>
              <a:gdLst/>
              <a:ahLst/>
              <a:cxnLst/>
              <a:rect l="l" t="t" r="r" b="b"/>
              <a:pathLst>
                <a:path w="3359" h="949" extrusionOk="0">
                  <a:moveTo>
                    <a:pt x="1680" y="1"/>
                  </a:moveTo>
                  <a:cubicBezTo>
                    <a:pt x="1095" y="1"/>
                    <a:pt x="510" y="223"/>
                    <a:pt x="65" y="669"/>
                  </a:cubicBezTo>
                  <a:cubicBezTo>
                    <a:pt x="1" y="733"/>
                    <a:pt x="1" y="837"/>
                    <a:pt x="65" y="901"/>
                  </a:cubicBezTo>
                  <a:cubicBezTo>
                    <a:pt x="97" y="933"/>
                    <a:pt x="139" y="948"/>
                    <a:pt x="180" y="948"/>
                  </a:cubicBezTo>
                  <a:cubicBezTo>
                    <a:pt x="222" y="948"/>
                    <a:pt x="264" y="933"/>
                    <a:pt x="296" y="901"/>
                  </a:cubicBezTo>
                  <a:cubicBezTo>
                    <a:pt x="678" y="519"/>
                    <a:pt x="1178" y="328"/>
                    <a:pt x="1679" y="328"/>
                  </a:cubicBezTo>
                  <a:cubicBezTo>
                    <a:pt x="2180" y="328"/>
                    <a:pt x="2681" y="519"/>
                    <a:pt x="3063" y="901"/>
                  </a:cubicBezTo>
                  <a:cubicBezTo>
                    <a:pt x="3095" y="932"/>
                    <a:pt x="3137" y="949"/>
                    <a:pt x="3179" y="949"/>
                  </a:cubicBezTo>
                  <a:cubicBezTo>
                    <a:pt x="3220" y="949"/>
                    <a:pt x="3262" y="933"/>
                    <a:pt x="3295" y="901"/>
                  </a:cubicBezTo>
                  <a:cubicBezTo>
                    <a:pt x="3359" y="837"/>
                    <a:pt x="3359" y="733"/>
                    <a:pt x="3295" y="669"/>
                  </a:cubicBezTo>
                  <a:cubicBezTo>
                    <a:pt x="2849" y="223"/>
                    <a:pt x="2265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4220575" y="3336100"/>
              <a:ext cx="112275" cy="29575"/>
            </a:xfrm>
            <a:custGeom>
              <a:avLst/>
              <a:gdLst/>
              <a:ahLst/>
              <a:cxnLst/>
              <a:rect l="l" t="t" r="r" b="b"/>
              <a:pathLst>
                <a:path w="4491" h="1183" extrusionOk="0">
                  <a:moveTo>
                    <a:pt x="2246" y="1"/>
                  </a:moveTo>
                  <a:cubicBezTo>
                    <a:pt x="1456" y="1"/>
                    <a:pt x="667" y="301"/>
                    <a:pt x="66" y="903"/>
                  </a:cubicBezTo>
                  <a:cubicBezTo>
                    <a:pt x="1" y="967"/>
                    <a:pt x="1" y="1071"/>
                    <a:pt x="66" y="1135"/>
                  </a:cubicBezTo>
                  <a:cubicBezTo>
                    <a:pt x="98" y="1167"/>
                    <a:pt x="140" y="1183"/>
                    <a:pt x="181" y="1183"/>
                  </a:cubicBezTo>
                  <a:cubicBezTo>
                    <a:pt x="223" y="1183"/>
                    <a:pt x="265" y="1167"/>
                    <a:pt x="297" y="1135"/>
                  </a:cubicBezTo>
                  <a:cubicBezTo>
                    <a:pt x="834" y="597"/>
                    <a:pt x="1540" y="329"/>
                    <a:pt x="2246" y="329"/>
                  </a:cubicBezTo>
                  <a:cubicBezTo>
                    <a:pt x="2952" y="329"/>
                    <a:pt x="3658" y="597"/>
                    <a:pt x="4195" y="1135"/>
                  </a:cubicBezTo>
                  <a:cubicBezTo>
                    <a:pt x="4227" y="1166"/>
                    <a:pt x="4270" y="1183"/>
                    <a:pt x="4311" y="1183"/>
                  </a:cubicBezTo>
                  <a:cubicBezTo>
                    <a:pt x="4353" y="1183"/>
                    <a:pt x="4395" y="1167"/>
                    <a:pt x="4427" y="1135"/>
                  </a:cubicBezTo>
                  <a:cubicBezTo>
                    <a:pt x="4491" y="1071"/>
                    <a:pt x="4491" y="967"/>
                    <a:pt x="4427" y="903"/>
                  </a:cubicBezTo>
                  <a:cubicBezTo>
                    <a:pt x="3825" y="301"/>
                    <a:pt x="3035" y="1"/>
                    <a:pt x="2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41"/>
          <p:cNvGrpSpPr/>
          <p:nvPr/>
        </p:nvGrpSpPr>
        <p:grpSpPr>
          <a:xfrm>
            <a:off x="1457503" y="1744570"/>
            <a:ext cx="245776" cy="286782"/>
            <a:chOff x="6035050" y="2020775"/>
            <a:chExt cx="236300" cy="275725"/>
          </a:xfrm>
        </p:grpSpPr>
        <p:sp>
          <p:nvSpPr>
            <p:cNvPr id="999" name="Google Shape;999;p41"/>
            <p:cNvSpPr/>
            <p:nvPr/>
          </p:nvSpPr>
          <p:spPr>
            <a:xfrm>
              <a:off x="6152300" y="2162325"/>
              <a:ext cx="49450" cy="16600"/>
            </a:xfrm>
            <a:custGeom>
              <a:avLst/>
              <a:gdLst/>
              <a:ahLst/>
              <a:cxnLst/>
              <a:rect l="l" t="t" r="r" b="b"/>
              <a:pathLst>
                <a:path w="1978" h="664" extrusionOk="0">
                  <a:moveTo>
                    <a:pt x="181" y="0"/>
                  </a:moveTo>
                  <a:cubicBezTo>
                    <a:pt x="139" y="0"/>
                    <a:pt x="97" y="17"/>
                    <a:pt x="64" y="49"/>
                  </a:cubicBezTo>
                  <a:cubicBezTo>
                    <a:pt x="0" y="113"/>
                    <a:pt x="0" y="217"/>
                    <a:pt x="64" y="281"/>
                  </a:cubicBezTo>
                  <a:cubicBezTo>
                    <a:pt x="319" y="537"/>
                    <a:pt x="654" y="663"/>
                    <a:pt x="989" y="663"/>
                  </a:cubicBezTo>
                  <a:cubicBezTo>
                    <a:pt x="1324" y="663"/>
                    <a:pt x="1657" y="537"/>
                    <a:pt x="1913" y="281"/>
                  </a:cubicBezTo>
                  <a:cubicBezTo>
                    <a:pt x="1977" y="217"/>
                    <a:pt x="1977" y="113"/>
                    <a:pt x="1913" y="49"/>
                  </a:cubicBezTo>
                  <a:cubicBezTo>
                    <a:pt x="1881" y="17"/>
                    <a:pt x="1839" y="0"/>
                    <a:pt x="1797" y="0"/>
                  </a:cubicBezTo>
                  <a:cubicBezTo>
                    <a:pt x="1755" y="0"/>
                    <a:pt x="1714" y="17"/>
                    <a:pt x="1682" y="49"/>
                  </a:cubicBezTo>
                  <a:cubicBezTo>
                    <a:pt x="1490" y="239"/>
                    <a:pt x="1239" y="335"/>
                    <a:pt x="988" y="335"/>
                  </a:cubicBezTo>
                  <a:cubicBezTo>
                    <a:pt x="737" y="335"/>
                    <a:pt x="487" y="239"/>
                    <a:pt x="296" y="49"/>
                  </a:cubicBezTo>
                  <a:cubicBezTo>
                    <a:pt x="264" y="17"/>
                    <a:pt x="222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141150" y="2124600"/>
              <a:ext cx="8150" cy="20550"/>
            </a:xfrm>
            <a:custGeom>
              <a:avLst/>
              <a:gdLst/>
              <a:ahLst/>
              <a:cxnLst/>
              <a:rect l="l" t="t" r="r" b="b"/>
              <a:pathLst>
                <a:path w="326" h="822" extrusionOk="0">
                  <a:moveTo>
                    <a:pt x="162" y="0"/>
                  </a:moveTo>
                  <a:cubicBezTo>
                    <a:pt x="73" y="0"/>
                    <a:pt x="1" y="74"/>
                    <a:pt x="1" y="162"/>
                  </a:cubicBezTo>
                  <a:lnTo>
                    <a:pt x="1" y="659"/>
                  </a:lnTo>
                  <a:cubicBezTo>
                    <a:pt x="1" y="748"/>
                    <a:pt x="73" y="821"/>
                    <a:pt x="163" y="821"/>
                  </a:cubicBezTo>
                  <a:cubicBezTo>
                    <a:pt x="252" y="821"/>
                    <a:pt x="326" y="749"/>
                    <a:pt x="326" y="659"/>
                  </a:cubicBezTo>
                  <a:lnTo>
                    <a:pt x="326" y="170"/>
                  </a:lnTo>
                  <a:cubicBezTo>
                    <a:pt x="326" y="87"/>
                    <a:pt x="266" y="10"/>
                    <a:pt x="183" y="2"/>
                  </a:cubicBezTo>
                  <a:cubicBezTo>
                    <a:pt x="176" y="1"/>
                    <a:pt x="169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204850" y="2124575"/>
              <a:ext cx="8150" cy="20575"/>
            </a:xfrm>
            <a:custGeom>
              <a:avLst/>
              <a:gdLst/>
              <a:ahLst/>
              <a:cxnLst/>
              <a:rect l="l" t="t" r="r" b="b"/>
              <a:pathLst>
                <a:path w="326" h="823" extrusionOk="0">
                  <a:moveTo>
                    <a:pt x="164" y="1"/>
                  </a:moveTo>
                  <a:cubicBezTo>
                    <a:pt x="74" y="1"/>
                    <a:pt x="1" y="73"/>
                    <a:pt x="1" y="163"/>
                  </a:cubicBezTo>
                  <a:lnTo>
                    <a:pt x="1" y="660"/>
                  </a:lnTo>
                  <a:cubicBezTo>
                    <a:pt x="3" y="749"/>
                    <a:pt x="74" y="822"/>
                    <a:pt x="163" y="822"/>
                  </a:cubicBezTo>
                  <a:cubicBezTo>
                    <a:pt x="252" y="822"/>
                    <a:pt x="326" y="750"/>
                    <a:pt x="326" y="660"/>
                  </a:cubicBezTo>
                  <a:lnTo>
                    <a:pt x="326" y="171"/>
                  </a:lnTo>
                  <a:cubicBezTo>
                    <a:pt x="326" y="81"/>
                    <a:pt x="258" y="3"/>
                    <a:pt x="168" y="1"/>
                  </a:cubicBezTo>
                  <a:cubicBezTo>
                    <a:pt x="166" y="1"/>
                    <a:pt x="165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105100" y="2020775"/>
              <a:ext cx="166200" cy="165775"/>
            </a:xfrm>
            <a:custGeom>
              <a:avLst/>
              <a:gdLst/>
              <a:ahLst/>
              <a:cxnLst/>
              <a:rect l="l" t="t" r="r" b="b"/>
              <a:pathLst>
                <a:path w="6648" h="6631" extrusionOk="0">
                  <a:moveTo>
                    <a:pt x="2877" y="0"/>
                  </a:moveTo>
                  <a:cubicBezTo>
                    <a:pt x="1735" y="0"/>
                    <a:pt x="737" y="373"/>
                    <a:pt x="65" y="1050"/>
                  </a:cubicBezTo>
                  <a:cubicBezTo>
                    <a:pt x="1" y="1115"/>
                    <a:pt x="2" y="1218"/>
                    <a:pt x="66" y="1283"/>
                  </a:cubicBezTo>
                  <a:cubicBezTo>
                    <a:pt x="98" y="1315"/>
                    <a:pt x="139" y="1330"/>
                    <a:pt x="181" y="1330"/>
                  </a:cubicBezTo>
                  <a:cubicBezTo>
                    <a:pt x="223" y="1330"/>
                    <a:pt x="266" y="1314"/>
                    <a:pt x="298" y="1281"/>
                  </a:cubicBezTo>
                  <a:cubicBezTo>
                    <a:pt x="1121" y="452"/>
                    <a:pt x="2267" y="329"/>
                    <a:pt x="2877" y="329"/>
                  </a:cubicBezTo>
                  <a:cubicBezTo>
                    <a:pt x="4538" y="329"/>
                    <a:pt x="6311" y="1197"/>
                    <a:pt x="6325" y="3638"/>
                  </a:cubicBezTo>
                  <a:lnTo>
                    <a:pt x="6325" y="6467"/>
                  </a:lnTo>
                  <a:cubicBezTo>
                    <a:pt x="6311" y="6557"/>
                    <a:pt x="6385" y="6630"/>
                    <a:pt x="6475" y="6630"/>
                  </a:cubicBezTo>
                  <a:cubicBezTo>
                    <a:pt x="6566" y="6630"/>
                    <a:pt x="6639" y="6557"/>
                    <a:pt x="6648" y="6467"/>
                  </a:cubicBezTo>
                  <a:lnTo>
                    <a:pt x="6648" y="3638"/>
                  </a:lnTo>
                  <a:cubicBezTo>
                    <a:pt x="6640" y="3003"/>
                    <a:pt x="6527" y="2433"/>
                    <a:pt x="6304" y="1944"/>
                  </a:cubicBezTo>
                  <a:cubicBezTo>
                    <a:pt x="6100" y="1496"/>
                    <a:pt x="5802" y="1115"/>
                    <a:pt x="5422" y="811"/>
                  </a:cubicBezTo>
                  <a:cubicBezTo>
                    <a:pt x="4766" y="288"/>
                    <a:pt x="3863" y="0"/>
                    <a:pt x="2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035050" y="2057950"/>
              <a:ext cx="236300" cy="238550"/>
            </a:xfrm>
            <a:custGeom>
              <a:avLst/>
              <a:gdLst/>
              <a:ahLst/>
              <a:cxnLst/>
              <a:rect l="l" t="t" r="r" b="b"/>
              <a:pathLst>
                <a:path w="9452" h="9542" extrusionOk="0">
                  <a:moveTo>
                    <a:pt x="2529" y="2205"/>
                  </a:moveTo>
                  <a:cubicBezTo>
                    <a:pt x="2542" y="2205"/>
                    <a:pt x="2562" y="2205"/>
                    <a:pt x="2582" y="2207"/>
                  </a:cubicBezTo>
                  <a:lnTo>
                    <a:pt x="2582" y="2629"/>
                  </a:lnTo>
                  <a:cubicBezTo>
                    <a:pt x="2431" y="2631"/>
                    <a:pt x="2257" y="2675"/>
                    <a:pt x="2132" y="2817"/>
                  </a:cubicBezTo>
                  <a:lnTo>
                    <a:pt x="2028" y="2565"/>
                  </a:lnTo>
                  <a:cubicBezTo>
                    <a:pt x="2010" y="2522"/>
                    <a:pt x="1985" y="2482"/>
                    <a:pt x="1956" y="2448"/>
                  </a:cubicBezTo>
                  <a:cubicBezTo>
                    <a:pt x="2106" y="2294"/>
                    <a:pt x="2310" y="2205"/>
                    <a:pt x="2529" y="2205"/>
                  </a:cubicBezTo>
                  <a:close/>
                  <a:moveTo>
                    <a:pt x="2582" y="2957"/>
                  </a:moveTo>
                  <a:lnTo>
                    <a:pt x="2582" y="3616"/>
                  </a:lnTo>
                  <a:cubicBezTo>
                    <a:pt x="2582" y="3677"/>
                    <a:pt x="2584" y="3739"/>
                    <a:pt x="2588" y="3800"/>
                  </a:cubicBezTo>
                  <a:cubicBezTo>
                    <a:pt x="2568" y="3801"/>
                    <a:pt x="2548" y="3802"/>
                    <a:pt x="2529" y="3802"/>
                  </a:cubicBezTo>
                  <a:cubicBezTo>
                    <a:pt x="2500" y="3802"/>
                    <a:pt x="2473" y="3801"/>
                    <a:pt x="2443" y="3798"/>
                  </a:cubicBezTo>
                  <a:cubicBezTo>
                    <a:pt x="2466" y="3708"/>
                    <a:pt x="2461" y="3613"/>
                    <a:pt x="2424" y="3527"/>
                  </a:cubicBezTo>
                  <a:lnTo>
                    <a:pt x="2278" y="3171"/>
                  </a:lnTo>
                  <a:cubicBezTo>
                    <a:pt x="2304" y="3153"/>
                    <a:pt x="2326" y="3129"/>
                    <a:pt x="2338" y="3099"/>
                  </a:cubicBezTo>
                  <a:cubicBezTo>
                    <a:pt x="2389" y="2983"/>
                    <a:pt x="2496" y="2958"/>
                    <a:pt x="2582" y="2957"/>
                  </a:cubicBezTo>
                  <a:close/>
                  <a:moveTo>
                    <a:pt x="1622" y="2625"/>
                  </a:moveTo>
                  <a:cubicBezTo>
                    <a:pt x="1636" y="2625"/>
                    <a:pt x="1649" y="2628"/>
                    <a:pt x="1662" y="2633"/>
                  </a:cubicBezTo>
                  <a:cubicBezTo>
                    <a:pt x="1689" y="2644"/>
                    <a:pt x="1709" y="2665"/>
                    <a:pt x="1720" y="2691"/>
                  </a:cubicBezTo>
                  <a:lnTo>
                    <a:pt x="2117" y="3651"/>
                  </a:lnTo>
                  <a:cubicBezTo>
                    <a:pt x="2128" y="3677"/>
                    <a:pt x="2128" y="3706"/>
                    <a:pt x="2117" y="3733"/>
                  </a:cubicBezTo>
                  <a:cubicBezTo>
                    <a:pt x="2107" y="3759"/>
                    <a:pt x="2086" y="3779"/>
                    <a:pt x="2060" y="3790"/>
                  </a:cubicBezTo>
                  <a:lnTo>
                    <a:pt x="1844" y="3879"/>
                  </a:lnTo>
                  <a:lnTo>
                    <a:pt x="1367" y="2722"/>
                  </a:lnTo>
                  <a:lnTo>
                    <a:pt x="1582" y="2633"/>
                  </a:lnTo>
                  <a:cubicBezTo>
                    <a:pt x="1595" y="2628"/>
                    <a:pt x="1608" y="2625"/>
                    <a:pt x="1622" y="2625"/>
                  </a:cubicBezTo>
                  <a:close/>
                  <a:moveTo>
                    <a:pt x="1065" y="2858"/>
                  </a:moveTo>
                  <a:lnTo>
                    <a:pt x="1540" y="4006"/>
                  </a:lnTo>
                  <a:cubicBezTo>
                    <a:pt x="1398" y="4075"/>
                    <a:pt x="1288" y="4193"/>
                    <a:pt x="1227" y="4340"/>
                  </a:cubicBezTo>
                  <a:cubicBezTo>
                    <a:pt x="1175" y="4466"/>
                    <a:pt x="1164" y="4604"/>
                    <a:pt x="1195" y="4735"/>
                  </a:cubicBezTo>
                  <a:cubicBezTo>
                    <a:pt x="1128" y="4743"/>
                    <a:pt x="1063" y="4760"/>
                    <a:pt x="999" y="4783"/>
                  </a:cubicBezTo>
                  <a:lnTo>
                    <a:pt x="751" y="4876"/>
                  </a:lnTo>
                  <a:cubicBezTo>
                    <a:pt x="691" y="4898"/>
                    <a:pt x="634" y="4928"/>
                    <a:pt x="581" y="4961"/>
                  </a:cubicBezTo>
                  <a:lnTo>
                    <a:pt x="446" y="4635"/>
                  </a:lnTo>
                  <a:cubicBezTo>
                    <a:pt x="302" y="4284"/>
                    <a:pt x="302" y="3899"/>
                    <a:pt x="447" y="3550"/>
                  </a:cubicBezTo>
                  <a:cubicBezTo>
                    <a:pt x="571" y="3253"/>
                    <a:pt x="787" y="3011"/>
                    <a:pt x="1065" y="2858"/>
                  </a:cubicBezTo>
                  <a:close/>
                  <a:moveTo>
                    <a:pt x="1913" y="4205"/>
                  </a:moveTo>
                  <a:lnTo>
                    <a:pt x="1913" y="4972"/>
                  </a:lnTo>
                  <a:cubicBezTo>
                    <a:pt x="1843" y="4903"/>
                    <a:pt x="1761" y="4848"/>
                    <a:pt x="1670" y="4806"/>
                  </a:cubicBezTo>
                  <a:cubicBezTo>
                    <a:pt x="1630" y="4788"/>
                    <a:pt x="1592" y="4774"/>
                    <a:pt x="1554" y="4762"/>
                  </a:cubicBezTo>
                  <a:lnTo>
                    <a:pt x="1536" y="4717"/>
                  </a:lnTo>
                  <a:cubicBezTo>
                    <a:pt x="1509" y="4652"/>
                    <a:pt x="1500" y="4581"/>
                    <a:pt x="1518" y="4514"/>
                  </a:cubicBezTo>
                  <a:cubicBezTo>
                    <a:pt x="1542" y="4410"/>
                    <a:pt x="1613" y="4330"/>
                    <a:pt x="1708" y="4290"/>
                  </a:cubicBezTo>
                  <a:lnTo>
                    <a:pt x="1913" y="4205"/>
                  </a:lnTo>
                  <a:close/>
                  <a:moveTo>
                    <a:pt x="2237" y="4094"/>
                  </a:moveTo>
                  <a:cubicBezTo>
                    <a:pt x="2328" y="4117"/>
                    <a:pt x="2424" y="4131"/>
                    <a:pt x="2521" y="4131"/>
                  </a:cubicBezTo>
                  <a:cubicBezTo>
                    <a:pt x="2552" y="4131"/>
                    <a:pt x="2585" y="4130"/>
                    <a:pt x="2616" y="4127"/>
                  </a:cubicBezTo>
                  <a:cubicBezTo>
                    <a:pt x="2730" y="4809"/>
                    <a:pt x="3067" y="5417"/>
                    <a:pt x="3551" y="5872"/>
                  </a:cubicBezTo>
                  <a:cubicBezTo>
                    <a:pt x="3468" y="5948"/>
                    <a:pt x="3391" y="6029"/>
                    <a:pt x="3318" y="6113"/>
                  </a:cubicBezTo>
                  <a:cubicBezTo>
                    <a:pt x="3276" y="6099"/>
                    <a:pt x="3231" y="6092"/>
                    <a:pt x="3185" y="6092"/>
                  </a:cubicBezTo>
                  <a:cubicBezTo>
                    <a:pt x="3130" y="6092"/>
                    <a:pt x="3074" y="6103"/>
                    <a:pt x="3020" y="6124"/>
                  </a:cubicBezTo>
                  <a:lnTo>
                    <a:pt x="2541" y="6323"/>
                  </a:lnTo>
                  <a:cubicBezTo>
                    <a:pt x="2501" y="6339"/>
                    <a:pt x="2459" y="6347"/>
                    <a:pt x="2418" y="6347"/>
                  </a:cubicBezTo>
                  <a:cubicBezTo>
                    <a:pt x="2326" y="6347"/>
                    <a:pt x="2237" y="6307"/>
                    <a:pt x="2176" y="6237"/>
                  </a:cubicBezTo>
                  <a:lnTo>
                    <a:pt x="2189" y="6212"/>
                  </a:lnTo>
                  <a:cubicBezTo>
                    <a:pt x="2275" y="6024"/>
                    <a:pt x="2290" y="5815"/>
                    <a:pt x="2237" y="5618"/>
                  </a:cubicBezTo>
                  <a:lnTo>
                    <a:pt x="2237" y="4094"/>
                  </a:lnTo>
                  <a:close/>
                  <a:moveTo>
                    <a:pt x="4282" y="1517"/>
                  </a:moveTo>
                  <a:cubicBezTo>
                    <a:pt x="4442" y="1646"/>
                    <a:pt x="4710" y="1840"/>
                    <a:pt x="5082" y="2035"/>
                  </a:cubicBezTo>
                  <a:cubicBezTo>
                    <a:pt x="5634" y="2322"/>
                    <a:pt x="6529" y="2663"/>
                    <a:pt x="7699" y="2691"/>
                  </a:cubicBezTo>
                  <a:lnTo>
                    <a:pt x="7699" y="5508"/>
                  </a:lnTo>
                  <a:cubicBezTo>
                    <a:pt x="7301" y="5934"/>
                    <a:pt x="6772" y="6227"/>
                    <a:pt x="6203" y="6337"/>
                  </a:cubicBezTo>
                  <a:cubicBezTo>
                    <a:pt x="6031" y="6370"/>
                    <a:pt x="5853" y="6386"/>
                    <a:pt x="5676" y="6386"/>
                  </a:cubicBezTo>
                  <a:cubicBezTo>
                    <a:pt x="4147" y="6386"/>
                    <a:pt x="2904" y="5143"/>
                    <a:pt x="2904" y="3616"/>
                  </a:cubicBezTo>
                  <a:lnTo>
                    <a:pt x="2904" y="2653"/>
                  </a:lnTo>
                  <a:cubicBezTo>
                    <a:pt x="3333" y="2560"/>
                    <a:pt x="3957" y="2142"/>
                    <a:pt x="4282" y="1517"/>
                  </a:cubicBezTo>
                  <a:close/>
                  <a:moveTo>
                    <a:pt x="1304" y="5054"/>
                  </a:moveTo>
                  <a:cubicBezTo>
                    <a:pt x="1382" y="5054"/>
                    <a:pt x="1458" y="5071"/>
                    <a:pt x="1530" y="5104"/>
                  </a:cubicBezTo>
                  <a:cubicBezTo>
                    <a:pt x="1662" y="5164"/>
                    <a:pt x="1763" y="5273"/>
                    <a:pt x="1814" y="5411"/>
                  </a:cubicBezTo>
                  <a:lnTo>
                    <a:pt x="1908" y="5658"/>
                  </a:lnTo>
                  <a:cubicBezTo>
                    <a:pt x="1959" y="5794"/>
                    <a:pt x="1954" y="5944"/>
                    <a:pt x="1893" y="6076"/>
                  </a:cubicBezTo>
                  <a:cubicBezTo>
                    <a:pt x="1833" y="6208"/>
                    <a:pt x="1724" y="6309"/>
                    <a:pt x="1588" y="6360"/>
                  </a:cubicBezTo>
                  <a:lnTo>
                    <a:pt x="1341" y="6454"/>
                  </a:lnTo>
                  <a:cubicBezTo>
                    <a:pt x="1279" y="6477"/>
                    <a:pt x="1214" y="6489"/>
                    <a:pt x="1149" y="6489"/>
                  </a:cubicBezTo>
                  <a:cubicBezTo>
                    <a:pt x="1072" y="6489"/>
                    <a:pt x="994" y="6472"/>
                    <a:pt x="922" y="6439"/>
                  </a:cubicBezTo>
                  <a:cubicBezTo>
                    <a:pt x="790" y="6379"/>
                    <a:pt x="690" y="6270"/>
                    <a:pt x="638" y="6133"/>
                  </a:cubicBezTo>
                  <a:lnTo>
                    <a:pt x="545" y="5884"/>
                  </a:lnTo>
                  <a:cubicBezTo>
                    <a:pt x="439" y="5602"/>
                    <a:pt x="583" y="5286"/>
                    <a:pt x="865" y="5181"/>
                  </a:cubicBezTo>
                  <a:lnTo>
                    <a:pt x="1112" y="5089"/>
                  </a:lnTo>
                  <a:cubicBezTo>
                    <a:pt x="1174" y="5065"/>
                    <a:pt x="1240" y="5054"/>
                    <a:pt x="1304" y="5054"/>
                  </a:cubicBezTo>
                  <a:close/>
                  <a:moveTo>
                    <a:pt x="4536" y="6499"/>
                  </a:moveTo>
                  <a:lnTo>
                    <a:pt x="4536" y="6499"/>
                  </a:lnTo>
                  <a:cubicBezTo>
                    <a:pt x="4890" y="6638"/>
                    <a:pt x="5274" y="6716"/>
                    <a:pt x="5679" y="6716"/>
                  </a:cubicBezTo>
                  <a:cubicBezTo>
                    <a:pt x="5876" y="6716"/>
                    <a:pt x="6075" y="6698"/>
                    <a:pt x="6268" y="6659"/>
                  </a:cubicBezTo>
                  <a:cubicBezTo>
                    <a:pt x="6456" y="6624"/>
                    <a:pt x="6643" y="6569"/>
                    <a:pt x="6821" y="6499"/>
                  </a:cubicBezTo>
                  <a:lnTo>
                    <a:pt x="6821" y="6499"/>
                  </a:lnTo>
                  <a:cubicBezTo>
                    <a:pt x="6691" y="6795"/>
                    <a:pt x="6221" y="7023"/>
                    <a:pt x="5679" y="7023"/>
                  </a:cubicBezTo>
                  <a:cubicBezTo>
                    <a:pt x="5137" y="7023"/>
                    <a:pt x="4667" y="6795"/>
                    <a:pt x="4536" y="6499"/>
                  </a:cubicBezTo>
                  <a:close/>
                  <a:moveTo>
                    <a:pt x="3188" y="6420"/>
                  </a:moveTo>
                  <a:cubicBezTo>
                    <a:pt x="3230" y="6420"/>
                    <a:pt x="3269" y="6444"/>
                    <a:pt x="3287" y="6485"/>
                  </a:cubicBezTo>
                  <a:lnTo>
                    <a:pt x="3684" y="7445"/>
                  </a:lnTo>
                  <a:cubicBezTo>
                    <a:pt x="3695" y="7471"/>
                    <a:pt x="3695" y="7501"/>
                    <a:pt x="3684" y="7527"/>
                  </a:cubicBezTo>
                  <a:cubicBezTo>
                    <a:pt x="3674" y="7553"/>
                    <a:pt x="3653" y="7572"/>
                    <a:pt x="3627" y="7584"/>
                  </a:cubicBezTo>
                  <a:lnTo>
                    <a:pt x="3410" y="7674"/>
                  </a:lnTo>
                  <a:lnTo>
                    <a:pt x="2933" y="6516"/>
                  </a:lnTo>
                  <a:lnTo>
                    <a:pt x="3149" y="6427"/>
                  </a:lnTo>
                  <a:cubicBezTo>
                    <a:pt x="3162" y="6422"/>
                    <a:pt x="3175" y="6420"/>
                    <a:pt x="3188" y="6420"/>
                  </a:cubicBezTo>
                  <a:close/>
                  <a:moveTo>
                    <a:pt x="1977" y="6501"/>
                  </a:moveTo>
                  <a:cubicBezTo>
                    <a:pt x="2097" y="6612"/>
                    <a:pt x="2258" y="6674"/>
                    <a:pt x="2421" y="6674"/>
                  </a:cubicBezTo>
                  <a:cubicBezTo>
                    <a:pt x="2490" y="6674"/>
                    <a:pt x="2559" y="6664"/>
                    <a:pt x="2626" y="6641"/>
                  </a:cubicBezTo>
                  <a:lnTo>
                    <a:pt x="3100" y="7790"/>
                  </a:lnTo>
                  <a:cubicBezTo>
                    <a:pt x="2976" y="7826"/>
                    <a:pt x="2846" y="7844"/>
                    <a:pt x="2716" y="7844"/>
                  </a:cubicBezTo>
                  <a:cubicBezTo>
                    <a:pt x="2663" y="7844"/>
                    <a:pt x="2610" y="7841"/>
                    <a:pt x="2558" y="7835"/>
                  </a:cubicBezTo>
                  <a:cubicBezTo>
                    <a:pt x="2045" y="7775"/>
                    <a:pt x="1605" y="7444"/>
                    <a:pt x="1409" y="6968"/>
                  </a:cubicBezTo>
                  <a:lnTo>
                    <a:pt x="1336" y="6795"/>
                  </a:lnTo>
                  <a:cubicBezTo>
                    <a:pt x="1376" y="6787"/>
                    <a:pt x="1414" y="6776"/>
                    <a:pt x="1452" y="6762"/>
                  </a:cubicBezTo>
                  <a:lnTo>
                    <a:pt x="1699" y="6668"/>
                  </a:lnTo>
                  <a:cubicBezTo>
                    <a:pt x="1803" y="6631"/>
                    <a:pt x="1897" y="6573"/>
                    <a:pt x="1977" y="6501"/>
                  </a:cubicBezTo>
                  <a:close/>
                  <a:moveTo>
                    <a:pt x="7551" y="6053"/>
                  </a:moveTo>
                  <a:cubicBezTo>
                    <a:pt x="7579" y="6080"/>
                    <a:pt x="7609" y="6108"/>
                    <a:pt x="7637" y="6137"/>
                  </a:cubicBezTo>
                  <a:cubicBezTo>
                    <a:pt x="7660" y="6159"/>
                    <a:pt x="7681" y="6181"/>
                    <a:pt x="7702" y="6203"/>
                  </a:cubicBezTo>
                  <a:lnTo>
                    <a:pt x="7702" y="9204"/>
                  </a:lnTo>
                  <a:lnTo>
                    <a:pt x="2907" y="9204"/>
                  </a:lnTo>
                  <a:lnTo>
                    <a:pt x="2907" y="8146"/>
                  </a:lnTo>
                  <a:cubicBezTo>
                    <a:pt x="3070" y="8128"/>
                    <a:pt x="3229" y="8088"/>
                    <a:pt x="3383" y="8024"/>
                  </a:cubicBezTo>
                  <a:lnTo>
                    <a:pt x="3743" y="7873"/>
                  </a:lnTo>
                  <a:cubicBezTo>
                    <a:pt x="3827" y="7837"/>
                    <a:pt x="3902" y="7779"/>
                    <a:pt x="3950" y="7701"/>
                  </a:cubicBezTo>
                  <a:cubicBezTo>
                    <a:pt x="4027" y="7576"/>
                    <a:pt x="4040" y="7428"/>
                    <a:pt x="3986" y="7297"/>
                  </a:cubicBezTo>
                  <a:lnTo>
                    <a:pt x="3590" y="6329"/>
                  </a:lnTo>
                  <a:cubicBezTo>
                    <a:pt x="3585" y="6317"/>
                    <a:pt x="3579" y="6305"/>
                    <a:pt x="3573" y="6294"/>
                  </a:cubicBezTo>
                  <a:cubicBezTo>
                    <a:pt x="3645" y="6208"/>
                    <a:pt x="3722" y="6129"/>
                    <a:pt x="3805" y="6053"/>
                  </a:cubicBezTo>
                  <a:cubicBezTo>
                    <a:pt x="3921" y="6142"/>
                    <a:pt x="4044" y="6223"/>
                    <a:pt x="4172" y="6295"/>
                  </a:cubicBezTo>
                  <a:lnTo>
                    <a:pt x="4172" y="6303"/>
                  </a:lnTo>
                  <a:cubicBezTo>
                    <a:pt x="4172" y="6878"/>
                    <a:pt x="4833" y="7328"/>
                    <a:pt x="5677" y="7328"/>
                  </a:cubicBezTo>
                  <a:cubicBezTo>
                    <a:pt x="6520" y="7328"/>
                    <a:pt x="7183" y="6877"/>
                    <a:pt x="7183" y="6303"/>
                  </a:cubicBezTo>
                  <a:lnTo>
                    <a:pt x="7183" y="6295"/>
                  </a:lnTo>
                  <a:cubicBezTo>
                    <a:pt x="7311" y="6223"/>
                    <a:pt x="7432" y="6142"/>
                    <a:pt x="7551" y="6053"/>
                  </a:cubicBezTo>
                  <a:close/>
                  <a:moveTo>
                    <a:pt x="922" y="6784"/>
                  </a:moveTo>
                  <a:lnTo>
                    <a:pt x="922" y="6784"/>
                  </a:lnTo>
                  <a:cubicBezTo>
                    <a:pt x="945" y="6790"/>
                    <a:pt x="968" y="6794"/>
                    <a:pt x="991" y="6799"/>
                  </a:cubicBezTo>
                  <a:lnTo>
                    <a:pt x="1111" y="7093"/>
                  </a:lnTo>
                  <a:cubicBezTo>
                    <a:pt x="1353" y="7679"/>
                    <a:pt x="1895" y="8088"/>
                    <a:pt x="2526" y="8161"/>
                  </a:cubicBezTo>
                  <a:cubicBezTo>
                    <a:pt x="2545" y="8163"/>
                    <a:pt x="2564" y="8165"/>
                    <a:pt x="2583" y="8166"/>
                  </a:cubicBezTo>
                  <a:lnTo>
                    <a:pt x="2583" y="8503"/>
                  </a:lnTo>
                  <a:lnTo>
                    <a:pt x="1995" y="9089"/>
                  </a:lnTo>
                  <a:cubicBezTo>
                    <a:pt x="1909" y="9174"/>
                    <a:pt x="1796" y="9222"/>
                    <a:pt x="1675" y="9222"/>
                  </a:cubicBezTo>
                  <a:cubicBezTo>
                    <a:pt x="1452" y="9222"/>
                    <a:pt x="1259" y="9056"/>
                    <a:pt x="1226" y="8836"/>
                  </a:cubicBezTo>
                  <a:lnTo>
                    <a:pt x="922" y="6784"/>
                  </a:lnTo>
                  <a:close/>
                  <a:moveTo>
                    <a:pt x="2593" y="1"/>
                  </a:moveTo>
                  <a:cubicBezTo>
                    <a:pt x="2539" y="1"/>
                    <a:pt x="2487" y="28"/>
                    <a:pt x="2455" y="77"/>
                  </a:cubicBezTo>
                  <a:cubicBezTo>
                    <a:pt x="2117" y="620"/>
                    <a:pt x="1940" y="1282"/>
                    <a:pt x="1928" y="2045"/>
                  </a:cubicBezTo>
                  <a:cubicBezTo>
                    <a:pt x="1826" y="2110"/>
                    <a:pt x="1737" y="2192"/>
                    <a:pt x="1660" y="2288"/>
                  </a:cubicBezTo>
                  <a:cubicBezTo>
                    <a:pt x="1653" y="2288"/>
                    <a:pt x="1646" y="2288"/>
                    <a:pt x="1639" y="2288"/>
                  </a:cubicBezTo>
                  <a:cubicBezTo>
                    <a:pt x="1583" y="2288"/>
                    <a:pt x="1526" y="2299"/>
                    <a:pt x="1473" y="2320"/>
                  </a:cubicBezTo>
                  <a:lnTo>
                    <a:pt x="1110" y="2472"/>
                  </a:lnTo>
                  <a:cubicBezTo>
                    <a:pt x="686" y="2650"/>
                    <a:pt x="353" y="2984"/>
                    <a:pt x="177" y="3414"/>
                  </a:cubicBezTo>
                  <a:cubicBezTo>
                    <a:pt x="0" y="3844"/>
                    <a:pt x="0" y="4318"/>
                    <a:pt x="175" y="4749"/>
                  </a:cubicBezTo>
                  <a:lnTo>
                    <a:pt x="359" y="5198"/>
                  </a:lnTo>
                  <a:cubicBezTo>
                    <a:pt x="335" y="5237"/>
                    <a:pt x="311" y="5277"/>
                    <a:pt x="293" y="5321"/>
                  </a:cubicBezTo>
                  <a:cubicBezTo>
                    <a:pt x="196" y="5532"/>
                    <a:pt x="188" y="5770"/>
                    <a:pt x="268" y="5988"/>
                  </a:cubicBezTo>
                  <a:lnTo>
                    <a:pt x="361" y="6236"/>
                  </a:lnTo>
                  <a:cubicBezTo>
                    <a:pt x="409" y="6367"/>
                    <a:pt x="484" y="6482"/>
                    <a:pt x="584" y="6574"/>
                  </a:cubicBezTo>
                  <a:lnTo>
                    <a:pt x="921" y="8875"/>
                  </a:lnTo>
                  <a:cubicBezTo>
                    <a:pt x="976" y="9255"/>
                    <a:pt x="1305" y="9541"/>
                    <a:pt x="1683" y="9541"/>
                  </a:cubicBezTo>
                  <a:cubicBezTo>
                    <a:pt x="1890" y="9541"/>
                    <a:pt x="2084" y="9461"/>
                    <a:pt x="2228" y="9312"/>
                  </a:cubicBezTo>
                  <a:lnTo>
                    <a:pt x="2580" y="8957"/>
                  </a:lnTo>
                  <a:lnTo>
                    <a:pt x="2580" y="9364"/>
                  </a:lnTo>
                  <a:cubicBezTo>
                    <a:pt x="2580" y="9455"/>
                    <a:pt x="2653" y="9529"/>
                    <a:pt x="2744" y="9529"/>
                  </a:cubicBezTo>
                  <a:lnTo>
                    <a:pt x="9285" y="9529"/>
                  </a:lnTo>
                  <a:cubicBezTo>
                    <a:pt x="9375" y="9529"/>
                    <a:pt x="9449" y="9455"/>
                    <a:pt x="9449" y="9364"/>
                  </a:cubicBezTo>
                  <a:lnTo>
                    <a:pt x="9449" y="5675"/>
                  </a:lnTo>
                  <a:cubicBezTo>
                    <a:pt x="9452" y="5587"/>
                    <a:pt x="9379" y="5514"/>
                    <a:pt x="9289" y="5514"/>
                  </a:cubicBezTo>
                  <a:cubicBezTo>
                    <a:pt x="9200" y="5514"/>
                    <a:pt x="9127" y="5587"/>
                    <a:pt x="9127" y="5677"/>
                  </a:cubicBezTo>
                  <a:lnTo>
                    <a:pt x="9127" y="9206"/>
                  </a:lnTo>
                  <a:lnTo>
                    <a:pt x="8024" y="9206"/>
                  </a:lnTo>
                  <a:lnTo>
                    <a:pt x="8024" y="2523"/>
                  </a:lnTo>
                  <a:cubicBezTo>
                    <a:pt x="8024" y="2433"/>
                    <a:pt x="7951" y="2360"/>
                    <a:pt x="7861" y="2360"/>
                  </a:cubicBezTo>
                  <a:cubicBezTo>
                    <a:pt x="6682" y="2360"/>
                    <a:pt x="5787" y="2025"/>
                    <a:pt x="5245" y="1743"/>
                  </a:cubicBezTo>
                  <a:cubicBezTo>
                    <a:pt x="4655" y="1438"/>
                    <a:pt x="4340" y="1129"/>
                    <a:pt x="4338" y="1126"/>
                  </a:cubicBezTo>
                  <a:cubicBezTo>
                    <a:pt x="4307" y="1095"/>
                    <a:pt x="4265" y="1078"/>
                    <a:pt x="4223" y="1078"/>
                  </a:cubicBezTo>
                  <a:cubicBezTo>
                    <a:pt x="4190" y="1078"/>
                    <a:pt x="4156" y="1088"/>
                    <a:pt x="4125" y="1109"/>
                  </a:cubicBezTo>
                  <a:cubicBezTo>
                    <a:pt x="4098" y="1129"/>
                    <a:pt x="4078" y="1158"/>
                    <a:pt x="4067" y="1188"/>
                  </a:cubicBezTo>
                  <a:cubicBezTo>
                    <a:pt x="3833" y="1796"/>
                    <a:pt x="3262" y="2202"/>
                    <a:pt x="2904" y="2309"/>
                  </a:cubicBezTo>
                  <a:lnTo>
                    <a:pt x="2904" y="2040"/>
                  </a:lnTo>
                  <a:cubicBezTo>
                    <a:pt x="2904" y="1957"/>
                    <a:pt x="2843" y="1886"/>
                    <a:pt x="2762" y="1878"/>
                  </a:cubicBezTo>
                  <a:cubicBezTo>
                    <a:pt x="2701" y="1869"/>
                    <a:pt x="2528" y="1868"/>
                    <a:pt x="2527" y="1868"/>
                  </a:cubicBezTo>
                  <a:cubicBezTo>
                    <a:pt x="2434" y="1868"/>
                    <a:pt x="2344" y="1880"/>
                    <a:pt x="2256" y="1903"/>
                  </a:cubicBezTo>
                  <a:cubicBezTo>
                    <a:pt x="2287" y="1263"/>
                    <a:pt x="2446" y="709"/>
                    <a:pt x="2730" y="253"/>
                  </a:cubicBezTo>
                  <a:cubicBezTo>
                    <a:pt x="2778" y="175"/>
                    <a:pt x="2756" y="75"/>
                    <a:pt x="2679" y="27"/>
                  </a:cubicBezTo>
                  <a:cubicBezTo>
                    <a:pt x="2652" y="9"/>
                    <a:pt x="2623" y="1"/>
                    <a:pt x="2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41"/>
          <p:cNvGrpSpPr/>
          <p:nvPr/>
        </p:nvGrpSpPr>
        <p:grpSpPr>
          <a:xfrm>
            <a:off x="6745359" y="2683247"/>
            <a:ext cx="2182215" cy="3126943"/>
            <a:chOff x="9387600" y="2571758"/>
            <a:chExt cx="2182215" cy="3126943"/>
          </a:xfrm>
        </p:grpSpPr>
        <p:sp>
          <p:nvSpPr>
            <p:cNvPr id="1034" name="Google Shape;1034;p41"/>
            <p:cNvSpPr/>
            <p:nvPr/>
          </p:nvSpPr>
          <p:spPr>
            <a:xfrm>
              <a:off x="9387602" y="3259609"/>
              <a:ext cx="2127229" cy="1914450"/>
            </a:xfrm>
            <a:custGeom>
              <a:avLst/>
              <a:gdLst/>
              <a:ahLst/>
              <a:cxnLst/>
              <a:rect l="l" t="t" r="r" b="b"/>
              <a:pathLst>
                <a:path w="30077" h="26733" extrusionOk="0">
                  <a:moveTo>
                    <a:pt x="30076" y="21175"/>
                  </a:moveTo>
                  <a:cubicBezTo>
                    <a:pt x="30076" y="21176"/>
                    <a:pt x="30076" y="21177"/>
                    <a:pt x="30076" y="21178"/>
                  </a:cubicBezTo>
                  <a:lnTo>
                    <a:pt x="30076" y="21175"/>
                  </a:lnTo>
                  <a:close/>
                  <a:moveTo>
                    <a:pt x="13714" y="1"/>
                  </a:moveTo>
                  <a:cubicBezTo>
                    <a:pt x="11753" y="1"/>
                    <a:pt x="10128" y="1167"/>
                    <a:pt x="9839" y="2693"/>
                  </a:cubicBezTo>
                  <a:cubicBezTo>
                    <a:pt x="8704" y="3169"/>
                    <a:pt x="6778" y="4006"/>
                    <a:pt x="4711" y="5035"/>
                  </a:cubicBezTo>
                  <a:cubicBezTo>
                    <a:pt x="1426" y="6672"/>
                    <a:pt x="0" y="19267"/>
                    <a:pt x="101" y="21462"/>
                  </a:cubicBezTo>
                  <a:lnTo>
                    <a:pt x="7872" y="21127"/>
                  </a:lnTo>
                  <a:lnTo>
                    <a:pt x="7770" y="26733"/>
                  </a:lnTo>
                  <a:lnTo>
                    <a:pt x="27497" y="26733"/>
                  </a:lnTo>
                  <a:lnTo>
                    <a:pt x="26926" y="21175"/>
                  </a:lnTo>
                  <a:lnTo>
                    <a:pt x="30076" y="21175"/>
                  </a:lnTo>
                  <a:cubicBezTo>
                    <a:pt x="29254" y="15707"/>
                    <a:pt x="26197" y="9433"/>
                    <a:pt x="24968" y="7075"/>
                  </a:cubicBezTo>
                  <a:cubicBezTo>
                    <a:pt x="24820" y="6743"/>
                    <a:pt x="24649" y="6421"/>
                    <a:pt x="24455" y="6116"/>
                  </a:cubicBezTo>
                  <a:cubicBezTo>
                    <a:pt x="24455" y="6113"/>
                    <a:pt x="24452" y="6111"/>
                    <a:pt x="24452" y="6111"/>
                  </a:cubicBezTo>
                  <a:cubicBezTo>
                    <a:pt x="24066" y="5511"/>
                    <a:pt x="23582" y="4983"/>
                    <a:pt x="22969" y="4607"/>
                  </a:cubicBezTo>
                  <a:cubicBezTo>
                    <a:pt x="21357" y="3613"/>
                    <a:pt x="18893" y="3006"/>
                    <a:pt x="17538" y="2476"/>
                  </a:cubicBezTo>
                  <a:cubicBezTo>
                    <a:pt x="17142" y="1058"/>
                    <a:pt x="15579" y="1"/>
                    <a:pt x="13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9418294" y="4199387"/>
              <a:ext cx="2021455" cy="319111"/>
            </a:xfrm>
            <a:custGeom>
              <a:avLst/>
              <a:gdLst/>
              <a:ahLst/>
              <a:cxnLst/>
              <a:rect l="l" t="t" r="r" b="b"/>
              <a:pathLst>
                <a:path w="28602" h="4456" extrusionOk="0">
                  <a:moveTo>
                    <a:pt x="27313" y="0"/>
                  </a:moveTo>
                  <a:cubicBezTo>
                    <a:pt x="25928" y="5"/>
                    <a:pt x="24760" y="346"/>
                    <a:pt x="24090" y="595"/>
                  </a:cubicBezTo>
                  <a:cubicBezTo>
                    <a:pt x="22374" y="274"/>
                    <a:pt x="20337" y="113"/>
                    <a:pt x="18000" y="113"/>
                  </a:cubicBezTo>
                  <a:cubicBezTo>
                    <a:pt x="16563" y="113"/>
                    <a:pt x="15012" y="174"/>
                    <a:pt x="13353" y="295"/>
                  </a:cubicBezTo>
                  <a:cubicBezTo>
                    <a:pt x="10699" y="490"/>
                    <a:pt x="8549" y="788"/>
                    <a:pt x="7670" y="920"/>
                  </a:cubicBezTo>
                  <a:cubicBezTo>
                    <a:pt x="6087" y="426"/>
                    <a:pt x="4622" y="256"/>
                    <a:pt x="3352" y="256"/>
                  </a:cubicBezTo>
                  <a:cubicBezTo>
                    <a:pt x="2273" y="256"/>
                    <a:pt x="1336" y="379"/>
                    <a:pt x="586" y="531"/>
                  </a:cubicBezTo>
                  <a:cubicBezTo>
                    <a:pt x="341" y="1787"/>
                    <a:pt x="147" y="3035"/>
                    <a:pt x="0" y="4163"/>
                  </a:cubicBezTo>
                  <a:lnTo>
                    <a:pt x="43" y="4255"/>
                  </a:lnTo>
                  <a:lnTo>
                    <a:pt x="33" y="4261"/>
                  </a:lnTo>
                  <a:cubicBezTo>
                    <a:pt x="112" y="4226"/>
                    <a:pt x="1378" y="3694"/>
                    <a:pt x="3323" y="3694"/>
                  </a:cubicBezTo>
                  <a:cubicBezTo>
                    <a:pt x="4368" y="3694"/>
                    <a:pt x="5609" y="3848"/>
                    <a:pt x="6968" y="4314"/>
                  </a:cubicBezTo>
                  <a:lnTo>
                    <a:pt x="7380" y="4455"/>
                  </a:lnTo>
                  <a:lnTo>
                    <a:pt x="7808" y="4386"/>
                  </a:lnTo>
                  <a:cubicBezTo>
                    <a:pt x="7879" y="4373"/>
                    <a:pt x="12926" y="3559"/>
                    <a:pt x="18012" y="3559"/>
                  </a:cubicBezTo>
                  <a:cubicBezTo>
                    <a:pt x="20080" y="3559"/>
                    <a:pt x="22155" y="3694"/>
                    <a:pt x="23903" y="4071"/>
                  </a:cubicBezTo>
                  <a:lnTo>
                    <a:pt x="24501" y="4202"/>
                  </a:lnTo>
                  <a:lnTo>
                    <a:pt x="25045" y="3925"/>
                  </a:lnTo>
                  <a:cubicBezTo>
                    <a:pt x="25059" y="3918"/>
                    <a:pt x="26048" y="3442"/>
                    <a:pt x="27307" y="3442"/>
                  </a:cubicBezTo>
                  <a:cubicBezTo>
                    <a:pt x="27718" y="3442"/>
                    <a:pt x="28157" y="3493"/>
                    <a:pt x="28601" y="3627"/>
                  </a:cubicBezTo>
                  <a:cubicBezTo>
                    <a:pt x="28216" y="2377"/>
                    <a:pt x="27771" y="1151"/>
                    <a:pt x="27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10140762" y="3397321"/>
              <a:ext cx="490053" cy="447013"/>
            </a:xfrm>
            <a:custGeom>
              <a:avLst/>
              <a:gdLst/>
              <a:ahLst/>
              <a:cxnLst/>
              <a:rect l="l" t="t" r="r" b="b"/>
              <a:pathLst>
                <a:path w="6843" h="6242" extrusionOk="0">
                  <a:moveTo>
                    <a:pt x="5703" y="0"/>
                  </a:moveTo>
                  <a:lnTo>
                    <a:pt x="0" y="341"/>
                  </a:lnTo>
                  <a:lnTo>
                    <a:pt x="0" y="341"/>
                  </a:lnTo>
                  <a:cubicBezTo>
                    <a:pt x="0" y="341"/>
                    <a:pt x="0" y="341"/>
                    <a:pt x="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41"/>
                  </a:lnTo>
                  <a:lnTo>
                    <a:pt x="0" y="341"/>
                  </a:lnTo>
                  <a:cubicBezTo>
                    <a:pt x="1" y="343"/>
                    <a:pt x="892" y="5194"/>
                    <a:pt x="4581" y="6199"/>
                  </a:cubicBezTo>
                  <a:cubicBezTo>
                    <a:pt x="4688" y="6228"/>
                    <a:pt x="4788" y="6242"/>
                    <a:pt x="4881" y="6242"/>
                  </a:cubicBezTo>
                  <a:cubicBezTo>
                    <a:pt x="6843" y="6242"/>
                    <a:pt x="5703" y="0"/>
                    <a:pt x="5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9876078" y="4060178"/>
              <a:ext cx="54570" cy="572767"/>
            </a:xfrm>
            <a:custGeom>
              <a:avLst/>
              <a:gdLst/>
              <a:ahLst/>
              <a:cxnLst/>
              <a:rect l="l" t="t" r="r" b="b"/>
              <a:pathLst>
                <a:path w="762" h="7998" fill="none" extrusionOk="0">
                  <a:moveTo>
                    <a:pt x="761" y="7997"/>
                  </a:moveTo>
                  <a:lnTo>
                    <a:pt x="761" y="2038"/>
                  </a:lnTo>
                  <a:lnTo>
                    <a:pt x="1" y="1"/>
                  </a:ln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11105686" y="4060178"/>
              <a:ext cx="62304" cy="636217"/>
            </a:xfrm>
            <a:custGeom>
              <a:avLst/>
              <a:gdLst/>
              <a:ahLst/>
              <a:cxnLst/>
              <a:rect l="l" t="t" r="r" b="b"/>
              <a:pathLst>
                <a:path w="870" h="8884" fill="none" extrusionOk="0">
                  <a:moveTo>
                    <a:pt x="869" y="8884"/>
                  </a:moveTo>
                  <a:lnTo>
                    <a:pt x="0" y="1537"/>
                  </a:lnTo>
                  <a:lnTo>
                    <a:pt x="161" y="1"/>
                  </a:ln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10506350" y="3810604"/>
              <a:ext cx="604707" cy="528151"/>
            </a:xfrm>
            <a:custGeom>
              <a:avLst/>
              <a:gdLst/>
              <a:ahLst/>
              <a:cxnLst/>
              <a:rect l="l" t="t" r="r" b="b"/>
              <a:pathLst>
                <a:path w="8444" h="7375" extrusionOk="0">
                  <a:moveTo>
                    <a:pt x="3871" y="1"/>
                  </a:moveTo>
                  <a:cubicBezTo>
                    <a:pt x="3583" y="1"/>
                    <a:pt x="3314" y="158"/>
                    <a:pt x="3175" y="417"/>
                  </a:cubicBezTo>
                  <a:lnTo>
                    <a:pt x="198" y="5919"/>
                  </a:lnTo>
                  <a:cubicBezTo>
                    <a:pt x="1" y="6286"/>
                    <a:pt x="226" y="6739"/>
                    <a:pt x="637" y="6799"/>
                  </a:cubicBezTo>
                  <a:lnTo>
                    <a:pt x="4428" y="7366"/>
                  </a:lnTo>
                  <a:cubicBezTo>
                    <a:pt x="4468" y="7372"/>
                    <a:pt x="4508" y="7375"/>
                    <a:pt x="4547" y="7375"/>
                  </a:cubicBezTo>
                  <a:cubicBezTo>
                    <a:pt x="4836" y="7375"/>
                    <a:pt x="5104" y="7217"/>
                    <a:pt x="5244" y="6958"/>
                  </a:cubicBezTo>
                  <a:lnTo>
                    <a:pt x="8270" y="1362"/>
                  </a:lnTo>
                  <a:cubicBezTo>
                    <a:pt x="8444" y="1041"/>
                    <a:pt x="8246" y="647"/>
                    <a:pt x="7888" y="594"/>
                  </a:cubicBezTo>
                  <a:lnTo>
                    <a:pt x="3990" y="10"/>
                  </a:lnTo>
                  <a:cubicBezTo>
                    <a:pt x="3950" y="3"/>
                    <a:pt x="3910" y="1"/>
                    <a:pt x="3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10506494" y="3810676"/>
              <a:ext cx="596829" cy="486902"/>
            </a:xfrm>
            <a:custGeom>
              <a:avLst/>
              <a:gdLst/>
              <a:ahLst/>
              <a:cxnLst/>
              <a:rect l="l" t="t" r="r" b="b"/>
              <a:pathLst>
                <a:path w="8334" h="6799" extrusionOk="0">
                  <a:moveTo>
                    <a:pt x="3870" y="1"/>
                  </a:moveTo>
                  <a:cubicBezTo>
                    <a:pt x="3582" y="1"/>
                    <a:pt x="3313" y="158"/>
                    <a:pt x="3174" y="418"/>
                  </a:cubicBezTo>
                  <a:lnTo>
                    <a:pt x="198" y="5919"/>
                  </a:lnTo>
                  <a:cubicBezTo>
                    <a:pt x="0" y="6285"/>
                    <a:pt x="224" y="6735"/>
                    <a:pt x="635" y="6798"/>
                  </a:cubicBezTo>
                  <a:cubicBezTo>
                    <a:pt x="503" y="6613"/>
                    <a:pt x="470" y="6361"/>
                    <a:pt x="592" y="6137"/>
                  </a:cubicBezTo>
                  <a:lnTo>
                    <a:pt x="3441" y="929"/>
                  </a:lnTo>
                  <a:cubicBezTo>
                    <a:pt x="3586" y="661"/>
                    <a:pt x="3866" y="497"/>
                    <a:pt x="4165" y="497"/>
                  </a:cubicBezTo>
                  <a:cubicBezTo>
                    <a:pt x="4205" y="497"/>
                    <a:pt x="4247" y="500"/>
                    <a:pt x="4288" y="507"/>
                  </a:cubicBezTo>
                  <a:lnTo>
                    <a:pt x="8333" y="1113"/>
                  </a:lnTo>
                  <a:cubicBezTo>
                    <a:pt x="8333" y="864"/>
                    <a:pt x="8155" y="633"/>
                    <a:pt x="7887" y="594"/>
                  </a:cubicBezTo>
                  <a:lnTo>
                    <a:pt x="3990" y="10"/>
                  </a:lnTo>
                  <a:cubicBezTo>
                    <a:pt x="3950" y="4"/>
                    <a:pt x="3910" y="1"/>
                    <a:pt x="3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10786647" y="3880786"/>
              <a:ext cx="125324" cy="64954"/>
            </a:xfrm>
            <a:custGeom>
              <a:avLst/>
              <a:gdLst/>
              <a:ahLst/>
              <a:cxnLst/>
              <a:rect l="l" t="t" r="r" b="b"/>
              <a:pathLst>
                <a:path w="1750" h="907" fill="none" extrusionOk="0">
                  <a:moveTo>
                    <a:pt x="1179" y="883"/>
                  </a:moveTo>
                  <a:lnTo>
                    <a:pt x="275" y="760"/>
                  </a:lnTo>
                  <a:cubicBezTo>
                    <a:pt x="87" y="734"/>
                    <a:pt x="1" y="549"/>
                    <a:pt x="82" y="347"/>
                  </a:cubicBezTo>
                  <a:lnTo>
                    <a:pt x="82" y="347"/>
                  </a:lnTo>
                  <a:cubicBezTo>
                    <a:pt x="164" y="144"/>
                    <a:pt x="383" y="1"/>
                    <a:pt x="571" y="26"/>
                  </a:cubicBezTo>
                  <a:lnTo>
                    <a:pt x="1476" y="149"/>
                  </a:lnTo>
                  <a:cubicBezTo>
                    <a:pt x="1662" y="174"/>
                    <a:pt x="1750" y="359"/>
                    <a:pt x="1668" y="562"/>
                  </a:cubicBezTo>
                  <a:lnTo>
                    <a:pt x="1668" y="562"/>
                  </a:lnTo>
                  <a:cubicBezTo>
                    <a:pt x="1587" y="764"/>
                    <a:pt x="1366" y="906"/>
                    <a:pt x="1179" y="883"/>
                  </a:cubicBezTo>
                  <a:close/>
                </a:path>
              </a:pathLst>
            </a:custGeom>
            <a:noFill/>
            <a:ln w="2525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10180723" y="5148063"/>
              <a:ext cx="201808" cy="293903"/>
            </a:xfrm>
            <a:custGeom>
              <a:avLst/>
              <a:gdLst/>
              <a:ahLst/>
              <a:cxnLst/>
              <a:rect l="l" t="t" r="r" b="b"/>
              <a:pathLst>
                <a:path w="2818" h="4104" extrusionOk="0">
                  <a:moveTo>
                    <a:pt x="2481" y="1"/>
                  </a:moveTo>
                  <a:cubicBezTo>
                    <a:pt x="2481" y="1"/>
                    <a:pt x="1349" y="3095"/>
                    <a:pt x="490" y="3485"/>
                  </a:cubicBezTo>
                  <a:cubicBezTo>
                    <a:pt x="1" y="3709"/>
                    <a:pt x="404" y="4103"/>
                    <a:pt x="1084" y="4103"/>
                  </a:cubicBezTo>
                  <a:cubicBezTo>
                    <a:pt x="1594" y="4103"/>
                    <a:pt x="2258" y="3882"/>
                    <a:pt x="2818" y="3201"/>
                  </a:cubicBezTo>
                  <a:lnTo>
                    <a:pt x="2481" y="1"/>
                  </a:ln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10300533" y="4685008"/>
              <a:ext cx="1269282" cy="1013693"/>
            </a:xfrm>
            <a:custGeom>
              <a:avLst/>
              <a:gdLst/>
              <a:ahLst/>
              <a:cxnLst/>
              <a:rect l="l" t="t" r="r" b="b"/>
              <a:pathLst>
                <a:path w="17724" h="14155" extrusionOk="0">
                  <a:moveTo>
                    <a:pt x="13769" y="1"/>
                  </a:moveTo>
                  <a:cubicBezTo>
                    <a:pt x="12849" y="1"/>
                    <a:pt x="12114" y="159"/>
                    <a:pt x="12114" y="159"/>
                  </a:cubicBezTo>
                  <a:cubicBezTo>
                    <a:pt x="12114" y="159"/>
                    <a:pt x="4566" y="2289"/>
                    <a:pt x="2538" y="3809"/>
                  </a:cubicBezTo>
                  <a:cubicBezTo>
                    <a:pt x="1581" y="4525"/>
                    <a:pt x="1041" y="5672"/>
                    <a:pt x="740" y="6685"/>
                  </a:cubicBezTo>
                  <a:cubicBezTo>
                    <a:pt x="484" y="7537"/>
                    <a:pt x="367" y="8427"/>
                    <a:pt x="367" y="9318"/>
                  </a:cubicBezTo>
                  <a:cubicBezTo>
                    <a:pt x="367" y="11414"/>
                    <a:pt x="0" y="12677"/>
                    <a:pt x="236" y="13206"/>
                  </a:cubicBezTo>
                  <a:cubicBezTo>
                    <a:pt x="291" y="13331"/>
                    <a:pt x="399" y="13375"/>
                    <a:pt x="522" y="13375"/>
                  </a:cubicBezTo>
                  <a:cubicBezTo>
                    <a:pt x="797" y="13375"/>
                    <a:pt x="1148" y="13157"/>
                    <a:pt x="1148" y="13157"/>
                  </a:cubicBezTo>
                  <a:lnTo>
                    <a:pt x="1148" y="13157"/>
                  </a:lnTo>
                  <a:cubicBezTo>
                    <a:pt x="1148" y="13157"/>
                    <a:pt x="784" y="14154"/>
                    <a:pt x="1347" y="14154"/>
                  </a:cubicBezTo>
                  <a:cubicBezTo>
                    <a:pt x="1379" y="14154"/>
                    <a:pt x="1414" y="14151"/>
                    <a:pt x="1452" y="14145"/>
                  </a:cubicBezTo>
                  <a:cubicBezTo>
                    <a:pt x="2160" y="14019"/>
                    <a:pt x="2464" y="12827"/>
                    <a:pt x="2464" y="12827"/>
                  </a:cubicBezTo>
                  <a:cubicBezTo>
                    <a:pt x="2464" y="12827"/>
                    <a:pt x="2505" y="13664"/>
                    <a:pt x="2826" y="13664"/>
                  </a:cubicBezTo>
                  <a:cubicBezTo>
                    <a:pt x="2948" y="13664"/>
                    <a:pt x="3110" y="13543"/>
                    <a:pt x="3327" y="13208"/>
                  </a:cubicBezTo>
                  <a:cubicBezTo>
                    <a:pt x="4113" y="11992"/>
                    <a:pt x="4113" y="10295"/>
                    <a:pt x="4113" y="10295"/>
                  </a:cubicBezTo>
                  <a:cubicBezTo>
                    <a:pt x="5480" y="9281"/>
                    <a:pt x="4872" y="6949"/>
                    <a:pt x="4872" y="6949"/>
                  </a:cubicBezTo>
                  <a:cubicBezTo>
                    <a:pt x="5116" y="6932"/>
                    <a:pt x="5340" y="6924"/>
                    <a:pt x="5550" y="6924"/>
                  </a:cubicBezTo>
                  <a:cubicBezTo>
                    <a:pt x="7267" y="6924"/>
                    <a:pt x="8117" y="7427"/>
                    <a:pt x="11863" y="7607"/>
                  </a:cubicBezTo>
                  <a:cubicBezTo>
                    <a:pt x="12042" y="7616"/>
                    <a:pt x="12217" y="7620"/>
                    <a:pt x="12386" y="7620"/>
                  </a:cubicBezTo>
                  <a:cubicBezTo>
                    <a:pt x="16207" y="7620"/>
                    <a:pt x="17724" y="5444"/>
                    <a:pt x="17336" y="2351"/>
                  </a:cubicBezTo>
                  <a:cubicBezTo>
                    <a:pt x="17089" y="385"/>
                    <a:pt x="15204" y="1"/>
                    <a:pt x="13769" y="1"/>
                  </a:cubicBez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10618927" y="5113616"/>
              <a:ext cx="30436" cy="69036"/>
            </a:xfrm>
            <a:custGeom>
              <a:avLst/>
              <a:gdLst/>
              <a:ahLst/>
              <a:cxnLst/>
              <a:rect l="l" t="t" r="r" b="b"/>
              <a:pathLst>
                <a:path w="425" h="964" fill="none" extrusionOk="0">
                  <a:moveTo>
                    <a:pt x="424" y="964"/>
                  </a:moveTo>
                  <a:cubicBezTo>
                    <a:pt x="424" y="964"/>
                    <a:pt x="337" y="374"/>
                    <a:pt x="0" y="0"/>
                  </a:cubicBez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10476846" y="5425709"/>
              <a:ext cx="18691" cy="177889"/>
            </a:xfrm>
            <a:custGeom>
              <a:avLst/>
              <a:gdLst/>
              <a:ahLst/>
              <a:cxnLst/>
              <a:rect l="l" t="t" r="r" b="b"/>
              <a:pathLst>
                <a:path w="261" h="2484" fill="none" extrusionOk="0">
                  <a:moveTo>
                    <a:pt x="1" y="2484"/>
                  </a:moveTo>
                  <a:cubicBezTo>
                    <a:pt x="1" y="2484"/>
                    <a:pt x="260" y="948"/>
                    <a:pt x="228" y="0"/>
                  </a:cubicBez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10382459" y="5411171"/>
              <a:ext cx="25996" cy="215987"/>
            </a:xfrm>
            <a:custGeom>
              <a:avLst/>
              <a:gdLst/>
              <a:ahLst/>
              <a:cxnLst/>
              <a:rect l="l" t="t" r="r" b="b"/>
              <a:pathLst>
                <a:path w="363" h="3016" fill="none" extrusionOk="0">
                  <a:moveTo>
                    <a:pt x="1" y="3016"/>
                  </a:moveTo>
                  <a:cubicBezTo>
                    <a:pt x="1" y="3016"/>
                    <a:pt x="327" y="980"/>
                    <a:pt x="363" y="0"/>
                  </a:cubicBez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9387600" y="4014274"/>
              <a:ext cx="1664518" cy="1383506"/>
            </a:xfrm>
            <a:custGeom>
              <a:avLst/>
              <a:gdLst/>
              <a:ahLst/>
              <a:cxnLst/>
              <a:rect l="l" t="t" r="r" b="b"/>
              <a:pathLst>
                <a:path w="23243" h="19319" extrusionOk="0">
                  <a:moveTo>
                    <a:pt x="17457" y="0"/>
                  </a:moveTo>
                  <a:lnTo>
                    <a:pt x="17457" y="0"/>
                  </a:lnTo>
                  <a:cubicBezTo>
                    <a:pt x="17457" y="0"/>
                    <a:pt x="16419" y="101"/>
                    <a:pt x="16099" y="606"/>
                  </a:cubicBezTo>
                  <a:cubicBezTo>
                    <a:pt x="14679" y="2836"/>
                    <a:pt x="7585" y="8637"/>
                    <a:pt x="7585" y="8637"/>
                  </a:cubicBezTo>
                  <a:cubicBezTo>
                    <a:pt x="7585" y="8637"/>
                    <a:pt x="2266" y="9724"/>
                    <a:pt x="47" y="10855"/>
                  </a:cubicBezTo>
                  <a:cubicBezTo>
                    <a:pt x="47" y="10855"/>
                    <a:pt x="1" y="18790"/>
                    <a:pt x="6266" y="19305"/>
                  </a:cubicBezTo>
                  <a:cubicBezTo>
                    <a:pt x="6374" y="19314"/>
                    <a:pt x="6482" y="19318"/>
                    <a:pt x="6588" y="19318"/>
                  </a:cubicBezTo>
                  <a:cubicBezTo>
                    <a:pt x="12551" y="19318"/>
                    <a:pt x="15878" y="5684"/>
                    <a:pt x="15878" y="5684"/>
                  </a:cubicBezTo>
                  <a:lnTo>
                    <a:pt x="18428" y="6105"/>
                  </a:lnTo>
                  <a:cubicBezTo>
                    <a:pt x="18428" y="6105"/>
                    <a:pt x="18730" y="6149"/>
                    <a:pt x="19087" y="6149"/>
                  </a:cubicBezTo>
                  <a:cubicBezTo>
                    <a:pt x="19490" y="6149"/>
                    <a:pt x="19963" y="6093"/>
                    <a:pt x="20152" y="5851"/>
                  </a:cubicBezTo>
                  <a:cubicBezTo>
                    <a:pt x="20152" y="5851"/>
                    <a:pt x="20505" y="5648"/>
                    <a:pt x="20303" y="5269"/>
                  </a:cubicBezTo>
                  <a:lnTo>
                    <a:pt x="20303" y="5269"/>
                  </a:lnTo>
                  <a:cubicBezTo>
                    <a:pt x="20303" y="5269"/>
                    <a:pt x="20330" y="5272"/>
                    <a:pt x="20374" y="5272"/>
                  </a:cubicBezTo>
                  <a:cubicBezTo>
                    <a:pt x="20508" y="5272"/>
                    <a:pt x="20803" y="5243"/>
                    <a:pt x="21013" y="5015"/>
                  </a:cubicBezTo>
                  <a:cubicBezTo>
                    <a:pt x="21293" y="4711"/>
                    <a:pt x="21013" y="4203"/>
                    <a:pt x="21013" y="4203"/>
                  </a:cubicBezTo>
                  <a:lnTo>
                    <a:pt x="21013" y="4203"/>
                  </a:lnTo>
                  <a:cubicBezTo>
                    <a:pt x="21013" y="4203"/>
                    <a:pt x="21057" y="4208"/>
                    <a:pt x="21128" y="4208"/>
                  </a:cubicBezTo>
                  <a:cubicBezTo>
                    <a:pt x="21342" y="4208"/>
                    <a:pt x="21799" y="4165"/>
                    <a:pt x="22027" y="3823"/>
                  </a:cubicBezTo>
                  <a:cubicBezTo>
                    <a:pt x="22331" y="3368"/>
                    <a:pt x="23243" y="3318"/>
                    <a:pt x="23066" y="2836"/>
                  </a:cubicBezTo>
                  <a:cubicBezTo>
                    <a:pt x="22987" y="2621"/>
                    <a:pt x="22737" y="2538"/>
                    <a:pt x="22453" y="2538"/>
                  </a:cubicBezTo>
                  <a:cubicBezTo>
                    <a:pt x="22099" y="2538"/>
                    <a:pt x="21692" y="2667"/>
                    <a:pt x="21495" y="2836"/>
                  </a:cubicBezTo>
                  <a:cubicBezTo>
                    <a:pt x="21408" y="2911"/>
                    <a:pt x="21225" y="2942"/>
                    <a:pt x="20988" y="2942"/>
                  </a:cubicBezTo>
                  <a:cubicBezTo>
                    <a:pt x="20259" y="2942"/>
                    <a:pt x="19016" y="2641"/>
                    <a:pt x="18480" y="2354"/>
                  </a:cubicBezTo>
                  <a:cubicBezTo>
                    <a:pt x="17770" y="1973"/>
                    <a:pt x="16825" y="1518"/>
                    <a:pt x="16825" y="1518"/>
                  </a:cubicBezTo>
                  <a:lnTo>
                    <a:pt x="17457" y="0"/>
                  </a:ln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9389606" y="4632873"/>
              <a:ext cx="541042" cy="528008"/>
            </a:xfrm>
            <a:custGeom>
              <a:avLst/>
              <a:gdLst/>
              <a:ahLst/>
              <a:cxnLst/>
              <a:rect l="l" t="t" r="r" b="b"/>
              <a:pathLst>
                <a:path w="7555" h="7373" extrusionOk="0">
                  <a:moveTo>
                    <a:pt x="7554" y="0"/>
                  </a:moveTo>
                  <a:cubicBezTo>
                    <a:pt x="7554" y="0"/>
                    <a:pt x="2238" y="1086"/>
                    <a:pt x="17" y="2214"/>
                  </a:cubicBezTo>
                  <a:cubicBezTo>
                    <a:pt x="17" y="2214"/>
                    <a:pt x="1" y="4998"/>
                    <a:pt x="1289" y="7373"/>
                  </a:cubicBezTo>
                  <a:cubicBezTo>
                    <a:pt x="2506" y="2745"/>
                    <a:pt x="7554" y="1"/>
                    <a:pt x="7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10650867" y="4362460"/>
              <a:ext cx="190636" cy="29147"/>
            </a:xfrm>
            <a:custGeom>
              <a:avLst/>
              <a:gdLst/>
              <a:ahLst/>
              <a:cxnLst/>
              <a:rect l="l" t="t" r="r" b="b"/>
              <a:pathLst>
                <a:path w="2662" h="407" fill="none" extrusionOk="0">
                  <a:moveTo>
                    <a:pt x="2662" y="407"/>
                  </a:moveTo>
                  <a:cubicBezTo>
                    <a:pt x="2662" y="407"/>
                    <a:pt x="558" y="178"/>
                    <a:pt x="1" y="1"/>
                  </a:cubicBez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10696127" y="4277311"/>
              <a:ext cx="196007" cy="38170"/>
            </a:xfrm>
            <a:custGeom>
              <a:avLst/>
              <a:gdLst/>
              <a:ahLst/>
              <a:cxnLst/>
              <a:rect l="l" t="t" r="r" b="b"/>
              <a:pathLst>
                <a:path w="2737" h="533" fill="none" extrusionOk="0">
                  <a:moveTo>
                    <a:pt x="2737" y="533"/>
                  </a:moveTo>
                  <a:cubicBezTo>
                    <a:pt x="2737" y="533"/>
                    <a:pt x="1419" y="407"/>
                    <a:pt x="0" y="1"/>
                  </a:cubicBez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10467536" y="4419393"/>
              <a:ext cx="65885" cy="3437"/>
            </a:xfrm>
            <a:custGeom>
              <a:avLst/>
              <a:gdLst/>
              <a:ahLst/>
              <a:cxnLst/>
              <a:rect l="l" t="t" r="r" b="b"/>
              <a:pathLst>
                <a:path w="920" h="48" fill="none" extrusionOk="0">
                  <a:moveTo>
                    <a:pt x="919" y="48"/>
                  </a:moveTo>
                  <a:lnTo>
                    <a:pt x="0" y="0"/>
                  </a:ln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10140762" y="3013830"/>
              <a:ext cx="464773" cy="590097"/>
            </a:xfrm>
            <a:custGeom>
              <a:avLst/>
              <a:gdLst/>
              <a:ahLst/>
              <a:cxnLst/>
              <a:rect l="l" t="t" r="r" b="b"/>
              <a:pathLst>
                <a:path w="6490" h="8240" extrusionOk="0">
                  <a:moveTo>
                    <a:pt x="467" y="1"/>
                  </a:moveTo>
                  <a:lnTo>
                    <a:pt x="467" y="2"/>
                  </a:lnTo>
                  <a:cubicBezTo>
                    <a:pt x="467" y="2"/>
                    <a:pt x="604" y="3796"/>
                    <a:pt x="0" y="5695"/>
                  </a:cubicBezTo>
                  <a:cubicBezTo>
                    <a:pt x="0" y="5695"/>
                    <a:pt x="958" y="8239"/>
                    <a:pt x="3374" y="8239"/>
                  </a:cubicBezTo>
                  <a:cubicBezTo>
                    <a:pt x="3504" y="8239"/>
                    <a:pt x="3638" y="8232"/>
                    <a:pt x="3776" y="8217"/>
                  </a:cubicBezTo>
                  <a:cubicBezTo>
                    <a:pt x="6489" y="7913"/>
                    <a:pt x="5703" y="5354"/>
                    <a:pt x="5703" y="5354"/>
                  </a:cubicBezTo>
                  <a:cubicBezTo>
                    <a:pt x="5703" y="5354"/>
                    <a:pt x="4562" y="4122"/>
                    <a:pt x="4360" y="1"/>
                  </a:cubicBez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10174206" y="3013973"/>
              <a:ext cx="325126" cy="282158"/>
            </a:xfrm>
            <a:custGeom>
              <a:avLst/>
              <a:gdLst/>
              <a:ahLst/>
              <a:cxnLst/>
              <a:rect l="l" t="t" r="r" b="b"/>
              <a:pathLst>
                <a:path w="4540" h="3940" extrusionOk="0">
                  <a:moveTo>
                    <a:pt x="0" y="0"/>
                  </a:moveTo>
                  <a:cubicBezTo>
                    <a:pt x="0" y="0"/>
                    <a:pt x="534" y="3939"/>
                    <a:pt x="4314" y="3939"/>
                  </a:cubicBezTo>
                  <a:cubicBezTo>
                    <a:pt x="4388" y="3939"/>
                    <a:pt x="4463" y="3938"/>
                    <a:pt x="4540" y="3935"/>
                  </a:cubicBezTo>
                  <a:cubicBezTo>
                    <a:pt x="4259" y="3099"/>
                    <a:pt x="3984" y="1837"/>
                    <a:pt x="3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10405876" y="2869886"/>
              <a:ext cx="111001" cy="140578"/>
            </a:xfrm>
            <a:custGeom>
              <a:avLst/>
              <a:gdLst/>
              <a:ahLst/>
              <a:cxnLst/>
              <a:rect l="l" t="t" r="r" b="b"/>
              <a:pathLst>
                <a:path w="1550" h="1963" extrusionOk="0">
                  <a:moveTo>
                    <a:pt x="914" y="0"/>
                  </a:moveTo>
                  <a:cubicBezTo>
                    <a:pt x="593" y="0"/>
                    <a:pt x="260" y="340"/>
                    <a:pt x="138" y="819"/>
                  </a:cubicBezTo>
                  <a:cubicBezTo>
                    <a:pt x="0" y="1353"/>
                    <a:pt x="175" y="1858"/>
                    <a:pt x="526" y="1948"/>
                  </a:cubicBezTo>
                  <a:cubicBezTo>
                    <a:pt x="563" y="1958"/>
                    <a:pt x="601" y="1963"/>
                    <a:pt x="638" y="1963"/>
                  </a:cubicBezTo>
                  <a:cubicBezTo>
                    <a:pt x="959" y="1963"/>
                    <a:pt x="1289" y="1623"/>
                    <a:pt x="1413" y="1145"/>
                  </a:cubicBezTo>
                  <a:cubicBezTo>
                    <a:pt x="1549" y="611"/>
                    <a:pt x="1376" y="106"/>
                    <a:pt x="1023" y="14"/>
                  </a:cubicBezTo>
                  <a:cubicBezTo>
                    <a:pt x="987" y="5"/>
                    <a:pt x="951" y="0"/>
                    <a:pt x="914" y="0"/>
                  </a:cubicBezTo>
                  <a:close/>
                </a:path>
              </a:pathLst>
            </a:custGeom>
            <a:solidFill>
              <a:srgbClr val="FF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10300318" y="2688632"/>
              <a:ext cx="222074" cy="254802"/>
            </a:xfrm>
            <a:custGeom>
              <a:avLst/>
              <a:gdLst/>
              <a:ahLst/>
              <a:cxnLst/>
              <a:rect l="l" t="t" r="r" b="b"/>
              <a:pathLst>
                <a:path w="3101" h="3558" extrusionOk="0">
                  <a:moveTo>
                    <a:pt x="1383" y="1"/>
                  </a:moveTo>
                  <a:cubicBezTo>
                    <a:pt x="1304" y="1"/>
                    <a:pt x="1225" y="10"/>
                    <a:pt x="1146" y="28"/>
                  </a:cubicBezTo>
                  <a:cubicBezTo>
                    <a:pt x="414" y="197"/>
                    <a:pt x="0" y="1119"/>
                    <a:pt x="223" y="2085"/>
                  </a:cubicBezTo>
                  <a:cubicBezTo>
                    <a:pt x="423" y="2950"/>
                    <a:pt x="1061" y="3558"/>
                    <a:pt x="1718" y="3558"/>
                  </a:cubicBezTo>
                  <a:cubicBezTo>
                    <a:pt x="1797" y="3558"/>
                    <a:pt x="1876" y="3549"/>
                    <a:pt x="1954" y="3531"/>
                  </a:cubicBezTo>
                  <a:cubicBezTo>
                    <a:pt x="2687" y="3363"/>
                    <a:pt x="3100" y="2441"/>
                    <a:pt x="2878" y="1475"/>
                  </a:cubicBezTo>
                  <a:cubicBezTo>
                    <a:pt x="2679" y="610"/>
                    <a:pt x="2040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10066857" y="2716274"/>
              <a:ext cx="492774" cy="524284"/>
            </a:xfrm>
            <a:custGeom>
              <a:avLst/>
              <a:gdLst/>
              <a:ahLst/>
              <a:cxnLst/>
              <a:rect l="l" t="t" r="r" b="b"/>
              <a:pathLst>
                <a:path w="6881" h="7321" extrusionOk="0">
                  <a:moveTo>
                    <a:pt x="3737" y="1"/>
                  </a:moveTo>
                  <a:cubicBezTo>
                    <a:pt x="3458" y="1"/>
                    <a:pt x="3150" y="53"/>
                    <a:pt x="2811" y="169"/>
                  </a:cubicBezTo>
                  <a:cubicBezTo>
                    <a:pt x="1" y="1132"/>
                    <a:pt x="1695" y="4645"/>
                    <a:pt x="1695" y="4645"/>
                  </a:cubicBezTo>
                  <a:cubicBezTo>
                    <a:pt x="1695" y="4645"/>
                    <a:pt x="2836" y="7320"/>
                    <a:pt x="4558" y="7320"/>
                  </a:cubicBezTo>
                  <a:cubicBezTo>
                    <a:pt x="4622" y="7320"/>
                    <a:pt x="4687" y="7317"/>
                    <a:pt x="4753" y="7309"/>
                  </a:cubicBezTo>
                  <a:cubicBezTo>
                    <a:pt x="6881" y="7055"/>
                    <a:pt x="5705" y="5441"/>
                    <a:pt x="5935" y="3655"/>
                  </a:cubicBezTo>
                  <a:cubicBezTo>
                    <a:pt x="6126" y="2173"/>
                    <a:pt x="5531" y="1"/>
                    <a:pt x="3737" y="1"/>
                  </a:cubicBez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10183874" y="2716274"/>
              <a:ext cx="301995" cy="155760"/>
            </a:xfrm>
            <a:custGeom>
              <a:avLst/>
              <a:gdLst/>
              <a:ahLst/>
              <a:cxnLst/>
              <a:rect l="l" t="t" r="r" b="b"/>
              <a:pathLst>
                <a:path w="4217" h="2175" extrusionOk="0">
                  <a:moveTo>
                    <a:pt x="2102" y="1"/>
                  </a:moveTo>
                  <a:cubicBezTo>
                    <a:pt x="1823" y="1"/>
                    <a:pt x="1514" y="53"/>
                    <a:pt x="1174" y="169"/>
                  </a:cubicBezTo>
                  <a:cubicBezTo>
                    <a:pt x="629" y="356"/>
                    <a:pt x="252" y="639"/>
                    <a:pt x="0" y="977"/>
                  </a:cubicBezTo>
                  <a:cubicBezTo>
                    <a:pt x="900" y="1586"/>
                    <a:pt x="2086" y="2174"/>
                    <a:pt x="3312" y="2174"/>
                  </a:cubicBezTo>
                  <a:cubicBezTo>
                    <a:pt x="3612" y="2174"/>
                    <a:pt x="3915" y="2139"/>
                    <a:pt x="4216" y="2060"/>
                  </a:cubicBezTo>
                  <a:cubicBezTo>
                    <a:pt x="3965" y="972"/>
                    <a:pt x="3303" y="1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10067215" y="2571758"/>
              <a:ext cx="524069" cy="416434"/>
            </a:xfrm>
            <a:custGeom>
              <a:avLst/>
              <a:gdLst/>
              <a:ahLst/>
              <a:cxnLst/>
              <a:rect l="l" t="t" r="r" b="b"/>
              <a:pathLst>
                <a:path w="7318" h="5815" extrusionOk="0">
                  <a:moveTo>
                    <a:pt x="4826" y="1"/>
                  </a:moveTo>
                  <a:cubicBezTo>
                    <a:pt x="3368" y="1"/>
                    <a:pt x="2196" y="1544"/>
                    <a:pt x="2196" y="1544"/>
                  </a:cubicBezTo>
                  <a:cubicBezTo>
                    <a:pt x="2062" y="1518"/>
                    <a:pt x="1933" y="1506"/>
                    <a:pt x="1808" y="1506"/>
                  </a:cubicBezTo>
                  <a:cubicBezTo>
                    <a:pt x="721" y="1506"/>
                    <a:pt x="0" y="2449"/>
                    <a:pt x="30" y="3572"/>
                  </a:cubicBezTo>
                  <a:cubicBezTo>
                    <a:pt x="64" y="4822"/>
                    <a:pt x="1382" y="5815"/>
                    <a:pt x="1382" y="5815"/>
                  </a:cubicBezTo>
                  <a:cubicBezTo>
                    <a:pt x="2880" y="5410"/>
                    <a:pt x="2365" y="2847"/>
                    <a:pt x="2365" y="2846"/>
                  </a:cubicBezTo>
                  <a:lnTo>
                    <a:pt x="2365" y="2846"/>
                  </a:lnTo>
                  <a:cubicBezTo>
                    <a:pt x="3020" y="3298"/>
                    <a:pt x="3651" y="3482"/>
                    <a:pt x="4217" y="3482"/>
                  </a:cubicBezTo>
                  <a:cubicBezTo>
                    <a:pt x="6143" y="3482"/>
                    <a:pt x="7317" y="1353"/>
                    <a:pt x="6166" y="481"/>
                  </a:cubicBezTo>
                  <a:cubicBezTo>
                    <a:pt x="5709" y="135"/>
                    <a:pt x="5255" y="1"/>
                    <a:pt x="4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10056043" y="2917294"/>
              <a:ext cx="133058" cy="145519"/>
            </a:xfrm>
            <a:custGeom>
              <a:avLst/>
              <a:gdLst/>
              <a:ahLst/>
              <a:cxnLst/>
              <a:rect l="l" t="t" r="r" b="b"/>
              <a:pathLst>
                <a:path w="1858" h="2032" extrusionOk="0">
                  <a:moveTo>
                    <a:pt x="640" y="1"/>
                  </a:moveTo>
                  <a:cubicBezTo>
                    <a:pt x="547" y="1"/>
                    <a:pt x="460" y="22"/>
                    <a:pt x="381" y="68"/>
                  </a:cubicBezTo>
                  <a:cubicBezTo>
                    <a:pt x="36" y="267"/>
                    <a:pt x="0" y="854"/>
                    <a:pt x="303" y="1377"/>
                  </a:cubicBezTo>
                  <a:cubicBezTo>
                    <a:pt x="536" y="1782"/>
                    <a:pt x="904" y="2031"/>
                    <a:pt x="1218" y="2031"/>
                  </a:cubicBezTo>
                  <a:cubicBezTo>
                    <a:pt x="1310" y="2031"/>
                    <a:pt x="1398" y="2010"/>
                    <a:pt x="1477" y="1964"/>
                  </a:cubicBezTo>
                  <a:cubicBezTo>
                    <a:pt x="1822" y="1765"/>
                    <a:pt x="1858" y="1178"/>
                    <a:pt x="1555" y="655"/>
                  </a:cubicBezTo>
                  <a:cubicBezTo>
                    <a:pt x="1322" y="250"/>
                    <a:pt x="954" y="1"/>
                    <a:pt x="640" y="1"/>
                  </a:cubicBez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10085405" y="2958973"/>
              <a:ext cx="64023" cy="55071"/>
            </a:xfrm>
            <a:custGeom>
              <a:avLst/>
              <a:gdLst/>
              <a:ahLst/>
              <a:cxnLst/>
              <a:rect l="l" t="t" r="r" b="b"/>
              <a:pathLst>
                <a:path w="894" h="769" fill="none" extrusionOk="0">
                  <a:moveTo>
                    <a:pt x="1" y="0"/>
                  </a:moveTo>
                  <a:cubicBezTo>
                    <a:pt x="232" y="15"/>
                    <a:pt x="699" y="126"/>
                    <a:pt x="893" y="768"/>
                  </a:cubicBezTo>
                </a:path>
              </a:pathLst>
            </a:custGeom>
            <a:noFill/>
            <a:ln w="2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10373220" y="3096114"/>
              <a:ext cx="68033" cy="19407"/>
            </a:xfrm>
            <a:custGeom>
              <a:avLst/>
              <a:gdLst/>
              <a:ahLst/>
              <a:cxnLst/>
              <a:rect l="l" t="t" r="r" b="b"/>
              <a:pathLst>
                <a:path w="950" h="271" fill="none" extrusionOk="0">
                  <a:moveTo>
                    <a:pt x="1" y="1"/>
                  </a:moveTo>
                  <a:cubicBezTo>
                    <a:pt x="1" y="1"/>
                    <a:pt x="530" y="270"/>
                    <a:pt x="95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10258280" y="2877119"/>
              <a:ext cx="123534" cy="123534"/>
            </a:xfrm>
            <a:custGeom>
              <a:avLst/>
              <a:gdLst/>
              <a:ahLst/>
              <a:cxnLst/>
              <a:rect l="l" t="t" r="r" b="b"/>
              <a:pathLst>
                <a:path w="1725" h="1725" fill="none" extrusionOk="0">
                  <a:moveTo>
                    <a:pt x="1725" y="862"/>
                  </a:moveTo>
                  <a:cubicBezTo>
                    <a:pt x="1725" y="1338"/>
                    <a:pt x="1339" y="1724"/>
                    <a:pt x="863" y="1724"/>
                  </a:cubicBezTo>
                  <a:cubicBezTo>
                    <a:pt x="386" y="1724"/>
                    <a:pt x="0" y="1338"/>
                    <a:pt x="0" y="862"/>
                  </a:cubicBezTo>
                  <a:cubicBezTo>
                    <a:pt x="0" y="386"/>
                    <a:pt x="386" y="0"/>
                    <a:pt x="863" y="0"/>
                  </a:cubicBezTo>
                  <a:cubicBezTo>
                    <a:pt x="1339" y="0"/>
                    <a:pt x="1725" y="386"/>
                    <a:pt x="1725" y="862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10410818" y="2862653"/>
              <a:ext cx="111791" cy="123464"/>
            </a:xfrm>
            <a:custGeom>
              <a:avLst/>
              <a:gdLst/>
              <a:ahLst/>
              <a:cxnLst/>
              <a:rect l="l" t="t" r="r" b="b"/>
              <a:pathLst>
                <a:path w="1561" h="1724" fill="none" extrusionOk="0">
                  <a:moveTo>
                    <a:pt x="1560" y="862"/>
                  </a:moveTo>
                  <a:cubicBezTo>
                    <a:pt x="1560" y="1338"/>
                    <a:pt x="1210" y="1723"/>
                    <a:pt x="780" y="1723"/>
                  </a:cubicBezTo>
                  <a:cubicBezTo>
                    <a:pt x="349" y="1723"/>
                    <a:pt x="1" y="1338"/>
                    <a:pt x="1" y="862"/>
                  </a:cubicBezTo>
                  <a:cubicBezTo>
                    <a:pt x="1" y="386"/>
                    <a:pt x="349" y="1"/>
                    <a:pt x="780" y="1"/>
                  </a:cubicBezTo>
                  <a:cubicBezTo>
                    <a:pt x="1210" y="1"/>
                    <a:pt x="1560" y="386"/>
                    <a:pt x="1560" y="862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10381957" y="2924384"/>
              <a:ext cx="28932" cy="4798"/>
            </a:xfrm>
            <a:custGeom>
              <a:avLst/>
              <a:gdLst/>
              <a:ahLst/>
              <a:cxnLst/>
              <a:rect l="l" t="t" r="r" b="b"/>
              <a:pathLst>
                <a:path w="404" h="67" fill="none" extrusionOk="0">
                  <a:moveTo>
                    <a:pt x="0" y="67"/>
                  </a:moveTo>
                  <a:lnTo>
                    <a:pt x="40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10100730" y="2917366"/>
              <a:ext cx="157622" cy="17975"/>
            </a:xfrm>
            <a:custGeom>
              <a:avLst/>
              <a:gdLst/>
              <a:ahLst/>
              <a:cxnLst/>
              <a:rect l="l" t="t" r="r" b="b"/>
              <a:pathLst>
                <a:path w="2201" h="251" fill="none" extrusionOk="0">
                  <a:moveTo>
                    <a:pt x="2200" y="251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10396138" y="2985263"/>
              <a:ext cx="30450" cy="69023"/>
            </a:xfrm>
            <a:custGeom>
              <a:avLst/>
              <a:gdLst/>
              <a:ahLst/>
              <a:cxnLst/>
              <a:rect l="l" t="t" r="r" b="b"/>
              <a:pathLst>
                <a:path w="761" h="1605" fill="none" extrusionOk="0">
                  <a:moveTo>
                    <a:pt x="0" y="1"/>
                  </a:moveTo>
                  <a:cubicBezTo>
                    <a:pt x="0" y="1"/>
                    <a:pt x="694" y="964"/>
                    <a:pt x="727" y="1285"/>
                  </a:cubicBezTo>
                  <a:cubicBezTo>
                    <a:pt x="761" y="1605"/>
                    <a:pt x="69" y="1605"/>
                    <a:pt x="69" y="160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 rot="9699406">
              <a:off x="10286134" y="2929189"/>
              <a:ext cx="68033" cy="19407"/>
            </a:xfrm>
            <a:custGeom>
              <a:avLst/>
              <a:gdLst/>
              <a:ahLst/>
              <a:cxnLst/>
              <a:rect l="l" t="t" r="r" b="b"/>
              <a:pathLst>
                <a:path w="950" h="271" fill="none" extrusionOk="0">
                  <a:moveTo>
                    <a:pt x="1" y="1"/>
                  </a:moveTo>
                  <a:cubicBezTo>
                    <a:pt x="1" y="1"/>
                    <a:pt x="530" y="270"/>
                    <a:pt x="95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 rot="10800000">
              <a:off x="10427350" y="2914675"/>
              <a:ext cx="57501" cy="16300"/>
            </a:xfrm>
            <a:custGeom>
              <a:avLst/>
              <a:gdLst/>
              <a:ahLst/>
              <a:cxnLst/>
              <a:rect l="l" t="t" r="r" b="b"/>
              <a:pathLst>
                <a:path w="950" h="271" fill="none" extrusionOk="0">
                  <a:moveTo>
                    <a:pt x="1" y="1"/>
                  </a:moveTo>
                  <a:cubicBezTo>
                    <a:pt x="1" y="1"/>
                    <a:pt x="530" y="270"/>
                    <a:pt x="95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13A8DD8-3194-DF0D-DE22-55CB50CCAF13}"/>
              </a:ext>
            </a:extLst>
          </p:cNvPr>
          <p:cNvSpPr txBox="1"/>
          <p:nvPr/>
        </p:nvSpPr>
        <p:spPr>
          <a:xfrm>
            <a:off x="5229836" y="4596667"/>
            <a:ext cx="4287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Bhargava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Velásquez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(2020),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Montag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058FB38E-5C4D-B6AC-3AFD-CE051A8D7857}"/>
              </a:ext>
            </a:extLst>
          </p:cNvPr>
          <p:cNvSpPr txBox="1">
            <a:spLocks/>
          </p:cNvSpPr>
          <p:nvPr/>
        </p:nvSpPr>
        <p:spPr>
          <a:xfrm>
            <a:off x="558565" y="828911"/>
            <a:ext cx="7195906" cy="262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None/>
            </a:pPr>
            <a:r>
              <a:rPr lang="cs-CZ" sz="2000" b="1" dirty="0" err="1">
                <a:solidFill>
                  <a:schemeClr val="accent2"/>
                </a:solidFill>
                <a:latin typeface="Raleway ExtraBold" pitchFamily="2" charset="-18"/>
              </a:rPr>
              <a:t>Like</a:t>
            </a:r>
            <a:r>
              <a:rPr lang="cs-CZ" sz="2000" b="1" dirty="0">
                <a:solidFill>
                  <a:schemeClr val="accent2"/>
                </a:solidFill>
                <a:latin typeface="Raleway ExtraBold" pitchFamily="2" charset="-18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Raleway ExtraBold" pitchFamily="2" charset="-18"/>
              </a:rPr>
              <a:t>button</a:t>
            </a:r>
            <a:r>
              <a:rPr lang="cs-CZ" sz="2000" b="1" dirty="0">
                <a:solidFill>
                  <a:schemeClr val="accent2"/>
                </a:solidFill>
                <a:latin typeface="Raleway ExtraBold" pitchFamily="2" charset="-18"/>
              </a:rPr>
              <a:t>, </a:t>
            </a:r>
            <a:r>
              <a:rPr lang="cs-CZ" sz="2000" b="1" dirty="0" err="1">
                <a:solidFill>
                  <a:schemeClr val="accent2"/>
                </a:solidFill>
                <a:latin typeface="Raleway ExtraBold" pitchFamily="2" charset="-18"/>
              </a:rPr>
              <a:t>comments</a:t>
            </a:r>
            <a:endParaRPr lang="cs-CZ" sz="2000" b="1" dirty="0">
              <a:solidFill>
                <a:schemeClr val="accent2"/>
              </a:solidFill>
              <a:latin typeface="Raleway ExtraBold" pitchFamily="2" charset="-1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It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may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reward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user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expecting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while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using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social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media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Form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social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validation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we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belong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other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we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are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consistent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with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group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norms</a:t>
            </a:r>
            <a:endParaRPr lang="cs-CZ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28BCE2E-FABA-32AE-100F-89DFE15F4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48" y="2461400"/>
            <a:ext cx="5022099" cy="17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13A8DD8-3194-DF0D-DE22-55CB50CCAF13}"/>
              </a:ext>
            </a:extLst>
          </p:cNvPr>
          <p:cNvSpPr txBox="1"/>
          <p:nvPr/>
        </p:nvSpPr>
        <p:spPr>
          <a:xfrm>
            <a:off x="5193742" y="4608698"/>
            <a:ext cx="4287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Bhargava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Velásquez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(2020),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Montag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058FB38E-5C4D-B6AC-3AFD-CE051A8D7857}"/>
              </a:ext>
            </a:extLst>
          </p:cNvPr>
          <p:cNvSpPr txBox="1">
            <a:spLocks/>
          </p:cNvSpPr>
          <p:nvPr/>
        </p:nvSpPr>
        <p:spPr>
          <a:xfrm>
            <a:off x="525300" y="1041734"/>
            <a:ext cx="4541999" cy="262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None/>
            </a:pPr>
            <a:r>
              <a:rPr lang="cs-CZ" sz="2000" b="1" dirty="0" err="1">
                <a:solidFill>
                  <a:schemeClr val="accent2"/>
                </a:solidFill>
                <a:latin typeface="Raleway ExtraBold" pitchFamily="2" charset="-18"/>
              </a:rPr>
              <a:t>Notifications</a:t>
            </a:r>
            <a:endParaRPr lang="cs-CZ" sz="2000" b="1" dirty="0">
              <a:solidFill>
                <a:schemeClr val="accent2"/>
              </a:solidFill>
              <a:latin typeface="Raleway ExtraBold" pitchFamily="2" charset="-1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Reciprocal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3">
                    <a:lumMod val="75000"/>
                  </a:schemeClr>
                </a:solidFill>
              </a:rPr>
              <a:t>liking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when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 user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gives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Like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someone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likely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individual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will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also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give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him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Like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Social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media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notify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their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users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these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things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happened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Likes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comments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shares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D1D98A17-0E19-C55D-D4EA-07F94834D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06" y="1041734"/>
            <a:ext cx="3058694" cy="1720515"/>
          </a:xfrm>
          <a:prstGeom prst="rect">
            <a:avLst/>
          </a:prstGeom>
        </p:spPr>
      </p:pic>
      <p:pic>
        <p:nvPicPr>
          <p:cNvPr id="4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0A2D6217-C87F-1C81-73B8-F772E41CE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06" y="2890760"/>
            <a:ext cx="3058694" cy="14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CBB44-7DDA-721B-E5AA-4A458767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ADDICTIVE FEATURES OF PLATFORMS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C3B2C2-6D24-1B74-9749-0E23FCC5B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933" y="1212681"/>
            <a:ext cx="5867384" cy="808389"/>
          </a:xfrm>
        </p:spPr>
        <p:txBody>
          <a:bodyPr/>
          <a:lstStyle/>
          <a:p>
            <a:pPr marL="152400" indent="0">
              <a:buNone/>
            </a:pPr>
            <a:r>
              <a:rPr lang="cs-CZ" sz="2000" dirty="0">
                <a:solidFill>
                  <a:schemeClr val="tx2"/>
                </a:solidFill>
                <a:latin typeface="Raleway ExtraBold" pitchFamily="2" charset="-18"/>
              </a:rPr>
              <a:t>REDUCTION OF NATURAL STOPPING CUES </a:t>
            </a:r>
          </a:p>
          <a:p>
            <a:pPr marL="152400" indent="0">
              <a:buNone/>
            </a:pPr>
            <a:r>
              <a:rPr lang="cs-CZ" sz="2000" dirty="0">
                <a:solidFill>
                  <a:schemeClr val="tx2"/>
                </a:solidFill>
                <a:latin typeface="Raleway ExtraBold" pitchFamily="2" charset="-18"/>
              </a:rPr>
              <a:t>(EXTENSION OF TIME OF USE)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13A8DD8-3194-DF0D-DE22-55CB50CCAF13}"/>
              </a:ext>
            </a:extLst>
          </p:cNvPr>
          <p:cNvSpPr txBox="1"/>
          <p:nvPr/>
        </p:nvSpPr>
        <p:spPr>
          <a:xfrm>
            <a:off x="5211613" y="4600052"/>
            <a:ext cx="4287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Bhargava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Velásquez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(2020),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Montag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</a:t>
            </a:r>
          </a:p>
        </p:txBody>
      </p:sp>
      <p:pic>
        <p:nvPicPr>
          <p:cNvPr id="10" name="Obrázek 9" descr="Obsah obrázku Grafika, kruh, logo, symbol&#10;&#10;Popis byl vytvořen automaticky">
            <a:extLst>
              <a:ext uri="{FF2B5EF4-FFF2-40B4-BE49-F238E27FC236}">
                <a16:creationId xmlns:a16="http://schemas.microsoft.com/office/drawing/2014/main" id="{36C899CD-8993-F7FA-60DE-15F530E6E2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86" y="1283351"/>
            <a:ext cx="667047" cy="667047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6713C4C7-2D68-EE12-3192-9D29F7A2EE9E}"/>
              </a:ext>
            </a:extLst>
          </p:cNvPr>
          <p:cNvSpPr txBox="1">
            <a:spLocks/>
          </p:cNvSpPr>
          <p:nvPr/>
        </p:nvSpPr>
        <p:spPr>
          <a:xfrm>
            <a:off x="627573" y="2157567"/>
            <a:ext cx="4584040" cy="221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None/>
            </a:pPr>
            <a:r>
              <a:rPr lang="cs-CZ" sz="2000" dirty="0" err="1">
                <a:solidFill>
                  <a:schemeClr val="accent2"/>
                </a:solidFill>
                <a:latin typeface="Raleway ExtraBold" pitchFamily="2" charset="-18"/>
              </a:rPr>
              <a:t>Infinite</a:t>
            </a:r>
            <a:r>
              <a:rPr lang="cs-CZ" sz="2000" dirty="0">
                <a:solidFill>
                  <a:schemeClr val="accent2"/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2"/>
                </a:solidFill>
                <a:latin typeface="Raleway ExtraBold" pitchFamily="2" charset="-18"/>
              </a:rPr>
              <a:t>scroll</a:t>
            </a:r>
            <a:endParaRPr lang="cs-CZ" sz="2000" dirty="0">
              <a:solidFill>
                <a:schemeClr val="accent2"/>
              </a:solidFill>
              <a:latin typeface="Raleway ExtraBold" pitchFamily="2" charset="-1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Before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at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end of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page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, user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have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faced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some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decisions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(to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load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next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page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, to exit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platform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, and so 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Infinite</a:t>
            </a:r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scrool</a:t>
            </a:r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removed</a:t>
            </a:r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opportunity</a:t>
            </a:r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 to make such </a:t>
            </a: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decisions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, to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reflect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their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behavior, to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decide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what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to do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next</a:t>
            </a:r>
            <a:endParaRPr lang="cs-CZ" sz="15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5CCDC6-6AA1-8699-299E-738429497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40" y="2022867"/>
            <a:ext cx="3502555" cy="1924070"/>
          </a:xfrm>
          <a:prstGeom prst="rect">
            <a:avLst/>
          </a:prstGeom>
        </p:spPr>
      </p:pic>
      <p:sp>
        <p:nvSpPr>
          <p:cNvPr id="14" name="Oval 12">
            <a:extLst>
              <a:ext uri="{FF2B5EF4-FFF2-40B4-BE49-F238E27FC236}">
                <a16:creationId xmlns:a16="http://schemas.microsoft.com/office/drawing/2014/main" id="{04856192-832F-F399-F360-08F1EC0FC7AF}"/>
              </a:ext>
            </a:extLst>
          </p:cNvPr>
          <p:cNvSpPr/>
          <p:nvPr/>
        </p:nvSpPr>
        <p:spPr>
          <a:xfrm rot="5139494">
            <a:off x="7115315" y="2309732"/>
            <a:ext cx="2103265" cy="1246879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625FBEF8-5068-34A7-51FA-429DFCA3119A}"/>
              </a:ext>
            </a:extLst>
          </p:cNvPr>
          <p:cNvSpPr/>
          <p:nvPr/>
        </p:nvSpPr>
        <p:spPr>
          <a:xfrm rot="5139494">
            <a:off x="4892055" y="2300284"/>
            <a:ext cx="2103265" cy="1246879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5EF86858-FEA7-987E-EB0A-D4895415A521}"/>
              </a:ext>
            </a:extLst>
          </p:cNvPr>
          <p:cNvSpPr/>
          <p:nvPr/>
        </p:nvSpPr>
        <p:spPr>
          <a:xfrm rot="5139494">
            <a:off x="5969467" y="2298689"/>
            <a:ext cx="2103265" cy="124687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8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CA6F7C8E-D4FD-024C-2B42-99BB0FD0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388" y="1025502"/>
            <a:ext cx="4961224" cy="3092496"/>
          </a:xfrm>
          <a:prstGeom prst="rect">
            <a:avLst/>
          </a:prstGeom>
        </p:spPr>
      </p:pic>
      <p:pic>
        <p:nvPicPr>
          <p:cNvPr id="5" name="Picture 18" descr="Logo&#10;&#10;Description automatically generated">
            <a:extLst>
              <a:ext uri="{FF2B5EF4-FFF2-40B4-BE49-F238E27FC236}">
                <a16:creationId xmlns:a16="http://schemas.microsoft.com/office/drawing/2014/main" id="{DB71598C-F7BC-3523-5B7E-23AD36E9C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126414"/>
            <a:ext cx="1323419" cy="1323419"/>
          </a:xfrm>
          <a:prstGeom prst="rect">
            <a:avLst/>
          </a:prstGeom>
        </p:spPr>
      </p:pic>
      <p:sp>
        <p:nvSpPr>
          <p:cNvPr id="6" name="Oval 12">
            <a:extLst>
              <a:ext uri="{FF2B5EF4-FFF2-40B4-BE49-F238E27FC236}">
                <a16:creationId xmlns:a16="http://schemas.microsoft.com/office/drawing/2014/main" id="{DD16B0E8-124C-1653-3859-F118C474ED8A}"/>
              </a:ext>
            </a:extLst>
          </p:cNvPr>
          <p:cNvSpPr/>
          <p:nvPr/>
        </p:nvSpPr>
        <p:spPr>
          <a:xfrm>
            <a:off x="5990746" y="3660668"/>
            <a:ext cx="1061866" cy="36905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3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BE655-0511-7D81-507E-1878EC94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ADDICTIVE FEATURES OF PLATFORMS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0A327468-A472-4F06-7612-275F329E8D9F}"/>
              </a:ext>
            </a:extLst>
          </p:cNvPr>
          <p:cNvSpPr txBox="1">
            <a:spLocks/>
          </p:cNvSpPr>
          <p:nvPr/>
        </p:nvSpPr>
        <p:spPr>
          <a:xfrm>
            <a:off x="758444" y="2044557"/>
            <a:ext cx="3612827" cy="229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None/>
            </a:pPr>
            <a:r>
              <a:rPr lang="cs-CZ" sz="2000" dirty="0">
                <a:solidFill>
                  <a:schemeClr val="accent2"/>
                </a:solidFill>
                <a:latin typeface="Raleway ExtraBold" pitchFamily="2" charset="-18"/>
              </a:rPr>
              <a:t>Double </a:t>
            </a:r>
            <a:r>
              <a:rPr lang="cs-CZ" sz="2000" dirty="0" err="1">
                <a:solidFill>
                  <a:schemeClr val="accent2"/>
                </a:solidFill>
                <a:latin typeface="Raleway ExtraBold" pitchFamily="2" charset="-18"/>
              </a:rPr>
              <a:t>ticks</a:t>
            </a:r>
            <a:endParaRPr lang="cs-CZ" sz="2000" dirty="0">
              <a:solidFill>
                <a:schemeClr val="accent2"/>
              </a:solidFill>
              <a:latin typeface="Raleway ExtraBold" pitchFamily="2" charset="-1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Marking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read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messages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by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coloured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double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ticks</a:t>
            </a:r>
            <a:endParaRPr lang="cs-CZ" sz="15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Both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sides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conversations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know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these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rules</a:t>
            </a:r>
            <a:endParaRPr lang="cs-CZ" sz="15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Social</a:t>
            </a:r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pressure</a:t>
            </a:r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if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message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has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been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read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both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sides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expect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a fast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answer</a:t>
            </a:r>
            <a:endParaRPr lang="cs-CZ" sz="15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6" descr="What do the WhatsApp check marks mean? | nextpit">
            <a:extLst>
              <a:ext uri="{FF2B5EF4-FFF2-40B4-BE49-F238E27FC236}">
                <a16:creationId xmlns:a16="http://schemas.microsoft.com/office/drawing/2014/main" id="{85B59A6F-BC00-3B36-EC0E-6D24EE1B5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2" b="20764"/>
          <a:stretch/>
        </p:blipFill>
        <p:spPr bwMode="auto">
          <a:xfrm>
            <a:off x="4772730" y="1518755"/>
            <a:ext cx="3853239" cy="25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7012743-E8E3-C2D1-46F7-DBC74B5D746F}"/>
              </a:ext>
            </a:extLst>
          </p:cNvPr>
          <p:cNvSpPr txBox="1"/>
          <p:nvPr/>
        </p:nvSpPr>
        <p:spPr>
          <a:xfrm>
            <a:off x="1350685" y="1414956"/>
            <a:ext cx="28514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Raleway ExtraBold" pitchFamily="2" charset="-18"/>
              </a:rPr>
              <a:t>SOCIAL PRESSURE</a:t>
            </a:r>
            <a:endParaRPr lang="cs-CZ" sz="2000" dirty="0"/>
          </a:p>
        </p:txBody>
      </p:sp>
      <p:pic>
        <p:nvPicPr>
          <p:cNvPr id="10" name="Obrázek 9" descr="Obsah obrázku symbol, Grafika, logo, kruh&#10;&#10;Popis byl vytvořen automaticky">
            <a:extLst>
              <a:ext uri="{FF2B5EF4-FFF2-40B4-BE49-F238E27FC236}">
                <a16:creationId xmlns:a16="http://schemas.microsoft.com/office/drawing/2014/main" id="{5A669771-D516-6CBA-D644-5895526FA7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031" y="1283350"/>
            <a:ext cx="667048" cy="66704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AEF741-FD35-C8F3-9793-FB288A2278F2}"/>
              </a:ext>
            </a:extLst>
          </p:cNvPr>
          <p:cNvSpPr txBox="1"/>
          <p:nvPr/>
        </p:nvSpPr>
        <p:spPr>
          <a:xfrm>
            <a:off x="7324991" y="4591768"/>
            <a:ext cx="18190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Montag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et al. (2019)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9189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BE655-0511-7D81-507E-1878EC94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ADDICTIVE FEATURES OF PLATFORMS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0A327468-A472-4F06-7612-275F329E8D9F}"/>
              </a:ext>
            </a:extLst>
          </p:cNvPr>
          <p:cNvSpPr txBox="1">
            <a:spLocks/>
          </p:cNvSpPr>
          <p:nvPr/>
        </p:nvSpPr>
        <p:spPr>
          <a:xfrm>
            <a:off x="720000" y="2039170"/>
            <a:ext cx="5036247" cy="25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None/>
            </a:pPr>
            <a:r>
              <a:rPr lang="cs-CZ" sz="2000" dirty="0" err="1">
                <a:solidFill>
                  <a:schemeClr val="accent2"/>
                </a:solidFill>
                <a:latin typeface="Raleway ExtraBold" pitchFamily="2" charset="-18"/>
              </a:rPr>
              <a:t>Snapstreaks</a:t>
            </a:r>
            <a:endParaRPr lang="cs-CZ" sz="2000" dirty="0">
              <a:solidFill>
                <a:schemeClr val="accent2"/>
              </a:solidFill>
              <a:latin typeface="Raleway ExtraBold" pitchFamily="2" charset="-1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Sunk</a:t>
            </a:r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cost</a:t>
            </a:r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bias</a:t>
            </a:r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more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individuals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invest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something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time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money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effort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),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more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they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tend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persist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behavior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500" b="1" dirty="0" err="1">
                <a:solidFill>
                  <a:schemeClr val="accent3">
                    <a:lumMod val="75000"/>
                  </a:schemeClr>
                </a:solidFill>
              </a:rPr>
              <a:t>Snapstreaks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number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consecutive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days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individuals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have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been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snapping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on Snapchat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Pressure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continue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with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these </a:t>
            </a:r>
            <a:r>
              <a:rPr lang="cs-CZ" sz="1500" dirty="0" err="1">
                <a:solidFill>
                  <a:schemeClr val="accent3">
                    <a:lumMod val="75000"/>
                  </a:schemeClr>
                </a:solidFill>
              </a:rPr>
              <a:t>streaks</a:t>
            </a:r>
            <a:endParaRPr lang="cs-CZ" sz="15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7012743-E8E3-C2D1-46F7-DBC74B5D746F}"/>
              </a:ext>
            </a:extLst>
          </p:cNvPr>
          <p:cNvSpPr txBox="1"/>
          <p:nvPr/>
        </p:nvSpPr>
        <p:spPr>
          <a:xfrm>
            <a:off x="1297722" y="1411926"/>
            <a:ext cx="4231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Raleway ExtraBold" pitchFamily="2" charset="-18"/>
              </a:rPr>
              <a:t>PSYCHOLOGICAL INVESTMENT</a:t>
            </a:r>
            <a:endParaRPr lang="cs-CZ" sz="2000" dirty="0"/>
          </a:p>
        </p:txBody>
      </p:sp>
      <p:pic>
        <p:nvPicPr>
          <p:cNvPr id="3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2132A0A-A101-B2FE-789E-6C622B8A5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0" y="316908"/>
            <a:ext cx="2299820" cy="408856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FACBAA-ACFB-289B-EE50-D7E244A59B34}"/>
              </a:ext>
            </a:extLst>
          </p:cNvPr>
          <p:cNvSpPr txBox="1"/>
          <p:nvPr/>
        </p:nvSpPr>
        <p:spPr>
          <a:xfrm>
            <a:off x="5528730" y="4611727"/>
            <a:ext cx="4287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Bhargava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&amp;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Velásquez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 (2020), </a:t>
            </a:r>
            <a:r>
              <a:rPr lang="cs-CZ" sz="12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Griffiths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</a:rPr>
              <a:t>, 2018</a:t>
            </a:r>
          </a:p>
        </p:txBody>
      </p:sp>
      <p:pic>
        <p:nvPicPr>
          <p:cNvPr id="10" name="Obrázek 9" descr="Obsah obrázku Grafika, kruh, logo, symbol&#10;&#10;Popis byl vytvořen automaticky">
            <a:extLst>
              <a:ext uri="{FF2B5EF4-FFF2-40B4-BE49-F238E27FC236}">
                <a16:creationId xmlns:a16="http://schemas.microsoft.com/office/drawing/2014/main" id="{7FFE3C71-A92F-4AAD-5A93-A857C61C4D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708" y="1302521"/>
            <a:ext cx="667048" cy="6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E2CF6-E907-04E4-C2D2-55EDDA09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Raleway ExtraBold" pitchFamily="2" charset="-18"/>
              </a:rPr>
              <a:t>TAKE-HOME MESSAGE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FE7AE34-B1E0-0D7E-C6E2-E4654D4466C8}"/>
              </a:ext>
            </a:extLst>
          </p:cNvPr>
          <p:cNvSpPr txBox="1"/>
          <p:nvPr/>
        </p:nvSpPr>
        <p:spPr>
          <a:xfrm>
            <a:off x="1066800" y="1477542"/>
            <a:ext cx="75006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What's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the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most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interesting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thing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you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learned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today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?</a:t>
            </a:r>
          </a:p>
          <a:p>
            <a:endParaRPr lang="cs-CZ" sz="2000" dirty="0">
              <a:solidFill>
                <a:schemeClr val="accent3">
                  <a:lumMod val="75000"/>
                </a:schemeClr>
              </a:solidFill>
              <a:latin typeface="Raleway ExtraBold" pitchFamily="2" charset="-18"/>
            </a:endParaRPr>
          </a:p>
          <a:p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What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will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you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take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away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from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the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lecture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</a:rPr>
              <a:t>?</a:t>
            </a:r>
          </a:p>
        </p:txBody>
      </p:sp>
      <p:pic>
        <p:nvPicPr>
          <p:cNvPr id="9" name="Obrázek 8" descr="Obsah obrázku Barevnost, Grafika, design&#10;&#10;Popis byl vytvořen automaticky">
            <a:extLst>
              <a:ext uri="{FF2B5EF4-FFF2-40B4-BE49-F238E27FC236}">
                <a16:creationId xmlns:a16="http://schemas.microsoft.com/office/drawing/2014/main" id="{3D8CB8C5-0C4B-178F-A9D8-889E43744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309" y="2039901"/>
            <a:ext cx="2658574" cy="26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4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58">
            <a:hlinkClick r:id="" action="ppaction://hlinkshowjump?jump=firstslide"/>
          </p:cNvPr>
          <p:cNvSpPr/>
          <p:nvPr/>
        </p:nvSpPr>
        <p:spPr>
          <a:xfrm>
            <a:off x="8502585" y="284590"/>
            <a:ext cx="257920" cy="252623"/>
          </a:xfrm>
          <a:custGeom>
            <a:avLst/>
            <a:gdLst/>
            <a:ahLst/>
            <a:cxnLst/>
            <a:rect l="l" t="t" r="r" b="b"/>
            <a:pathLst>
              <a:path w="12323" h="12067" extrusionOk="0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 ExtraBold" pitchFamily="2" charset="-18"/>
              </a:rPr>
              <a:t>REFERENCES</a:t>
            </a:r>
            <a:endParaRPr dirty="0">
              <a:latin typeface="Raleway ExtraBold" pitchFamily="2" charset="-18"/>
            </a:endParaRPr>
          </a:p>
        </p:txBody>
      </p:sp>
      <p:sp>
        <p:nvSpPr>
          <p:cNvPr id="2256" name="Google Shape;2256;p58"/>
          <p:cNvSpPr txBox="1">
            <a:spLocks noGrp="1"/>
          </p:cNvSpPr>
          <p:nvPr>
            <p:ph type="body" idx="1"/>
          </p:nvPr>
        </p:nvSpPr>
        <p:spPr>
          <a:xfrm>
            <a:off x="302193" y="992022"/>
            <a:ext cx="7704000" cy="3867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800" dirty="0" err="1">
                <a:latin typeface="DM Sans" pitchFamily="2" charset="-18"/>
              </a:rPr>
              <a:t>Billieux</a:t>
            </a:r>
            <a:r>
              <a:rPr lang="en-US" sz="800" dirty="0">
                <a:latin typeface="DM Sans" pitchFamily="2" charset="-18"/>
              </a:rPr>
              <a:t>, J. (2012). Problematic Use of the mobile Phone: A Literature review and a Pathways model. Current Psychiatry Reviews, 8(4), 299–307. https://doi.org/10.2174/157340012803520522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800" dirty="0" err="1">
                <a:latin typeface="DM Sans" pitchFamily="2" charset="-18"/>
              </a:rPr>
              <a:t>Billieux</a:t>
            </a:r>
            <a:r>
              <a:rPr lang="en-US" sz="800" dirty="0">
                <a:latin typeface="DM Sans" pitchFamily="2" charset="-18"/>
              </a:rPr>
              <a:t>, J., </a:t>
            </a:r>
            <a:r>
              <a:rPr lang="en-US" sz="800" dirty="0" err="1">
                <a:latin typeface="DM Sans" pitchFamily="2" charset="-18"/>
              </a:rPr>
              <a:t>Maurage</a:t>
            </a:r>
            <a:r>
              <a:rPr lang="en-US" sz="800" dirty="0">
                <a:latin typeface="DM Sans" pitchFamily="2" charset="-18"/>
              </a:rPr>
              <a:t>, P., López-Fernández, O., </a:t>
            </a:r>
            <a:r>
              <a:rPr lang="en-US" sz="800" dirty="0" err="1">
                <a:latin typeface="DM Sans" pitchFamily="2" charset="-18"/>
              </a:rPr>
              <a:t>Kuss</a:t>
            </a:r>
            <a:r>
              <a:rPr lang="en-US" sz="800" dirty="0">
                <a:latin typeface="DM Sans" pitchFamily="2" charset="-18"/>
              </a:rPr>
              <a:t>, D. J., &amp; Griffiths, M. D. (2015</a:t>
            </a:r>
            <a:r>
              <a:rPr lang="cs-CZ" sz="800" dirty="0">
                <a:latin typeface="DM Sans" pitchFamily="2" charset="-18"/>
              </a:rPr>
              <a:t>a</a:t>
            </a:r>
            <a:r>
              <a:rPr lang="en-US" sz="800" dirty="0">
                <a:latin typeface="DM Sans" pitchFamily="2" charset="-18"/>
              </a:rPr>
              <a:t>). Can disordered mobile phone use be considered a behavioral addiction? An update on current evidence and a comprehensive model for future research. Current Addiction Reports, 2(2), 156–162. </a:t>
            </a:r>
            <a:r>
              <a:rPr lang="en-US" sz="800" dirty="0">
                <a:latin typeface="DM Sans" pitchFamily="2" charset="-18"/>
                <a:hlinkClick r:id="rId3"/>
              </a:rPr>
              <a:t>https://doi.org/10.1007/s40429-015-0054-y</a:t>
            </a:r>
            <a:endParaRPr lang="cs-CZ" sz="800" dirty="0">
              <a:latin typeface="DM Sans" pitchFamily="2" charset="-18"/>
            </a:endParaRP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800" dirty="0" err="1">
                <a:latin typeface="DM Sans" pitchFamily="2" charset="-18"/>
              </a:rPr>
              <a:t>Billieux</a:t>
            </a:r>
            <a:r>
              <a:rPr lang="en-US" sz="800" dirty="0">
                <a:latin typeface="DM Sans" pitchFamily="2" charset="-18"/>
              </a:rPr>
              <a:t>, J., </a:t>
            </a:r>
            <a:r>
              <a:rPr lang="en-US" sz="800" dirty="0" err="1">
                <a:latin typeface="DM Sans" pitchFamily="2" charset="-18"/>
              </a:rPr>
              <a:t>Philippot</a:t>
            </a:r>
            <a:r>
              <a:rPr lang="en-US" sz="800" dirty="0">
                <a:latin typeface="DM Sans" pitchFamily="2" charset="-18"/>
              </a:rPr>
              <a:t>, P., Schmid, C., </a:t>
            </a:r>
            <a:r>
              <a:rPr lang="en-US" sz="800" dirty="0" err="1">
                <a:latin typeface="DM Sans" pitchFamily="2" charset="-18"/>
              </a:rPr>
              <a:t>Maurage</a:t>
            </a:r>
            <a:r>
              <a:rPr lang="en-US" sz="800" dirty="0">
                <a:latin typeface="DM Sans" pitchFamily="2" charset="-18"/>
              </a:rPr>
              <a:t>, P., De Mol, J., &amp; Van Der Linden, M. (201</a:t>
            </a:r>
            <a:r>
              <a:rPr lang="cs-CZ" sz="800" dirty="0">
                <a:latin typeface="DM Sans" pitchFamily="2" charset="-18"/>
              </a:rPr>
              <a:t>5b</a:t>
            </a:r>
            <a:r>
              <a:rPr lang="en-US" sz="800" dirty="0">
                <a:latin typeface="DM Sans" pitchFamily="2" charset="-18"/>
              </a:rPr>
              <a:t>). Is dysfunctional use of the mobile phone a </a:t>
            </a:r>
            <a:r>
              <a:rPr lang="en-US" sz="800" dirty="0" err="1">
                <a:latin typeface="DM Sans" pitchFamily="2" charset="-18"/>
              </a:rPr>
              <a:t>behavioural</a:t>
            </a:r>
            <a:r>
              <a:rPr lang="en-US" sz="800" dirty="0">
                <a:latin typeface="DM Sans" pitchFamily="2" charset="-18"/>
              </a:rPr>
              <a:t> addiction? Confronting Symptom-Based versus Process-Based approaches. </a:t>
            </a:r>
            <a:r>
              <a:rPr lang="en-US" sz="800" i="1" dirty="0">
                <a:latin typeface="DM Sans" pitchFamily="2" charset="-18"/>
              </a:rPr>
              <a:t>Clinical Psychology &amp; Psychotherapy, 22</a:t>
            </a:r>
            <a:r>
              <a:rPr lang="en-US" sz="800" dirty="0">
                <a:latin typeface="DM Sans" pitchFamily="2" charset="-18"/>
              </a:rPr>
              <a:t>(5), 460–468. https://doi.org/10.1002/cpp.1910</a:t>
            </a:r>
          </a:p>
          <a:p>
            <a:pPr marL="18669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800" dirty="0">
                <a:latin typeface="DM Sans" pitchFamily="2" charset="-18"/>
              </a:rPr>
              <a:t>Bhargava, V. R., &amp; </a:t>
            </a:r>
            <a:r>
              <a:rPr lang="en-US" sz="800" dirty="0" err="1">
                <a:latin typeface="DM Sans" pitchFamily="2" charset="-18"/>
              </a:rPr>
              <a:t>Velásquez</a:t>
            </a:r>
            <a:r>
              <a:rPr lang="en-US" sz="800" dirty="0">
                <a:latin typeface="DM Sans" pitchFamily="2" charset="-18"/>
              </a:rPr>
              <a:t>, M. (2020). Ethics of the Attention Economy: The problem of Social Media Addiction. Business Ethics Quarterly, 31(3), 321–359. </a:t>
            </a:r>
            <a:r>
              <a:rPr lang="en-US" sz="800" dirty="0">
                <a:latin typeface="DM Sans" pitchFamily="2" charset="-18"/>
                <a:hlinkClick r:id="rId4"/>
              </a:rPr>
              <a:t>https://doi.org/10.1017/beq.2020.32</a:t>
            </a:r>
            <a:endParaRPr lang="cs-CZ" sz="800" dirty="0">
              <a:latin typeface="DM Sans" pitchFamily="2" charset="-18"/>
            </a:endParaRPr>
          </a:p>
          <a:p>
            <a:pPr marL="18669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800" dirty="0">
                <a:latin typeface="DM Sans" pitchFamily="2" charset="-18"/>
              </a:rPr>
              <a:t>Blahošová, J., </a:t>
            </a:r>
            <a:r>
              <a:rPr lang="cs-CZ" sz="800" dirty="0" err="1">
                <a:latin typeface="DM Sans" pitchFamily="2" charset="-18"/>
              </a:rPr>
              <a:t>Lebedíková</a:t>
            </a:r>
            <a:r>
              <a:rPr lang="cs-CZ" sz="800" dirty="0">
                <a:latin typeface="DM Sans" pitchFamily="2" charset="-18"/>
              </a:rPr>
              <a:t>, M., Tancoš, M., </a:t>
            </a:r>
            <a:r>
              <a:rPr lang="cs-CZ" sz="800" dirty="0" err="1">
                <a:latin typeface="DM Sans" pitchFamily="2" charset="-18"/>
              </a:rPr>
              <a:t>Plhák</a:t>
            </a:r>
            <a:r>
              <a:rPr lang="cs-CZ" sz="800" dirty="0">
                <a:latin typeface="DM Sans" pitchFamily="2" charset="-18"/>
              </a:rPr>
              <a:t>, J., </a:t>
            </a:r>
            <a:r>
              <a:rPr lang="cs-CZ" sz="800" dirty="0" err="1">
                <a:latin typeface="DM Sans" pitchFamily="2" charset="-18"/>
              </a:rPr>
              <a:t>Smahel</a:t>
            </a:r>
            <a:r>
              <a:rPr lang="cs-CZ" sz="800" dirty="0">
                <a:latin typeface="DM Sans" pitchFamily="2" charset="-18"/>
              </a:rPr>
              <a:t>, D., </a:t>
            </a:r>
            <a:r>
              <a:rPr lang="cs-CZ" sz="800" dirty="0" err="1">
                <a:latin typeface="DM Sans" pitchFamily="2" charset="-18"/>
              </a:rPr>
              <a:t>Elavsky</a:t>
            </a:r>
            <a:r>
              <a:rPr lang="cs-CZ" sz="800" dirty="0">
                <a:latin typeface="DM Sans" pitchFamily="2" charset="-18"/>
              </a:rPr>
              <a:t>, S., </a:t>
            </a:r>
            <a:r>
              <a:rPr lang="cs-CZ" sz="800" dirty="0" err="1">
                <a:latin typeface="DM Sans" pitchFamily="2" charset="-18"/>
              </a:rPr>
              <a:t>Tkaczyk</a:t>
            </a:r>
            <a:r>
              <a:rPr lang="cs-CZ" sz="800" dirty="0">
                <a:latin typeface="DM Sans" pitchFamily="2" charset="-18"/>
              </a:rPr>
              <a:t>, M., &amp; Sotolář, O. (2023). </a:t>
            </a:r>
            <a:r>
              <a:rPr lang="cs-CZ" sz="800" dirty="0" err="1">
                <a:latin typeface="DM Sans" pitchFamily="2" charset="-18"/>
              </a:rPr>
              <a:t>How</a:t>
            </a:r>
            <a:r>
              <a:rPr lang="cs-CZ" sz="800" dirty="0">
                <a:latin typeface="DM Sans" pitchFamily="2" charset="-18"/>
              </a:rPr>
              <a:t> are Czech </a:t>
            </a:r>
            <a:r>
              <a:rPr lang="cs-CZ" sz="800" dirty="0" err="1">
                <a:latin typeface="DM Sans" pitchFamily="2" charset="-18"/>
              </a:rPr>
              <a:t>adolescents</a:t>
            </a:r>
            <a:r>
              <a:rPr lang="cs-CZ" sz="800" dirty="0">
                <a:latin typeface="DM Sans" pitchFamily="2" charset="-18"/>
              </a:rPr>
              <a:t> </a:t>
            </a:r>
            <a:r>
              <a:rPr lang="cs-CZ" sz="800" dirty="0" err="1">
                <a:latin typeface="DM Sans" pitchFamily="2" charset="-18"/>
              </a:rPr>
              <a:t>using</a:t>
            </a:r>
            <a:r>
              <a:rPr lang="cs-CZ" sz="800" dirty="0">
                <a:latin typeface="DM Sans" pitchFamily="2" charset="-18"/>
              </a:rPr>
              <a:t> </a:t>
            </a:r>
            <a:r>
              <a:rPr lang="cs-CZ" sz="800" dirty="0" err="1">
                <a:latin typeface="DM Sans" pitchFamily="2" charset="-18"/>
              </a:rPr>
              <a:t>their</a:t>
            </a:r>
            <a:r>
              <a:rPr lang="cs-CZ" sz="800" dirty="0">
                <a:latin typeface="DM Sans" pitchFamily="2" charset="-18"/>
              </a:rPr>
              <a:t> </a:t>
            </a:r>
            <a:r>
              <a:rPr lang="cs-CZ" sz="800" dirty="0" err="1">
                <a:latin typeface="DM Sans" pitchFamily="2" charset="-18"/>
              </a:rPr>
              <a:t>phones</a:t>
            </a:r>
            <a:r>
              <a:rPr lang="cs-CZ" sz="800" dirty="0">
                <a:latin typeface="DM Sans" pitchFamily="2" charset="-18"/>
              </a:rPr>
              <a:t>? </a:t>
            </a:r>
            <a:r>
              <a:rPr lang="cs-CZ" sz="800" dirty="0" err="1">
                <a:latin typeface="DM Sans" pitchFamily="2" charset="-18"/>
              </a:rPr>
              <a:t>Analysis</a:t>
            </a:r>
            <a:r>
              <a:rPr lang="cs-CZ" sz="800" dirty="0">
                <a:latin typeface="DM Sans" pitchFamily="2" charset="-18"/>
              </a:rPr>
              <a:t> </a:t>
            </a:r>
            <a:r>
              <a:rPr lang="cs-CZ" sz="800" dirty="0" err="1">
                <a:latin typeface="DM Sans" pitchFamily="2" charset="-18"/>
              </a:rPr>
              <a:t>using</a:t>
            </a:r>
            <a:r>
              <a:rPr lang="cs-CZ" sz="800" dirty="0">
                <a:latin typeface="DM Sans" pitchFamily="2" charset="-18"/>
              </a:rPr>
              <a:t> </a:t>
            </a:r>
            <a:r>
              <a:rPr lang="cs-CZ" sz="800" dirty="0" err="1">
                <a:latin typeface="DM Sans" pitchFamily="2" charset="-18"/>
              </a:rPr>
              <a:t>objective</a:t>
            </a:r>
            <a:r>
              <a:rPr lang="cs-CZ" sz="800" dirty="0">
                <a:latin typeface="DM Sans" pitchFamily="2" charset="-18"/>
              </a:rPr>
              <a:t> smartphone data. Brno: Masaryk University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800" dirty="0" err="1">
                <a:latin typeface="DM Sans" pitchFamily="2" charset="-18"/>
              </a:rPr>
              <a:t>Csibi</a:t>
            </a:r>
            <a:r>
              <a:rPr lang="en-US" sz="800" dirty="0">
                <a:latin typeface="DM Sans" pitchFamily="2" charset="-18"/>
              </a:rPr>
              <a:t>, S., Griffiths, M. D., </a:t>
            </a:r>
            <a:r>
              <a:rPr lang="en-US" sz="800" dirty="0" err="1">
                <a:latin typeface="DM Sans" pitchFamily="2" charset="-18"/>
              </a:rPr>
              <a:t>Demetrovics</a:t>
            </a:r>
            <a:r>
              <a:rPr lang="en-US" sz="800" dirty="0">
                <a:latin typeface="DM Sans" pitchFamily="2" charset="-18"/>
              </a:rPr>
              <a:t>, Z., &amp; Szabo, A. (2021). Analysis of Problematic Smartphone Use Across Different Age Groups within the ‘Components Model of Addiction’. International Journal of Mental Health and Addiction, 19(3), 616–631. https://doi.org/10.1007/s11469-019-00095-0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800" dirty="0">
                <a:latin typeface="DM Sans" pitchFamily="2" charset="-18"/>
              </a:rPr>
              <a:t>Eastwick, P. W. &amp; Finkel, E. J. (2009). Reciprocity of liking. In Encyclopedia of human relationships. London: Sage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800" dirty="0">
                <a:latin typeface="DM Sans" pitchFamily="2" charset="-18"/>
              </a:rPr>
              <a:t>Elhai, J. D., Yang, H., &amp; Montag, C. (2019). Cognitive- and emotion-related dysfunctional coping processes: Transdiagnostic mechanisms explaining depression and anxiety’s relations with problematic smartphone use. Current Addiction Reports, 6(4), 410–417. https://doi.org/10.1007/s40429-019-00260-4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800" dirty="0">
                <a:latin typeface="DM Sans" pitchFamily="2" charset="-18"/>
              </a:rPr>
              <a:t>Goldhaber, M. H. (2006). The value of openness in an attention economy. First Monday. https://doi.org/10.5210/fm.v11i6.1334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800" dirty="0">
                <a:latin typeface="DM Sans" pitchFamily="2" charset="-18"/>
              </a:rPr>
              <a:t>Griffiths, M. D. (2005). A ‘components’ model of addiction within a biopsychosocial framework. Journal of Substance Use, 10(4), 191–197. https://doi.org/10.1080/14659890500114359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800" dirty="0">
                <a:latin typeface="DM Sans" pitchFamily="2" charset="-18"/>
              </a:rPr>
              <a:t>Griffiths, M. D. (2018). Adolescents social networking: How do social media operators facilitate habitual use? Education and Health, 36(3).</a:t>
            </a:r>
            <a:endParaRPr lang="cs-CZ" sz="800" dirty="0">
              <a:latin typeface="DM Sans" pitchFamily="2" charset="-18"/>
            </a:endParaRP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800" dirty="0">
                <a:latin typeface="DM Sans" pitchFamily="2" charset="-18"/>
              </a:rPr>
              <a:t>Griffiths, M. D. (2021). Internet use disorders: What's new and what's not? Journal of Behavioral Addictions, 9(4), 934–937. https://doi.org/10.1556/2006.2020.00072</a:t>
            </a:r>
          </a:p>
          <a:p>
            <a:pPr marL="186690" lvl="0" indent="-171450" algn="l" rtl="0"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endParaRPr lang="en-US" sz="900" dirty="0">
              <a:latin typeface="DM Sans" pitchFamily="2" charset="-18"/>
            </a:endParaRPr>
          </a:p>
          <a:p>
            <a:pPr marL="1524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800" dirty="0">
              <a:latin typeface="DM Sans" pitchFamily="2" charset="-18"/>
            </a:endParaRPr>
          </a:p>
        </p:txBody>
      </p:sp>
      <p:grpSp>
        <p:nvGrpSpPr>
          <p:cNvPr id="2257" name="Google Shape;2257;p58"/>
          <p:cNvGrpSpPr/>
          <p:nvPr/>
        </p:nvGrpSpPr>
        <p:grpSpPr>
          <a:xfrm rot="-575765">
            <a:off x="7714234" y="1181197"/>
            <a:ext cx="938597" cy="1471336"/>
            <a:chOff x="7744403" y="1229648"/>
            <a:chExt cx="938604" cy="1471347"/>
          </a:xfrm>
        </p:grpSpPr>
        <p:grpSp>
          <p:nvGrpSpPr>
            <p:cNvPr id="2258" name="Google Shape;2258;p58"/>
            <p:cNvGrpSpPr/>
            <p:nvPr/>
          </p:nvGrpSpPr>
          <p:grpSpPr>
            <a:xfrm rot="719587">
              <a:off x="7770631" y="1702165"/>
              <a:ext cx="745801" cy="330785"/>
              <a:chOff x="7662654" y="1568829"/>
              <a:chExt cx="745780" cy="330775"/>
            </a:xfrm>
          </p:grpSpPr>
          <p:sp>
            <p:nvSpPr>
              <p:cNvPr id="2259" name="Google Shape;2259;p58"/>
              <p:cNvSpPr/>
              <p:nvPr/>
            </p:nvSpPr>
            <p:spPr>
              <a:xfrm rot="10800000">
                <a:off x="8308477" y="1610797"/>
                <a:ext cx="99956" cy="99903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760" extrusionOk="0">
                    <a:moveTo>
                      <a:pt x="1884" y="0"/>
                    </a:moveTo>
                    <a:cubicBezTo>
                      <a:pt x="1883" y="0"/>
                      <a:pt x="1882" y="0"/>
                      <a:pt x="1881" y="0"/>
                    </a:cubicBezTo>
                    <a:cubicBezTo>
                      <a:pt x="842" y="0"/>
                      <a:pt x="0" y="842"/>
                      <a:pt x="0" y="1880"/>
                    </a:cubicBezTo>
                    <a:cubicBezTo>
                      <a:pt x="0" y="2919"/>
                      <a:pt x="844" y="3760"/>
                      <a:pt x="1881" y="3760"/>
                    </a:cubicBezTo>
                    <a:cubicBezTo>
                      <a:pt x="2919" y="3760"/>
                      <a:pt x="3761" y="2918"/>
                      <a:pt x="3761" y="1880"/>
                    </a:cubicBezTo>
                    <a:cubicBezTo>
                      <a:pt x="3761" y="843"/>
                      <a:pt x="2920" y="0"/>
                      <a:pt x="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8"/>
              <p:cNvSpPr/>
              <p:nvPr/>
            </p:nvSpPr>
            <p:spPr>
              <a:xfrm rot="9837968">
                <a:off x="7692614" y="1604824"/>
                <a:ext cx="297090" cy="258785"/>
              </a:xfrm>
              <a:custGeom>
                <a:avLst/>
                <a:gdLst/>
                <a:ahLst/>
                <a:cxnLst/>
                <a:rect l="l" t="t" r="r" b="b"/>
                <a:pathLst>
                  <a:path w="6957" h="6060" extrusionOk="0">
                    <a:moveTo>
                      <a:pt x="4816" y="1"/>
                    </a:moveTo>
                    <a:lnTo>
                      <a:pt x="4816" y="465"/>
                    </a:lnTo>
                    <a:cubicBezTo>
                      <a:pt x="4816" y="465"/>
                      <a:pt x="4324" y="124"/>
                      <a:pt x="2941" y="105"/>
                    </a:cubicBezTo>
                    <a:cubicBezTo>
                      <a:pt x="2874" y="73"/>
                      <a:pt x="2803" y="53"/>
                      <a:pt x="2724" y="53"/>
                    </a:cubicBezTo>
                    <a:lnTo>
                      <a:pt x="1098" y="53"/>
                    </a:lnTo>
                    <a:cubicBezTo>
                      <a:pt x="822" y="53"/>
                      <a:pt x="600" y="278"/>
                      <a:pt x="600" y="552"/>
                    </a:cubicBezTo>
                    <a:cubicBezTo>
                      <a:pt x="600" y="724"/>
                      <a:pt x="690" y="876"/>
                      <a:pt x="822" y="964"/>
                    </a:cubicBezTo>
                    <a:cubicBezTo>
                      <a:pt x="583" y="1002"/>
                      <a:pt x="400" y="1206"/>
                      <a:pt x="400" y="1454"/>
                    </a:cubicBezTo>
                    <a:cubicBezTo>
                      <a:pt x="400" y="1627"/>
                      <a:pt x="489" y="1778"/>
                      <a:pt x="622" y="1867"/>
                    </a:cubicBezTo>
                    <a:cubicBezTo>
                      <a:pt x="383" y="1904"/>
                      <a:pt x="199" y="2109"/>
                      <a:pt x="199" y="2356"/>
                    </a:cubicBezTo>
                    <a:cubicBezTo>
                      <a:pt x="199" y="2528"/>
                      <a:pt x="288" y="2681"/>
                      <a:pt x="422" y="2772"/>
                    </a:cubicBezTo>
                    <a:cubicBezTo>
                      <a:pt x="183" y="2807"/>
                      <a:pt x="1" y="3010"/>
                      <a:pt x="1" y="3259"/>
                    </a:cubicBezTo>
                    <a:cubicBezTo>
                      <a:pt x="1" y="3534"/>
                      <a:pt x="223" y="3757"/>
                      <a:pt x="497" y="3757"/>
                    </a:cubicBezTo>
                    <a:lnTo>
                      <a:pt x="2125" y="3757"/>
                    </a:lnTo>
                    <a:cubicBezTo>
                      <a:pt x="2202" y="3757"/>
                      <a:pt x="2273" y="3740"/>
                      <a:pt x="2339" y="3707"/>
                    </a:cubicBezTo>
                    <a:lnTo>
                      <a:pt x="2672" y="3707"/>
                    </a:lnTo>
                    <a:cubicBezTo>
                      <a:pt x="2442" y="4377"/>
                      <a:pt x="2577" y="5624"/>
                      <a:pt x="2577" y="5624"/>
                    </a:cubicBezTo>
                    <a:cubicBezTo>
                      <a:pt x="2577" y="5864"/>
                      <a:pt x="2791" y="6060"/>
                      <a:pt x="3055" y="6060"/>
                    </a:cubicBezTo>
                    <a:cubicBezTo>
                      <a:pt x="3317" y="6060"/>
                      <a:pt x="3529" y="5864"/>
                      <a:pt x="3529" y="5624"/>
                    </a:cubicBezTo>
                    <a:lnTo>
                      <a:pt x="3529" y="5163"/>
                    </a:lnTo>
                    <a:cubicBezTo>
                      <a:pt x="3652" y="3630"/>
                      <a:pt x="4816" y="3231"/>
                      <a:pt x="4816" y="3231"/>
                    </a:cubicBezTo>
                    <a:lnTo>
                      <a:pt x="4816" y="3663"/>
                    </a:lnTo>
                    <a:lnTo>
                      <a:pt x="6957" y="3663"/>
                    </a:lnTo>
                    <a:lnTo>
                      <a:pt x="69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1" name="Google Shape;2261;p58"/>
            <p:cNvSpPr/>
            <p:nvPr/>
          </p:nvSpPr>
          <p:spPr>
            <a:xfrm rot="10800000">
              <a:off x="8415395" y="1229648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 rot="-803270">
              <a:off x="8360000" y="2411338"/>
              <a:ext cx="297084" cy="258780"/>
            </a:xfrm>
            <a:custGeom>
              <a:avLst/>
              <a:gdLst/>
              <a:ahLst/>
              <a:cxnLst/>
              <a:rect l="l" t="t" r="r" b="b"/>
              <a:pathLst>
                <a:path w="6957" h="6060" extrusionOk="0">
                  <a:moveTo>
                    <a:pt x="4816" y="1"/>
                  </a:moveTo>
                  <a:lnTo>
                    <a:pt x="4816" y="465"/>
                  </a:lnTo>
                  <a:cubicBezTo>
                    <a:pt x="4816" y="465"/>
                    <a:pt x="4324" y="124"/>
                    <a:pt x="2941" y="105"/>
                  </a:cubicBezTo>
                  <a:cubicBezTo>
                    <a:pt x="2874" y="73"/>
                    <a:pt x="2803" y="53"/>
                    <a:pt x="2724" y="53"/>
                  </a:cubicBezTo>
                  <a:lnTo>
                    <a:pt x="1098" y="53"/>
                  </a:lnTo>
                  <a:cubicBezTo>
                    <a:pt x="822" y="53"/>
                    <a:pt x="600" y="278"/>
                    <a:pt x="600" y="552"/>
                  </a:cubicBezTo>
                  <a:cubicBezTo>
                    <a:pt x="600" y="724"/>
                    <a:pt x="690" y="876"/>
                    <a:pt x="822" y="964"/>
                  </a:cubicBezTo>
                  <a:cubicBezTo>
                    <a:pt x="583" y="1002"/>
                    <a:pt x="400" y="1206"/>
                    <a:pt x="400" y="1454"/>
                  </a:cubicBezTo>
                  <a:cubicBezTo>
                    <a:pt x="400" y="1627"/>
                    <a:pt x="489" y="1778"/>
                    <a:pt x="622" y="1867"/>
                  </a:cubicBezTo>
                  <a:cubicBezTo>
                    <a:pt x="383" y="1904"/>
                    <a:pt x="199" y="2109"/>
                    <a:pt x="199" y="2356"/>
                  </a:cubicBezTo>
                  <a:cubicBezTo>
                    <a:pt x="199" y="2528"/>
                    <a:pt x="288" y="2681"/>
                    <a:pt x="422" y="2772"/>
                  </a:cubicBezTo>
                  <a:cubicBezTo>
                    <a:pt x="183" y="2807"/>
                    <a:pt x="1" y="3010"/>
                    <a:pt x="1" y="3259"/>
                  </a:cubicBezTo>
                  <a:cubicBezTo>
                    <a:pt x="1" y="3534"/>
                    <a:pt x="223" y="3757"/>
                    <a:pt x="497" y="3757"/>
                  </a:cubicBezTo>
                  <a:lnTo>
                    <a:pt x="2125" y="3757"/>
                  </a:lnTo>
                  <a:cubicBezTo>
                    <a:pt x="2202" y="3757"/>
                    <a:pt x="2273" y="3740"/>
                    <a:pt x="2339" y="3707"/>
                  </a:cubicBezTo>
                  <a:lnTo>
                    <a:pt x="2672" y="3707"/>
                  </a:lnTo>
                  <a:cubicBezTo>
                    <a:pt x="2442" y="4377"/>
                    <a:pt x="2577" y="5624"/>
                    <a:pt x="2577" y="5624"/>
                  </a:cubicBezTo>
                  <a:cubicBezTo>
                    <a:pt x="2577" y="5864"/>
                    <a:pt x="2791" y="6060"/>
                    <a:pt x="3055" y="6060"/>
                  </a:cubicBezTo>
                  <a:cubicBezTo>
                    <a:pt x="3317" y="6060"/>
                    <a:pt x="3529" y="5864"/>
                    <a:pt x="3529" y="5624"/>
                  </a:cubicBezTo>
                  <a:lnTo>
                    <a:pt x="3529" y="5163"/>
                  </a:lnTo>
                  <a:cubicBezTo>
                    <a:pt x="3652" y="3630"/>
                    <a:pt x="4816" y="3231"/>
                    <a:pt x="4816" y="3231"/>
                  </a:cubicBezTo>
                  <a:lnTo>
                    <a:pt x="4816" y="3663"/>
                  </a:lnTo>
                  <a:lnTo>
                    <a:pt x="6957" y="3663"/>
                  </a:lnTo>
                  <a:lnTo>
                    <a:pt x="69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7" name="Google Shape;2317;p58"/>
          <p:cNvGrpSpPr/>
          <p:nvPr/>
        </p:nvGrpSpPr>
        <p:grpSpPr>
          <a:xfrm>
            <a:off x="7805187" y="3895753"/>
            <a:ext cx="856418" cy="712737"/>
            <a:chOff x="494362" y="3493178"/>
            <a:chExt cx="856418" cy="712737"/>
          </a:xfrm>
        </p:grpSpPr>
        <p:grpSp>
          <p:nvGrpSpPr>
            <p:cNvPr id="2318" name="Google Shape;2318;p58"/>
            <p:cNvGrpSpPr/>
            <p:nvPr/>
          </p:nvGrpSpPr>
          <p:grpSpPr>
            <a:xfrm>
              <a:off x="865326" y="3493178"/>
              <a:ext cx="485454" cy="712737"/>
              <a:chOff x="7629064" y="673091"/>
              <a:chExt cx="485454" cy="712737"/>
            </a:xfrm>
          </p:grpSpPr>
          <p:grpSp>
            <p:nvGrpSpPr>
              <p:cNvPr id="2319" name="Google Shape;2319;p58"/>
              <p:cNvGrpSpPr/>
              <p:nvPr/>
            </p:nvGrpSpPr>
            <p:grpSpPr>
              <a:xfrm>
                <a:off x="7629064" y="673091"/>
                <a:ext cx="485454" cy="442220"/>
                <a:chOff x="1453550" y="959950"/>
                <a:chExt cx="167925" cy="152975"/>
              </a:xfrm>
            </p:grpSpPr>
            <p:sp>
              <p:nvSpPr>
                <p:cNvPr id="2320" name="Google Shape;2320;p58"/>
                <p:cNvSpPr/>
                <p:nvPr/>
              </p:nvSpPr>
              <p:spPr>
                <a:xfrm>
                  <a:off x="1453550" y="959950"/>
                  <a:ext cx="167925" cy="1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" h="6119" extrusionOk="0">
                      <a:moveTo>
                        <a:pt x="3359" y="0"/>
                      </a:moveTo>
                      <a:cubicBezTo>
                        <a:pt x="2576" y="0"/>
                        <a:pt x="1793" y="299"/>
                        <a:pt x="1195" y="896"/>
                      </a:cubicBezTo>
                      <a:cubicBezTo>
                        <a:pt x="1" y="2091"/>
                        <a:pt x="1" y="4027"/>
                        <a:pt x="1195" y="5222"/>
                      </a:cubicBezTo>
                      <a:cubicBezTo>
                        <a:pt x="1793" y="5820"/>
                        <a:pt x="2576" y="6118"/>
                        <a:pt x="3359" y="6118"/>
                      </a:cubicBezTo>
                      <a:cubicBezTo>
                        <a:pt x="4142" y="6118"/>
                        <a:pt x="4925" y="5820"/>
                        <a:pt x="5523" y="5222"/>
                      </a:cubicBezTo>
                      <a:cubicBezTo>
                        <a:pt x="6716" y="4027"/>
                        <a:pt x="6716" y="2091"/>
                        <a:pt x="5523" y="896"/>
                      </a:cubicBezTo>
                      <a:cubicBezTo>
                        <a:pt x="4925" y="299"/>
                        <a:pt x="4142" y="0"/>
                        <a:pt x="33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58"/>
                <p:cNvSpPr/>
                <p:nvPr/>
              </p:nvSpPr>
              <p:spPr>
                <a:xfrm>
                  <a:off x="1495475" y="998925"/>
                  <a:ext cx="84150" cy="8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3207" extrusionOk="0">
                      <a:moveTo>
                        <a:pt x="909" y="0"/>
                      </a:moveTo>
                      <a:cubicBezTo>
                        <a:pt x="863" y="0"/>
                        <a:pt x="811" y="2"/>
                        <a:pt x="758" y="8"/>
                      </a:cubicBezTo>
                      <a:cubicBezTo>
                        <a:pt x="427" y="40"/>
                        <a:pt x="46" y="343"/>
                        <a:pt x="0" y="921"/>
                      </a:cubicBezTo>
                      <a:lnTo>
                        <a:pt x="0" y="1113"/>
                      </a:lnTo>
                      <a:cubicBezTo>
                        <a:pt x="42" y="1668"/>
                        <a:pt x="461" y="2351"/>
                        <a:pt x="1683" y="3207"/>
                      </a:cubicBezTo>
                      <a:cubicBezTo>
                        <a:pt x="2903" y="2350"/>
                        <a:pt x="3322" y="1668"/>
                        <a:pt x="3365" y="1113"/>
                      </a:cubicBezTo>
                      <a:lnTo>
                        <a:pt x="3365" y="921"/>
                      </a:lnTo>
                      <a:cubicBezTo>
                        <a:pt x="3318" y="341"/>
                        <a:pt x="2937" y="39"/>
                        <a:pt x="2606" y="8"/>
                      </a:cubicBezTo>
                      <a:cubicBezTo>
                        <a:pt x="2553" y="2"/>
                        <a:pt x="2503" y="0"/>
                        <a:pt x="2455" y="0"/>
                      </a:cubicBezTo>
                      <a:cubicBezTo>
                        <a:pt x="2076" y="0"/>
                        <a:pt x="1892" y="165"/>
                        <a:pt x="1683" y="412"/>
                      </a:cubicBezTo>
                      <a:cubicBezTo>
                        <a:pt x="1472" y="165"/>
                        <a:pt x="1291" y="0"/>
                        <a:pt x="9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22" name="Google Shape;2322;p58"/>
              <p:cNvSpPr/>
              <p:nvPr/>
            </p:nvSpPr>
            <p:spPr>
              <a:xfrm>
                <a:off x="7708929" y="1285924"/>
                <a:ext cx="99956" cy="99903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760" extrusionOk="0">
                    <a:moveTo>
                      <a:pt x="1884" y="0"/>
                    </a:moveTo>
                    <a:cubicBezTo>
                      <a:pt x="1883" y="0"/>
                      <a:pt x="1882" y="0"/>
                      <a:pt x="1881" y="0"/>
                    </a:cubicBezTo>
                    <a:cubicBezTo>
                      <a:pt x="842" y="0"/>
                      <a:pt x="0" y="842"/>
                      <a:pt x="0" y="1880"/>
                    </a:cubicBezTo>
                    <a:cubicBezTo>
                      <a:pt x="0" y="2919"/>
                      <a:pt x="844" y="3760"/>
                      <a:pt x="1881" y="3760"/>
                    </a:cubicBezTo>
                    <a:cubicBezTo>
                      <a:pt x="2919" y="3760"/>
                      <a:pt x="3761" y="2918"/>
                      <a:pt x="3761" y="1880"/>
                    </a:cubicBezTo>
                    <a:cubicBezTo>
                      <a:pt x="3761" y="843"/>
                      <a:pt x="2920" y="0"/>
                      <a:pt x="1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3" name="Google Shape;2323;p58"/>
            <p:cNvGrpSpPr/>
            <p:nvPr/>
          </p:nvGrpSpPr>
          <p:grpSpPr>
            <a:xfrm>
              <a:off x="494362" y="3493185"/>
              <a:ext cx="247722" cy="247722"/>
              <a:chOff x="1252775" y="959150"/>
              <a:chExt cx="154575" cy="154575"/>
            </a:xfrm>
          </p:grpSpPr>
          <p:sp>
            <p:nvSpPr>
              <p:cNvPr id="2324" name="Google Shape;2324;p58"/>
              <p:cNvSpPr/>
              <p:nvPr/>
            </p:nvSpPr>
            <p:spPr>
              <a:xfrm>
                <a:off x="1252775" y="959150"/>
                <a:ext cx="154575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6183" extrusionOk="0">
                    <a:moveTo>
                      <a:pt x="3092" y="0"/>
                    </a:moveTo>
                    <a:cubicBezTo>
                      <a:pt x="1386" y="0"/>
                      <a:pt x="1" y="1385"/>
                      <a:pt x="1" y="3091"/>
                    </a:cubicBezTo>
                    <a:cubicBezTo>
                      <a:pt x="1" y="4798"/>
                      <a:pt x="1386" y="6182"/>
                      <a:pt x="3092" y="6182"/>
                    </a:cubicBezTo>
                    <a:cubicBezTo>
                      <a:pt x="4798" y="6182"/>
                      <a:pt x="6183" y="4798"/>
                      <a:pt x="6183" y="3091"/>
                    </a:cubicBezTo>
                    <a:cubicBezTo>
                      <a:pt x="6183" y="1385"/>
                      <a:pt x="4798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8"/>
              <p:cNvSpPr/>
              <p:nvPr/>
            </p:nvSpPr>
            <p:spPr>
              <a:xfrm>
                <a:off x="1281950" y="1000925"/>
                <a:ext cx="3090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75" extrusionOk="0">
                    <a:moveTo>
                      <a:pt x="159" y="1"/>
                    </a:moveTo>
                    <a:cubicBezTo>
                      <a:pt x="110" y="1"/>
                      <a:pt x="63" y="26"/>
                      <a:pt x="38" y="73"/>
                    </a:cubicBezTo>
                    <a:cubicBezTo>
                      <a:pt x="1" y="143"/>
                      <a:pt x="27" y="226"/>
                      <a:pt x="94" y="263"/>
                    </a:cubicBezTo>
                    <a:lnTo>
                      <a:pt x="770" y="627"/>
                    </a:lnTo>
                    <a:lnTo>
                      <a:pt x="107" y="907"/>
                    </a:lnTo>
                    <a:cubicBezTo>
                      <a:pt x="36" y="937"/>
                      <a:pt x="4" y="1019"/>
                      <a:pt x="33" y="1088"/>
                    </a:cubicBezTo>
                    <a:cubicBezTo>
                      <a:pt x="56" y="1143"/>
                      <a:pt x="107" y="1174"/>
                      <a:pt x="161" y="1174"/>
                    </a:cubicBezTo>
                    <a:cubicBezTo>
                      <a:pt x="177" y="1174"/>
                      <a:pt x="196" y="1170"/>
                      <a:pt x="214" y="1162"/>
                    </a:cubicBezTo>
                    <a:lnTo>
                      <a:pt x="1147" y="773"/>
                    </a:lnTo>
                    <a:cubicBezTo>
                      <a:pt x="1197" y="752"/>
                      <a:pt x="1230" y="706"/>
                      <a:pt x="1231" y="651"/>
                    </a:cubicBezTo>
                    <a:cubicBezTo>
                      <a:pt x="1236" y="598"/>
                      <a:pt x="1206" y="547"/>
                      <a:pt x="1160" y="522"/>
                    </a:cubicBezTo>
                    <a:lnTo>
                      <a:pt x="228" y="18"/>
                    </a:lnTo>
                    <a:cubicBezTo>
                      <a:pt x="206" y="6"/>
                      <a:pt x="182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8"/>
              <p:cNvSpPr/>
              <p:nvPr/>
            </p:nvSpPr>
            <p:spPr>
              <a:xfrm>
                <a:off x="1347325" y="1000925"/>
                <a:ext cx="30875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75" extrusionOk="0">
                    <a:moveTo>
                      <a:pt x="1074" y="1"/>
                    </a:moveTo>
                    <a:cubicBezTo>
                      <a:pt x="1052" y="1"/>
                      <a:pt x="1029" y="6"/>
                      <a:pt x="1007" y="18"/>
                    </a:cubicBezTo>
                    <a:lnTo>
                      <a:pt x="75" y="522"/>
                    </a:lnTo>
                    <a:cubicBezTo>
                      <a:pt x="29" y="547"/>
                      <a:pt x="1" y="598"/>
                      <a:pt x="4" y="651"/>
                    </a:cubicBezTo>
                    <a:cubicBezTo>
                      <a:pt x="7" y="703"/>
                      <a:pt x="38" y="752"/>
                      <a:pt x="88" y="773"/>
                    </a:cubicBezTo>
                    <a:lnTo>
                      <a:pt x="1021" y="1162"/>
                    </a:lnTo>
                    <a:cubicBezTo>
                      <a:pt x="1037" y="1170"/>
                      <a:pt x="1056" y="1174"/>
                      <a:pt x="1074" y="1174"/>
                    </a:cubicBezTo>
                    <a:cubicBezTo>
                      <a:pt x="1127" y="1174"/>
                      <a:pt x="1179" y="1143"/>
                      <a:pt x="1202" y="1088"/>
                    </a:cubicBezTo>
                    <a:cubicBezTo>
                      <a:pt x="1231" y="1019"/>
                      <a:pt x="1199" y="937"/>
                      <a:pt x="1127" y="907"/>
                    </a:cubicBezTo>
                    <a:lnTo>
                      <a:pt x="465" y="627"/>
                    </a:lnTo>
                    <a:lnTo>
                      <a:pt x="1141" y="263"/>
                    </a:lnTo>
                    <a:cubicBezTo>
                      <a:pt x="1207" y="226"/>
                      <a:pt x="1234" y="140"/>
                      <a:pt x="1197" y="73"/>
                    </a:cubicBezTo>
                    <a:cubicBezTo>
                      <a:pt x="1172" y="27"/>
                      <a:pt x="1124" y="1"/>
                      <a:pt x="10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58"/>
              <p:cNvSpPr/>
              <p:nvPr/>
            </p:nvSpPr>
            <p:spPr>
              <a:xfrm>
                <a:off x="1280725" y="1044625"/>
                <a:ext cx="9862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972" extrusionOk="0">
                    <a:moveTo>
                      <a:pt x="1" y="0"/>
                    </a:moveTo>
                    <a:cubicBezTo>
                      <a:pt x="1" y="1090"/>
                      <a:pt x="883" y="1972"/>
                      <a:pt x="1972" y="1972"/>
                    </a:cubicBezTo>
                    <a:cubicBezTo>
                      <a:pt x="3062" y="1972"/>
                      <a:pt x="3944" y="1090"/>
                      <a:pt x="3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58"/>
              <p:cNvSpPr/>
              <p:nvPr/>
            </p:nvSpPr>
            <p:spPr>
              <a:xfrm>
                <a:off x="1291100" y="1055800"/>
                <a:ext cx="778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 extrusionOk="0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8"/>
              <p:cNvSpPr/>
              <p:nvPr/>
            </p:nvSpPr>
            <p:spPr>
              <a:xfrm>
                <a:off x="1291100" y="1055800"/>
                <a:ext cx="778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 extrusionOk="0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0" name="Google Shape;2330;p58"/>
            <p:cNvSpPr/>
            <p:nvPr/>
          </p:nvSpPr>
          <p:spPr>
            <a:xfrm rot="10800000">
              <a:off x="646170" y="3842185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58">
            <a:hlinkClick r:id="" action="ppaction://hlinkshowjump?jump=firstslide"/>
          </p:cNvPr>
          <p:cNvSpPr/>
          <p:nvPr/>
        </p:nvSpPr>
        <p:spPr>
          <a:xfrm>
            <a:off x="8502585" y="284590"/>
            <a:ext cx="257920" cy="252623"/>
          </a:xfrm>
          <a:custGeom>
            <a:avLst/>
            <a:gdLst/>
            <a:ahLst/>
            <a:cxnLst/>
            <a:rect l="l" t="t" r="r" b="b"/>
            <a:pathLst>
              <a:path w="12323" h="12067" extrusionOk="0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 ExtraBold" pitchFamily="2" charset="-18"/>
              </a:rPr>
              <a:t>REFERENCES</a:t>
            </a:r>
            <a:endParaRPr dirty="0">
              <a:latin typeface="Raleway ExtraBold" pitchFamily="2" charset="-18"/>
            </a:endParaRPr>
          </a:p>
        </p:txBody>
      </p:sp>
      <p:sp>
        <p:nvSpPr>
          <p:cNvPr id="2256" name="Google Shape;2256;p58"/>
          <p:cNvSpPr txBox="1">
            <a:spLocks noGrp="1"/>
          </p:cNvSpPr>
          <p:nvPr>
            <p:ph type="body" idx="1"/>
          </p:nvPr>
        </p:nvSpPr>
        <p:spPr>
          <a:xfrm>
            <a:off x="287410" y="1017725"/>
            <a:ext cx="7810156" cy="3867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669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latin typeface="DM Sans" pitchFamily="2" charset="-18"/>
              </a:rPr>
              <a:t>Chan, S. J., Yeo, K. J., &amp; </a:t>
            </a:r>
            <a:r>
              <a:rPr lang="en-US" sz="1000" dirty="0" err="1">
                <a:latin typeface="DM Sans" pitchFamily="2" charset="-18"/>
              </a:rPr>
              <a:t>Handayani</a:t>
            </a:r>
            <a:r>
              <a:rPr lang="en-US" sz="1000" dirty="0">
                <a:latin typeface="DM Sans" pitchFamily="2" charset="-18"/>
              </a:rPr>
              <a:t>, L. (2023). Types of smartphone usage and problematic smartphone use among adolescents: A review of literature. International Journal of Evaluation and Research in Education, 12(2), 563. </a:t>
            </a:r>
            <a:r>
              <a:rPr lang="en-US" sz="1000" dirty="0">
                <a:latin typeface="DM Sans" pitchFamily="2" charset="-18"/>
                <a:hlinkClick r:id="rId3"/>
              </a:rPr>
              <a:t>https://doi.org/10.11591/ijere.v12i2.22909</a:t>
            </a:r>
            <a:endParaRPr lang="cs-CZ" sz="1000" dirty="0">
              <a:latin typeface="DM Sans" pitchFamily="2" charset="-18"/>
            </a:endParaRPr>
          </a:p>
          <a:p>
            <a:pPr marL="18669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latin typeface="DM Sans" pitchFamily="2" charset="-18"/>
              </a:rPr>
              <a:t>Kemp, S. (2023). </a:t>
            </a:r>
            <a:r>
              <a:rPr lang="en-US" sz="1000" i="1" dirty="0">
                <a:latin typeface="DM Sans" pitchFamily="2" charset="-18"/>
              </a:rPr>
              <a:t>Digital 2023: Global overview report</a:t>
            </a:r>
            <a:r>
              <a:rPr lang="en-US" sz="1000" dirty="0">
                <a:latin typeface="DM Sans" pitchFamily="2" charset="-18"/>
              </a:rPr>
              <a:t>. </a:t>
            </a:r>
            <a:r>
              <a:rPr lang="en-US" sz="1000" dirty="0">
                <a:latin typeface="DM Sans" pitchFamily="2" charset="-18"/>
                <a:hlinkClick r:id="rId4"/>
              </a:rPr>
              <a:t>https://datareportal.com/reports/digital-2023-global-overview-report</a:t>
            </a:r>
            <a:endParaRPr lang="cs-CZ" sz="1000" dirty="0">
              <a:latin typeface="DM Sans" pitchFamily="2" charset="-18"/>
            </a:endParaRPr>
          </a:p>
          <a:p>
            <a:pPr marL="18669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latin typeface="DM Sans" pitchFamily="2" charset="-18"/>
              </a:rPr>
              <a:t>Meng, S., Cheng, J., Li, Y., Yang, X., Zheng, J., Chang, X., Shi, Y., Chen, Y., Lu, L., Sun, Y., Bao, Y., &amp; Shi, J. (2022). Global prevalence of digital addiction in general population: A systematic review and meta-analysis. Clinical Psychology Review, 92, 102128. https://doi.org/10.1016/j.cpr.2022.102128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1000" dirty="0">
                <a:latin typeface="DM Sans" pitchFamily="2" charset="-18"/>
              </a:rPr>
              <a:t>Montag, C., </a:t>
            </a:r>
            <a:r>
              <a:rPr lang="en-US" sz="1000" dirty="0" err="1">
                <a:latin typeface="DM Sans" pitchFamily="2" charset="-18"/>
              </a:rPr>
              <a:t>Lachmann</a:t>
            </a:r>
            <a:r>
              <a:rPr lang="en-US" sz="1000" dirty="0">
                <a:latin typeface="DM Sans" pitchFamily="2" charset="-18"/>
              </a:rPr>
              <a:t>, B., </a:t>
            </a:r>
            <a:r>
              <a:rPr lang="en-US" sz="1000" dirty="0" err="1">
                <a:latin typeface="DM Sans" pitchFamily="2" charset="-18"/>
              </a:rPr>
              <a:t>Herrlich</a:t>
            </a:r>
            <a:r>
              <a:rPr lang="en-US" sz="1000" dirty="0">
                <a:latin typeface="DM Sans" pitchFamily="2" charset="-18"/>
              </a:rPr>
              <a:t>, M., &amp; Zweig, K. A. (2019). Addictive Features of Social Media/Messenger Platforms and Freemium Games against the Background of Psychological and Economic Theories. International Journal of Environmental Research and Public Health, 16(14), 2612. https://doi.org/10.3390/ijerph16142612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1000" dirty="0">
                <a:latin typeface="DM Sans" pitchFamily="2" charset="-18"/>
              </a:rPr>
              <a:t>Mostyn Sullivan, B., &amp; George, A. M. (2023). The association of motives with problematic smartphone use: A systematic review. Cyberpsychology: Journal of Psychosocial Research on Cyberspace, 17(1), Article 2. https://doi.org/10.5817/CP2023-1-2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1000" dirty="0" err="1">
                <a:latin typeface="DM Sans" pitchFamily="2" charset="-18"/>
              </a:rPr>
              <a:t>Pivetta</a:t>
            </a:r>
            <a:r>
              <a:rPr lang="en-US" sz="1000" dirty="0">
                <a:latin typeface="DM Sans" pitchFamily="2" charset="-18"/>
              </a:rPr>
              <a:t>, E., Harkin, L., </a:t>
            </a:r>
            <a:r>
              <a:rPr lang="en-US" sz="1000" dirty="0" err="1">
                <a:latin typeface="DM Sans" pitchFamily="2" charset="-18"/>
              </a:rPr>
              <a:t>Billieux</a:t>
            </a:r>
            <a:r>
              <a:rPr lang="en-US" sz="1000" dirty="0">
                <a:latin typeface="DM Sans" pitchFamily="2" charset="-18"/>
              </a:rPr>
              <a:t>, J., </a:t>
            </a:r>
            <a:r>
              <a:rPr lang="en-US" sz="1000" dirty="0" err="1">
                <a:latin typeface="DM Sans" pitchFamily="2" charset="-18"/>
              </a:rPr>
              <a:t>Kanjo</a:t>
            </a:r>
            <a:r>
              <a:rPr lang="en-US" sz="1000" dirty="0">
                <a:latin typeface="DM Sans" pitchFamily="2" charset="-18"/>
              </a:rPr>
              <a:t>, E., &amp; </a:t>
            </a:r>
            <a:r>
              <a:rPr lang="en-US" sz="1000" dirty="0" err="1">
                <a:latin typeface="DM Sans" pitchFamily="2" charset="-18"/>
              </a:rPr>
              <a:t>Kuss</a:t>
            </a:r>
            <a:r>
              <a:rPr lang="en-US" sz="1000" dirty="0">
                <a:latin typeface="DM Sans" pitchFamily="2" charset="-18"/>
              </a:rPr>
              <a:t>, D. J. (2019). Problematic smartphone use: An empirically validated model. Computers in Human Behavior, 100, 105–117. https://doi.org/10.1016/j.chb.2019.06.013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1000" dirty="0">
                <a:latin typeface="DM Sans" pitchFamily="2" charset="-18"/>
              </a:rPr>
              <a:t>Ryding, F. C., &amp; </a:t>
            </a:r>
            <a:r>
              <a:rPr lang="en-US" sz="1000" dirty="0" err="1">
                <a:latin typeface="DM Sans" pitchFamily="2" charset="-18"/>
              </a:rPr>
              <a:t>Kuss</a:t>
            </a:r>
            <a:r>
              <a:rPr lang="en-US" sz="1000" dirty="0">
                <a:latin typeface="DM Sans" pitchFamily="2" charset="-18"/>
              </a:rPr>
              <a:t>, D. J. (2020). Passive objective measures in the assessment of problematic smartphone use: A systematic review. Addictive Behaviors Reports, 11, 100257. https://doi.org/10.1016/j.abrep.2020.100257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1000" dirty="0">
                <a:latin typeface="DM Sans" pitchFamily="2" charset="-18"/>
              </a:rPr>
              <a:t>Sohn, S. Y., Rees, P., </a:t>
            </a:r>
            <a:r>
              <a:rPr lang="en-US" sz="1000" dirty="0" err="1">
                <a:latin typeface="DM Sans" pitchFamily="2" charset="-18"/>
              </a:rPr>
              <a:t>Wildridge</a:t>
            </a:r>
            <a:r>
              <a:rPr lang="en-US" sz="1000" dirty="0">
                <a:latin typeface="DM Sans" pitchFamily="2" charset="-18"/>
              </a:rPr>
              <a:t>, B., </a:t>
            </a:r>
            <a:r>
              <a:rPr lang="en-US" sz="1000" dirty="0" err="1">
                <a:latin typeface="DM Sans" pitchFamily="2" charset="-18"/>
              </a:rPr>
              <a:t>Kalk</a:t>
            </a:r>
            <a:r>
              <a:rPr lang="en-US" sz="1000" dirty="0">
                <a:latin typeface="DM Sans" pitchFamily="2" charset="-18"/>
              </a:rPr>
              <a:t>, N. J., &amp; Carter, B. (2019). Prevalence of problematic smartphone usage and associated mental health outcomes amongst children and young people: a systematic review, meta-analysis and GRADE of the evidence. BMC Psychiatry, 19(1). https://doi.org/10.1186/s12888-019-2350-x</a:t>
            </a:r>
          </a:p>
          <a:p>
            <a:pPr marL="186690" lvl="0" indent="-171450" algn="l" rtl="0">
              <a:spcBef>
                <a:spcPts val="6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1000" dirty="0" err="1">
                <a:latin typeface="DM Sans" pitchFamily="2" charset="-18"/>
              </a:rPr>
              <a:t>Tossell</a:t>
            </a:r>
            <a:r>
              <a:rPr lang="en-US" sz="1000" dirty="0">
                <a:latin typeface="DM Sans" pitchFamily="2" charset="-18"/>
              </a:rPr>
              <a:t>, C., </a:t>
            </a:r>
            <a:r>
              <a:rPr lang="en-US" sz="1000" dirty="0" err="1">
                <a:latin typeface="DM Sans" pitchFamily="2" charset="-18"/>
              </a:rPr>
              <a:t>Kortum</a:t>
            </a:r>
            <a:r>
              <a:rPr lang="en-US" sz="1000" dirty="0">
                <a:latin typeface="DM Sans" pitchFamily="2" charset="-18"/>
              </a:rPr>
              <a:t>, P., Shepard, C., Rahmati, A., &amp; Zhong, L. (2015). Exploring smartphone addiction: Insights from long-term telemetric behavioral measures. International Journal of Interactive Mobile Technologies, 9(2), 37–43.</a:t>
            </a:r>
          </a:p>
          <a:p>
            <a:pPr marL="15240" lvl="0" indent="0" algn="l" rtl="0">
              <a:spcBef>
                <a:spcPts val="300"/>
              </a:spcBef>
              <a:spcAft>
                <a:spcPts val="0"/>
              </a:spcAft>
              <a:buSzPts val="1200"/>
              <a:buNone/>
            </a:pPr>
            <a:endParaRPr sz="900" dirty="0">
              <a:latin typeface="DM Sans" pitchFamily="2" charset="-18"/>
            </a:endParaRPr>
          </a:p>
        </p:txBody>
      </p:sp>
      <p:grpSp>
        <p:nvGrpSpPr>
          <p:cNvPr id="2257" name="Google Shape;2257;p58"/>
          <p:cNvGrpSpPr/>
          <p:nvPr/>
        </p:nvGrpSpPr>
        <p:grpSpPr>
          <a:xfrm rot="-575765">
            <a:off x="7714234" y="1181197"/>
            <a:ext cx="938597" cy="1471336"/>
            <a:chOff x="7744403" y="1229648"/>
            <a:chExt cx="938604" cy="1471347"/>
          </a:xfrm>
        </p:grpSpPr>
        <p:grpSp>
          <p:nvGrpSpPr>
            <p:cNvPr id="2258" name="Google Shape;2258;p58"/>
            <p:cNvGrpSpPr/>
            <p:nvPr/>
          </p:nvGrpSpPr>
          <p:grpSpPr>
            <a:xfrm rot="719587">
              <a:off x="7770631" y="1702165"/>
              <a:ext cx="745801" cy="330785"/>
              <a:chOff x="7662654" y="1568829"/>
              <a:chExt cx="745780" cy="330775"/>
            </a:xfrm>
          </p:grpSpPr>
          <p:sp>
            <p:nvSpPr>
              <p:cNvPr id="2259" name="Google Shape;2259;p58"/>
              <p:cNvSpPr/>
              <p:nvPr/>
            </p:nvSpPr>
            <p:spPr>
              <a:xfrm rot="10800000">
                <a:off x="8308477" y="1610797"/>
                <a:ext cx="99956" cy="99903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760" extrusionOk="0">
                    <a:moveTo>
                      <a:pt x="1884" y="0"/>
                    </a:moveTo>
                    <a:cubicBezTo>
                      <a:pt x="1883" y="0"/>
                      <a:pt x="1882" y="0"/>
                      <a:pt x="1881" y="0"/>
                    </a:cubicBezTo>
                    <a:cubicBezTo>
                      <a:pt x="842" y="0"/>
                      <a:pt x="0" y="842"/>
                      <a:pt x="0" y="1880"/>
                    </a:cubicBezTo>
                    <a:cubicBezTo>
                      <a:pt x="0" y="2919"/>
                      <a:pt x="844" y="3760"/>
                      <a:pt x="1881" y="3760"/>
                    </a:cubicBezTo>
                    <a:cubicBezTo>
                      <a:pt x="2919" y="3760"/>
                      <a:pt x="3761" y="2918"/>
                      <a:pt x="3761" y="1880"/>
                    </a:cubicBezTo>
                    <a:cubicBezTo>
                      <a:pt x="3761" y="843"/>
                      <a:pt x="2920" y="0"/>
                      <a:pt x="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8"/>
              <p:cNvSpPr/>
              <p:nvPr/>
            </p:nvSpPr>
            <p:spPr>
              <a:xfrm rot="9837968">
                <a:off x="7692614" y="1604824"/>
                <a:ext cx="297090" cy="258785"/>
              </a:xfrm>
              <a:custGeom>
                <a:avLst/>
                <a:gdLst/>
                <a:ahLst/>
                <a:cxnLst/>
                <a:rect l="l" t="t" r="r" b="b"/>
                <a:pathLst>
                  <a:path w="6957" h="6060" extrusionOk="0">
                    <a:moveTo>
                      <a:pt x="4816" y="1"/>
                    </a:moveTo>
                    <a:lnTo>
                      <a:pt x="4816" y="465"/>
                    </a:lnTo>
                    <a:cubicBezTo>
                      <a:pt x="4816" y="465"/>
                      <a:pt x="4324" y="124"/>
                      <a:pt x="2941" y="105"/>
                    </a:cubicBezTo>
                    <a:cubicBezTo>
                      <a:pt x="2874" y="73"/>
                      <a:pt x="2803" y="53"/>
                      <a:pt x="2724" y="53"/>
                    </a:cubicBezTo>
                    <a:lnTo>
                      <a:pt x="1098" y="53"/>
                    </a:lnTo>
                    <a:cubicBezTo>
                      <a:pt x="822" y="53"/>
                      <a:pt x="600" y="278"/>
                      <a:pt x="600" y="552"/>
                    </a:cubicBezTo>
                    <a:cubicBezTo>
                      <a:pt x="600" y="724"/>
                      <a:pt x="690" y="876"/>
                      <a:pt x="822" y="964"/>
                    </a:cubicBezTo>
                    <a:cubicBezTo>
                      <a:pt x="583" y="1002"/>
                      <a:pt x="400" y="1206"/>
                      <a:pt x="400" y="1454"/>
                    </a:cubicBezTo>
                    <a:cubicBezTo>
                      <a:pt x="400" y="1627"/>
                      <a:pt x="489" y="1778"/>
                      <a:pt x="622" y="1867"/>
                    </a:cubicBezTo>
                    <a:cubicBezTo>
                      <a:pt x="383" y="1904"/>
                      <a:pt x="199" y="2109"/>
                      <a:pt x="199" y="2356"/>
                    </a:cubicBezTo>
                    <a:cubicBezTo>
                      <a:pt x="199" y="2528"/>
                      <a:pt x="288" y="2681"/>
                      <a:pt x="422" y="2772"/>
                    </a:cubicBezTo>
                    <a:cubicBezTo>
                      <a:pt x="183" y="2807"/>
                      <a:pt x="1" y="3010"/>
                      <a:pt x="1" y="3259"/>
                    </a:cubicBezTo>
                    <a:cubicBezTo>
                      <a:pt x="1" y="3534"/>
                      <a:pt x="223" y="3757"/>
                      <a:pt x="497" y="3757"/>
                    </a:cubicBezTo>
                    <a:lnTo>
                      <a:pt x="2125" y="3757"/>
                    </a:lnTo>
                    <a:cubicBezTo>
                      <a:pt x="2202" y="3757"/>
                      <a:pt x="2273" y="3740"/>
                      <a:pt x="2339" y="3707"/>
                    </a:cubicBezTo>
                    <a:lnTo>
                      <a:pt x="2672" y="3707"/>
                    </a:lnTo>
                    <a:cubicBezTo>
                      <a:pt x="2442" y="4377"/>
                      <a:pt x="2577" y="5624"/>
                      <a:pt x="2577" y="5624"/>
                    </a:cubicBezTo>
                    <a:cubicBezTo>
                      <a:pt x="2577" y="5864"/>
                      <a:pt x="2791" y="6060"/>
                      <a:pt x="3055" y="6060"/>
                    </a:cubicBezTo>
                    <a:cubicBezTo>
                      <a:pt x="3317" y="6060"/>
                      <a:pt x="3529" y="5864"/>
                      <a:pt x="3529" y="5624"/>
                    </a:cubicBezTo>
                    <a:lnTo>
                      <a:pt x="3529" y="5163"/>
                    </a:lnTo>
                    <a:cubicBezTo>
                      <a:pt x="3652" y="3630"/>
                      <a:pt x="4816" y="3231"/>
                      <a:pt x="4816" y="3231"/>
                    </a:cubicBezTo>
                    <a:lnTo>
                      <a:pt x="4816" y="3663"/>
                    </a:lnTo>
                    <a:lnTo>
                      <a:pt x="6957" y="3663"/>
                    </a:lnTo>
                    <a:lnTo>
                      <a:pt x="69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1" name="Google Shape;2261;p58"/>
            <p:cNvSpPr/>
            <p:nvPr/>
          </p:nvSpPr>
          <p:spPr>
            <a:xfrm rot="10800000">
              <a:off x="8415395" y="1229648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 rot="-803270">
              <a:off x="8360000" y="2411338"/>
              <a:ext cx="297084" cy="258780"/>
            </a:xfrm>
            <a:custGeom>
              <a:avLst/>
              <a:gdLst/>
              <a:ahLst/>
              <a:cxnLst/>
              <a:rect l="l" t="t" r="r" b="b"/>
              <a:pathLst>
                <a:path w="6957" h="6060" extrusionOk="0">
                  <a:moveTo>
                    <a:pt x="4816" y="1"/>
                  </a:moveTo>
                  <a:lnTo>
                    <a:pt x="4816" y="465"/>
                  </a:lnTo>
                  <a:cubicBezTo>
                    <a:pt x="4816" y="465"/>
                    <a:pt x="4324" y="124"/>
                    <a:pt x="2941" y="105"/>
                  </a:cubicBezTo>
                  <a:cubicBezTo>
                    <a:pt x="2874" y="73"/>
                    <a:pt x="2803" y="53"/>
                    <a:pt x="2724" y="53"/>
                  </a:cubicBezTo>
                  <a:lnTo>
                    <a:pt x="1098" y="53"/>
                  </a:lnTo>
                  <a:cubicBezTo>
                    <a:pt x="822" y="53"/>
                    <a:pt x="600" y="278"/>
                    <a:pt x="600" y="552"/>
                  </a:cubicBezTo>
                  <a:cubicBezTo>
                    <a:pt x="600" y="724"/>
                    <a:pt x="690" y="876"/>
                    <a:pt x="822" y="964"/>
                  </a:cubicBezTo>
                  <a:cubicBezTo>
                    <a:pt x="583" y="1002"/>
                    <a:pt x="400" y="1206"/>
                    <a:pt x="400" y="1454"/>
                  </a:cubicBezTo>
                  <a:cubicBezTo>
                    <a:pt x="400" y="1627"/>
                    <a:pt x="489" y="1778"/>
                    <a:pt x="622" y="1867"/>
                  </a:cubicBezTo>
                  <a:cubicBezTo>
                    <a:pt x="383" y="1904"/>
                    <a:pt x="199" y="2109"/>
                    <a:pt x="199" y="2356"/>
                  </a:cubicBezTo>
                  <a:cubicBezTo>
                    <a:pt x="199" y="2528"/>
                    <a:pt x="288" y="2681"/>
                    <a:pt x="422" y="2772"/>
                  </a:cubicBezTo>
                  <a:cubicBezTo>
                    <a:pt x="183" y="2807"/>
                    <a:pt x="1" y="3010"/>
                    <a:pt x="1" y="3259"/>
                  </a:cubicBezTo>
                  <a:cubicBezTo>
                    <a:pt x="1" y="3534"/>
                    <a:pt x="223" y="3757"/>
                    <a:pt x="497" y="3757"/>
                  </a:cubicBezTo>
                  <a:lnTo>
                    <a:pt x="2125" y="3757"/>
                  </a:lnTo>
                  <a:cubicBezTo>
                    <a:pt x="2202" y="3757"/>
                    <a:pt x="2273" y="3740"/>
                    <a:pt x="2339" y="3707"/>
                  </a:cubicBezTo>
                  <a:lnTo>
                    <a:pt x="2672" y="3707"/>
                  </a:lnTo>
                  <a:cubicBezTo>
                    <a:pt x="2442" y="4377"/>
                    <a:pt x="2577" y="5624"/>
                    <a:pt x="2577" y="5624"/>
                  </a:cubicBezTo>
                  <a:cubicBezTo>
                    <a:pt x="2577" y="5864"/>
                    <a:pt x="2791" y="6060"/>
                    <a:pt x="3055" y="6060"/>
                  </a:cubicBezTo>
                  <a:cubicBezTo>
                    <a:pt x="3317" y="6060"/>
                    <a:pt x="3529" y="5864"/>
                    <a:pt x="3529" y="5624"/>
                  </a:cubicBezTo>
                  <a:lnTo>
                    <a:pt x="3529" y="5163"/>
                  </a:lnTo>
                  <a:cubicBezTo>
                    <a:pt x="3652" y="3630"/>
                    <a:pt x="4816" y="3231"/>
                    <a:pt x="4816" y="3231"/>
                  </a:cubicBezTo>
                  <a:lnTo>
                    <a:pt x="4816" y="3663"/>
                  </a:lnTo>
                  <a:lnTo>
                    <a:pt x="6957" y="3663"/>
                  </a:lnTo>
                  <a:lnTo>
                    <a:pt x="69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7" name="Google Shape;2317;p58"/>
          <p:cNvGrpSpPr/>
          <p:nvPr/>
        </p:nvGrpSpPr>
        <p:grpSpPr>
          <a:xfrm>
            <a:off x="7805187" y="3895753"/>
            <a:ext cx="856418" cy="712737"/>
            <a:chOff x="494362" y="3493178"/>
            <a:chExt cx="856418" cy="712737"/>
          </a:xfrm>
        </p:grpSpPr>
        <p:grpSp>
          <p:nvGrpSpPr>
            <p:cNvPr id="2318" name="Google Shape;2318;p58"/>
            <p:cNvGrpSpPr/>
            <p:nvPr/>
          </p:nvGrpSpPr>
          <p:grpSpPr>
            <a:xfrm>
              <a:off x="865326" y="3493178"/>
              <a:ext cx="485454" cy="712737"/>
              <a:chOff x="7629064" y="673091"/>
              <a:chExt cx="485454" cy="712737"/>
            </a:xfrm>
          </p:grpSpPr>
          <p:grpSp>
            <p:nvGrpSpPr>
              <p:cNvPr id="2319" name="Google Shape;2319;p58"/>
              <p:cNvGrpSpPr/>
              <p:nvPr/>
            </p:nvGrpSpPr>
            <p:grpSpPr>
              <a:xfrm>
                <a:off x="7629064" y="673091"/>
                <a:ext cx="485454" cy="442220"/>
                <a:chOff x="1453550" y="959950"/>
                <a:chExt cx="167925" cy="152975"/>
              </a:xfrm>
            </p:grpSpPr>
            <p:sp>
              <p:nvSpPr>
                <p:cNvPr id="2320" name="Google Shape;2320;p58"/>
                <p:cNvSpPr/>
                <p:nvPr/>
              </p:nvSpPr>
              <p:spPr>
                <a:xfrm>
                  <a:off x="1453550" y="959950"/>
                  <a:ext cx="167925" cy="1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" h="6119" extrusionOk="0">
                      <a:moveTo>
                        <a:pt x="3359" y="0"/>
                      </a:moveTo>
                      <a:cubicBezTo>
                        <a:pt x="2576" y="0"/>
                        <a:pt x="1793" y="299"/>
                        <a:pt x="1195" y="896"/>
                      </a:cubicBezTo>
                      <a:cubicBezTo>
                        <a:pt x="1" y="2091"/>
                        <a:pt x="1" y="4027"/>
                        <a:pt x="1195" y="5222"/>
                      </a:cubicBezTo>
                      <a:cubicBezTo>
                        <a:pt x="1793" y="5820"/>
                        <a:pt x="2576" y="6118"/>
                        <a:pt x="3359" y="6118"/>
                      </a:cubicBezTo>
                      <a:cubicBezTo>
                        <a:pt x="4142" y="6118"/>
                        <a:pt x="4925" y="5820"/>
                        <a:pt x="5523" y="5222"/>
                      </a:cubicBezTo>
                      <a:cubicBezTo>
                        <a:pt x="6716" y="4027"/>
                        <a:pt x="6716" y="2091"/>
                        <a:pt x="5523" y="896"/>
                      </a:cubicBezTo>
                      <a:cubicBezTo>
                        <a:pt x="4925" y="299"/>
                        <a:pt x="4142" y="0"/>
                        <a:pt x="33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58"/>
                <p:cNvSpPr/>
                <p:nvPr/>
              </p:nvSpPr>
              <p:spPr>
                <a:xfrm>
                  <a:off x="1495475" y="998925"/>
                  <a:ext cx="84150" cy="8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3207" extrusionOk="0">
                      <a:moveTo>
                        <a:pt x="909" y="0"/>
                      </a:moveTo>
                      <a:cubicBezTo>
                        <a:pt x="863" y="0"/>
                        <a:pt x="811" y="2"/>
                        <a:pt x="758" y="8"/>
                      </a:cubicBezTo>
                      <a:cubicBezTo>
                        <a:pt x="427" y="40"/>
                        <a:pt x="46" y="343"/>
                        <a:pt x="0" y="921"/>
                      </a:cubicBezTo>
                      <a:lnTo>
                        <a:pt x="0" y="1113"/>
                      </a:lnTo>
                      <a:cubicBezTo>
                        <a:pt x="42" y="1668"/>
                        <a:pt x="461" y="2351"/>
                        <a:pt x="1683" y="3207"/>
                      </a:cubicBezTo>
                      <a:cubicBezTo>
                        <a:pt x="2903" y="2350"/>
                        <a:pt x="3322" y="1668"/>
                        <a:pt x="3365" y="1113"/>
                      </a:cubicBezTo>
                      <a:lnTo>
                        <a:pt x="3365" y="921"/>
                      </a:lnTo>
                      <a:cubicBezTo>
                        <a:pt x="3318" y="341"/>
                        <a:pt x="2937" y="39"/>
                        <a:pt x="2606" y="8"/>
                      </a:cubicBezTo>
                      <a:cubicBezTo>
                        <a:pt x="2553" y="2"/>
                        <a:pt x="2503" y="0"/>
                        <a:pt x="2455" y="0"/>
                      </a:cubicBezTo>
                      <a:cubicBezTo>
                        <a:pt x="2076" y="0"/>
                        <a:pt x="1892" y="165"/>
                        <a:pt x="1683" y="412"/>
                      </a:cubicBezTo>
                      <a:cubicBezTo>
                        <a:pt x="1472" y="165"/>
                        <a:pt x="1291" y="0"/>
                        <a:pt x="9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22" name="Google Shape;2322;p58"/>
              <p:cNvSpPr/>
              <p:nvPr/>
            </p:nvSpPr>
            <p:spPr>
              <a:xfrm>
                <a:off x="7708929" y="1285924"/>
                <a:ext cx="99956" cy="99903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760" extrusionOk="0">
                    <a:moveTo>
                      <a:pt x="1884" y="0"/>
                    </a:moveTo>
                    <a:cubicBezTo>
                      <a:pt x="1883" y="0"/>
                      <a:pt x="1882" y="0"/>
                      <a:pt x="1881" y="0"/>
                    </a:cubicBezTo>
                    <a:cubicBezTo>
                      <a:pt x="842" y="0"/>
                      <a:pt x="0" y="842"/>
                      <a:pt x="0" y="1880"/>
                    </a:cubicBezTo>
                    <a:cubicBezTo>
                      <a:pt x="0" y="2919"/>
                      <a:pt x="844" y="3760"/>
                      <a:pt x="1881" y="3760"/>
                    </a:cubicBezTo>
                    <a:cubicBezTo>
                      <a:pt x="2919" y="3760"/>
                      <a:pt x="3761" y="2918"/>
                      <a:pt x="3761" y="1880"/>
                    </a:cubicBezTo>
                    <a:cubicBezTo>
                      <a:pt x="3761" y="843"/>
                      <a:pt x="2920" y="0"/>
                      <a:pt x="1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3" name="Google Shape;2323;p58"/>
            <p:cNvGrpSpPr/>
            <p:nvPr/>
          </p:nvGrpSpPr>
          <p:grpSpPr>
            <a:xfrm>
              <a:off x="494362" y="3493185"/>
              <a:ext cx="247722" cy="247722"/>
              <a:chOff x="1252775" y="959150"/>
              <a:chExt cx="154575" cy="154575"/>
            </a:xfrm>
          </p:grpSpPr>
          <p:sp>
            <p:nvSpPr>
              <p:cNvPr id="2324" name="Google Shape;2324;p58"/>
              <p:cNvSpPr/>
              <p:nvPr/>
            </p:nvSpPr>
            <p:spPr>
              <a:xfrm>
                <a:off x="1252775" y="959150"/>
                <a:ext cx="154575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6183" extrusionOk="0">
                    <a:moveTo>
                      <a:pt x="3092" y="0"/>
                    </a:moveTo>
                    <a:cubicBezTo>
                      <a:pt x="1386" y="0"/>
                      <a:pt x="1" y="1385"/>
                      <a:pt x="1" y="3091"/>
                    </a:cubicBezTo>
                    <a:cubicBezTo>
                      <a:pt x="1" y="4798"/>
                      <a:pt x="1386" y="6182"/>
                      <a:pt x="3092" y="6182"/>
                    </a:cubicBezTo>
                    <a:cubicBezTo>
                      <a:pt x="4798" y="6182"/>
                      <a:pt x="6183" y="4798"/>
                      <a:pt x="6183" y="3091"/>
                    </a:cubicBezTo>
                    <a:cubicBezTo>
                      <a:pt x="6183" y="1385"/>
                      <a:pt x="4798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8"/>
              <p:cNvSpPr/>
              <p:nvPr/>
            </p:nvSpPr>
            <p:spPr>
              <a:xfrm>
                <a:off x="1281950" y="1000925"/>
                <a:ext cx="3090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75" extrusionOk="0">
                    <a:moveTo>
                      <a:pt x="159" y="1"/>
                    </a:moveTo>
                    <a:cubicBezTo>
                      <a:pt x="110" y="1"/>
                      <a:pt x="63" y="26"/>
                      <a:pt x="38" y="73"/>
                    </a:cubicBezTo>
                    <a:cubicBezTo>
                      <a:pt x="1" y="143"/>
                      <a:pt x="27" y="226"/>
                      <a:pt x="94" y="263"/>
                    </a:cubicBezTo>
                    <a:lnTo>
                      <a:pt x="770" y="627"/>
                    </a:lnTo>
                    <a:lnTo>
                      <a:pt x="107" y="907"/>
                    </a:lnTo>
                    <a:cubicBezTo>
                      <a:pt x="36" y="937"/>
                      <a:pt x="4" y="1019"/>
                      <a:pt x="33" y="1088"/>
                    </a:cubicBezTo>
                    <a:cubicBezTo>
                      <a:pt x="56" y="1143"/>
                      <a:pt x="107" y="1174"/>
                      <a:pt x="161" y="1174"/>
                    </a:cubicBezTo>
                    <a:cubicBezTo>
                      <a:pt x="177" y="1174"/>
                      <a:pt x="196" y="1170"/>
                      <a:pt x="214" y="1162"/>
                    </a:cubicBezTo>
                    <a:lnTo>
                      <a:pt x="1147" y="773"/>
                    </a:lnTo>
                    <a:cubicBezTo>
                      <a:pt x="1197" y="752"/>
                      <a:pt x="1230" y="706"/>
                      <a:pt x="1231" y="651"/>
                    </a:cubicBezTo>
                    <a:cubicBezTo>
                      <a:pt x="1236" y="598"/>
                      <a:pt x="1206" y="547"/>
                      <a:pt x="1160" y="522"/>
                    </a:cubicBezTo>
                    <a:lnTo>
                      <a:pt x="228" y="18"/>
                    </a:lnTo>
                    <a:cubicBezTo>
                      <a:pt x="206" y="6"/>
                      <a:pt x="182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8"/>
              <p:cNvSpPr/>
              <p:nvPr/>
            </p:nvSpPr>
            <p:spPr>
              <a:xfrm>
                <a:off x="1347325" y="1000925"/>
                <a:ext cx="30875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75" extrusionOk="0">
                    <a:moveTo>
                      <a:pt x="1074" y="1"/>
                    </a:moveTo>
                    <a:cubicBezTo>
                      <a:pt x="1052" y="1"/>
                      <a:pt x="1029" y="6"/>
                      <a:pt x="1007" y="18"/>
                    </a:cubicBezTo>
                    <a:lnTo>
                      <a:pt x="75" y="522"/>
                    </a:lnTo>
                    <a:cubicBezTo>
                      <a:pt x="29" y="547"/>
                      <a:pt x="1" y="598"/>
                      <a:pt x="4" y="651"/>
                    </a:cubicBezTo>
                    <a:cubicBezTo>
                      <a:pt x="7" y="703"/>
                      <a:pt x="38" y="752"/>
                      <a:pt x="88" y="773"/>
                    </a:cubicBezTo>
                    <a:lnTo>
                      <a:pt x="1021" y="1162"/>
                    </a:lnTo>
                    <a:cubicBezTo>
                      <a:pt x="1037" y="1170"/>
                      <a:pt x="1056" y="1174"/>
                      <a:pt x="1074" y="1174"/>
                    </a:cubicBezTo>
                    <a:cubicBezTo>
                      <a:pt x="1127" y="1174"/>
                      <a:pt x="1179" y="1143"/>
                      <a:pt x="1202" y="1088"/>
                    </a:cubicBezTo>
                    <a:cubicBezTo>
                      <a:pt x="1231" y="1019"/>
                      <a:pt x="1199" y="937"/>
                      <a:pt x="1127" y="907"/>
                    </a:cubicBezTo>
                    <a:lnTo>
                      <a:pt x="465" y="627"/>
                    </a:lnTo>
                    <a:lnTo>
                      <a:pt x="1141" y="263"/>
                    </a:lnTo>
                    <a:cubicBezTo>
                      <a:pt x="1207" y="226"/>
                      <a:pt x="1234" y="140"/>
                      <a:pt x="1197" y="73"/>
                    </a:cubicBezTo>
                    <a:cubicBezTo>
                      <a:pt x="1172" y="27"/>
                      <a:pt x="1124" y="1"/>
                      <a:pt x="10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58"/>
              <p:cNvSpPr/>
              <p:nvPr/>
            </p:nvSpPr>
            <p:spPr>
              <a:xfrm>
                <a:off x="1280725" y="1044625"/>
                <a:ext cx="9862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972" extrusionOk="0">
                    <a:moveTo>
                      <a:pt x="1" y="0"/>
                    </a:moveTo>
                    <a:cubicBezTo>
                      <a:pt x="1" y="1090"/>
                      <a:pt x="883" y="1972"/>
                      <a:pt x="1972" y="1972"/>
                    </a:cubicBezTo>
                    <a:cubicBezTo>
                      <a:pt x="3062" y="1972"/>
                      <a:pt x="3944" y="1090"/>
                      <a:pt x="3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58"/>
              <p:cNvSpPr/>
              <p:nvPr/>
            </p:nvSpPr>
            <p:spPr>
              <a:xfrm>
                <a:off x="1291100" y="1055800"/>
                <a:ext cx="778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 extrusionOk="0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8"/>
              <p:cNvSpPr/>
              <p:nvPr/>
            </p:nvSpPr>
            <p:spPr>
              <a:xfrm>
                <a:off x="1291100" y="1055800"/>
                <a:ext cx="778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 extrusionOk="0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0" name="Google Shape;2330;p58"/>
            <p:cNvSpPr/>
            <p:nvPr/>
          </p:nvSpPr>
          <p:spPr>
            <a:xfrm rot="10800000">
              <a:off x="646170" y="3842185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1279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5" name="Google Shape;2335;p59"/>
          <p:cNvGrpSpPr/>
          <p:nvPr/>
        </p:nvGrpSpPr>
        <p:grpSpPr>
          <a:xfrm flipH="1">
            <a:off x="5838219" y="643064"/>
            <a:ext cx="2680621" cy="6353107"/>
            <a:chOff x="1155906" y="1103250"/>
            <a:chExt cx="3035468" cy="7194097"/>
          </a:xfrm>
        </p:grpSpPr>
        <p:sp>
          <p:nvSpPr>
            <p:cNvPr id="2336" name="Google Shape;2336;p59"/>
            <p:cNvSpPr/>
            <p:nvPr/>
          </p:nvSpPr>
          <p:spPr>
            <a:xfrm>
              <a:off x="3464553" y="1785340"/>
              <a:ext cx="630688" cy="330110"/>
            </a:xfrm>
            <a:custGeom>
              <a:avLst/>
              <a:gdLst/>
              <a:ahLst/>
              <a:cxnLst/>
              <a:rect l="l" t="t" r="r" b="b"/>
              <a:pathLst>
                <a:path w="5078" h="2658" extrusionOk="0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502310" y="2003554"/>
              <a:ext cx="167670" cy="68307"/>
            </a:xfrm>
            <a:custGeom>
              <a:avLst/>
              <a:gdLst/>
              <a:ahLst/>
              <a:cxnLst/>
              <a:rect l="l" t="t" r="r" b="b"/>
              <a:pathLst>
                <a:path w="1350" h="550" extrusionOk="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3523051" y="2014607"/>
              <a:ext cx="46202" cy="46201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3602416" y="2014607"/>
              <a:ext cx="46202" cy="46201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2910492" y="2772084"/>
              <a:ext cx="855738" cy="493054"/>
            </a:xfrm>
            <a:custGeom>
              <a:avLst/>
              <a:gdLst/>
              <a:ahLst/>
              <a:cxnLst/>
              <a:rect l="l" t="t" r="r" b="b"/>
              <a:pathLst>
                <a:path w="6890" h="3970" extrusionOk="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69276" y="2155571"/>
              <a:ext cx="711045" cy="881412"/>
            </a:xfrm>
            <a:custGeom>
              <a:avLst/>
              <a:gdLst/>
              <a:ahLst/>
              <a:cxnLst/>
              <a:rect l="l" t="t" r="r" b="b"/>
              <a:pathLst>
                <a:path w="5725" h="7097" extrusionOk="0">
                  <a:moveTo>
                    <a:pt x="460" y="0"/>
                  </a:moveTo>
                  <a:cubicBezTo>
                    <a:pt x="1" y="0"/>
                    <a:pt x="25" y="1207"/>
                    <a:pt x="211" y="2624"/>
                  </a:cubicBezTo>
                  <a:cubicBezTo>
                    <a:pt x="476" y="4644"/>
                    <a:pt x="1069" y="7096"/>
                    <a:pt x="1069" y="7096"/>
                  </a:cubicBezTo>
                  <a:cubicBezTo>
                    <a:pt x="2240" y="6134"/>
                    <a:pt x="3211" y="5660"/>
                    <a:pt x="3957" y="5437"/>
                  </a:cubicBezTo>
                  <a:cubicBezTo>
                    <a:pt x="4420" y="5299"/>
                    <a:pt x="4796" y="5258"/>
                    <a:pt x="5081" y="5258"/>
                  </a:cubicBezTo>
                  <a:cubicBezTo>
                    <a:pt x="5503" y="5258"/>
                    <a:pt x="5724" y="5348"/>
                    <a:pt x="5724" y="5348"/>
                  </a:cubicBezTo>
                  <a:cubicBezTo>
                    <a:pt x="5400" y="4672"/>
                    <a:pt x="4172" y="3409"/>
                    <a:pt x="3628" y="2096"/>
                  </a:cubicBezTo>
                  <a:cubicBezTo>
                    <a:pt x="3082" y="781"/>
                    <a:pt x="2085" y="301"/>
                    <a:pt x="515" y="6"/>
                  </a:cubicBezTo>
                  <a:cubicBezTo>
                    <a:pt x="496" y="2"/>
                    <a:pt x="478" y="0"/>
                    <a:pt x="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795358" y="2426693"/>
              <a:ext cx="465502" cy="610294"/>
            </a:xfrm>
            <a:custGeom>
              <a:avLst/>
              <a:gdLst/>
              <a:ahLst/>
              <a:cxnLst/>
              <a:rect l="l" t="t" r="r" b="b"/>
              <a:pathLst>
                <a:path w="3748" h="4914" extrusionOk="0">
                  <a:moveTo>
                    <a:pt x="1141" y="0"/>
                  </a:moveTo>
                  <a:lnTo>
                    <a:pt x="1" y="441"/>
                  </a:lnTo>
                  <a:cubicBezTo>
                    <a:pt x="266" y="2461"/>
                    <a:pt x="859" y="4913"/>
                    <a:pt x="859" y="4913"/>
                  </a:cubicBezTo>
                  <a:cubicBezTo>
                    <a:pt x="2030" y="3951"/>
                    <a:pt x="3001" y="3477"/>
                    <a:pt x="3747" y="3254"/>
                  </a:cubicBezTo>
                  <a:cubicBezTo>
                    <a:pt x="2256" y="1464"/>
                    <a:pt x="1142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836220" y="2705018"/>
              <a:ext cx="583492" cy="233487"/>
            </a:xfrm>
            <a:custGeom>
              <a:avLst/>
              <a:gdLst/>
              <a:ahLst/>
              <a:cxnLst/>
              <a:rect l="l" t="t" r="r" b="b"/>
              <a:pathLst>
                <a:path w="4698" h="1880" fill="none" extrusionOk="0">
                  <a:moveTo>
                    <a:pt x="4697" y="179"/>
                  </a:moveTo>
                  <a:cubicBezTo>
                    <a:pt x="3845" y="1"/>
                    <a:pt x="2969" y="79"/>
                    <a:pt x="2179" y="449"/>
                  </a:cubicBezTo>
                  <a:cubicBezTo>
                    <a:pt x="1392" y="816"/>
                    <a:pt x="693" y="1350"/>
                    <a:pt x="1" y="1879"/>
                  </a:cubicBezTo>
                </a:path>
              </a:pathLst>
            </a:custGeom>
            <a:noFill/>
            <a:ln w="170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3316878" y="2210342"/>
              <a:ext cx="849404" cy="947484"/>
            </a:xfrm>
            <a:custGeom>
              <a:avLst/>
              <a:gdLst/>
              <a:ahLst/>
              <a:cxnLst/>
              <a:rect l="l" t="t" r="r" b="b"/>
              <a:pathLst>
                <a:path w="6839" h="7629" extrusionOk="0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3358982" y="2813318"/>
              <a:ext cx="95758" cy="117364"/>
            </a:xfrm>
            <a:custGeom>
              <a:avLst/>
              <a:gdLst/>
              <a:ahLst/>
              <a:cxnLst/>
              <a:rect l="l" t="t" r="r" b="b"/>
              <a:pathLst>
                <a:path w="771" h="945" fill="none" extrusionOk="0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9"/>
            <p:cNvSpPr/>
            <p:nvPr/>
          </p:nvSpPr>
          <p:spPr>
            <a:xfrm>
              <a:off x="3842869" y="1841352"/>
              <a:ext cx="348505" cy="416550"/>
            </a:xfrm>
            <a:custGeom>
              <a:avLst/>
              <a:gdLst/>
              <a:ahLst/>
              <a:cxnLst/>
              <a:rect l="l" t="t" r="r" b="b"/>
              <a:pathLst>
                <a:path w="2806" h="3354" extrusionOk="0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9"/>
            <p:cNvSpPr/>
            <p:nvPr/>
          </p:nvSpPr>
          <p:spPr>
            <a:xfrm>
              <a:off x="1179753" y="3038238"/>
              <a:ext cx="614914" cy="195110"/>
            </a:xfrm>
            <a:custGeom>
              <a:avLst/>
              <a:gdLst/>
              <a:ahLst/>
              <a:cxnLst/>
              <a:rect l="l" t="t" r="r" b="b"/>
              <a:pathLst>
                <a:path w="4951" h="1571" extrusionOk="0">
                  <a:moveTo>
                    <a:pt x="2114" y="1"/>
                  </a:moveTo>
                  <a:cubicBezTo>
                    <a:pt x="1463" y="1"/>
                    <a:pt x="742" y="186"/>
                    <a:pt x="0" y="702"/>
                  </a:cubicBezTo>
                  <a:cubicBezTo>
                    <a:pt x="0" y="702"/>
                    <a:pt x="471" y="1570"/>
                    <a:pt x="2367" y="1570"/>
                  </a:cubicBezTo>
                  <a:cubicBezTo>
                    <a:pt x="3036" y="1570"/>
                    <a:pt x="3883" y="1462"/>
                    <a:pt x="4950" y="1169"/>
                  </a:cubicBezTo>
                  <a:cubicBezTo>
                    <a:pt x="4950" y="1169"/>
                    <a:pt x="3751" y="1"/>
                    <a:pt x="2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1848699" y="3467960"/>
              <a:ext cx="1429542" cy="489204"/>
            </a:xfrm>
            <a:custGeom>
              <a:avLst/>
              <a:gdLst/>
              <a:ahLst/>
              <a:cxnLst/>
              <a:rect l="l" t="t" r="r" b="b"/>
              <a:pathLst>
                <a:path w="11510" h="3939" extrusionOk="0">
                  <a:moveTo>
                    <a:pt x="9984" y="1"/>
                  </a:moveTo>
                  <a:cubicBezTo>
                    <a:pt x="6633" y="1"/>
                    <a:pt x="1" y="3487"/>
                    <a:pt x="0" y="3487"/>
                  </a:cubicBezTo>
                  <a:cubicBezTo>
                    <a:pt x="104" y="3792"/>
                    <a:pt x="796" y="3938"/>
                    <a:pt x="1782" y="3938"/>
                  </a:cubicBezTo>
                  <a:cubicBezTo>
                    <a:pt x="3582" y="3938"/>
                    <a:pt x="6366" y="3450"/>
                    <a:pt x="8358" y="2551"/>
                  </a:cubicBezTo>
                  <a:cubicBezTo>
                    <a:pt x="11442" y="1159"/>
                    <a:pt x="11510" y="462"/>
                    <a:pt x="11510" y="462"/>
                  </a:cubicBezTo>
                  <a:cubicBezTo>
                    <a:pt x="11180" y="137"/>
                    <a:pt x="10646" y="1"/>
                    <a:pt x="9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170131" y="4710177"/>
              <a:ext cx="1133573" cy="320671"/>
            </a:xfrm>
            <a:custGeom>
              <a:avLst/>
              <a:gdLst/>
              <a:ahLst/>
              <a:cxnLst/>
              <a:rect l="l" t="t" r="r" b="b"/>
              <a:pathLst>
                <a:path w="9127" h="2582" extrusionOk="0">
                  <a:moveTo>
                    <a:pt x="7583" y="1"/>
                  </a:moveTo>
                  <a:cubicBezTo>
                    <a:pt x="4673" y="1"/>
                    <a:pt x="0" y="1967"/>
                    <a:pt x="0" y="1969"/>
                  </a:cubicBezTo>
                  <a:cubicBezTo>
                    <a:pt x="1126" y="2409"/>
                    <a:pt x="2191" y="2582"/>
                    <a:pt x="3169" y="2582"/>
                  </a:cubicBezTo>
                  <a:cubicBezTo>
                    <a:pt x="6724" y="2582"/>
                    <a:pt x="9126" y="299"/>
                    <a:pt x="9126" y="299"/>
                  </a:cubicBezTo>
                  <a:cubicBezTo>
                    <a:pt x="8730" y="88"/>
                    <a:pt x="8196" y="1"/>
                    <a:pt x="7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372330" y="4194015"/>
              <a:ext cx="800842" cy="3867805"/>
            </a:xfrm>
            <a:custGeom>
              <a:avLst/>
              <a:gdLst/>
              <a:ahLst/>
              <a:cxnLst/>
              <a:rect l="l" t="t" r="r" b="b"/>
              <a:pathLst>
                <a:path w="6448" h="31143" extrusionOk="0">
                  <a:moveTo>
                    <a:pt x="685" y="1"/>
                  </a:moveTo>
                  <a:cubicBezTo>
                    <a:pt x="0" y="6706"/>
                    <a:pt x="1294" y="9858"/>
                    <a:pt x="977" y="11423"/>
                  </a:cubicBezTo>
                  <a:cubicBezTo>
                    <a:pt x="660" y="12987"/>
                    <a:pt x="1890" y="28156"/>
                    <a:pt x="1807" y="29311"/>
                  </a:cubicBezTo>
                  <a:cubicBezTo>
                    <a:pt x="1737" y="30289"/>
                    <a:pt x="2182" y="31143"/>
                    <a:pt x="3197" y="31143"/>
                  </a:cubicBezTo>
                  <a:cubicBezTo>
                    <a:pt x="3381" y="31143"/>
                    <a:pt x="3584" y="31114"/>
                    <a:pt x="3806" y="31054"/>
                  </a:cubicBezTo>
                  <a:cubicBezTo>
                    <a:pt x="4477" y="30869"/>
                    <a:pt x="4888" y="29631"/>
                    <a:pt x="4980" y="27271"/>
                  </a:cubicBezTo>
                  <a:cubicBezTo>
                    <a:pt x="5033" y="25908"/>
                    <a:pt x="6218" y="12117"/>
                    <a:pt x="6307" y="10437"/>
                  </a:cubicBezTo>
                  <a:cubicBezTo>
                    <a:pt x="6447" y="7803"/>
                    <a:pt x="6390" y="371"/>
                    <a:pt x="6425" y="2"/>
                  </a:cubicBezTo>
                  <a:lnTo>
                    <a:pt x="6425" y="1"/>
                  </a:ln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529941" y="7612536"/>
              <a:ext cx="1195177" cy="684811"/>
            </a:xfrm>
            <a:custGeom>
              <a:avLst/>
              <a:gdLst/>
              <a:ahLst/>
              <a:cxnLst/>
              <a:rect l="l" t="t" r="r" b="b"/>
              <a:pathLst>
                <a:path w="9623" h="5514" extrusionOk="0">
                  <a:moveTo>
                    <a:pt x="4110" y="1"/>
                  </a:moveTo>
                  <a:lnTo>
                    <a:pt x="266" y="319"/>
                  </a:lnTo>
                  <a:lnTo>
                    <a:pt x="0" y="5514"/>
                  </a:lnTo>
                  <a:lnTo>
                    <a:pt x="9460" y="5514"/>
                  </a:lnTo>
                  <a:cubicBezTo>
                    <a:pt x="9460" y="5514"/>
                    <a:pt x="9623" y="3689"/>
                    <a:pt x="8588" y="3527"/>
                  </a:cubicBezTo>
                  <a:cubicBezTo>
                    <a:pt x="7555" y="3367"/>
                    <a:pt x="5346" y="3044"/>
                    <a:pt x="4815" y="2104"/>
                  </a:cubicBezTo>
                  <a:cubicBezTo>
                    <a:pt x="4285" y="1164"/>
                    <a:pt x="4110" y="1"/>
                    <a:pt x="4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2978555" y="7709782"/>
              <a:ext cx="342419" cy="303284"/>
            </a:xfrm>
            <a:custGeom>
              <a:avLst/>
              <a:gdLst/>
              <a:ahLst/>
              <a:cxnLst/>
              <a:rect l="l" t="t" r="r" b="b"/>
              <a:pathLst>
                <a:path w="2757" h="2442" fill="none" extrusionOk="0">
                  <a:moveTo>
                    <a:pt x="1" y="426"/>
                  </a:moveTo>
                  <a:lnTo>
                    <a:pt x="1544" y="0"/>
                  </a:lnTo>
                  <a:lnTo>
                    <a:pt x="412" y="1495"/>
                  </a:lnTo>
                  <a:lnTo>
                    <a:pt x="2030" y="1043"/>
                  </a:lnTo>
                  <a:lnTo>
                    <a:pt x="1123" y="2442"/>
                  </a:lnTo>
                  <a:lnTo>
                    <a:pt x="2757" y="1782"/>
                  </a:ln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169758" y="3403750"/>
              <a:ext cx="1133946" cy="1550947"/>
            </a:xfrm>
            <a:custGeom>
              <a:avLst/>
              <a:gdLst/>
              <a:ahLst/>
              <a:cxnLst/>
              <a:rect l="l" t="t" r="r" b="b"/>
              <a:pathLst>
                <a:path w="9130" h="12488" extrusionOk="0">
                  <a:moveTo>
                    <a:pt x="8124" y="1"/>
                  </a:moveTo>
                  <a:lnTo>
                    <a:pt x="1564" y="1560"/>
                  </a:lnTo>
                  <a:cubicBezTo>
                    <a:pt x="1564" y="1560"/>
                    <a:pt x="1324" y="3689"/>
                    <a:pt x="1564" y="5281"/>
                  </a:cubicBezTo>
                  <a:cubicBezTo>
                    <a:pt x="1808" y="6872"/>
                    <a:pt x="1305" y="9781"/>
                    <a:pt x="804" y="10383"/>
                  </a:cubicBezTo>
                  <a:cubicBezTo>
                    <a:pt x="303" y="10983"/>
                    <a:pt x="0" y="12488"/>
                    <a:pt x="0" y="12488"/>
                  </a:cubicBezTo>
                  <a:cubicBezTo>
                    <a:pt x="0" y="12488"/>
                    <a:pt x="844" y="12251"/>
                    <a:pt x="1957" y="11954"/>
                  </a:cubicBezTo>
                  <a:cubicBezTo>
                    <a:pt x="3584" y="11518"/>
                    <a:pt x="5788" y="10956"/>
                    <a:pt x="6808" y="10818"/>
                  </a:cubicBezTo>
                  <a:cubicBezTo>
                    <a:pt x="6884" y="10808"/>
                    <a:pt x="6958" y="10799"/>
                    <a:pt x="7030" y="10790"/>
                  </a:cubicBezTo>
                  <a:cubicBezTo>
                    <a:pt x="7500" y="10734"/>
                    <a:pt x="7877" y="10714"/>
                    <a:pt x="8175" y="10714"/>
                  </a:cubicBezTo>
                  <a:cubicBezTo>
                    <a:pt x="8862" y="10714"/>
                    <a:pt x="9129" y="10818"/>
                    <a:pt x="9129" y="10818"/>
                  </a:cubicBezTo>
                  <a:cubicBezTo>
                    <a:pt x="9129" y="10818"/>
                    <a:pt x="8428" y="4063"/>
                    <a:pt x="8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2413192" y="4052306"/>
              <a:ext cx="629942" cy="835957"/>
            </a:xfrm>
            <a:custGeom>
              <a:avLst/>
              <a:gdLst/>
              <a:ahLst/>
              <a:cxnLst/>
              <a:rect l="l" t="t" r="r" b="b"/>
              <a:pathLst>
                <a:path w="5072" h="6731" extrusionOk="0">
                  <a:moveTo>
                    <a:pt x="3523" y="0"/>
                  </a:moveTo>
                  <a:lnTo>
                    <a:pt x="758" y="817"/>
                  </a:lnTo>
                  <a:lnTo>
                    <a:pt x="0" y="6731"/>
                  </a:lnTo>
                  <a:cubicBezTo>
                    <a:pt x="1625" y="6295"/>
                    <a:pt x="3829" y="5733"/>
                    <a:pt x="4849" y="5593"/>
                  </a:cubicBezTo>
                  <a:cubicBezTo>
                    <a:pt x="4925" y="5585"/>
                    <a:pt x="4999" y="5576"/>
                    <a:pt x="5072" y="5567"/>
                  </a:cubicBezTo>
                  <a:cubicBezTo>
                    <a:pt x="4222" y="3276"/>
                    <a:pt x="3523" y="0"/>
                    <a:pt x="3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1794547" y="4800841"/>
              <a:ext cx="1101654" cy="328993"/>
            </a:xfrm>
            <a:custGeom>
              <a:avLst/>
              <a:gdLst/>
              <a:ahLst/>
              <a:cxnLst/>
              <a:rect l="l" t="t" r="r" b="b"/>
              <a:pathLst>
                <a:path w="8870" h="2649" extrusionOk="0">
                  <a:moveTo>
                    <a:pt x="7174" y="1"/>
                  </a:moveTo>
                  <a:cubicBezTo>
                    <a:pt x="5902" y="1"/>
                    <a:pt x="3716" y="414"/>
                    <a:pt x="0" y="1986"/>
                  </a:cubicBezTo>
                  <a:cubicBezTo>
                    <a:pt x="0" y="1986"/>
                    <a:pt x="1066" y="2649"/>
                    <a:pt x="2895" y="2649"/>
                  </a:cubicBezTo>
                  <a:cubicBezTo>
                    <a:pt x="4417" y="2649"/>
                    <a:pt x="6467" y="2189"/>
                    <a:pt x="8870" y="506"/>
                  </a:cubicBezTo>
                  <a:cubicBezTo>
                    <a:pt x="8869" y="506"/>
                    <a:pt x="8581" y="1"/>
                    <a:pt x="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1919121" y="4142101"/>
              <a:ext cx="862072" cy="3919718"/>
            </a:xfrm>
            <a:custGeom>
              <a:avLst/>
              <a:gdLst/>
              <a:ahLst/>
              <a:cxnLst/>
              <a:rect l="l" t="t" r="r" b="b"/>
              <a:pathLst>
                <a:path w="6941" h="31561" extrusionOk="0">
                  <a:moveTo>
                    <a:pt x="417" y="1"/>
                  </a:moveTo>
                  <a:cubicBezTo>
                    <a:pt x="414" y="1473"/>
                    <a:pt x="394" y="8221"/>
                    <a:pt x="297" y="10855"/>
                  </a:cubicBezTo>
                  <a:cubicBezTo>
                    <a:pt x="237" y="12535"/>
                    <a:pt x="188" y="26326"/>
                    <a:pt x="119" y="27687"/>
                  </a:cubicBezTo>
                  <a:cubicBezTo>
                    <a:pt x="1" y="30049"/>
                    <a:pt x="299" y="31287"/>
                    <a:pt x="957" y="31472"/>
                  </a:cubicBezTo>
                  <a:cubicBezTo>
                    <a:pt x="1174" y="31532"/>
                    <a:pt x="1374" y="31561"/>
                    <a:pt x="1558" y="31561"/>
                  </a:cubicBezTo>
                  <a:cubicBezTo>
                    <a:pt x="2573" y="31561"/>
                    <a:pt x="3095" y="30707"/>
                    <a:pt x="3110" y="29729"/>
                  </a:cubicBezTo>
                  <a:cubicBezTo>
                    <a:pt x="3130" y="28574"/>
                    <a:pt x="5717" y="13404"/>
                    <a:pt x="5541" y="11840"/>
                  </a:cubicBezTo>
                  <a:cubicBezTo>
                    <a:pt x="5366" y="10276"/>
                    <a:pt x="6940" y="7124"/>
                    <a:pt x="6856" y="417"/>
                  </a:cubicBezTo>
                  <a:lnTo>
                    <a:pt x="417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1155906" y="7612536"/>
              <a:ext cx="1199524" cy="684811"/>
            </a:xfrm>
            <a:custGeom>
              <a:avLst/>
              <a:gdLst/>
              <a:ahLst/>
              <a:cxnLst/>
              <a:rect l="l" t="t" r="r" b="b"/>
              <a:pathLst>
                <a:path w="9658" h="5514" extrusionOk="0">
                  <a:moveTo>
                    <a:pt x="5842" y="1"/>
                  </a:moveTo>
                  <a:cubicBezTo>
                    <a:pt x="5842" y="1"/>
                    <a:pt x="5562" y="1164"/>
                    <a:pt x="4949" y="2104"/>
                  </a:cubicBezTo>
                  <a:cubicBezTo>
                    <a:pt x="4336" y="3044"/>
                    <a:pt x="2099" y="3367"/>
                    <a:pt x="1051" y="3527"/>
                  </a:cubicBezTo>
                  <a:cubicBezTo>
                    <a:pt x="1" y="3689"/>
                    <a:pt x="1" y="5514"/>
                    <a:pt x="1" y="5514"/>
                  </a:cubicBezTo>
                  <a:lnTo>
                    <a:pt x="9458" y="5514"/>
                  </a:lnTo>
                  <a:lnTo>
                    <a:pt x="9658" y="319"/>
                  </a:lnTo>
                  <a:lnTo>
                    <a:pt x="58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1609861" y="7709782"/>
              <a:ext cx="342419" cy="303284"/>
            </a:xfrm>
            <a:custGeom>
              <a:avLst/>
              <a:gdLst/>
              <a:ahLst/>
              <a:cxnLst/>
              <a:rect l="l" t="t" r="r" b="b"/>
              <a:pathLst>
                <a:path w="2757" h="2442" fill="none" extrusionOk="0">
                  <a:moveTo>
                    <a:pt x="2756" y="426"/>
                  </a:moveTo>
                  <a:lnTo>
                    <a:pt x="1213" y="0"/>
                  </a:lnTo>
                  <a:lnTo>
                    <a:pt x="2344" y="1495"/>
                  </a:lnTo>
                  <a:lnTo>
                    <a:pt x="727" y="1043"/>
                  </a:lnTo>
                  <a:lnTo>
                    <a:pt x="1635" y="2442"/>
                  </a:lnTo>
                  <a:lnTo>
                    <a:pt x="0" y="1782"/>
                  </a:ln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1794299" y="3444362"/>
              <a:ext cx="1212192" cy="1603109"/>
            </a:xfrm>
            <a:custGeom>
              <a:avLst/>
              <a:gdLst/>
              <a:ahLst/>
              <a:cxnLst/>
              <a:rect l="l" t="t" r="r" b="b"/>
              <a:pathLst>
                <a:path w="9760" h="12908" extrusionOk="0">
                  <a:moveTo>
                    <a:pt x="9760" y="0"/>
                  </a:moveTo>
                  <a:lnTo>
                    <a:pt x="1049" y="2160"/>
                  </a:lnTo>
                  <a:cubicBezTo>
                    <a:pt x="1049" y="2160"/>
                    <a:pt x="732" y="4865"/>
                    <a:pt x="973" y="6455"/>
                  </a:cubicBezTo>
                  <a:cubicBezTo>
                    <a:pt x="1215" y="8045"/>
                    <a:pt x="696" y="10914"/>
                    <a:pt x="438" y="11465"/>
                  </a:cubicBezTo>
                  <a:cubicBezTo>
                    <a:pt x="109" y="12176"/>
                    <a:pt x="1" y="12908"/>
                    <a:pt x="1" y="12908"/>
                  </a:cubicBezTo>
                  <a:cubicBezTo>
                    <a:pt x="1" y="12908"/>
                    <a:pt x="5086" y="11471"/>
                    <a:pt x="6805" y="11236"/>
                  </a:cubicBezTo>
                  <a:cubicBezTo>
                    <a:pt x="7177" y="11185"/>
                    <a:pt x="7485" y="11165"/>
                    <a:pt x="7739" y="11165"/>
                  </a:cubicBezTo>
                  <a:cubicBezTo>
                    <a:pt x="8658" y="11165"/>
                    <a:pt x="8870" y="11427"/>
                    <a:pt x="8870" y="11427"/>
                  </a:cubicBezTo>
                  <a:cubicBezTo>
                    <a:pt x="8870" y="11427"/>
                    <a:pt x="8494" y="8680"/>
                    <a:pt x="8506" y="4891"/>
                  </a:cubicBezTo>
                  <a:cubicBezTo>
                    <a:pt x="8509" y="3577"/>
                    <a:pt x="8933" y="1468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2067044" y="3674127"/>
              <a:ext cx="240575" cy="465731"/>
            </a:xfrm>
            <a:custGeom>
              <a:avLst/>
              <a:gdLst/>
              <a:ahLst/>
              <a:cxnLst/>
              <a:rect l="l" t="t" r="r" b="b"/>
              <a:pathLst>
                <a:path w="1937" h="3750" fill="none" extrusionOk="0">
                  <a:moveTo>
                    <a:pt x="0" y="3749"/>
                  </a:moveTo>
                  <a:cubicBezTo>
                    <a:pt x="0" y="3749"/>
                    <a:pt x="1936" y="2783"/>
                    <a:pt x="1736" y="0"/>
                  </a:cubicBezTo>
                </a:path>
              </a:pathLst>
            </a:custGeom>
            <a:noFill/>
            <a:ln w="170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883541" y="3507454"/>
              <a:ext cx="69428" cy="430087"/>
            </a:xfrm>
            <a:custGeom>
              <a:avLst/>
              <a:gdLst/>
              <a:ahLst/>
              <a:cxnLst/>
              <a:rect l="l" t="t" r="r" b="b"/>
              <a:pathLst>
                <a:path w="559" h="3463" fill="none" extrusionOk="0">
                  <a:moveTo>
                    <a:pt x="256" y="0"/>
                  </a:moveTo>
                  <a:cubicBezTo>
                    <a:pt x="558" y="1141"/>
                    <a:pt x="468" y="2380"/>
                    <a:pt x="1" y="3462"/>
                  </a:cubicBezTo>
                </a:path>
              </a:pathLst>
            </a:custGeom>
            <a:noFill/>
            <a:ln w="170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1978613" y="3674127"/>
              <a:ext cx="121343" cy="1330501"/>
            </a:xfrm>
            <a:custGeom>
              <a:avLst/>
              <a:gdLst/>
              <a:ahLst/>
              <a:cxnLst/>
              <a:rect l="l" t="t" r="r" b="b"/>
              <a:pathLst>
                <a:path w="977" h="10713" fill="none" extrusionOk="0">
                  <a:moveTo>
                    <a:pt x="1" y="10712"/>
                  </a:moveTo>
                  <a:cubicBezTo>
                    <a:pt x="491" y="9163"/>
                    <a:pt x="976" y="7577"/>
                    <a:pt x="949" y="5952"/>
                  </a:cubicBezTo>
                  <a:cubicBezTo>
                    <a:pt x="915" y="3951"/>
                    <a:pt x="109" y="1905"/>
                    <a:pt x="727" y="0"/>
                  </a:cubicBezTo>
                </a:path>
              </a:pathLst>
            </a:custGeom>
            <a:noFill/>
            <a:ln w="170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1848823" y="4601505"/>
              <a:ext cx="1026265" cy="267019"/>
            </a:xfrm>
            <a:custGeom>
              <a:avLst/>
              <a:gdLst/>
              <a:ahLst/>
              <a:cxnLst/>
              <a:rect l="l" t="t" r="r" b="b"/>
              <a:pathLst>
                <a:path w="8263" h="2150" fill="none" extrusionOk="0">
                  <a:moveTo>
                    <a:pt x="1" y="2150"/>
                  </a:moveTo>
                  <a:cubicBezTo>
                    <a:pt x="1" y="2150"/>
                    <a:pt x="5890" y="0"/>
                    <a:pt x="8262" y="490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1546145" y="2051245"/>
              <a:ext cx="1732093" cy="1849760"/>
            </a:xfrm>
            <a:custGeom>
              <a:avLst/>
              <a:gdLst/>
              <a:ahLst/>
              <a:cxnLst/>
              <a:rect l="l" t="t" r="r" b="b"/>
              <a:pathLst>
                <a:path w="13946" h="14894" extrusionOk="0">
                  <a:moveTo>
                    <a:pt x="5395" y="1"/>
                  </a:moveTo>
                  <a:lnTo>
                    <a:pt x="676" y="2128"/>
                  </a:lnTo>
                  <a:cubicBezTo>
                    <a:pt x="0" y="2334"/>
                    <a:pt x="2436" y="13377"/>
                    <a:pt x="2436" y="13377"/>
                  </a:cubicBezTo>
                  <a:cubicBezTo>
                    <a:pt x="2436" y="13377"/>
                    <a:pt x="2286" y="14518"/>
                    <a:pt x="2436" y="14894"/>
                  </a:cubicBezTo>
                  <a:cubicBezTo>
                    <a:pt x="2436" y="14894"/>
                    <a:pt x="9825" y="12541"/>
                    <a:pt x="11362" y="12046"/>
                  </a:cubicBezTo>
                  <a:cubicBezTo>
                    <a:pt x="12033" y="11829"/>
                    <a:pt x="12611" y="11768"/>
                    <a:pt x="13049" y="11768"/>
                  </a:cubicBezTo>
                  <a:cubicBezTo>
                    <a:pt x="13613" y="11768"/>
                    <a:pt x="13946" y="11869"/>
                    <a:pt x="13946" y="11869"/>
                  </a:cubicBezTo>
                  <a:cubicBezTo>
                    <a:pt x="13946" y="11869"/>
                    <a:pt x="13870" y="11073"/>
                    <a:pt x="13270" y="10387"/>
                  </a:cubicBezTo>
                  <a:cubicBezTo>
                    <a:pt x="12668" y="9703"/>
                    <a:pt x="11028" y="1545"/>
                    <a:pt x="11058" y="1181"/>
                  </a:cubicBezTo>
                  <a:cubicBezTo>
                    <a:pt x="11088" y="816"/>
                    <a:pt x="7730" y="164"/>
                    <a:pt x="7730" y="164"/>
                  </a:cubicBezTo>
                  <a:lnTo>
                    <a:pt x="5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112253" y="1924068"/>
              <a:ext cx="488975" cy="339177"/>
            </a:xfrm>
            <a:custGeom>
              <a:avLst/>
              <a:gdLst/>
              <a:ahLst/>
              <a:cxnLst/>
              <a:rect l="l" t="t" r="r" b="b"/>
              <a:pathLst>
                <a:path w="3937" h="2731" extrusionOk="0">
                  <a:moveTo>
                    <a:pt x="896" y="0"/>
                  </a:moveTo>
                  <a:lnTo>
                    <a:pt x="1" y="922"/>
                  </a:lnTo>
                  <a:lnTo>
                    <a:pt x="701" y="2731"/>
                  </a:lnTo>
                  <a:lnTo>
                    <a:pt x="1445" y="1864"/>
                  </a:lnTo>
                  <a:lnTo>
                    <a:pt x="2453" y="2457"/>
                  </a:lnTo>
                  <a:lnTo>
                    <a:pt x="2797" y="1804"/>
                  </a:lnTo>
                  <a:lnTo>
                    <a:pt x="3937" y="2328"/>
                  </a:lnTo>
                  <a:lnTo>
                    <a:pt x="3937" y="721"/>
                  </a:lnTo>
                  <a:lnTo>
                    <a:pt x="3086" y="270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796476" y="3153245"/>
              <a:ext cx="407128" cy="191260"/>
            </a:xfrm>
            <a:custGeom>
              <a:avLst/>
              <a:gdLst/>
              <a:ahLst/>
              <a:cxnLst/>
              <a:rect l="l" t="t" r="r" b="b"/>
              <a:pathLst>
                <a:path w="3278" h="1540" fill="none" extrusionOk="0">
                  <a:moveTo>
                    <a:pt x="566" y="46"/>
                  </a:moveTo>
                  <a:cubicBezTo>
                    <a:pt x="407" y="5"/>
                    <a:pt x="236" y="0"/>
                    <a:pt x="75" y="39"/>
                  </a:cubicBezTo>
                  <a:cubicBezTo>
                    <a:pt x="1" y="224"/>
                    <a:pt x="213" y="393"/>
                    <a:pt x="395" y="473"/>
                  </a:cubicBezTo>
                  <a:cubicBezTo>
                    <a:pt x="1341" y="879"/>
                    <a:pt x="2434" y="949"/>
                    <a:pt x="3277" y="1539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1852673" y="3573527"/>
              <a:ext cx="382412" cy="141334"/>
            </a:xfrm>
            <a:custGeom>
              <a:avLst/>
              <a:gdLst/>
              <a:ahLst/>
              <a:cxnLst/>
              <a:rect l="l" t="t" r="r" b="b"/>
              <a:pathLst>
                <a:path w="3079" h="1138" fill="none" extrusionOk="0">
                  <a:moveTo>
                    <a:pt x="3078" y="1"/>
                  </a:moveTo>
                  <a:cubicBezTo>
                    <a:pt x="1995" y="190"/>
                    <a:pt x="948" y="579"/>
                    <a:pt x="1" y="1138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416794" y="2229095"/>
              <a:ext cx="42849" cy="146550"/>
            </a:xfrm>
            <a:custGeom>
              <a:avLst/>
              <a:gdLst/>
              <a:ahLst/>
              <a:cxnLst/>
              <a:rect l="l" t="t" r="r" b="b"/>
              <a:pathLst>
                <a:path w="345" h="1180" fill="none" extrusionOk="0">
                  <a:moveTo>
                    <a:pt x="1" y="1"/>
                  </a:moveTo>
                  <a:cubicBezTo>
                    <a:pt x="1" y="1"/>
                    <a:pt x="263" y="657"/>
                    <a:pt x="345" y="1179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1216516" y="2747742"/>
              <a:ext cx="557285" cy="965492"/>
            </a:xfrm>
            <a:custGeom>
              <a:avLst/>
              <a:gdLst/>
              <a:ahLst/>
              <a:cxnLst/>
              <a:rect l="l" t="t" r="r" b="b"/>
              <a:pathLst>
                <a:path w="4487" h="7774" extrusionOk="0">
                  <a:moveTo>
                    <a:pt x="1188" y="1"/>
                  </a:moveTo>
                  <a:cubicBezTo>
                    <a:pt x="1188" y="1"/>
                    <a:pt x="1" y="6150"/>
                    <a:pt x="145" y="7459"/>
                  </a:cubicBezTo>
                  <a:cubicBezTo>
                    <a:pt x="169" y="7678"/>
                    <a:pt x="279" y="7774"/>
                    <a:pt x="447" y="7774"/>
                  </a:cubicBezTo>
                  <a:cubicBezTo>
                    <a:pt x="1282" y="7774"/>
                    <a:pt x="3551" y="5419"/>
                    <a:pt x="3886" y="4183"/>
                  </a:cubicBezTo>
                  <a:cubicBezTo>
                    <a:pt x="4291" y="2696"/>
                    <a:pt x="4487" y="597"/>
                    <a:pt x="4487" y="597"/>
                  </a:cubicBezTo>
                  <a:lnTo>
                    <a:pt x="1188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9"/>
            <p:cNvSpPr/>
            <p:nvPr/>
          </p:nvSpPr>
          <p:spPr>
            <a:xfrm>
              <a:off x="1179753" y="2312183"/>
              <a:ext cx="614914" cy="871476"/>
            </a:xfrm>
            <a:custGeom>
              <a:avLst/>
              <a:gdLst/>
              <a:ahLst/>
              <a:cxnLst/>
              <a:rect l="l" t="t" r="r" b="b"/>
              <a:pathLst>
                <a:path w="4951" h="7017" extrusionOk="0">
                  <a:moveTo>
                    <a:pt x="3739" y="1"/>
                  </a:moveTo>
                  <a:cubicBezTo>
                    <a:pt x="3703" y="1"/>
                    <a:pt x="3665" y="10"/>
                    <a:pt x="3626" y="28"/>
                  </a:cubicBezTo>
                  <a:cubicBezTo>
                    <a:pt x="2188" y="725"/>
                    <a:pt x="1349" y="1450"/>
                    <a:pt x="1170" y="2863"/>
                  </a:cubicBezTo>
                  <a:cubicBezTo>
                    <a:pt x="989" y="4274"/>
                    <a:pt x="135" y="5815"/>
                    <a:pt x="0" y="6550"/>
                  </a:cubicBezTo>
                  <a:cubicBezTo>
                    <a:pt x="0" y="6550"/>
                    <a:pt x="494" y="6172"/>
                    <a:pt x="1604" y="6172"/>
                  </a:cubicBezTo>
                  <a:cubicBezTo>
                    <a:pt x="2393" y="6172"/>
                    <a:pt x="3494" y="6363"/>
                    <a:pt x="4950" y="7017"/>
                  </a:cubicBezTo>
                  <a:cubicBezTo>
                    <a:pt x="4950" y="7015"/>
                    <a:pt x="4758" y="1"/>
                    <a:pt x="3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9"/>
            <p:cNvSpPr/>
            <p:nvPr/>
          </p:nvSpPr>
          <p:spPr>
            <a:xfrm>
              <a:off x="1213784" y="2952170"/>
              <a:ext cx="618019" cy="119227"/>
            </a:xfrm>
            <a:custGeom>
              <a:avLst/>
              <a:gdLst/>
              <a:ahLst/>
              <a:cxnLst/>
              <a:rect l="l" t="t" r="r" b="b"/>
              <a:pathLst>
                <a:path w="4976" h="960" fill="none" extrusionOk="0">
                  <a:moveTo>
                    <a:pt x="0" y="550"/>
                  </a:moveTo>
                  <a:cubicBezTo>
                    <a:pt x="776" y="156"/>
                    <a:pt x="1645" y="0"/>
                    <a:pt x="2500" y="150"/>
                  </a:cubicBezTo>
                  <a:cubicBezTo>
                    <a:pt x="3355" y="300"/>
                    <a:pt x="4169" y="632"/>
                    <a:pt x="4976" y="960"/>
                  </a:cubicBezTo>
                </a:path>
              </a:pathLst>
            </a:custGeom>
            <a:noFill/>
            <a:ln w="170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708103" y="2393905"/>
              <a:ext cx="127181" cy="830244"/>
            </a:xfrm>
            <a:custGeom>
              <a:avLst/>
              <a:gdLst/>
              <a:ahLst/>
              <a:cxnLst/>
              <a:rect l="l" t="t" r="r" b="b"/>
              <a:pathLst>
                <a:path w="1024" h="6685" fill="none" extrusionOk="0">
                  <a:moveTo>
                    <a:pt x="1" y="1"/>
                  </a:moveTo>
                  <a:cubicBezTo>
                    <a:pt x="498" y="359"/>
                    <a:pt x="787" y="949"/>
                    <a:pt x="905" y="1550"/>
                  </a:cubicBezTo>
                  <a:cubicBezTo>
                    <a:pt x="1024" y="2150"/>
                    <a:pt x="990" y="2771"/>
                    <a:pt x="956" y="3384"/>
                  </a:cubicBezTo>
                  <a:cubicBezTo>
                    <a:pt x="893" y="4484"/>
                    <a:pt x="831" y="5585"/>
                    <a:pt x="770" y="6685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43482" y="2595973"/>
              <a:ext cx="395329" cy="359545"/>
            </a:xfrm>
            <a:custGeom>
              <a:avLst/>
              <a:gdLst/>
              <a:ahLst/>
              <a:cxnLst/>
              <a:rect l="l" t="t" r="r" b="b"/>
              <a:pathLst>
                <a:path w="3183" h="2895" extrusionOk="0">
                  <a:moveTo>
                    <a:pt x="3038" y="0"/>
                  </a:moveTo>
                  <a:cubicBezTo>
                    <a:pt x="3028" y="0"/>
                    <a:pt x="3018" y="2"/>
                    <a:pt x="3007" y="4"/>
                  </a:cubicBezTo>
                  <a:cubicBezTo>
                    <a:pt x="2828" y="49"/>
                    <a:pt x="1434" y="723"/>
                    <a:pt x="1434" y="723"/>
                  </a:cubicBezTo>
                  <a:cubicBezTo>
                    <a:pt x="1434" y="723"/>
                    <a:pt x="1255" y="694"/>
                    <a:pt x="1102" y="694"/>
                  </a:cubicBezTo>
                  <a:cubicBezTo>
                    <a:pt x="1026" y="694"/>
                    <a:pt x="956" y="701"/>
                    <a:pt x="918" y="723"/>
                  </a:cubicBezTo>
                  <a:cubicBezTo>
                    <a:pt x="804" y="793"/>
                    <a:pt x="423" y="1331"/>
                    <a:pt x="310" y="1512"/>
                  </a:cubicBezTo>
                  <a:cubicBezTo>
                    <a:pt x="199" y="1691"/>
                    <a:pt x="1" y="2397"/>
                    <a:pt x="1" y="2397"/>
                  </a:cubicBezTo>
                  <a:lnTo>
                    <a:pt x="1465" y="2894"/>
                  </a:lnTo>
                  <a:cubicBezTo>
                    <a:pt x="1465" y="2894"/>
                    <a:pt x="1472" y="2894"/>
                    <a:pt x="1485" y="2894"/>
                  </a:cubicBezTo>
                  <a:cubicBezTo>
                    <a:pt x="1553" y="2894"/>
                    <a:pt x="1787" y="2879"/>
                    <a:pt x="2162" y="2692"/>
                  </a:cubicBezTo>
                  <a:cubicBezTo>
                    <a:pt x="2613" y="2467"/>
                    <a:pt x="2669" y="2006"/>
                    <a:pt x="2669" y="1871"/>
                  </a:cubicBezTo>
                  <a:cubicBezTo>
                    <a:pt x="2669" y="1736"/>
                    <a:pt x="2488" y="1669"/>
                    <a:pt x="2488" y="1669"/>
                  </a:cubicBezTo>
                  <a:cubicBezTo>
                    <a:pt x="2488" y="1669"/>
                    <a:pt x="2691" y="1512"/>
                    <a:pt x="2669" y="1396"/>
                  </a:cubicBezTo>
                  <a:cubicBezTo>
                    <a:pt x="2647" y="1282"/>
                    <a:pt x="2467" y="1196"/>
                    <a:pt x="2467" y="1196"/>
                  </a:cubicBezTo>
                  <a:cubicBezTo>
                    <a:pt x="2467" y="1196"/>
                    <a:pt x="2580" y="1152"/>
                    <a:pt x="2624" y="1017"/>
                  </a:cubicBezTo>
                  <a:cubicBezTo>
                    <a:pt x="2670" y="883"/>
                    <a:pt x="2399" y="771"/>
                    <a:pt x="2399" y="771"/>
                  </a:cubicBezTo>
                  <a:cubicBezTo>
                    <a:pt x="2399" y="771"/>
                    <a:pt x="2872" y="568"/>
                    <a:pt x="3007" y="433"/>
                  </a:cubicBezTo>
                  <a:cubicBezTo>
                    <a:pt x="3135" y="306"/>
                    <a:pt x="3182" y="0"/>
                    <a:pt x="3038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24" y="2893549"/>
              <a:ext cx="849404" cy="980768"/>
            </a:xfrm>
            <a:custGeom>
              <a:avLst/>
              <a:gdLst/>
              <a:ahLst/>
              <a:cxnLst/>
              <a:rect l="l" t="t" r="r" b="b"/>
              <a:pathLst>
                <a:path w="6839" h="7897" extrusionOk="0">
                  <a:moveTo>
                    <a:pt x="5371" y="1"/>
                  </a:moveTo>
                  <a:cubicBezTo>
                    <a:pt x="5371" y="1"/>
                    <a:pt x="1464" y="4663"/>
                    <a:pt x="656" y="5679"/>
                  </a:cubicBezTo>
                  <a:cubicBezTo>
                    <a:pt x="1" y="6501"/>
                    <a:pt x="1155" y="7896"/>
                    <a:pt x="2264" y="7896"/>
                  </a:cubicBezTo>
                  <a:cubicBezTo>
                    <a:pt x="2524" y="7896"/>
                    <a:pt x="2782" y="7819"/>
                    <a:pt x="3013" y="7640"/>
                  </a:cubicBezTo>
                  <a:cubicBezTo>
                    <a:pt x="4231" y="6694"/>
                    <a:pt x="6838" y="499"/>
                    <a:pt x="6838" y="499"/>
                  </a:cubicBezTo>
                  <a:lnTo>
                    <a:pt x="5371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418219" y="3125425"/>
              <a:ext cx="231509" cy="278321"/>
            </a:xfrm>
            <a:custGeom>
              <a:avLst/>
              <a:gdLst/>
              <a:ahLst/>
              <a:cxnLst/>
              <a:rect l="l" t="t" r="r" b="b"/>
              <a:pathLst>
                <a:path w="1864" h="2241" fill="none" extrusionOk="0">
                  <a:moveTo>
                    <a:pt x="1863" y="0"/>
                  </a:moveTo>
                  <a:cubicBezTo>
                    <a:pt x="1863" y="0"/>
                    <a:pt x="1290" y="667"/>
                    <a:pt x="0" y="2240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994511" y="1103250"/>
              <a:ext cx="792769" cy="775225"/>
            </a:xfrm>
            <a:custGeom>
              <a:avLst/>
              <a:gdLst/>
              <a:ahLst/>
              <a:cxnLst/>
              <a:rect l="l" t="t" r="r" b="b"/>
              <a:pathLst>
                <a:path w="6383" h="6242" extrusionOk="0">
                  <a:moveTo>
                    <a:pt x="4440" y="0"/>
                  </a:moveTo>
                  <a:cubicBezTo>
                    <a:pt x="4440" y="0"/>
                    <a:pt x="4442" y="427"/>
                    <a:pt x="4231" y="764"/>
                  </a:cubicBezTo>
                  <a:cubicBezTo>
                    <a:pt x="4019" y="1102"/>
                    <a:pt x="910" y="1318"/>
                    <a:pt x="719" y="1977"/>
                  </a:cubicBezTo>
                  <a:cubicBezTo>
                    <a:pt x="528" y="2633"/>
                    <a:pt x="0" y="4691"/>
                    <a:pt x="816" y="5509"/>
                  </a:cubicBezTo>
                  <a:cubicBezTo>
                    <a:pt x="1484" y="6181"/>
                    <a:pt x="1762" y="6242"/>
                    <a:pt x="1841" y="6242"/>
                  </a:cubicBezTo>
                  <a:cubicBezTo>
                    <a:pt x="1859" y="6242"/>
                    <a:pt x="1867" y="6239"/>
                    <a:pt x="1867" y="6239"/>
                  </a:cubicBezTo>
                  <a:cubicBezTo>
                    <a:pt x="1867" y="6239"/>
                    <a:pt x="3438" y="3671"/>
                    <a:pt x="4909" y="3506"/>
                  </a:cubicBezTo>
                  <a:cubicBezTo>
                    <a:pt x="6382" y="3342"/>
                    <a:pt x="5976" y="1013"/>
                    <a:pt x="5976" y="1013"/>
                  </a:cubicBezTo>
                  <a:lnTo>
                    <a:pt x="5976" y="1013"/>
                  </a:lnTo>
                  <a:cubicBezTo>
                    <a:pt x="5880" y="1215"/>
                    <a:pt x="5703" y="1283"/>
                    <a:pt x="5703" y="1283"/>
                  </a:cubicBezTo>
                  <a:cubicBezTo>
                    <a:pt x="5871" y="92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2216209" y="1735288"/>
              <a:ext cx="290007" cy="400280"/>
            </a:xfrm>
            <a:custGeom>
              <a:avLst/>
              <a:gdLst/>
              <a:ahLst/>
              <a:cxnLst/>
              <a:rect l="l" t="t" r="r" b="b"/>
              <a:pathLst>
                <a:path w="2335" h="3223" extrusionOk="0">
                  <a:moveTo>
                    <a:pt x="150" y="1"/>
                  </a:moveTo>
                  <a:lnTo>
                    <a:pt x="0" y="2545"/>
                  </a:lnTo>
                  <a:cubicBezTo>
                    <a:pt x="0" y="2545"/>
                    <a:pt x="633" y="3223"/>
                    <a:pt x="1361" y="3223"/>
                  </a:cubicBezTo>
                  <a:cubicBezTo>
                    <a:pt x="1682" y="3223"/>
                    <a:pt x="2022" y="3091"/>
                    <a:pt x="2335" y="2709"/>
                  </a:cubicBezTo>
                  <a:lnTo>
                    <a:pt x="2335" y="10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2291599" y="1829057"/>
              <a:ext cx="214618" cy="245037"/>
            </a:xfrm>
            <a:custGeom>
              <a:avLst/>
              <a:gdLst/>
              <a:ahLst/>
              <a:cxnLst/>
              <a:rect l="l" t="t" r="r" b="b"/>
              <a:pathLst>
                <a:path w="1728" h="1973" extrusionOk="0">
                  <a:moveTo>
                    <a:pt x="1" y="0"/>
                  </a:moveTo>
                  <a:cubicBezTo>
                    <a:pt x="1" y="0"/>
                    <a:pt x="1" y="1973"/>
                    <a:pt x="1470" y="1973"/>
                  </a:cubicBezTo>
                  <a:cubicBezTo>
                    <a:pt x="1552" y="1973"/>
                    <a:pt x="1637" y="1967"/>
                    <a:pt x="1728" y="1954"/>
                  </a:cubicBezTo>
                  <a:lnTo>
                    <a:pt x="1728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32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2209378" y="1390145"/>
              <a:ext cx="501395" cy="600607"/>
            </a:xfrm>
            <a:custGeom>
              <a:avLst/>
              <a:gdLst/>
              <a:ahLst/>
              <a:cxnLst/>
              <a:rect l="l" t="t" r="r" b="b"/>
              <a:pathLst>
                <a:path w="4037" h="4836" extrusionOk="0">
                  <a:moveTo>
                    <a:pt x="2045" y="0"/>
                  </a:moveTo>
                  <a:cubicBezTo>
                    <a:pt x="1190" y="0"/>
                    <a:pt x="198" y="330"/>
                    <a:pt x="108" y="897"/>
                  </a:cubicBezTo>
                  <a:cubicBezTo>
                    <a:pt x="0" y="1582"/>
                    <a:pt x="64" y="2173"/>
                    <a:pt x="221" y="3085"/>
                  </a:cubicBezTo>
                  <a:cubicBezTo>
                    <a:pt x="447" y="4406"/>
                    <a:pt x="1177" y="4836"/>
                    <a:pt x="1987" y="4836"/>
                  </a:cubicBezTo>
                  <a:cubicBezTo>
                    <a:pt x="2048" y="4836"/>
                    <a:pt x="2109" y="4833"/>
                    <a:pt x="2171" y="4829"/>
                  </a:cubicBezTo>
                  <a:cubicBezTo>
                    <a:pt x="3050" y="4762"/>
                    <a:pt x="3754" y="4528"/>
                    <a:pt x="3921" y="3986"/>
                  </a:cubicBezTo>
                  <a:cubicBezTo>
                    <a:pt x="4037" y="3617"/>
                    <a:pt x="3939" y="3122"/>
                    <a:pt x="3855" y="2674"/>
                  </a:cubicBezTo>
                  <a:cubicBezTo>
                    <a:pt x="3828" y="2534"/>
                    <a:pt x="3803" y="2394"/>
                    <a:pt x="3786" y="2268"/>
                  </a:cubicBezTo>
                  <a:cubicBezTo>
                    <a:pt x="3780" y="2212"/>
                    <a:pt x="3776" y="2160"/>
                    <a:pt x="3772" y="2108"/>
                  </a:cubicBezTo>
                  <a:cubicBezTo>
                    <a:pt x="3739" y="1569"/>
                    <a:pt x="3632" y="641"/>
                    <a:pt x="3076" y="245"/>
                  </a:cubicBezTo>
                  <a:cubicBezTo>
                    <a:pt x="2845" y="78"/>
                    <a:pt x="2461" y="0"/>
                    <a:pt x="204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2077850" y="1655057"/>
              <a:ext cx="235607" cy="179710"/>
            </a:xfrm>
            <a:custGeom>
              <a:avLst/>
              <a:gdLst/>
              <a:ahLst/>
              <a:cxnLst/>
              <a:rect l="l" t="t" r="r" b="b"/>
              <a:pathLst>
                <a:path w="1897" h="1447" extrusionOk="0">
                  <a:moveTo>
                    <a:pt x="444" y="0"/>
                  </a:moveTo>
                  <a:cubicBezTo>
                    <a:pt x="177" y="0"/>
                    <a:pt x="1" y="149"/>
                    <a:pt x="17" y="573"/>
                  </a:cubicBezTo>
                  <a:cubicBezTo>
                    <a:pt x="37" y="1118"/>
                    <a:pt x="458" y="1446"/>
                    <a:pt x="895" y="1446"/>
                  </a:cubicBezTo>
                  <a:cubicBezTo>
                    <a:pt x="1052" y="1446"/>
                    <a:pt x="1211" y="1404"/>
                    <a:pt x="1354" y="1314"/>
                  </a:cubicBezTo>
                  <a:cubicBezTo>
                    <a:pt x="1897" y="970"/>
                    <a:pt x="1599" y="390"/>
                    <a:pt x="1156" y="198"/>
                  </a:cubicBezTo>
                  <a:cubicBezTo>
                    <a:pt x="895" y="84"/>
                    <a:pt x="644" y="0"/>
                    <a:pt x="44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2129269" y="1699644"/>
              <a:ext cx="80233" cy="84949"/>
            </a:xfrm>
            <a:custGeom>
              <a:avLst/>
              <a:gdLst/>
              <a:ahLst/>
              <a:cxnLst/>
              <a:rect l="l" t="t" r="r" b="b"/>
              <a:pathLst>
                <a:path w="646" h="684" fill="none" extrusionOk="0">
                  <a:moveTo>
                    <a:pt x="0" y="46"/>
                  </a:moveTo>
                  <a:cubicBezTo>
                    <a:pt x="0" y="46"/>
                    <a:pt x="645" y="0"/>
                    <a:pt x="555" y="684"/>
                  </a:cubicBezTo>
                </a:path>
              </a:pathLst>
            </a:custGeom>
            <a:noFill/>
            <a:ln w="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2159946" y="1735288"/>
              <a:ext cx="31795" cy="20616"/>
            </a:xfrm>
            <a:custGeom>
              <a:avLst/>
              <a:gdLst/>
              <a:ahLst/>
              <a:cxnLst/>
              <a:rect l="l" t="t" r="r" b="b"/>
              <a:pathLst>
                <a:path w="256" h="166" fill="none" extrusionOk="0">
                  <a:moveTo>
                    <a:pt x="256" y="1"/>
                  </a:moveTo>
                  <a:lnTo>
                    <a:pt x="1" y="165"/>
                  </a:lnTo>
                </a:path>
              </a:pathLst>
            </a:custGeom>
            <a:noFill/>
            <a:ln w="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2496531" y="1641768"/>
              <a:ext cx="77004" cy="160708"/>
            </a:xfrm>
            <a:custGeom>
              <a:avLst/>
              <a:gdLst/>
              <a:ahLst/>
              <a:cxnLst/>
              <a:rect l="l" t="t" r="r" b="b"/>
              <a:pathLst>
                <a:path w="620" h="1294" fill="none" extrusionOk="0">
                  <a:moveTo>
                    <a:pt x="1" y="1"/>
                  </a:moveTo>
                  <a:cubicBezTo>
                    <a:pt x="60" y="362"/>
                    <a:pt x="257" y="659"/>
                    <a:pt x="575" y="844"/>
                  </a:cubicBezTo>
                  <a:cubicBezTo>
                    <a:pt x="606" y="863"/>
                    <a:pt x="619" y="911"/>
                    <a:pt x="589" y="939"/>
                  </a:cubicBezTo>
                  <a:cubicBezTo>
                    <a:pt x="428" y="1096"/>
                    <a:pt x="248" y="1212"/>
                    <a:pt x="38" y="129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2291848" y="1703121"/>
              <a:ext cx="86071" cy="57999"/>
            </a:xfrm>
            <a:custGeom>
              <a:avLst/>
              <a:gdLst/>
              <a:ahLst/>
              <a:cxnLst/>
              <a:rect l="l" t="t" r="r" b="b"/>
              <a:pathLst>
                <a:path w="693" h="467" extrusionOk="0">
                  <a:moveTo>
                    <a:pt x="377" y="1"/>
                  </a:moveTo>
                  <a:cubicBezTo>
                    <a:pt x="351" y="1"/>
                    <a:pt x="325" y="3"/>
                    <a:pt x="298" y="8"/>
                  </a:cubicBezTo>
                  <a:cubicBezTo>
                    <a:pt x="122" y="37"/>
                    <a:pt x="0" y="163"/>
                    <a:pt x="26" y="289"/>
                  </a:cubicBezTo>
                  <a:cubicBezTo>
                    <a:pt x="48" y="395"/>
                    <a:pt x="170" y="467"/>
                    <a:pt x="316" y="467"/>
                  </a:cubicBezTo>
                  <a:cubicBezTo>
                    <a:pt x="342" y="467"/>
                    <a:pt x="368" y="465"/>
                    <a:pt x="395" y="460"/>
                  </a:cubicBezTo>
                  <a:cubicBezTo>
                    <a:pt x="571" y="429"/>
                    <a:pt x="693" y="303"/>
                    <a:pt x="667" y="178"/>
                  </a:cubicBezTo>
                  <a:cubicBezTo>
                    <a:pt x="645" y="72"/>
                    <a:pt x="523" y="1"/>
                    <a:pt x="377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2622346" y="1670582"/>
              <a:ext cx="65826" cy="58372"/>
            </a:xfrm>
            <a:custGeom>
              <a:avLst/>
              <a:gdLst/>
              <a:ahLst/>
              <a:cxnLst/>
              <a:rect l="l" t="t" r="r" b="b"/>
              <a:pathLst>
                <a:path w="530" h="470" extrusionOk="0">
                  <a:moveTo>
                    <a:pt x="378" y="1"/>
                  </a:moveTo>
                  <a:cubicBezTo>
                    <a:pt x="352" y="1"/>
                    <a:pt x="326" y="3"/>
                    <a:pt x="300" y="9"/>
                  </a:cubicBezTo>
                  <a:cubicBezTo>
                    <a:pt x="125" y="40"/>
                    <a:pt x="0" y="166"/>
                    <a:pt x="29" y="289"/>
                  </a:cubicBezTo>
                  <a:cubicBezTo>
                    <a:pt x="50" y="397"/>
                    <a:pt x="172" y="469"/>
                    <a:pt x="318" y="469"/>
                  </a:cubicBezTo>
                  <a:cubicBezTo>
                    <a:pt x="343" y="469"/>
                    <a:pt x="370" y="467"/>
                    <a:pt x="396" y="462"/>
                  </a:cubicBezTo>
                  <a:cubicBezTo>
                    <a:pt x="447" y="454"/>
                    <a:pt x="491" y="437"/>
                    <a:pt x="530" y="416"/>
                  </a:cubicBezTo>
                  <a:cubicBezTo>
                    <a:pt x="503" y="276"/>
                    <a:pt x="478" y="136"/>
                    <a:pt x="460" y="10"/>
                  </a:cubicBezTo>
                  <a:cubicBezTo>
                    <a:pt x="434" y="4"/>
                    <a:pt x="406" y="1"/>
                    <a:pt x="378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2390463" y="1600162"/>
              <a:ext cx="32168" cy="40860"/>
            </a:xfrm>
            <a:custGeom>
              <a:avLst/>
              <a:gdLst/>
              <a:ahLst/>
              <a:cxnLst/>
              <a:rect l="l" t="t" r="r" b="b"/>
              <a:pathLst>
                <a:path w="259" h="329" extrusionOk="0">
                  <a:moveTo>
                    <a:pt x="124" y="1"/>
                  </a:moveTo>
                  <a:cubicBezTo>
                    <a:pt x="122" y="1"/>
                    <a:pt x="121" y="1"/>
                    <a:pt x="120" y="1"/>
                  </a:cubicBezTo>
                  <a:cubicBezTo>
                    <a:pt x="53" y="4"/>
                    <a:pt x="1" y="81"/>
                    <a:pt x="7" y="171"/>
                  </a:cubicBezTo>
                  <a:cubicBezTo>
                    <a:pt x="13" y="259"/>
                    <a:pt x="69" y="328"/>
                    <a:pt x="134" y="328"/>
                  </a:cubicBezTo>
                  <a:cubicBezTo>
                    <a:pt x="136" y="328"/>
                    <a:pt x="138" y="328"/>
                    <a:pt x="140" y="328"/>
                  </a:cubicBezTo>
                  <a:cubicBezTo>
                    <a:pt x="208" y="325"/>
                    <a:pt x="259" y="248"/>
                    <a:pt x="253" y="158"/>
                  </a:cubicBezTo>
                  <a:cubicBezTo>
                    <a:pt x="247" y="69"/>
                    <a:pt x="19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2569809" y="1597430"/>
              <a:ext cx="32044" cy="40860"/>
            </a:xfrm>
            <a:custGeom>
              <a:avLst/>
              <a:gdLst/>
              <a:ahLst/>
              <a:cxnLst/>
              <a:rect l="l" t="t" r="r" b="b"/>
              <a:pathLst>
                <a:path w="258" h="329" extrusionOk="0">
                  <a:moveTo>
                    <a:pt x="124" y="0"/>
                  </a:moveTo>
                  <a:cubicBezTo>
                    <a:pt x="122" y="0"/>
                    <a:pt x="121" y="0"/>
                    <a:pt x="119" y="0"/>
                  </a:cubicBezTo>
                  <a:cubicBezTo>
                    <a:pt x="51" y="5"/>
                    <a:pt x="1" y="80"/>
                    <a:pt x="7" y="171"/>
                  </a:cubicBezTo>
                  <a:cubicBezTo>
                    <a:pt x="11" y="259"/>
                    <a:pt x="67" y="328"/>
                    <a:pt x="134" y="328"/>
                  </a:cubicBezTo>
                  <a:cubicBezTo>
                    <a:pt x="136" y="328"/>
                    <a:pt x="138" y="328"/>
                    <a:pt x="140" y="328"/>
                  </a:cubicBezTo>
                  <a:cubicBezTo>
                    <a:pt x="208" y="325"/>
                    <a:pt x="257" y="248"/>
                    <a:pt x="253" y="158"/>
                  </a:cubicBezTo>
                  <a:cubicBezTo>
                    <a:pt x="247" y="69"/>
                    <a:pt x="190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2356308" y="1524899"/>
              <a:ext cx="65578" cy="68928"/>
            </a:xfrm>
            <a:custGeom>
              <a:avLst/>
              <a:gdLst/>
              <a:ahLst/>
              <a:cxnLst/>
              <a:rect l="l" t="t" r="r" b="b"/>
              <a:pathLst>
                <a:path w="528" h="555" fill="none" extrusionOk="0">
                  <a:moveTo>
                    <a:pt x="528" y="383"/>
                  </a:moveTo>
                  <a:cubicBezTo>
                    <a:pt x="223" y="0"/>
                    <a:pt x="0" y="555"/>
                    <a:pt x="73" y="43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2538759" y="1508256"/>
              <a:ext cx="65702" cy="69052"/>
            </a:xfrm>
            <a:custGeom>
              <a:avLst/>
              <a:gdLst/>
              <a:ahLst/>
              <a:cxnLst/>
              <a:rect l="l" t="t" r="r" b="b"/>
              <a:pathLst>
                <a:path w="529" h="556" fill="none" extrusionOk="0">
                  <a:moveTo>
                    <a:pt x="528" y="383"/>
                  </a:moveTo>
                  <a:cubicBezTo>
                    <a:pt x="223" y="1"/>
                    <a:pt x="0" y="555"/>
                    <a:pt x="73" y="43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2421762" y="1807447"/>
              <a:ext cx="234986" cy="112272"/>
            </a:xfrm>
            <a:custGeom>
              <a:avLst/>
              <a:gdLst/>
              <a:ahLst/>
              <a:cxnLst/>
              <a:rect l="l" t="t" r="r" b="b"/>
              <a:pathLst>
                <a:path w="1892" h="904" extrusionOk="0">
                  <a:moveTo>
                    <a:pt x="1639" y="1"/>
                  </a:moveTo>
                  <a:cubicBezTo>
                    <a:pt x="1119" y="42"/>
                    <a:pt x="1" y="278"/>
                    <a:pt x="1" y="278"/>
                  </a:cubicBezTo>
                  <a:cubicBezTo>
                    <a:pt x="1" y="278"/>
                    <a:pt x="73" y="904"/>
                    <a:pt x="761" y="904"/>
                  </a:cubicBezTo>
                  <a:cubicBezTo>
                    <a:pt x="833" y="904"/>
                    <a:pt x="913" y="897"/>
                    <a:pt x="1000" y="881"/>
                  </a:cubicBezTo>
                  <a:cubicBezTo>
                    <a:pt x="1891" y="723"/>
                    <a:pt x="1639" y="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1" name="Google Shape;2391;p59"/>
          <p:cNvSpPr txBox="1">
            <a:spLocks noGrp="1"/>
          </p:cNvSpPr>
          <p:nvPr>
            <p:ph type="ctrTitle"/>
          </p:nvPr>
        </p:nvSpPr>
        <p:spPr>
          <a:xfrm>
            <a:off x="760544" y="581225"/>
            <a:ext cx="41151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 ExtraBold" pitchFamily="2" charset="-18"/>
              </a:rPr>
              <a:t>THANKS!</a:t>
            </a:r>
            <a:endParaRPr dirty="0">
              <a:latin typeface="Raleway ExtraBold" pitchFamily="2" charset="-18"/>
            </a:endParaRPr>
          </a:p>
        </p:txBody>
      </p:sp>
      <p:sp>
        <p:nvSpPr>
          <p:cNvPr id="2392" name="Google Shape;2392;p59"/>
          <p:cNvSpPr txBox="1">
            <a:spLocks noGrp="1"/>
          </p:cNvSpPr>
          <p:nvPr>
            <p:ph type="subTitle" idx="1"/>
          </p:nvPr>
        </p:nvSpPr>
        <p:spPr>
          <a:xfrm>
            <a:off x="760544" y="1607374"/>
            <a:ext cx="4115100" cy="1383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chemeClr val="accent3">
                    <a:lumMod val="75000"/>
                  </a:schemeClr>
                </a:solidFill>
                <a:latin typeface="Raleway ExtraBold" pitchFamily="2" charset="-18"/>
                <a:ea typeface="Bowlby One"/>
                <a:cs typeface="Bowlby One"/>
                <a:sym typeface="Bowlby One"/>
              </a:rPr>
              <a:t>DO YOU HAVE ANY QUESTIONS?</a:t>
            </a:r>
            <a:endParaRPr sz="1700" dirty="0">
              <a:solidFill>
                <a:schemeClr val="accent3">
                  <a:lumMod val="75000"/>
                </a:schemeClr>
              </a:solidFill>
              <a:latin typeface="Raleway ExtraBold" pitchFamily="2" charset="-18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Jana Blahošová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jana.blahosova@mail.muni.cz</a:t>
            </a:r>
          </a:p>
        </p:txBody>
      </p:sp>
      <p:sp>
        <p:nvSpPr>
          <p:cNvPr id="2404" name="Google Shape;2404;p59">
            <a:hlinkClick r:id="" action="ppaction://hlinkshowjump?jump=firstslide"/>
          </p:cNvPr>
          <p:cNvSpPr/>
          <p:nvPr/>
        </p:nvSpPr>
        <p:spPr>
          <a:xfrm>
            <a:off x="8502585" y="284590"/>
            <a:ext cx="257920" cy="252623"/>
          </a:xfrm>
          <a:custGeom>
            <a:avLst/>
            <a:gdLst/>
            <a:ahLst/>
            <a:cxnLst/>
            <a:rect l="l" t="t" r="r" b="b"/>
            <a:pathLst>
              <a:path w="12323" h="12067" extrusionOk="0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8" name="Google Shape;2408;p59"/>
          <p:cNvGrpSpPr/>
          <p:nvPr/>
        </p:nvGrpSpPr>
        <p:grpSpPr>
          <a:xfrm>
            <a:off x="6197323" y="322253"/>
            <a:ext cx="2181927" cy="1037013"/>
            <a:chOff x="6197323" y="322253"/>
            <a:chExt cx="2181927" cy="1037013"/>
          </a:xfrm>
        </p:grpSpPr>
        <p:grpSp>
          <p:nvGrpSpPr>
            <p:cNvPr id="2409" name="Google Shape;2409;p59"/>
            <p:cNvGrpSpPr/>
            <p:nvPr/>
          </p:nvGrpSpPr>
          <p:grpSpPr>
            <a:xfrm>
              <a:off x="8094847" y="1074880"/>
              <a:ext cx="284403" cy="284387"/>
              <a:chOff x="1252775" y="959150"/>
              <a:chExt cx="154575" cy="154575"/>
            </a:xfrm>
          </p:grpSpPr>
          <p:sp>
            <p:nvSpPr>
              <p:cNvPr id="2410" name="Google Shape;2410;p59"/>
              <p:cNvSpPr/>
              <p:nvPr/>
            </p:nvSpPr>
            <p:spPr>
              <a:xfrm>
                <a:off x="1252775" y="959150"/>
                <a:ext cx="154575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6183" extrusionOk="0">
                    <a:moveTo>
                      <a:pt x="3092" y="0"/>
                    </a:moveTo>
                    <a:cubicBezTo>
                      <a:pt x="1386" y="0"/>
                      <a:pt x="1" y="1385"/>
                      <a:pt x="1" y="3091"/>
                    </a:cubicBezTo>
                    <a:cubicBezTo>
                      <a:pt x="1" y="4798"/>
                      <a:pt x="1386" y="6182"/>
                      <a:pt x="3092" y="6182"/>
                    </a:cubicBezTo>
                    <a:cubicBezTo>
                      <a:pt x="4798" y="6182"/>
                      <a:pt x="6183" y="4798"/>
                      <a:pt x="6183" y="3091"/>
                    </a:cubicBezTo>
                    <a:cubicBezTo>
                      <a:pt x="6183" y="1385"/>
                      <a:pt x="4798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59"/>
              <p:cNvSpPr/>
              <p:nvPr/>
            </p:nvSpPr>
            <p:spPr>
              <a:xfrm>
                <a:off x="1281950" y="1000925"/>
                <a:ext cx="3090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75" extrusionOk="0">
                    <a:moveTo>
                      <a:pt x="159" y="1"/>
                    </a:moveTo>
                    <a:cubicBezTo>
                      <a:pt x="110" y="1"/>
                      <a:pt x="63" y="26"/>
                      <a:pt x="38" y="73"/>
                    </a:cubicBezTo>
                    <a:cubicBezTo>
                      <a:pt x="1" y="143"/>
                      <a:pt x="27" y="226"/>
                      <a:pt x="94" y="263"/>
                    </a:cubicBezTo>
                    <a:lnTo>
                      <a:pt x="770" y="627"/>
                    </a:lnTo>
                    <a:lnTo>
                      <a:pt x="107" y="907"/>
                    </a:lnTo>
                    <a:cubicBezTo>
                      <a:pt x="36" y="937"/>
                      <a:pt x="4" y="1019"/>
                      <a:pt x="33" y="1088"/>
                    </a:cubicBezTo>
                    <a:cubicBezTo>
                      <a:pt x="56" y="1143"/>
                      <a:pt x="107" y="1174"/>
                      <a:pt x="161" y="1174"/>
                    </a:cubicBezTo>
                    <a:cubicBezTo>
                      <a:pt x="177" y="1174"/>
                      <a:pt x="196" y="1170"/>
                      <a:pt x="214" y="1162"/>
                    </a:cubicBezTo>
                    <a:lnTo>
                      <a:pt x="1147" y="773"/>
                    </a:lnTo>
                    <a:cubicBezTo>
                      <a:pt x="1197" y="752"/>
                      <a:pt x="1230" y="706"/>
                      <a:pt x="1231" y="651"/>
                    </a:cubicBezTo>
                    <a:cubicBezTo>
                      <a:pt x="1236" y="598"/>
                      <a:pt x="1206" y="547"/>
                      <a:pt x="1160" y="522"/>
                    </a:cubicBezTo>
                    <a:lnTo>
                      <a:pt x="228" y="18"/>
                    </a:lnTo>
                    <a:cubicBezTo>
                      <a:pt x="206" y="6"/>
                      <a:pt x="182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59"/>
              <p:cNvSpPr/>
              <p:nvPr/>
            </p:nvSpPr>
            <p:spPr>
              <a:xfrm>
                <a:off x="1347325" y="1000925"/>
                <a:ext cx="30875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75" extrusionOk="0">
                    <a:moveTo>
                      <a:pt x="1074" y="1"/>
                    </a:moveTo>
                    <a:cubicBezTo>
                      <a:pt x="1052" y="1"/>
                      <a:pt x="1029" y="6"/>
                      <a:pt x="1007" y="18"/>
                    </a:cubicBezTo>
                    <a:lnTo>
                      <a:pt x="75" y="522"/>
                    </a:lnTo>
                    <a:cubicBezTo>
                      <a:pt x="29" y="547"/>
                      <a:pt x="1" y="598"/>
                      <a:pt x="4" y="651"/>
                    </a:cubicBezTo>
                    <a:cubicBezTo>
                      <a:pt x="7" y="703"/>
                      <a:pt x="38" y="752"/>
                      <a:pt x="88" y="773"/>
                    </a:cubicBezTo>
                    <a:lnTo>
                      <a:pt x="1021" y="1162"/>
                    </a:lnTo>
                    <a:cubicBezTo>
                      <a:pt x="1037" y="1170"/>
                      <a:pt x="1056" y="1174"/>
                      <a:pt x="1074" y="1174"/>
                    </a:cubicBezTo>
                    <a:cubicBezTo>
                      <a:pt x="1127" y="1174"/>
                      <a:pt x="1179" y="1143"/>
                      <a:pt x="1202" y="1088"/>
                    </a:cubicBezTo>
                    <a:cubicBezTo>
                      <a:pt x="1231" y="1019"/>
                      <a:pt x="1199" y="937"/>
                      <a:pt x="1127" y="907"/>
                    </a:cubicBezTo>
                    <a:lnTo>
                      <a:pt x="465" y="627"/>
                    </a:lnTo>
                    <a:lnTo>
                      <a:pt x="1141" y="263"/>
                    </a:lnTo>
                    <a:cubicBezTo>
                      <a:pt x="1207" y="226"/>
                      <a:pt x="1234" y="140"/>
                      <a:pt x="1197" y="73"/>
                    </a:cubicBezTo>
                    <a:cubicBezTo>
                      <a:pt x="1172" y="27"/>
                      <a:pt x="1124" y="1"/>
                      <a:pt x="10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59"/>
              <p:cNvSpPr/>
              <p:nvPr/>
            </p:nvSpPr>
            <p:spPr>
              <a:xfrm>
                <a:off x="1280725" y="1044625"/>
                <a:ext cx="9862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972" extrusionOk="0">
                    <a:moveTo>
                      <a:pt x="1" y="0"/>
                    </a:moveTo>
                    <a:cubicBezTo>
                      <a:pt x="1" y="1090"/>
                      <a:pt x="883" y="1972"/>
                      <a:pt x="1972" y="1972"/>
                    </a:cubicBezTo>
                    <a:cubicBezTo>
                      <a:pt x="3062" y="1972"/>
                      <a:pt x="3944" y="1090"/>
                      <a:pt x="3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59"/>
              <p:cNvSpPr/>
              <p:nvPr/>
            </p:nvSpPr>
            <p:spPr>
              <a:xfrm>
                <a:off x="1291100" y="1055800"/>
                <a:ext cx="778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 extrusionOk="0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59"/>
              <p:cNvSpPr/>
              <p:nvPr/>
            </p:nvSpPr>
            <p:spPr>
              <a:xfrm>
                <a:off x="1291100" y="1055800"/>
                <a:ext cx="778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 extrusionOk="0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6" name="Google Shape;2416;p59"/>
            <p:cNvGrpSpPr/>
            <p:nvPr/>
          </p:nvGrpSpPr>
          <p:grpSpPr>
            <a:xfrm>
              <a:off x="6409539" y="322253"/>
              <a:ext cx="485454" cy="442220"/>
              <a:chOff x="1453550" y="959950"/>
              <a:chExt cx="167925" cy="152975"/>
            </a:xfrm>
          </p:grpSpPr>
          <p:sp>
            <p:nvSpPr>
              <p:cNvPr id="2417" name="Google Shape;2417;p59"/>
              <p:cNvSpPr/>
              <p:nvPr/>
            </p:nvSpPr>
            <p:spPr>
              <a:xfrm>
                <a:off x="1453550" y="959950"/>
                <a:ext cx="167925" cy="15297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6119" extrusionOk="0">
                    <a:moveTo>
                      <a:pt x="3359" y="0"/>
                    </a:moveTo>
                    <a:cubicBezTo>
                      <a:pt x="2576" y="0"/>
                      <a:pt x="1793" y="299"/>
                      <a:pt x="1195" y="896"/>
                    </a:cubicBezTo>
                    <a:cubicBezTo>
                      <a:pt x="1" y="2091"/>
                      <a:pt x="1" y="4027"/>
                      <a:pt x="1195" y="5222"/>
                    </a:cubicBezTo>
                    <a:cubicBezTo>
                      <a:pt x="1793" y="5820"/>
                      <a:pt x="2576" y="6118"/>
                      <a:pt x="3359" y="6118"/>
                    </a:cubicBezTo>
                    <a:cubicBezTo>
                      <a:pt x="4142" y="6118"/>
                      <a:pt x="4925" y="5820"/>
                      <a:pt x="5523" y="5222"/>
                    </a:cubicBezTo>
                    <a:cubicBezTo>
                      <a:pt x="6716" y="4027"/>
                      <a:pt x="6716" y="2091"/>
                      <a:pt x="5523" y="896"/>
                    </a:cubicBezTo>
                    <a:cubicBezTo>
                      <a:pt x="4925" y="299"/>
                      <a:pt x="4142" y="0"/>
                      <a:pt x="3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59"/>
              <p:cNvSpPr/>
              <p:nvPr/>
            </p:nvSpPr>
            <p:spPr>
              <a:xfrm>
                <a:off x="1495475" y="998925"/>
                <a:ext cx="84150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207" extrusionOk="0">
                    <a:moveTo>
                      <a:pt x="909" y="0"/>
                    </a:moveTo>
                    <a:cubicBezTo>
                      <a:pt x="863" y="0"/>
                      <a:pt x="811" y="2"/>
                      <a:pt x="758" y="8"/>
                    </a:cubicBezTo>
                    <a:cubicBezTo>
                      <a:pt x="427" y="40"/>
                      <a:pt x="46" y="343"/>
                      <a:pt x="0" y="921"/>
                    </a:cubicBezTo>
                    <a:lnTo>
                      <a:pt x="0" y="1113"/>
                    </a:lnTo>
                    <a:cubicBezTo>
                      <a:pt x="42" y="1668"/>
                      <a:pt x="461" y="2351"/>
                      <a:pt x="1683" y="3207"/>
                    </a:cubicBezTo>
                    <a:cubicBezTo>
                      <a:pt x="2903" y="2350"/>
                      <a:pt x="3322" y="1668"/>
                      <a:pt x="3365" y="1113"/>
                    </a:cubicBezTo>
                    <a:lnTo>
                      <a:pt x="3365" y="921"/>
                    </a:lnTo>
                    <a:cubicBezTo>
                      <a:pt x="3318" y="341"/>
                      <a:pt x="2937" y="39"/>
                      <a:pt x="2606" y="8"/>
                    </a:cubicBezTo>
                    <a:cubicBezTo>
                      <a:pt x="2553" y="2"/>
                      <a:pt x="2503" y="0"/>
                      <a:pt x="2455" y="0"/>
                    </a:cubicBezTo>
                    <a:cubicBezTo>
                      <a:pt x="2076" y="0"/>
                      <a:pt x="1892" y="165"/>
                      <a:pt x="1683" y="412"/>
                    </a:cubicBezTo>
                    <a:cubicBezTo>
                      <a:pt x="1472" y="165"/>
                      <a:pt x="1291" y="0"/>
                      <a:pt x="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9" name="Google Shape;2419;p59"/>
            <p:cNvSpPr/>
            <p:nvPr/>
          </p:nvSpPr>
          <p:spPr>
            <a:xfrm>
              <a:off x="6197329" y="485049"/>
              <a:ext cx="99956" cy="99903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6197323" y="689126"/>
              <a:ext cx="245769" cy="245689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6582227" y="934827"/>
              <a:ext cx="140104" cy="140038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59"/>
          <p:cNvGrpSpPr/>
          <p:nvPr/>
        </p:nvGrpSpPr>
        <p:grpSpPr>
          <a:xfrm>
            <a:off x="4860150" y="2414670"/>
            <a:ext cx="2182236" cy="3126960"/>
            <a:chOff x="9387600" y="2571758"/>
            <a:chExt cx="2182236" cy="3126960"/>
          </a:xfrm>
        </p:grpSpPr>
        <p:sp>
          <p:nvSpPr>
            <p:cNvPr id="2423" name="Google Shape;2423;p59"/>
            <p:cNvSpPr/>
            <p:nvPr/>
          </p:nvSpPr>
          <p:spPr>
            <a:xfrm>
              <a:off x="9387602" y="3259609"/>
              <a:ext cx="2127196" cy="1914484"/>
            </a:xfrm>
            <a:custGeom>
              <a:avLst/>
              <a:gdLst/>
              <a:ahLst/>
              <a:cxnLst/>
              <a:rect l="l" t="t" r="r" b="b"/>
              <a:pathLst>
                <a:path w="30077" h="26733" extrusionOk="0">
                  <a:moveTo>
                    <a:pt x="30076" y="21175"/>
                  </a:moveTo>
                  <a:cubicBezTo>
                    <a:pt x="30076" y="21176"/>
                    <a:pt x="30076" y="21177"/>
                    <a:pt x="30076" y="21178"/>
                  </a:cubicBezTo>
                  <a:lnTo>
                    <a:pt x="30076" y="21175"/>
                  </a:lnTo>
                  <a:close/>
                  <a:moveTo>
                    <a:pt x="13714" y="1"/>
                  </a:moveTo>
                  <a:cubicBezTo>
                    <a:pt x="11753" y="1"/>
                    <a:pt x="10128" y="1167"/>
                    <a:pt x="9839" y="2693"/>
                  </a:cubicBezTo>
                  <a:cubicBezTo>
                    <a:pt x="8704" y="3169"/>
                    <a:pt x="6778" y="4006"/>
                    <a:pt x="4711" y="5035"/>
                  </a:cubicBezTo>
                  <a:cubicBezTo>
                    <a:pt x="1426" y="6672"/>
                    <a:pt x="0" y="19267"/>
                    <a:pt x="101" y="21462"/>
                  </a:cubicBezTo>
                  <a:lnTo>
                    <a:pt x="7872" y="21127"/>
                  </a:lnTo>
                  <a:lnTo>
                    <a:pt x="7770" y="26733"/>
                  </a:lnTo>
                  <a:lnTo>
                    <a:pt x="27497" y="26733"/>
                  </a:lnTo>
                  <a:lnTo>
                    <a:pt x="26926" y="21175"/>
                  </a:lnTo>
                  <a:lnTo>
                    <a:pt x="30076" y="21175"/>
                  </a:lnTo>
                  <a:cubicBezTo>
                    <a:pt x="29254" y="15707"/>
                    <a:pt x="26197" y="9433"/>
                    <a:pt x="24968" y="7075"/>
                  </a:cubicBezTo>
                  <a:cubicBezTo>
                    <a:pt x="24820" y="6743"/>
                    <a:pt x="24649" y="6421"/>
                    <a:pt x="24455" y="6116"/>
                  </a:cubicBezTo>
                  <a:cubicBezTo>
                    <a:pt x="24455" y="6113"/>
                    <a:pt x="24452" y="6111"/>
                    <a:pt x="24452" y="6111"/>
                  </a:cubicBezTo>
                  <a:cubicBezTo>
                    <a:pt x="24066" y="5511"/>
                    <a:pt x="23582" y="4983"/>
                    <a:pt x="22969" y="4607"/>
                  </a:cubicBezTo>
                  <a:cubicBezTo>
                    <a:pt x="21357" y="3613"/>
                    <a:pt x="18893" y="3006"/>
                    <a:pt x="17538" y="2476"/>
                  </a:cubicBezTo>
                  <a:cubicBezTo>
                    <a:pt x="17142" y="1058"/>
                    <a:pt x="15579" y="1"/>
                    <a:pt x="13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9418294" y="4199387"/>
              <a:ext cx="2021446" cy="319116"/>
            </a:xfrm>
            <a:custGeom>
              <a:avLst/>
              <a:gdLst/>
              <a:ahLst/>
              <a:cxnLst/>
              <a:rect l="l" t="t" r="r" b="b"/>
              <a:pathLst>
                <a:path w="28602" h="4456" extrusionOk="0">
                  <a:moveTo>
                    <a:pt x="27313" y="0"/>
                  </a:moveTo>
                  <a:cubicBezTo>
                    <a:pt x="25928" y="5"/>
                    <a:pt x="24760" y="346"/>
                    <a:pt x="24090" y="595"/>
                  </a:cubicBezTo>
                  <a:cubicBezTo>
                    <a:pt x="22374" y="274"/>
                    <a:pt x="20337" y="113"/>
                    <a:pt x="18000" y="113"/>
                  </a:cubicBezTo>
                  <a:cubicBezTo>
                    <a:pt x="16563" y="113"/>
                    <a:pt x="15012" y="174"/>
                    <a:pt x="13353" y="295"/>
                  </a:cubicBezTo>
                  <a:cubicBezTo>
                    <a:pt x="10699" y="490"/>
                    <a:pt x="8549" y="788"/>
                    <a:pt x="7670" y="920"/>
                  </a:cubicBezTo>
                  <a:cubicBezTo>
                    <a:pt x="6087" y="426"/>
                    <a:pt x="4622" y="256"/>
                    <a:pt x="3352" y="256"/>
                  </a:cubicBezTo>
                  <a:cubicBezTo>
                    <a:pt x="2273" y="256"/>
                    <a:pt x="1336" y="379"/>
                    <a:pt x="586" y="531"/>
                  </a:cubicBezTo>
                  <a:cubicBezTo>
                    <a:pt x="341" y="1787"/>
                    <a:pt x="147" y="3035"/>
                    <a:pt x="0" y="4163"/>
                  </a:cubicBezTo>
                  <a:lnTo>
                    <a:pt x="43" y="4255"/>
                  </a:lnTo>
                  <a:lnTo>
                    <a:pt x="33" y="4261"/>
                  </a:lnTo>
                  <a:cubicBezTo>
                    <a:pt x="112" y="4226"/>
                    <a:pt x="1378" y="3694"/>
                    <a:pt x="3323" y="3694"/>
                  </a:cubicBezTo>
                  <a:cubicBezTo>
                    <a:pt x="4368" y="3694"/>
                    <a:pt x="5609" y="3848"/>
                    <a:pt x="6968" y="4314"/>
                  </a:cubicBezTo>
                  <a:lnTo>
                    <a:pt x="7380" y="4455"/>
                  </a:lnTo>
                  <a:lnTo>
                    <a:pt x="7808" y="4386"/>
                  </a:lnTo>
                  <a:cubicBezTo>
                    <a:pt x="7879" y="4373"/>
                    <a:pt x="12926" y="3559"/>
                    <a:pt x="18012" y="3559"/>
                  </a:cubicBezTo>
                  <a:cubicBezTo>
                    <a:pt x="20080" y="3559"/>
                    <a:pt x="22155" y="3694"/>
                    <a:pt x="23903" y="4071"/>
                  </a:cubicBezTo>
                  <a:lnTo>
                    <a:pt x="24501" y="4202"/>
                  </a:lnTo>
                  <a:lnTo>
                    <a:pt x="25045" y="3925"/>
                  </a:lnTo>
                  <a:cubicBezTo>
                    <a:pt x="25059" y="3918"/>
                    <a:pt x="26048" y="3442"/>
                    <a:pt x="27307" y="3442"/>
                  </a:cubicBezTo>
                  <a:cubicBezTo>
                    <a:pt x="27718" y="3442"/>
                    <a:pt x="28157" y="3493"/>
                    <a:pt x="28601" y="3627"/>
                  </a:cubicBezTo>
                  <a:cubicBezTo>
                    <a:pt x="28216" y="2377"/>
                    <a:pt x="27771" y="1151"/>
                    <a:pt x="27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10140762" y="3397321"/>
              <a:ext cx="490061" cy="447021"/>
            </a:xfrm>
            <a:custGeom>
              <a:avLst/>
              <a:gdLst/>
              <a:ahLst/>
              <a:cxnLst/>
              <a:rect l="l" t="t" r="r" b="b"/>
              <a:pathLst>
                <a:path w="6843" h="6242" extrusionOk="0">
                  <a:moveTo>
                    <a:pt x="5703" y="0"/>
                  </a:moveTo>
                  <a:lnTo>
                    <a:pt x="0" y="341"/>
                  </a:lnTo>
                  <a:lnTo>
                    <a:pt x="0" y="341"/>
                  </a:lnTo>
                  <a:cubicBezTo>
                    <a:pt x="0" y="341"/>
                    <a:pt x="0" y="341"/>
                    <a:pt x="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41"/>
                  </a:lnTo>
                  <a:lnTo>
                    <a:pt x="0" y="341"/>
                  </a:lnTo>
                  <a:cubicBezTo>
                    <a:pt x="1" y="343"/>
                    <a:pt x="892" y="5194"/>
                    <a:pt x="4581" y="6199"/>
                  </a:cubicBezTo>
                  <a:cubicBezTo>
                    <a:pt x="4688" y="6228"/>
                    <a:pt x="4788" y="6242"/>
                    <a:pt x="4881" y="6242"/>
                  </a:cubicBezTo>
                  <a:cubicBezTo>
                    <a:pt x="6843" y="6242"/>
                    <a:pt x="5703" y="0"/>
                    <a:pt x="5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9876078" y="4060178"/>
              <a:ext cx="54571" cy="572777"/>
            </a:xfrm>
            <a:custGeom>
              <a:avLst/>
              <a:gdLst/>
              <a:ahLst/>
              <a:cxnLst/>
              <a:rect l="l" t="t" r="r" b="b"/>
              <a:pathLst>
                <a:path w="762" h="7998" fill="none" extrusionOk="0">
                  <a:moveTo>
                    <a:pt x="761" y="7997"/>
                  </a:moveTo>
                  <a:lnTo>
                    <a:pt x="761" y="2038"/>
                  </a:lnTo>
                  <a:lnTo>
                    <a:pt x="1" y="1"/>
                  </a:ln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11105686" y="4060178"/>
              <a:ext cx="62305" cy="636228"/>
            </a:xfrm>
            <a:custGeom>
              <a:avLst/>
              <a:gdLst/>
              <a:ahLst/>
              <a:cxnLst/>
              <a:rect l="l" t="t" r="r" b="b"/>
              <a:pathLst>
                <a:path w="870" h="8884" fill="none" extrusionOk="0">
                  <a:moveTo>
                    <a:pt x="869" y="8884"/>
                  </a:moveTo>
                  <a:lnTo>
                    <a:pt x="0" y="1537"/>
                  </a:lnTo>
                  <a:lnTo>
                    <a:pt x="161" y="1"/>
                  </a:ln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10506350" y="3810604"/>
              <a:ext cx="604717" cy="528161"/>
            </a:xfrm>
            <a:custGeom>
              <a:avLst/>
              <a:gdLst/>
              <a:ahLst/>
              <a:cxnLst/>
              <a:rect l="l" t="t" r="r" b="b"/>
              <a:pathLst>
                <a:path w="8444" h="7375" extrusionOk="0">
                  <a:moveTo>
                    <a:pt x="3871" y="1"/>
                  </a:moveTo>
                  <a:cubicBezTo>
                    <a:pt x="3583" y="1"/>
                    <a:pt x="3314" y="158"/>
                    <a:pt x="3175" y="417"/>
                  </a:cubicBezTo>
                  <a:lnTo>
                    <a:pt x="198" y="5919"/>
                  </a:lnTo>
                  <a:cubicBezTo>
                    <a:pt x="1" y="6286"/>
                    <a:pt x="226" y="6739"/>
                    <a:pt x="637" y="6799"/>
                  </a:cubicBezTo>
                  <a:lnTo>
                    <a:pt x="4428" y="7366"/>
                  </a:lnTo>
                  <a:cubicBezTo>
                    <a:pt x="4468" y="7372"/>
                    <a:pt x="4508" y="7375"/>
                    <a:pt x="4547" y="7375"/>
                  </a:cubicBezTo>
                  <a:cubicBezTo>
                    <a:pt x="4836" y="7375"/>
                    <a:pt x="5104" y="7217"/>
                    <a:pt x="5244" y="6958"/>
                  </a:cubicBezTo>
                  <a:lnTo>
                    <a:pt x="8270" y="1362"/>
                  </a:lnTo>
                  <a:cubicBezTo>
                    <a:pt x="8444" y="1041"/>
                    <a:pt x="8246" y="647"/>
                    <a:pt x="7888" y="594"/>
                  </a:cubicBezTo>
                  <a:lnTo>
                    <a:pt x="3990" y="10"/>
                  </a:lnTo>
                  <a:cubicBezTo>
                    <a:pt x="3950" y="3"/>
                    <a:pt x="3910" y="1"/>
                    <a:pt x="3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10506494" y="3810676"/>
              <a:ext cx="596839" cy="486910"/>
            </a:xfrm>
            <a:custGeom>
              <a:avLst/>
              <a:gdLst/>
              <a:ahLst/>
              <a:cxnLst/>
              <a:rect l="l" t="t" r="r" b="b"/>
              <a:pathLst>
                <a:path w="8334" h="6799" extrusionOk="0">
                  <a:moveTo>
                    <a:pt x="3870" y="1"/>
                  </a:moveTo>
                  <a:cubicBezTo>
                    <a:pt x="3582" y="1"/>
                    <a:pt x="3313" y="158"/>
                    <a:pt x="3174" y="418"/>
                  </a:cubicBezTo>
                  <a:lnTo>
                    <a:pt x="198" y="5919"/>
                  </a:lnTo>
                  <a:cubicBezTo>
                    <a:pt x="0" y="6285"/>
                    <a:pt x="224" y="6735"/>
                    <a:pt x="635" y="6798"/>
                  </a:cubicBezTo>
                  <a:cubicBezTo>
                    <a:pt x="503" y="6613"/>
                    <a:pt x="470" y="6361"/>
                    <a:pt x="592" y="6137"/>
                  </a:cubicBezTo>
                  <a:lnTo>
                    <a:pt x="3441" y="929"/>
                  </a:lnTo>
                  <a:cubicBezTo>
                    <a:pt x="3586" y="661"/>
                    <a:pt x="3866" y="497"/>
                    <a:pt x="4165" y="497"/>
                  </a:cubicBezTo>
                  <a:cubicBezTo>
                    <a:pt x="4205" y="497"/>
                    <a:pt x="4247" y="500"/>
                    <a:pt x="4288" y="507"/>
                  </a:cubicBezTo>
                  <a:lnTo>
                    <a:pt x="8333" y="1113"/>
                  </a:lnTo>
                  <a:cubicBezTo>
                    <a:pt x="8333" y="864"/>
                    <a:pt x="8155" y="633"/>
                    <a:pt x="7887" y="594"/>
                  </a:cubicBezTo>
                  <a:lnTo>
                    <a:pt x="3990" y="10"/>
                  </a:lnTo>
                  <a:cubicBezTo>
                    <a:pt x="3950" y="4"/>
                    <a:pt x="3910" y="1"/>
                    <a:pt x="3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10786647" y="3880786"/>
              <a:ext cx="125326" cy="64955"/>
            </a:xfrm>
            <a:custGeom>
              <a:avLst/>
              <a:gdLst/>
              <a:ahLst/>
              <a:cxnLst/>
              <a:rect l="l" t="t" r="r" b="b"/>
              <a:pathLst>
                <a:path w="1750" h="907" fill="none" extrusionOk="0">
                  <a:moveTo>
                    <a:pt x="1179" y="883"/>
                  </a:moveTo>
                  <a:lnTo>
                    <a:pt x="275" y="760"/>
                  </a:lnTo>
                  <a:cubicBezTo>
                    <a:pt x="87" y="734"/>
                    <a:pt x="1" y="549"/>
                    <a:pt x="82" y="347"/>
                  </a:cubicBezTo>
                  <a:lnTo>
                    <a:pt x="82" y="347"/>
                  </a:lnTo>
                  <a:cubicBezTo>
                    <a:pt x="164" y="144"/>
                    <a:pt x="383" y="1"/>
                    <a:pt x="571" y="26"/>
                  </a:cubicBezTo>
                  <a:lnTo>
                    <a:pt x="1476" y="149"/>
                  </a:lnTo>
                  <a:cubicBezTo>
                    <a:pt x="1662" y="174"/>
                    <a:pt x="1750" y="359"/>
                    <a:pt x="1668" y="562"/>
                  </a:cubicBezTo>
                  <a:lnTo>
                    <a:pt x="1668" y="562"/>
                  </a:lnTo>
                  <a:cubicBezTo>
                    <a:pt x="1587" y="764"/>
                    <a:pt x="1366" y="906"/>
                    <a:pt x="1179" y="883"/>
                  </a:cubicBezTo>
                  <a:close/>
                </a:path>
              </a:pathLst>
            </a:custGeom>
            <a:noFill/>
            <a:ln w="2525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10180723" y="5148063"/>
              <a:ext cx="201811" cy="293908"/>
            </a:xfrm>
            <a:custGeom>
              <a:avLst/>
              <a:gdLst/>
              <a:ahLst/>
              <a:cxnLst/>
              <a:rect l="l" t="t" r="r" b="b"/>
              <a:pathLst>
                <a:path w="2818" h="4104" extrusionOk="0">
                  <a:moveTo>
                    <a:pt x="2481" y="1"/>
                  </a:moveTo>
                  <a:cubicBezTo>
                    <a:pt x="2481" y="1"/>
                    <a:pt x="1349" y="3095"/>
                    <a:pt x="490" y="3485"/>
                  </a:cubicBezTo>
                  <a:cubicBezTo>
                    <a:pt x="1" y="3709"/>
                    <a:pt x="404" y="4103"/>
                    <a:pt x="1084" y="4103"/>
                  </a:cubicBezTo>
                  <a:cubicBezTo>
                    <a:pt x="1594" y="4103"/>
                    <a:pt x="2258" y="3882"/>
                    <a:pt x="2818" y="3201"/>
                  </a:cubicBezTo>
                  <a:lnTo>
                    <a:pt x="2481" y="1"/>
                  </a:ln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10300533" y="4685008"/>
              <a:ext cx="1269304" cy="1013710"/>
            </a:xfrm>
            <a:custGeom>
              <a:avLst/>
              <a:gdLst/>
              <a:ahLst/>
              <a:cxnLst/>
              <a:rect l="l" t="t" r="r" b="b"/>
              <a:pathLst>
                <a:path w="17724" h="14155" extrusionOk="0">
                  <a:moveTo>
                    <a:pt x="13769" y="1"/>
                  </a:moveTo>
                  <a:cubicBezTo>
                    <a:pt x="12849" y="1"/>
                    <a:pt x="12114" y="159"/>
                    <a:pt x="12114" y="159"/>
                  </a:cubicBezTo>
                  <a:cubicBezTo>
                    <a:pt x="12114" y="159"/>
                    <a:pt x="4566" y="2289"/>
                    <a:pt x="2538" y="3809"/>
                  </a:cubicBezTo>
                  <a:cubicBezTo>
                    <a:pt x="1581" y="4525"/>
                    <a:pt x="1041" y="5672"/>
                    <a:pt x="740" y="6685"/>
                  </a:cubicBezTo>
                  <a:cubicBezTo>
                    <a:pt x="484" y="7537"/>
                    <a:pt x="367" y="8427"/>
                    <a:pt x="367" y="9318"/>
                  </a:cubicBezTo>
                  <a:cubicBezTo>
                    <a:pt x="367" y="11414"/>
                    <a:pt x="0" y="12677"/>
                    <a:pt x="236" y="13206"/>
                  </a:cubicBezTo>
                  <a:cubicBezTo>
                    <a:pt x="291" y="13331"/>
                    <a:pt x="399" y="13375"/>
                    <a:pt x="522" y="13375"/>
                  </a:cubicBezTo>
                  <a:cubicBezTo>
                    <a:pt x="797" y="13375"/>
                    <a:pt x="1148" y="13157"/>
                    <a:pt x="1148" y="13157"/>
                  </a:cubicBezTo>
                  <a:lnTo>
                    <a:pt x="1148" y="13157"/>
                  </a:lnTo>
                  <a:cubicBezTo>
                    <a:pt x="1148" y="13157"/>
                    <a:pt x="784" y="14154"/>
                    <a:pt x="1347" y="14154"/>
                  </a:cubicBezTo>
                  <a:cubicBezTo>
                    <a:pt x="1379" y="14154"/>
                    <a:pt x="1414" y="14151"/>
                    <a:pt x="1452" y="14145"/>
                  </a:cubicBezTo>
                  <a:cubicBezTo>
                    <a:pt x="2160" y="14019"/>
                    <a:pt x="2464" y="12827"/>
                    <a:pt x="2464" y="12827"/>
                  </a:cubicBezTo>
                  <a:cubicBezTo>
                    <a:pt x="2464" y="12827"/>
                    <a:pt x="2505" y="13664"/>
                    <a:pt x="2826" y="13664"/>
                  </a:cubicBezTo>
                  <a:cubicBezTo>
                    <a:pt x="2948" y="13664"/>
                    <a:pt x="3110" y="13543"/>
                    <a:pt x="3327" y="13208"/>
                  </a:cubicBezTo>
                  <a:cubicBezTo>
                    <a:pt x="4113" y="11992"/>
                    <a:pt x="4113" y="10295"/>
                    <a:pt x="4113" y="10295"/>
                  </a:cubicBezTo>
                  <a:cubicBezTo>
                    <a:pt x="5480" y="9281"/>
                    <a:pt x="4872" y="6949"/>
                    <a:pt x="4872" y="6949"/>
                  </a:cubicBezTo>
                  <a:cubicBezTo>
                    <a:pt x="5116" y="6932"/>
                    <a:pt x="5340" y="6924"/>
                    <a:pt x="5550" y="6924"/>
                  </a:cubicBezTo>
                  <a:cubicBezTo>
                    <a:pt x="7267" y="6924"/>
                    <a:pt x="8117" y="7427"/>
                    <a:pt x="11863" y="7607"/>
                  </a:cubicBezTo>
                  <a:cubicBezTo>
                    <a:pt x="12042" y="7616"/>
                    <a:pt x="12217" y="7620"/>
                    <a:pt x="12386" y="7620"/>
                  </a:cubicBezTo>
                  <a:cubicBezTo>
                    <a:pt x="16207" y="7620"/>
                    <a:pt x="17724" y="5444"/>
                    <a:pt x="17336" y="2351"/>
                  </a:cubicBezTo>
                  <a:cubicBezTo>
                    <a:pt x="17089" y="385"/>
                    <a:pt x="15204" y="1"/>
                    <a:pt x="13769" y="1"/>
                  </a:cubicBez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10618927" y="5113616"/>
              <a:ext cx="30436" cy="69037"/>
            </a:xfrm>
            <a:custGeom>
              <a:avLst/>
              <a:gdLst/>
              <a:ahLst/>
              <a:cxnLst/>
              <a:rect l="l" t="t" r="r" b="b"/>
              <a:pathLst>
                <a:path w="425" h="964" fill="none" extrusionOk="0">
                  <a:moveTo>
                    <a:pt x="424" y="964"/>
                  </a:moveTo>
                  <a:cubicBezTo>
                    <a:pt x="424" y="964"/>
                    <a:pt x="337" y="374"/>
                    <a:pt x="0" y="0"/>
                  </a:cubicBez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10476846" y="5425709"/>
              <a:ext cx="18692" cy="177892"/>
            </a:xfrm>
            <a:custGeom>
              <a:avLst/>
              <a:gdLst/>
              <a:ahLst/>
              <a:cxnLst/>
              <a:rect l="l" t="t" r="r" b="b"/>
              <a:pathLst>
                <a:path w="261" h="2484" fill="none" extrusionOk="0">
                  <a:moveTo>
                    <a:pt x="1" y="2484"/>
                  </a:moveTo>
                  <a:cubicBezTo>
                    <a:pt x="1" y="2484"/>
                    <a:pt x="260" y="948"/>
                    <a:pt x="228" y="0"/>
                  </a:cubicBez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9"/>
            <p:cNvSpPr/>
            <p:nvPr/>
          </p:nvSpPr>
          <p:spPr>
            <a:xfrm>
              <a:off x="10382459" y="5411171"/>
              <a:ext cx="25996" cy="215991"/>
            </a:xfrm>
            <a:custGeom>
              <a:avLst/>
              <a:gdLst/>
              <a:ahLst/>
              <a:cxnLst/>
              <a:rect l="l" t="t" r="r" b="b"/>
              <a:pathLst>
                <a:path w="363" h="3016" fill="none" extrusionOk="0">
                  <a:moveTo>
                    <a:pt x="1" y="3016"/>
                  </a:moveTo>
                  <a:cubicBezTo>
                    <a:pt x="1" y="3016"/>
                    <a:pt x="327" y="980"/>
                    <a:pt x="363" y="0"/>
                  </a:cubicBez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9"/>
            <p:cNvSpPr/>
            <p:nvPr/>
          </p:nvSpPr>
          <p:spPr>
            <a:xfrm>
              <a:off x="9387600" y="4014274"/>
              <a:ext cx="1664547" cy="1383530"/>
            </a:xfrm>
            <a:custGeom>
              <a:avLst/>
              <a:gdLst/>
              <a:ahLst/>
              <a:cxnLst/>
              <a:rect l="l" t="t" r="r" b="b"/>
              <a:pathLst>
                <a:path w="23243" h="19319" extrusionOk="0">
                  <a:moveTo>
                    <a:pt x="17457" y="0"/>
                  </a:moveTo>
                  <a:lnTo>
                    <a:pt x="17457" y="0"/>
                  </a:lnTo>
                  <a:cubicBezTo>
                    <a:pt x="17457" y="0"/>
                    <a:pt x="16419" y="101"/>
                    <a:pt x="16099" y="606"/>
                  </a:cubicBezTo>
                  <a:cubicBezTo>
                    <a:pt x="14679" y="2836"/>
                    <a:pt x="7585" y="8637"/>
                    <a:pt x="7585" y="8637"/>
                  </a:cubicBezTo>
                  <a:cubicBezTo>
                    <a:pt x="7585" y="8637"/>
                    <a:pt x="2266" y="9724"/>
                    <a:pt x="47" y="10855"/>
                  </a:cubicBezTo>
                  <a:cubicBezTo>
                    <a:pt x="47" y="10855"/>
                    <a:pt x="1" y="18790"/>
                    <a:pt x="6266" y="19305"/>
                  </a:cubicBezTo>
                  <a:cubicBezTo>
                    <a:pt x="6374" y="19314"/>
                    <a:pt x="6482" y="19318"/>
                    <a:pt x="6588" y="19318"/>
                  </a:cubicBezTo>
                  <a:cubicBezTo>
                    <a:pt x="12551" y="19318"/>
                    <a:pt x="15878" y="5684"/>
                    <a:pt x="15878" y="5684"/>
                  </a:cubicBezTo>
                  <a:lnTo>
                    <a:pt x="18428" y="6105"/>
                  </a:lnTo>
                  <a:cubicBezTo>
                    <a:pt x="18428" y="6105"/>
                    <a:pt x="18730" y="6149"/>
                    <a:pt x="19087" y="6149"/>
                  </a:cubicBezTo>
                  <a:cubicBezTo>
                    <a:pt x="19490" y="6149"/>
                    <a:pt x="19963" y="6093"/>
                    <a:pt x="20152" y="5851"/>
                  </a:cubicBezTo>
                  <a:cubicBezTo>
                    <a:pt x="20152" y="5851"/>
                    <a:pt x="20505" y="5648"/>
                    <a:pt x="20303" y="5269"/>
                  </a:cubicBezTo>
                  <a:lnTo>
                    <a:pt x="20303" y="5269"/>
                  </a:lnTo>
                  <a:cubicBezTo>
                    <a:pt x="20303" y="5269"/>
                    <a:pt x="20330" y="5272"/>
                    <a:pt x="20374" y="5272"/>
                  </a:cubicBezTo>
                  <a:cubicBezTo>
                    <a:pt x="20508" y="5272"/>
                    <a:pt x="20803" y="5243"/>
                    <a:pt x="21013" y="5015"/>
                  </a:cubicBezTo>
                  <a:cubicBezTo>
                    <a:pt x="21293" y="4711"/>
                    <a:pt x="21013" y="4203"/>
                    <a:pt x="21013" y="4203"/>
                  </a:cubicBezTo>
                  <a:lnTo>
                    <a:pt x="21013" y="4203"/>
                  </a:lnTo>
                  <a:cubicBezTo>
                    <a:pt x="21013" y="4203"/>
                    <a:pt x="21057" y="4208"/>
                    <a:pt x="21128" y="4208"/>
                  </a:cubicBezTo>
                  <a:cubicBezTo>
                    <a:pt x="21342" y="4208"/>
                    <a:pt x="21799" y="4165"/>
                    <a:pt x="22027" y="3823"/>
                  </a:cubicBezTo>
                  <a:cubicBezTo>
                    <a:pt x="22331" y="3368"/>
                    <a:pt x="23243" y="3318"/>
                    <a:pt x="23066" y="2836"/>
                  </a:cubicBezTo>
                  <a:cubicBezTo>
                    <a:pt x="22987" y="2621"/>
                    <a:pt x="22737" y="2538"/>
                    <a:pt x="22453" y="2538"/>
                  </a:cubicBezTo>
                  <a:cubicBezTo>
                    <a:pt x="22099" y="2538"/>
                    <a:pt x="21692" y="2667"/>
                    <a:pt x="21495" y="2836"/>
                  </a:cubicBezTo>
                  <a:cubicBezTo>
                    <a:pt x="21408" y="2911"/>
                    <a:pt x="21225" y="2942"/>
                    <a:pt x="20988" y="2942"/>
                  </a:cubicBezTo>
                  <a:cubicBezTo>
                    <a:pt x="20259" y="2942"/>
                    <a:pt x="19016" y="2641"/>
                    <a:pt x="18480" y="2354"/>
                  </a:cubicBezTo>
                  <a:cubicBezTo>
                    <a:pt x="17770" y="1973"/>
                    <a:pt x="16825" y="1518"/>
                    <a:pt x="16825" y="1518"/>
                  </a:cubicBezTo>
                  <a:lnTo>
                    <a:pt x="17457" y="0"/>
                  </a:ln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9389606" y="4632873"/>
              <a:ext cx="541051" cy="528017"/>
            </a:xfrm>
            <a:custGeom>
              <a:avLst/>
              <a:gdLst/>
              <a:ahLst/>
              <a:cxnLst/>
              <a:rect l="l" t="t" r="r" b="b"/>
              <a:pathLst>
                <a:path w="7555" h="7373" extrusionOk="0">
                  <a:moveTo>
                    <a:pt x="7554" y="0"/>
                  </a:moveTo>
                  <a:cubicBezTo>
                    <a:pt x="7554" y="0"/>
                    <a:pt x="2238" y="1086"/>
                    <a:pt x="17" y="2214"/>
                  </a:cubicBezTo>
                  <a:cubicBezTo>
                    <a:pt x="17" y="2214"/>
                    <a:pt x="1" y="4998"/>
                    <a:pt x="1289" y="7373"/>
                  </a:cubicBezTo>
                  <a:cubicBezTo>
                    <a:pt x="2506" y="2745"/>
                    <a:pt x="7554" y="1"/>
                    <a:pt x="7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10650867" y="4362460"/>
              <a:ext cx="190639" cy="29147"/>
            </a:xfrm>
            <a:custGeom>
              <a:avLst/>
              <a:gdLst/>
              <a:ahLst/>
              <a:cxnLst/>
              <a:rect l="l" t="t" r="r" b="b"/>
              <a:pathLst>
                <a:path w="2662" h="407" fill="none" extrusionOk="0">
                  <a:moveTo>
                    <a:pt x="2662" y="407"/>
                  </a:moveTo>
                  <a:cubicBezTo>
                    <a:pt x="2662" y="407"/>
                    <a:pt x="558" y="178"/>
                    <a:pt x="1" y="1"/>
                  </a:cubicBez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10696127" y="4277311"/>
              <a:ext cx="196010" cy="38171"/>
            </a:xfrm>
            <a:custGeom>
              <a:avLst/>
              <a:gdLst/>
              <a:ahLst/>
              <a:cxnLst/>
              <a:rect l="l" t="t" r="r" b="b"/>
              <a:pathLst>
                <a:path w="2737" h="533" fill="none" extrusionOk="0">
                  <a:moveTo>
                    <a:pt x="2737" y="533"/>
                  </a:moveTo>
                  <a:cubicBezTo>
                    <a:pt x="2737" y="533"/>
                    <a:pt x="1419" y="407"/>
                    <a:pt x="0" y="1"/>
                  </a:cubicBez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10467536" y="4419393"/>
              <a:ext cx="65886" cy="3438"/>
            </a:xfrm>
            <a:custGeom>
              <a:avLst/>
              <a:gdLst/>
              <a:ahLst/>
              <a:cxnLst/>
              <a:rect l="l" t="t" r="r" b="b"/>
              <a:pathLst>
                <a:path w="920" h="48" fill="none" extrusionOk="0">
                  <a:moveTo>
                    <a:pt x="919" y="48"/>
                  </a:moveTo>
                  <a:lnTo>
                    <a:pt x="0" y="0"/>
                  </a:lnTo>
                </a:path>
              </a:pathLst>
            </a:custGeom>
            <a:noFill/>
            <a:ln w="5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10140762" y="3013830"/>
              <a:ext cx="464781" cy="590108"/>
            </a:xfrm>
            <a:custGeom>
              <a:avLst/>
              <a:gdLst/>
              <a:ahLst/>
              <a:cxnLst/>
              <a:rect l="l" t="t" r="r" b="b"/>
              <a:pathLst>
                <a:path w="6490" h="8240" extrusionOk="0">
                  <a:moveTo>
                    <a:pt x="467" y="1"/>
                  </a:moveTo>
                  <a:lnTo>
                    <a:pt x="467" y="2"/>
                  </a:lnTo>
                  <a:cubicBezTo>
                    <a:pt x="467" y="2"/>
                    <a:pt x="604" y="3796"/>
                    <a:pt x="0" y="5695"/>
                  </a:cubicBezTo>
                  <a:cubicBezTo>
                    <a:pt x="0" y="5695"/>
                    <a:pt x="958" y="8239"/>
                    <a:pt x="3374" y="8239"/>
                  </a:cubicBezTo>
                  <a:cubicBezTo>
                    <a:pt x="3504" y="8239"/>
                    <a:pt x="3638" y="8232"/>
                    <a:pt x="3776" y="8217"/>
                  </a:cubicBezTo>
                  <a:cubicBezTo>
                    <a:pt x="6489" y="7913"/>
                    <a:pt x="5703" y="5354"/>
                    <a:pt x="5703" y="5354"/>
                  </a:cubicBezTo>
                  <a:cubicBezTo>
                    <a:pt x="5703" y="5354"/>
                    <a:pt x="4562" y="4122"/>
                    <a:pt x="4360" y="1"/>
                  </a:cubicBez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10174206" y="3013973"/>
              <a:ext cx="325132" cy="282163"/>
            </a:xfrm>
            <a:custGeom>
              <a:avLst/>
              <a:gdLst/>
              <a:ahLst/>
              <a:cxnLst/>
              <a:rect l="l" t="t" r="r" b="b"/>
              <a:pathLst>
                <a:path w="4540" h="3940" extrusionOk="0">
                  <a:moveTo>
                    <a:pt x="0" y="0"/>
                  </a:moveTo>
                  <a:cubicBezTo>
                    <a:pt x="0" y="0"/>
                    <a:pt x="534" y="3939"/>
                    <a:pt x="4314" y="3939"/>
                  </a:cubicBezTo>
                  <a:cubicBezTo>
                    <a:pt x="4388" y="3939"/>
                    <a:pt x="4463" y="3938"/>
                    <a:pt x="4540" y="3935"/>
                  </a:cubicBezTo>
                  <a:cubicBezTo>
                    <a:pt x="4259" y="3099"/>
                    <a:pt x="3984" y="1837"/>
                    <a:pt x="3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10405876" y="2869886"/>
              <a:ext cx="111003" cy="140580"/>
            </a:xfrm>
            <a:custGeom>
              <a:avLst/>
              <a:gdLst/>
              <a:ahLst/>
              <a:cxnLst/>
              <a:rect l="l" t="t" r="r" b="b"/>
              <a:pathLst>
                <a:path w="1550" h="1963" extrusionOk="0">
                  <a:moveTo>
                    <a:pt x="914" y="0"/>
                  </a:moveTo>
                  <a:cubicBezTo>
                    <a:pt x="593" y="0"/>
                    <a:pt x="260" y="340"/>
                    <a:pt x="138" y="819"/>
                  </a:cubicBezTo>
                  <a:cubicBezTo>
                    <a:pt x="0" y="1353"/>
                    <a:pt x="175" y="1858"/>
                    <a:pt x="526" y="1948"/>
                  </a:cubicBezTo>
                  <a:cubicBezTo>
                    <a:pt x="563" y="1958"/>
                    <a:pt x="601" y="1963"/>
                    <a:pt x="638" y="1963"/>
                  </a:cubicBezTo>
                  <a:cubicBezTo>
                    <a:pt x="959" y="1963"/>
                    <a:pt x="1289" y="1623"/>
                    <a:pt x="1413" y="1145"/>
                  </a:cubicBezTo>
                  <a:cubicBezTo>
                    <a:pt x="1549" y="611"/>
                    <a:pt x="1376" y="106"/>
                    <a:pt x="1023" y="14"/>
                  </a:cubicBezTo>
                  <a:cubicBezTo>
                    <a:pt x="987" y="5"/>
                    <a:pt x="951" y="0"/>
                    <a:pt x="914" y="0"/>
                  </a:cubicBezTo>
                  <a:close/>
                </a:path>
              </a:pathLst>
            </a:custGeom>
            <a:solidFill>
              <a:srgbClr val="FF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10300318" y="2688632"/>
              <a:ext cx="222078" cy="254806"/>
            </a:xfrm>
            <a:custGeom>
              <a:avLst/>
              <a:gdLst/>
              <a:ahLst/>
              <a:cxnLst/>
              <a:rect l="l" t="t" r="r" b="b"/>
              <a:pathLst>
                <a:path w="3101" h="3558" extrusionOk="0">
                  <a:moveTo>
                    <a:pt x="1383" y="1"/>
                  </a:moveTo>
                  <a:cubicBezTo>
                    <a:pt x="1304" y="1"/>
                    <a:pt x="1225" y="10"/>
                    <a:pt x="1146" y="28"/>
                  </a:cubicBezTo>
                  <a:cubicBezTo>
                    <a:pt x="414" y="197"/>
                    <a:pt x="0" y="1119"/>
                    <a:pt x="223" y="2085"/>
                  </a:cubicBezTo>
                  <a:cubicBezTo>
                    <a:pt x="423" y="2950"/>
                    <a:pt x="1061" y="3558"/>
                    <a:pt x="1718" y="3558"/>
                  </a:cubicBezTo>
                  <a:cubicBezTo>
                    <a:pt x="1797" y="3558"/>
                    <a:pt x="1876" y="3549"/>
                    <a:pt x="1954" y="3531"/>
                  </a:cubicBezTo>
                  <a:cubicBezTo>
                    <a:pt x="2687" y="3363"/>
                    <a:pt x="3100" y="2441"/>
                    <a:pt x="2878" y="1475"/>
                  </a:cubicBezTo>
                  <a:cubicBezTo>
                    <a:pt x="2679" y="610"/>
                    <a:pt x="2040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10066857" y="2716274"/>
              <a:ext cx="492783" cy="524293"/>
            </a:xfrm>
            <a:custGeom>
              <a:avLst/>
              <a:gdLst/>
              <a:ahLst/>
              <a:cxnLst/>
              <a:rect l="l" t="t" r="r" b="b"/>
              <a:pathLst>
                <a:path w="6881" h="7321" extrusionOk="0">
                  <a:moveTo>
                    <a:pt x="3737" y="1"/>
                  </a:moveTo>
                  <a:cubicBezTo>
                    <a:pt x="3458" y="1"/>
                    <a:pt x="3150" y="53"/>
                    <a:pt x="2811" y="169"/>
                  </a:cubicBezTo>
                  <a:cubicBezTo>
                    <a:pt x="1" y="1132"/>
                    <a:pt x="1695" y="4645"/>
                    <a:pt x="1695" y="4645"/>
                  </a:cubicBezTo>
                  <a:cubicBezTo>
                    <a:pt x="1695" y="4645"/>
                    <a:pt x="2836" y="7320"/>
                    <a:pt x="4558" y="7320"/>
                  </a:cubicBezTo>
                  <a:cubicBezTo>
                    <a:pt x="4622" y="7320"/>
                    <a:pt x="4687" y="7317"/>
                    <a:pt x="4753" y="7309"/>
                  </a:cubicBezTo>
                  <a:cubicBezTo>
                    <a:pt x="6881" y="7055"/>
                    <a:pt x="5705" y="5441"/>
                    <a:pt x="5935" y="3655"/>
                  </a:cubicBezTo>
                  <a:cubicBezTo>
                    <a:pt x="6126" y="2173"/>
                    <a:pt x="5531" y="1"/>
                    <a:pt x="3737" y="1"/>
                  </a:cubicBez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10183874" y="2716274"/>
              <a:ext cx="302000" cy="155763"/>
            </a:xfrm>
            <a:custGeom>
              <a:avLst/>
              <a:gdLst/>
              <a:ahLst/>
              <a:cxnLst/>
              <a:rect l="l" t="t" r="r" b="b"/>
              <a:pathLst>
                <a:path w="4217" h="2175" extrusionOk="0">
                  <a:moveTo>
                    <a:pt x="2102" y="1"/>
                  </a:moveTo>
                  <a:cubicBezTo>
                    <a:pt x="1823" y="1"/>
                    <a:pt x="1514" y="53"/>
                    <a:pt x="1174" y="169"/>
                  </a:cubicBezTo>
                  <a:cubicBezTo>
                    <a:pt x="629" y="356"/>
                    <a:pt x="252" y="639"/>
                    <a:pt x="0" y="977"/>
                  </a:cubicBezTo>
                  <a:cubicBezTo>
                    <a:pt x="900" y="1586"/>
                    <a:pt x="2086" y="2174"/>
                    <a:pt x="3312" y="2174"/>
                  </a:cubicBezTo>
                  <a:cubicBezTo>
                    <a:pt x="3612" y="2174"/>
                    <a:pt x="3915" y="2139"/>
                    <a:pt x="4216" y="2060"/>
                  </a:cubicBezTo>
                  <a:cubicBezTo>
                    <a:pt x="3965" y="972"/>
                    <a:pt x="3303" y="1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10067215" y="2571758"/>
              <a:ext cx="524079" cy="416441"/>
            </a:xfrm>
            <a:custGeom>
              <a:avLst/>
              <a:gdLst/>
              <a:ahLst/>
              <a:cxnLst/>
              <a:rect l="l" t="t" r="r" b="b"/>
              <a:pathLst>
                <a:path w="7318" h="5815" extrusionOk="0">
                  <a:moveTo>
                    <a:pt x="4826" y="1"/>
                  </a:moveTo>
                  <a:cubicBezTo>
                    <a:pt x="3368" y="1"/>
                    <a:pt x="2196" y="1544"/>
                    <a:pt x="2196" y="1544"/>
                  </a:cubicBezTo>
                  <a:cubicBezTo>
                    <a:pt x="2062" y="1518"/>
                    <a:pt x="1933" y="1506"/>
                    <a:pt x="1808" y="1506"/>
                  </a:cubicBezTo>
                  <a:cubicBezTo>
                    <a:pt x="721" y="1506"/>
                    <a:pt x="0" y="2449"/>
                    <a:pt x="30" y="3572"/>
                  </a:cubicBezTo>
                  <a:cubicBezTo>
                    <a:pt x="64" y="4822"/>
                    <a:pt x="1382" y="5815"/>
                    <a:pt x="1382" y="5815"/>
                  </a:cubicBezTo>
                  <a:cubicBezTo>
                    <a:pt x="2880" y="5410"/>
                    <a:pt x="2365" y="2847"/>
                    <a:pt x="2365" y="2846"/>
                  </a:cubicBezTo>
                  <a:lnTo>
                    <a:pt x="2365" y="2846"/>
                  </a:lnTo>
                  <a:cubicBezTo>
                    <a:pt x="3020" y="3298"/>
                    <a:pt x="3651" y="3482"/>
                    <a:pt x="4217" y="3482"/>
                  </a:cubicBezTo>
                  <a:cubicBezTo>
                    <a:pt x="6143" y="3482"/>
                    <a:pt x="7317" y="1353"/>
                    <a:pt x="6166" y="481"/>
                  </a:cubicBezTo>
                  <a:cubicBezTo>
                    <a:pt x="5709" y="135"/>
                    <a:pt x="5255" y="1"/>
                    <a:pt x="4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10056043" y="2917294"/>
              <a:ext cx="133061" cy="145522"/>
            </a:xfrm>
            <a:custGeom>
              <a:avLst/>
              <a:gdLst/>
              <a:ahLst/>
              <a:cxnLst/>
              <a:rect l="l" t="t" r="r" b="b"/>
              <a:pathLst>
                <a:path w="1858" h="2032" extrusionOk="0">
                  <a:moveTo>
                    <a:pt x="640" y="1"/>
                  </a:moveTo>
                  <a:cubicBezTo>
                    <a:pt x="547" y="1"/>
                    <a:pt x="460" y="22"/>
                    <a:pt x="381" y="68"/>
                  </a:cubicBezTo>
                  <a:cubicBezTo>
                    <a:pt x="36" y="267"/>
                    <a:pt x="0" y="854"/>
                    <a:pt x="303" y="1377"/>
                  </a:cubicBezTo>
                  <a:cubicBezTo>
                    <a:pt x="536" y="1782"/>
                    <a:pt x="904" y="2031"/>
                    <a:pt x="1218" y="2031"/>
                  </a:cubicBezTo>
                  <a:cubicBezTo>
                    <a:pt x="1310" y="2031"/>
                    <a:pt x="1398" y="2010"/>
                    <a:pt x="1477" y="1964"/>
                  </a:cubicBezTo>
                  <a:cubicBezTo>
                    <a:pt x="1822" y="1765"/>
                    <a:pt x="1858" y="1178"/>
                    <a:pt x="1555" y="655"/>
                  </a:cubicBezTo>
                  <a:cubicBezTo>
                    <a:pt x="1322" y="250"/>
                    <a:pt x="954" y="1"/>
                    <a:pt x="640" y="1"/>
                  </a:cubicBezTo>
                  <a:close/>
                </a:path>
              </a:pathLst>
            </a:custGeom>
            <a:solidFill>
              <a:srgbClr val="F4C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9"/>
            <p:cNvSpPr/>
            <p:nvPr/>
          </p:nvSpPr>
          <p:spPr>
            <a:xfrm>
              <a:off x="10085405" y="2958973"/>
              <a:ext cx="64024" cy="55072"/>
            </a:xfrm>
            <a:custGeom>
              <a:avLst/>
              <a:gdLst/>
              <a:ahLst/>
              <a:cxnLst/>
              <a:rect l="l" t="t" r="r" b="b"/>
              <a:pathLst>
                <a:path w="894" h="769" fill="none" extrusionOk="0">
                  <a:moveTo>
                    <a:pt x="1" y="0"/>
                  </a:moveTo>
                  <a:cubicBezTo>
                    <a:pt x="232" y="15"/>
                    <a:pt x="699" y="126"/>
                    <a:pt x="893" y="768"/>
                  </a:cubicBezTo>
                </a:path>
              </a:pathLst>
            </a:custGeom>
            <a:noFill/>
            <a:ln w="2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9"/>
            <p:cNvSpPr/>
            <p:nvPr/>
          </p:nvSpPr>
          <p:spPr>
            <a:xfrm>
              <a:off x="10373220" y="3096114"/>
              <a:ext cx="68034" cy="19408"/>
            </a:xfrm>
            <a:custGeom>
              <a:avLst/>
              <a:gdLst/>
              <a:ahLst/>
              <a:cxnLst/>
              <a:rect l="l" t="t" r="r" b="b"/>
              <a:pathLst>
                <a:path w="950" h="271" fill="none" extrusionOk="0">
                  <a:moveTo>
                    <a:pt x="1" y="1"/>
                  </a:moveTo>
                  <a:cubicBezTo>
                    <a:pt x="1" y="1"/>
                    <a:pt x="530" y="270"/>
                    <a:pt x="95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9"/>
            <p:cNvSpPr/>
            <p:nvPr/>
          </p:nvSpPr>
          <p:spPr>
            <a:xfrm>
              <a:off x="10258280" y="2877119"/>
              <a:ext cx="123536" cy="123536"/>
            </a:xfrm>
            <a:custGeom>
              <a:avLst/>
              <a:gdLst/>
              <a:ahLst/>
              <a:cxnLst/>
              <a:rect l="l" t="t" r="r" b="b"/>
              <a:pathLst>
                <a:path w="1725" h="1725" fill="none" extrusionOk="0">
                  <a:moveTo>
                    <a:pt x="1725" y="862"/>
                  </a:moveTo>
                  <a:cubicBezTo>
                    <a:pt x="1725" y="1338"/>
                    <a:pt x="1339" y="1724"/>
                    <a:pt x="863" y="1724"/>
                  </a:cubicBezTo>
                  <a:cubicBezTo>
                    <a:pt x="386" y="1724"/>
                    <a:pt x="0" y="1338"/>
                    <a:pt x="0" y="862"/>
                  </a:cubicBezTo>
                  <a:cubicBezTo>
                    <a:pt x="0" y="386"/>
                    <a:pt x="386" y="0"/>
                    <a:pt x="863" y="0"/>
                  </a:cubicBezTo>
                  <a:cubicBezTo>
                    <a:pt x="1339" y="0"/>
                    <a:pt x="1725" y="386"/>
                    <a:pt x="1725" y="862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9"/>
            <p:cNvSpPr/>
            <p:nvPr/>
          </p:nvSpPr>
          <p:spPr>
            <a:xfrm>
              <a:off x="10410818" y="2862653"/>
              <a:ext cx="111791" cy="123464"/>
            </a:xfrm>
            <a:custGeom>
              <a:avLst/>
              <a:gdLst/>
              <a:ahLst/>
              <a:cxnLst/>
              <a:rect l="l" t="t" r="r" b="b"/>
              <a:pathLst>
                <a:path w="1561" h="1724" fill="none" extrusionOk="0">
                  <a:moveTo>
                    <a:pt x="1560" y="862"/>
                  </a:moveTo>
                  <a:cubicBezTo>
                    <a:pt x="1560" y="1338"/>
                    <a:pt x="1210" y="1723"/>
                    <a:pt x="780" y="1723"/>
                  </a:cubicBezTo>
                  <a:cubicBezTo>
                    <a:pt x="349" y="1723"/>
                    <a:pt x="1" y="1338"/>
                    <a:pt x="1" y="862"/>
                  </a:cubicBezTo>
                  <a:cubicBezTo>
                    <a:pt x="1" y="386"/>
                    <a:pt x="349" y="1"/>
                    <a:pt x="780" y="1"/>
                  </a:cubicBezTo>
                  <a:cubicBezTo>
                    <a:pt x="1210" y="1"/>
                    <a:pt x="1560" y="386"/>
                    <a:pt x="1560" y="862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9"/>
            <p:cNvSpPr/>
            <p:nvPr/>
          </p:nvSpPr>
          <p:spPr>
            <a:xfrm>
              <a:off x="10381957" y="2924384"/>
              <a:ext cx="28932" cy="4798"/>
            </a:xfrm>
            <a:custGeom>
              <a:avLst/>
              <a:gdLst/>
              <a:ahLst/>
              <a:cxnLst/>
              <a:rect l="l" t="t" r="r" b="b"/>
              <a:pathLst>
                <a:path w="404" h="67" fill="none" extrusionOk="0">
                  <a:moveTo>
                    <a:pt x="0" y="67"/>
                  </a:moveTo>
                  <a:lnTo>
                    <a:pt x="40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9"/>
            <p:cNvSpPr/>
            <p:nvPr/>
          </p:nvSpPr>
          <p:spPr>
            <a:xfrm>
              <a:off x="10100730" y="2917366"/>
              <a:ext cx="157625" cy="17975"/>
            </a:xfrm>
            <a:custGeom>
              <a:avLst/>
              <a:gdLst/>
              <a:ahLst/>
              <a:cxnLst/>
              <a:rect l="l" t="t" r="r" b="b"/>
              <a:pathLst>
                <a:path w="2201" h="251" fill="none" extrusionOk="0">
                  <a:moveTo>
                    <a:pt x="2200" y="251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9"/>
            <p:cNvSpPr/>
            <p:nvPr/>
          </p:nvSpPr>
          <p:spPr>
            <a:xfrm>
              <a:off x="10396138" y="2985263"/>
              <a:ext cx="30450" cy="69023"/>
            </a:xfrm>
            <a:custGeom>
              <a:avLst/>
              <a:gdLst/>
              <a:ahLst/>
              <a:cxnLst/>
              <a:rect l="l" t="t" r="r" b="b"/>
              <a:pathLst>
                <a:path w="761" h="1605" fill="none" extrusionOk="0">
                  <a:moveTo>
                    <a:pt x="0" y="1"/>
                  </a:moveTo>
                  <a:cubicBezTo>
                    <a:pt x="0" y="1"/>
                    <a:pt x="694" y="964"/>
                    <a:pt x="727" y="1285"/>
                  </a:cubicBezTo>
                  <a:cubicBezTo>
                    <a:pt x="761" y="1605"/>
                    <a:pt x="69" y="1605"/>
                    <a:pt x="69" y="160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9"/>
            <p:cNvSpPr/>
            <p:nvPr/>
          </p:nvSpPr>
          <p:spPr>
            <a:xfrm>
              <a:off x="10880103" y="3363161"/>
              <a:ext cx="485335" cy="430549"/>
            </a:xfrm>
            <a:custGeom>
              <a:avLst/>
              <a:gdLst/>
              <a:ahLst/>
              <a:cxnLst/>
              <a:rect l="l" t="t" r="r" b="b"/>
              <a:pathLst>
                <a:path w="6777" h="6012" extrusionOk="0">
                  <a:moveTo>
                    <a:pt x="1115" y="0"/>
                  </a:moveTo>
                  <a:cubicBezTo>
                    <a:pt x="501" y="0"/>
                    <a:pt x="0" y="501"/>
                    <a:pt x="0" y="1115"/>
                  </a:cubicBezTo>
                  <a:lnTo>
                    <a:pt x="0" y="3899"/>
                  </a:lnTo>
                  <a:cubicBezTo>
                    <a:pt x="0" y="4511"/>
                    <a:pt x="501" y="5014"/>
                    <a:pt x="1115" y="5014"/>
                  </a:cubicBezTo>
                  <a:lnTo>
                    <a:pt x="1864" y="5014"/>
                  </a:lnTo>
                  <a:lnTo>
                    <a:pt x="1864" y="5727"/>
                  </a:lnTo>
                  <a:cubicBezTo>
                    <a:pt x="1864" y="5899"/>
                    <a:pt x="2005" y="6011"/>
                    <a:pt x="2150" y="6011"/>
                  </a:cubicBezTo>
                  <a:cubicBezTo>
                    <a:pt x="2224" y="6011"/>
                    <a:pt x="2299" y="5982"/>
                    <a:pt x="2357" y="5918"/>
                  </a:cubicBezTo>
                  <a:lnTo>
                    <a:pt x="3173" y="5015"/>
                  </a:lnTo>
                  <a:lnTo>
                    <a:pt x="5660" y="5015"/>
                  </a:lnTo>
                  <a:cubicBezTo>
                    <a:pt x="6274" y="5015"/>
                    <a:pt x="6777" y="4514"/>
                    <a:pt x="6777" y="3900"/>
                  </a:cubicBezTo>
                  <a:lnTo>
                    <a:pt x="6777" y="1116"/>
                  </a:lnTo>
                  <a:cubicBezTo>
                    <a:pt x="6775" y="501"/>
                    <a:pt x="6274" y="0"/>
                    <a:pt x="5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9"/>
            <p:cNvSpPr/>
            <p:nvPr/>
          </p:nvSpPr>
          <p:spPr>
            <a:xfrm>
              <a:off x="10976280" y="3427972"/>
              <a:ext cx="300926" cy="208614"/>
            </a:xfrm>
            <a:custGeom>
              <a:avLst/>
              <a:gdLst/>
              <a:ahLst/>
              <a:cxnLst/>
              <a:rect l="l" t="t" r="r" b="b"/>
              <a:pathLst>
                <a:path w="4202" h="2913" extrusionOk="0">
                  <a:moveTo>
                    <a:pt x="3658" y="274"/>
                  </a:moveTo>
                  <a:cubicBezTo>
                    <a:pt x="3665" y="274"/>
                    <a:pt x="3672" y="275"/>
                    <a:pt x="3683" y="275"/>
                  </a:cubicBezTo>
                  <a:lnTo>
                    <a:pt x="2395" y="1503"/>
                  </a:lnTo>
                  <a:cubicBezTo>
                    <a:pt x="2305" y="1560"/>
                    <a:pt x="2203" y="1589"/>
                    <a:pt x="2101" y="1589"/>
                  </a:cubicBezTo>
                  <a:cubicBezTo>
                    <a:pt x="1999" y="1589"/>
                    <a:pt x="1897" y="1560"/>
                    <a:pt x="1807" y="1503"/>
                  </a:cubicBezTo>
                  <a:lnTo>
                    <a:pt x="519" y="275"/>
                  </a:lnTo>
                  <a:cubicBezTo>
                    <a:pt x="527" y="275"/>
                    <a:pt x="534" y="274"/>
                    <a:pt x="543" y="274"/>
                  </a:cubicBezTo>
                  <a:close/>
                  <a:moveTo>
                    <a:pt x="3908" y="434"/>
                  </a:moveTo>
                  <a:cubicBezTo>
                    <a:pt x="3923" y="468"/>
                    <a:pt x="3930" y="505"/>
                    <a:pt x="3930" y="543"/>
                  </a:cubicBezTo>
                  <a:lnTo>
                    <a:pt x="3930" y="2373"/>
                  </a:lnTo>
                  <a:cubicBezTo>
                    <a:pt x="3930" y="2523"/>
                    <a:pt x="3807" y="2643"/>
                    <a:pt x="3659" y="2643"/>
                  </a:cubicBezTo>
                  <a:lnTo>
                    <a:pt x="543" y="2643"/>
                  </a:lnTo>
                  <a:cubicBezTo>
                    <a:pt x="393" y="2643"/>
                    <a:pt x="272" y="2521"/>
                    <a:pt x="272" y="2373"/>
                  </a:cubicBezTo>
                  <a:lnTo>
                    <a:pt x="272" y="543"/>
                  </a:lnTo>
                  <a:cubicBezTo>
                    <a:pt x="272" y="505"/>
                    <a:pt x="282" y="468"/>
                    <a:pt x="294" y="434"/>
                  </a:cubicBezTo>
                  <a:lnTo>
                    <a:pt x="1628" y="1707"/>
                  </a:lnTo>
                  <a:lnTo>
                    <a:pt x="1647" y="1722"/>
                  </a:lnTo>
                  <a:cubicBezTo>
                    <a:pt x="1784" y="1814"/>
                    <a:pt x="1944" y="1861"/>
                    <a:pt x="2101" y="1861"/>
                  </a:cubicBezTo>
                  <a:cubicBezTo>
                    <a:pt x="2258" y="1861"/>
                    <a:pt x="2417" y="1814"/>
                    <a:pt x="2555" y="1722"/>
                  </a:cubicBezTo>
                  <a:lnTo>
                    <a:pt x="3908" y="434"/>
                  </a:lnTo>
                  <a:close/>
                  <a:moveTo>
                    <a:pt x="541" y="1"/>
                  </a:moveTo>
                  <a:cubicBezTo>
                    <a:pt x="243" y="1"/>
                    <a:pt x="0" y="243"/>
                    <a:pt x="0" y="542"/>
                  </a:cubicBezTo>
                  <a:lnTo>
                    <a:pt x="0" y="2371"/>
                  </a:lnTo>
                  <a:cubicBezTo>
                    <a:pt x="0" y="2669"/>
                    <a:pt x="243" y="2912"/>
                    <a:pt x="541" y="2912"/>
                  </a:cubicBezTo>
                  <a:lnTo>
                    <a:pt x="3658" y="2912"/>
                  </a:lnTo>
                  <a:cubicBezTo>
                    <a:pt x="3957" y="2912"/>
                    <a:pt x="4199" y="2669"/>
                    <a:pt x="4199" y="2371"/>
                  </a:cubicBezTo>
                  <a:lnTo>
                    <a:pt x="4199" y="542"/>
                  </a:lnTo>
                  <a:cubicBezTo>
                    <a:pt x="4202" y="245"/>
                    <a:pt x="3959" y="1"/>
                    <a:pt x="3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9"/>
            <p:cNvSpPr/>
            <p:nvPr/>
          </p:nvSpPr>
          <p:spPr>
            <a:xfrm rot="9699406">
              <a:off x="10286134" y="2929189"/>
              <a:ext cx="68033" cy="19407"/>
            </a:xfrm>
            <a:custGeom>
              <a:avLst/>
              <a:gdLst/>
              <a:ahLst/>
              <a:cxnLst/>
              <a:rect l="l" t="t" r="r" b="b"/>
              <a:pathLst>
                <a:path w="950" h="271" fill="none" extrusionOk="0">
                  <a:moveTo>
                    <a:pt x="1" y="1"/>
                  </a:moveTo>
                  <a:cubicBezTo>
                    <a:pt x="1" y="1"/>
                    <a:pt x="530" y="270"/>
                    <a:pt x="95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9"/>
            <p:cNvSpPr/>
            <p:nvPr/>
          </p:nvSpPr>
          <p:spPr>
            <a:xfrm rot="10800000">
              <a:off x="10427350" y="2914675"/>
              <a:ext cx="57501" cy="16300"/>
            </a:xfrm>
            <a:custGeom>
              <a:avLst/>
              <a:gdLst/>
              <a:ahLst/>
              <a:cxnLst/>
              <a:rect l="l" t="t" r="r" b="b"/>
              <a:pathLst>
                <a:path w="950" h="271" fill="none" extrusionOk="0">
                  <a:moveTo>
                    <a:pt x="1" y="1"/>
                  </a:moveTo>
                  <a:cubicBezTo>
                    <a:pt x="1" y="1"/>
                    <a:pt x="530" y="270"/>
                    <a:pt x="95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59"/>
          <p:cNvGrpSpPr/>
          <p:nvPr/>
        </p:nvGrpSpPr>
        <p:grpSpPr>
          <a:xfrm>
            <a:off x="335842" y="2523386"/>
            <a:ext cx="1101785" cy="774514"/>
            <a:chOff x="327492" y="2481661"/>
            <a:chExt cx="1101785" cy="774514"/>
          </a:xfrm>
        </p:grpSpPr>
        <p:sp>
          <p:nvSpPr>
            <p:cNvPr id="2461" name="Google Shape;2461;p59"/>
            <p:cNvSpPr/>
            <p:nvPr/>
          </p:nvSpPr>
          <p:spPr>
            <a:xfrm>
              <a:off x="1183503" y="2760428"/>
              <a:ext cx="245774" cy="213999"/>
            </a:xfrm>
            <a:custGeom>
              <a:avLst/>
              <a:gdLst/>
              <a:ahLst/>
              <a:cxnLst/>
              <a:rect l="l" t="t" r="r" b="b"/>
              <a:pathLst>
                <a:path w="6958" h="6058" extrusionOk="0">
                  <a:moveTo>
                    <a:pt x="3903" y="1"/>
                  </a:moveTo>
                  <a:cubicBezTo>
                    <a:pt x="3640" y="1"/>
                    <a:pt x="3429" y="195"/>
                    <a:pt x="3429" y="435"/>
                  </a:cubicBezTo>
                  <a:lnTo>
                    <a:pt x="3429" y="898"/>
                  </a:lnTo>
                  <a:cubicBezTo>
                    <a:pt x="3304" y="2429"/>
                    <a:pt x="2141" y="2828"/>
                    <a:pt x="2141" y="2828"/>
                  </a:cubicBezTo>
                  <a:lnTo>
                    <a:pt x="2141" y="2396"/>
                  </a:lnTo>
                  <a:lnTo>
                    <a:pt x="0" y="2396"/>
                  </a:lnTo>
                  <a:lnTo>
                    <a:pt x="0" y="6058"/>
                  </a:lnTo>
                  <a:lnTo>
                    <a:pt x="2141" y="6058"/>
                  </a:lnTo>
                  <a:lnTo>
                    <a:pt x="2141" y="5594"/>
                  </a:lnTo>
                  <a:cubicBezTo>
                    <a:pt x="2141" y="5594"/>
                    <a:pt x="2633" y="5935"/>
                    <a:pt x="4016" y="5954"/>
                  </a:cubicBezTo>
                  <a:cubicBezTo>
                    <a:pt x="4083" y="5985"/>
                    <a:pt x="4155" y="6006"/>
                    <a:pt x="4233" y="6006"/>
                  </a:cubicBezTo>
                  <a:lnTo>
                    <a:pt x="5862" y="6006"/>
                  </a:lnTo>
                  <a:cubicBezTo>
                    <a:pt x="6136" y="6006"/>
                    <a:pt x="6358" y="5782"/>
                    <a:pt x="6358" y="5508"/>
                  </a:cubicBezTo>
                  <a:cubicBezTo>
                    <a:pt x="6358" y="5335"/>
                    <a:pt x="6269" y="5183"/>
                    <a:pt x="6136" y="5094"/>
                  </a:cubicBezTo>
                  <a:cubicBezTo>
                    <a:pt x="6375" y="5057"/>
                    <a:pt x="6558" y="4853"/>
                    <a:pt x="6558" y="4605"/>
                  </a:cubicBezTo>
                  <a:cubicBezTo>
                    <a:pt x="6558" y="4433"/>
                    <a:pt x="6470" y="4281"/>
                    <a:pt x="6336" y="4192"/>
                  </a:cubicBezTo>
                  <a:cubicBezTo>
                    <a:pt x="6575" y="4154"/>
                    <a:pt x="6759" y="3951"/>
                    <a:pt x="6759" y="3702"/>
                  </a:cubicBezTo>
                  <a:cubicBezTo>
                    <a:pt x="6759" y="3530"/>
                    <a:pt x="6670" y="3378"/>
                    <a:pt x="6536" y="3287"/>
                  </a:cubicBezTo>
                  <a:cubicBezTo>
                    <a:pt x="6772" y="3252"/>
                    <a:pt x="6957" y="3049"/>
                    <a:pt x="6957" y="2800"/>
                  </a:cubicBezTo>
                  <a:cubicBezTo>
                    <a:pt x="6957" y="2525"/>
                    <a:pt x="6735" y="2301"/>
                    <a:pt x="6461" y="2301"/>
                  </a:cubicBezTo>
                  <a:lnTo>
                    <a:pt x="4831" y="2301"/>
                  </a:lnTo>
                  <a:cubicBezTo>
                    <a:pt x="4756" y="2301"/>
                    <a:pt x="4683" y="2321"/>
                    <a:pt x="4618" y="2352"/>
                  </a:cubicBezTo>
                  <a:lnTo>
                    <a:pt x="4284" y="2352"/>
                  </a:lnTo>
                  <a:cubicBezTo>
                    <a:pt x="4514" y="1683"/>
                    <a:pt x="4379" y="435"/>
                    <a:pt x="4379" y="435"/>
                  </a:cubicBezTo>
                  <a:cubicBezTo>
                    <a:pt x="4379" y="195"/>
                    <a:pt x="4166" y="1"/>
                    <a:pt x="3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2" name="Google Shape;2462;p59"/>
            <p:cNvGrpSpPr/>
            <p:nvPr/>
          </p:nvGrpSpPr>
          <p:grpSpPr>
            <a:xfrm rot="-935467">
              <a:off x="376833" y="2757945"/>
              <a:ext cx="512791" cy="437365"/>
              <a:chOff x="1680400" y="948625"/>
              <a:chExt cx="211775" cy="180625"/>
            </a:xfrm>
          </p:grpSpPr>
          <p:sp>
            <p:nvSpPr>
              <p:cNvPr id="2463" name="Google Shape;2463;p59"/>
              <p:cNvSpPr/>
              <p:nvPr/>
            </p:nvSpPr>
            <p:spPr>
              <a:xfrm>
                <a:off x="1680400" y="948700"/>
                <a:ext cx="211725" cy="180550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7222" extrusionOk="0">
                    <a:moveTo>
                      <a:pt x="7855" y="0"/>
                    </a:moveTo>
                    <a:cubicBezTo>
                      <a:pt x="7855" y="0"/>
                      <a:pt x="8235" y="1897"/>
                      <a:pt x="2466" y="1897"/>
                    </a:cubicBezTo>
                    <a:cubicBezTo>
                      <a:pt x="1977" y="1897"/>
                      <a:pt x="1444" y="1883"/>
                      <a:pt x="863" y="1853"/>
                    </a:cubicBezTo>
                    <a:lnTo>
                      <a:pt x="16" y="2679"/>
                    </a:lnTo>
                    <a:lnTo>
                      <a:pt x="1" y="3859"/>
                    </a:lnTo>
                    <a:lnTo>
                      <a:pt x="826" y="4709"/>
                    </a:lnTo>
                    <a:cubicBezTo>
                      <a:pt x="948" y="4704"/>
                      <a:pt x="1070" y="4703"/>
                      <a:pt x="1188" y="4701"/>
                    </a:cubicBezTo>
                    <a:lnTo>
                      <a:pt x="2270" y="7192"/>
                    </a:lnTo>
                    <a:cubicBezTo>
                      <a:pt x="2270" y="7192"/>
                      <a:pt x="2419" y="7222"/>
                      <a:pt x="2619" y="7222"/>
                    </a:cubicBezTo>
                    <a:cubicBezTo>
                      <a:pt x="2892" y="7222"/>
                      <a:pt x="3263" y="7166"/>
                      <a:pt x="3487" y="6903"/>
                    </a:cubicBezTo>
                    <a:lnTo>
                      <a:pt x="3124" y="4732"/>
                    </a:lnTo>
                    <a:lnTo>
                      <a:pt x="3124" y="4732"/>
                    </a:lnTo>
                    <a:cubicBezTo>
                      <a:pt x="8162" y="5005"/>
                      <a:pt x="7770" y="6735"/>
                      <a:pt x="7770" y="6735"/>
                    </a:cubicBezTo>
                    <a:lnTo>
                      <a:pt x="8383" y="6743"/>
                    </a:lnTo>
                    <a:lnTo>
                      <a:pt x="8469" y="5"/>
                    </a:lnTo>
                    <a:lnTo>
                      <a:pt x="785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9"/>
              <p:cNvSpPr/>
              <p:nvPr/>
            </p:nvSpPr>
            <p:spPr>
              <a:xfrm>
                <a:off x="1680400" y="995025"/>
                <a:ext cx="773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875" extrusionOk="0">
                    <a:moveTo>
                      <a:pt x="863" y="0"/>
                    </a:moveTo>
                    <a:lnTo>
                      <a:pt x="16" y="826"/>
                    </a:lnTo>
                    <a:lnTo>
                      <a:pt x="1" y="2006"/>
                    </a:lnTo>
                    <a:lnTo>
                      <a:pt x="826" y="2856"/>
                    </a:lnTo>
                    <a:cubicBezTo>
                      <a:pt x="1133" y="2848"/>
                      <a:pt x="1426" y="2844"/>
                      <a:pt x="1706" y="2844"/>
                    </a:cubicBezTo>
                    <a:cubicBezTo>
                      <a:pt x="2193" y="2844"/>
                      <a:pt x="2641" y="2855"/>
                      <a:pt x="3055" y="2875"/>
                    </a:cubicBezTo>
                    <a:lnTo>
                      <a:pt x="3092" y="35"/>
                    </a:lnTo>
                    <a:lnTo>
                      <a:pt x="3092" y="35"/>
                    </a:lnTo>
                    <a:cubicBezTo>
                      <a:pt x="2889" y="40"/>
                      <a:pt x="2679" y="43"/>
                      <a:pt x="2459" y="43"/>
                    </a:cubicBezTo>
                    <a:cubicBezTo>
                      <a:pt x="1972" y="43"/>
                      <a:pt x="1442" y="29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9"/>
              <p:cNvSpPr/>
              <p:nvPr/>
            </p:nvSpPr>
            <p:spPr>
              <a:xfrm>
                <a:off x="1874675" y="948625"/>
                <a:ext cx="175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6" extrusionOk="0">
                    <a:moveTo>
                      <a:pt x="87" y="0"/>
                    </a:moveTo>
                    <a:cubicBezTo>
                      <a:pt x="84" y="3"/>
                      <a:pt x="96" y="67"/>
                      <a:pt x="82" y="171"/>
                    </a:cubicBezTo>
                    <a:lnTo>
                      <a:pt x="2" y="6571"/>
                    </a:lnTo>
                    <a:cubicBezTo>
                      <a:pt x="16" y="6676"/>
                      <a:pt x="1" y="6738"/>
                      <a:pt x="1" y="6738"/>
                    </a:cubicBezTo>
                    <a:lnTo>
                      <a:pt x="615" y="6746"/>
                    </a:lnTo>
                    <a:lnTo>
                      <a:pt x="699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6" name="Google Shape;2466;p59"/>
            <p:cNvSpPr/>
            <p:nvPr/>
          </p:nvSpPr>
          <p:spPr>
            <a:xfrm>
              <a:off x="894787" y="2481661"/>
              <a:ext cx="180268" cy="180199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9"/>
            <p:cNvSpPr/>
            <p:nvPr/>
          </p:nvSpPr>
          <p:spPr>
            <a:xfrm>
              <a:off x="934929" y="2850874"/>
              <a:ext cx="99956" cy="99903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9"/>
            <p:cNvSpPr/>
            <p:nvPr/>
          </p:nvSpPr>
          <p:spPr>
            <a:xfrm>
              <a:off x="1183502" y="2571752"/>
              <a:ext cx="140104" cy="140038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QUESTION 1</a:t>
            </a:r>
            <a:endParaRPr dirty="0">
              <a:solidFill>
                <a:schemeClr val="tx2"/>
              </a:solidFill>
              <a:latin typeface="Raleway ExtraBold" pitchFamily="2" charset="-18"/>
            </a:endParaRPr>
          </a:p>
        </p:txBody>
      </p:sp>
      <p:sp>
        <p:nvSpPr>
          <p:cNvPr id="976" name="Google Shape;976;p41"/>
          <p:cNvSpPr txBox="1">
            <a:spLocks noGrp="1"/>
          </p:cNvSpPr>
          <p:nvPr>
            <p:ph type="subTitle" idx="1"/>
          </p:nvPr>
        </p:nvSpPr>
        <p:spPr>
          <a:xfrm>
            <a:off x="2046462" y="1641820"/>
            <a:ext cx="6122980" cy="1378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/>
                </a:solidFill>
              </a:rPr>
              <a:t>What percentage of the world's total population uses a mobile phone?</a:t>
            </a:r>
          </a:p>
        </p:txBody>
      </p:sp>
      <p:grpSp>
        <p:nvGrpSpPr>
          <p:cNvPr id="983" name="Google Shape;983;p41"/>
          <p:cNvGrpSpPr/>
          <p:nvPr/>
        </p:nvGrpSpPr>
        <p:grpSpPr>
          <a:xfrm>
            <a:off x="1436886" y="3517402"/>
            <a:ext cx="287016" cy="270270"/>
            <a:chOff x="4138750" y="3336100"/>
            <a:chExt cx="275950" cy="259850"/>
          </a:xfrm>
        </p:grpSpPr>
        <p:sp>
          <p:nvSpPr>
            <p:cNvPr id="984" name="Google Shape;984;p41"/>
            <p:cNvSpPr/>
            <p:nvPr/>
          </p:nvSpPr>
          <p:spPr>
            <a:xfrm>
              <a:off x="4138750" y="3393400"/>
              <a:ext cx="275950" cy="202550"/>
            </a:xfrm>
            <a:custGeom>
              <a:avLst/>
              <a:gdLst/>
              <a:ahLst/>
              <a:cxnLst/>
              <a:rect l="l" t="t" r="r" b="b"/>
              <a:pathLst>
                <a:path w="11038" h="8102" extrusionOk="0">
                  <a:moveTo>
                    <a:pt x="3516" y="324"/>
                  </a:moveTo>
                  <a:cubicBezTo>
                    <a:pt x="3632" y="324"/>
                    <a:pt x="3733" y="394"/>
                    <a:pt x="3776" y="496"/>
                  </a:cubicBezTo>
                  <a:lnTo>
                    <a:pt x="1658" y="496"/>
                  </a:lnTo>
                  <a:cubicBezTo>
                    <a:pt x="1699" y="395"/>
                    <a:pt x="1800" y="324"/>
                    <a:pt x="1918" y="324"/>
                  </a:cubicBezTo>
                  <a:close/>
                  <a:moveTo>
                    <a:pt x="1909" y="1"/>
                  </a:moveTo>
                  <a:cubicBezTo>
                    <a:pt x="1611" y="1"/>
                    <a:pt x="1364" y="216"/>
                    <a:pt x="1311" y="498"/>
                  </a:cubicBezTo>
                  <a:lnTo>
                    <a:pt x="919" y="498"/>
                  </a:lnTo>
                  <a:cubicBezTo>
                    <a:pt x="411" y="498"/>
                    <a:pt x="0" y="908"/>
                    <a:pt x="0" y="1416"/>
                  </a:cubicBezTo>
                  <a:lnTo>
                    <a:pt x="0" y="7183"/>
                  </a:lnTo>
                  <a:cubicBezTo>
                    <a:pt x="0" y="7690"/>
                    <a:pt x="411" y="8101"/>
                    <a:pt x="919" y="8101"/>
                  </a:cubicBezTo>
                  <a:lnTo>
                    <a:pt x="10120" y="8101"/>
                  </a:lnTo>
                  <a:cubicBezTo>
                    <a:pt x="10627" y="8101"/>
                    <a:pt x="11038" y="7690"/>
                    <a:pt x="11038" y="7183"/>
                  </a:cubicBezTo>
                  <a:lnTo>
                    <a:pt x="11038" y="1416"/>
                  </a:lnTo>
                  <a:cubicBezTo>
                    <a:pt x="11038" y="908"/>
                    <a:pt x="10627" y="496"/>
                    <a:pt x="10120" y="496"/>
                  </a:cubicBezTo>
                  <a:lnTo>
                    <a:pt x="5929" y="496"/>
                  </a:lnTo>
                  <a:cubicBezTo>
                    <a:pt x="5839" y="496"/>
                    <a:pt x="5761" y="565"/>
                    <a:pt x="5760" y="654"/>
                  </a:cubicBezTo>
                  <a:cubicBezTo>
                    <a:pt x="5757" y="745"/>
                    <a:pt x="5830" y="819"/>
                    <a:pt x="5922" y="819"/>
                  </a:cubicBezTo>
                  <a:lnTo>
                    <a:pt x="10124" y="819"/>
                  </a:lnTo>
                  <a:cubicBezTo>
                    <a:pt x="10450" y="819"/>
                    <a:pt x="10714" y="1084"/>
                    <a:pt x="10714" y="1410"/>
                  </a:cubicBezTo>
                  <a:lnTo>
                    <a:pt x="10714" y="7185"/>
                  </a:lnTo>
                  <a:cubicBezTo>
                    <a:pt x="10714" y="7511"/>
                    <a:pt x="10450" y="7777"/>
                    <a:pt x="10124" y="7777"/>
                  </a:cubicBezTo>
                  <a:lnTo>
                    <a:pt x="914" y="7777"/>
                  </a:lnTo>
                  <a:cubicBezTo>
                    <a:pt x="588" y="7777"/>
                    <a:pt x="324" y="7511"/>
                    <a:pt x="324" y="7185"/>
                  </a:cubicBezTo>
                  <a:lnTo>
                    <a:pt x="324" y="991"/>
                  </a:lnTo>
                  <a:cubicBezTo>
                    <a:pt x="324" y="897"/>
                    <a:pt x="400" y="821"/>
                    <a:pt x="494" y="821"/>
                  </a:cubicBezTo>
                  <a:lnTo>
                    <a:pt x="5262" y="821"/>
                  </a:lnTo>
                  <a:cubicBezTo>
                    <a:pt x="5273" y="821"/>
                    <a:pt x="5286" y="817"/>
                    <a:pt x="5294" y="808"/>
                  </a:cubicBezTo>
                  <a:cubicBezTo>
                    <a:pt x="5437" y="667"/>
                    <a:pt x="5341" y="498"/>
                    <a:pt x="5203" y="498"/>
                  </a:cubicBezTo>
                  <a:lnTo>
                    <a:pt x="4124" y="498"/>
                  </a:lnTo>
                  <a:cubicBezTo>
                    <a:pt x="4071" y="215"/>
                    <a:pt x="3822" y="1"/>
                    <a:pt x="3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4378800" y="34887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492" y="328"/>
                  </a:moveTo>
                  <a:cubicBezTo>
                    <a:pt x="582" y="328"/>
                    <a:pt x="655" y="402"/>
                    <a:pt x="655" y="492"/>
                  </a:cubicBezTo>
                  <a:cubicBezTo>
                    <a:pt x="655" y="582"/>
                    <a:pt x="582" y="656"/>
                    <a:pt x="492" y="656"/>
                  </a:cubicBezTo>
                  <a:cubicBezTo>
                    <a:pt x="400" y="656"/>
                    <a:pt x="328" y="582"/>
                    <a:pt x="328" y="492"/>
                  </a:cubicBezTo>
                  <a:cubicBezTo>
                    <a:pt x="328" y="402"/>
                    <a:pt x="402" y="328"/>
                    <a:pt x="492" y="328"/>
                  </a:cubicBezTo>
                  <a:close/>
                  <a:moveTo>
                    <a:pt x="492" y="1"/>
                  </a:moveTo>
                  <a:cubicBezTo>
                    <a:pt x="220" y="1"/>
                    <a:pt x="0" y="221"/>
                    <a:pt x="0" y="492"/>
                  </a:cubicBezTo>
                  <a:cubicBezTo>
                    <a:pt x="0" y="764"/>
                    <a:pt x="220" y="983"/>
                    <a:pt x="492" y="983"/>
                  </a:cubicBezTo>
                  <a:cubicBezTo>
                    <a:pt x="763" y="983"/>
                    <a:pt x="983" y="764"/>
                    <a:pt x="983" y="492"/>
                  </a:cubicBezTo>
                  <a:cubicBezTo>
                    <a:pt x="983" y="221"/>
                    <a:pt x="763" y="1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4158175" y="3475950"/>
              <a:ext cx="8150" cy="50225"/>
            </a:xfrm>
            <a:custGeom>
              <a:avLst/>
              <a:gdLst/>
              <a:ahLst/>
              <a:cxnLst/>
              <a:rect l="l" t="t" r="r" b="b"/>
              <a:pathLst>
                <a:path w="326" h="2009" extrusionOk="0">
                  <a:moveTo>
                    <a:pt x="162" y="0"/>
                  </a:moveTo>
                  <a:cubicBezTo>
                    <a:pt x="156" y="0"/>
                    <a:pt x="149" y="0"/>
                    <a:pt x="143" y="1"/>
                  </a:cubicBezTo>
                  <a:cubicBezTo>
                    <a:pt x="61" y="12"/>
                    <a:pt x="0" y="87"/>
                    <a:pt x="0" y="169"/>
                  </a:cubicBezTo>
                  <a:lnTo>
                    <a:pt x="0" y="1840"/>
                  </a:lnTo>
                  <a:cubicBezTo>
                    <a:pt x="0" y="1922"/>
                    <a:pt x="59" y="1998"/>
                    <a:pt x="143" y="2007"/>
                  </a:cubicBezTo>
                  <a:cubicBezTo>
                    <a:pt x="149" y="2008"/>
                    <a:pt x="156" y="2008"/>
                    <a:pt x="163" y="2008"/>
                  </a:cubicBezTo>
                  <a:cubicBezTo>
                    <a:pt x="252" y="2008"/>
                    <a:pt x="325" y="1937"/>
                    <a:pt x="325" y="1846"/>
                  </a:cubicBezTo>
                  <a:lnTo>
                    <a:pt x="325" y="163"/>
                  </a:lnTo>
                  <a:cubicBezTo>
                    <a:pt x="325" y="74"/>
                    <a:pt x="252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4158175" y="3533875"/>
              <a:ext cx="8700" cy="8200"/>
            </a:xfrm>
            <a:custGeom>
              <a:avLst/>
              <a:gdLst/>
              <a:ahLst/>
              <a:cxnLst/>
              <a:rect l="l" t="t" r="r" b="b"/>
              <a:pathLst>
                <a:path w="348" h="328" extrusionOk="0">
                  <a:moveTo>
                    <a:pt x="168" y="1"/>
                  </a:moveTo>
                  <a:cubicBezTo>
                    <a:pt x="153" y="1"/>
                    <a:pt x="137" y="3"/>
                    <a:pt x="122" y="8"/>
                  </a:cubicBezTo>
                  <a:cubicBezTo>
                    <a:pt x="57" y="27"/>
                    <a:pt x="10" y="88"/>
                    <a:pt x="5" y="157"/>
                  </a:cubicBezTo>
                  <a:cubicBezTo>
                    <a:pt x="0" y="258"/>
                    <a:pt x="86" y="328"/>
                    <a:pt x="173" y="328"/>
                  </a:cubicBezTo>
                  <a:cubicBezTo>
                    <a:pt x="214" y="328"/>
                    <a:pt x="255" y="313"/>
                    <a:pt x="287" y="278"/>
                  </a:cubicBezTo>
                  <a:cubicBezTo>
                    <a:pt x="340" y="223"/>
                    <a:pt x="347" y="136"/>
                    <a:pt x="305" y="73"/>
                  </a:cubicBezTo>
                  <a:cubicBezTo>
                    <a:pt x="273" y="27"/>
                    <a:pt x="22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4181975" y="3422000"/>
              <a:ext cx="191725" cy="158250"/>
            </a:xfrm>
            <a:custGeom>
              <a:avLst/>
              <a:gdLst/>
              <a:ahLst/>
              <a:cxnLst/>
              <a:rect l="l" t="t" r="r" b="b"/>
              <a:pathLst>
                <a:path w="7669" h="6330" extrusionOk="0">
                  <a:moveTo>
                    <a:pt x="2321" y="1453"/>
                  </a:moveTo>
                  <a:cubicBezTo>
                    <a:pt x="2407" y="1453"/>
                    <a:pt x="2494" y="1461"/>
                    <a:pt x="2578" y="1478"/>
                  </a:cubicBezTo>
                  <a:cubicBezTo>
                    <a:pt x="2842" y="1529"/>
                    <a:pt x="3083" y="1658"/>
                    <a:pt x="3276" y="1849"/>
                  </a:cubicBezTo>
                  <a:cubicBezTo>
                    <a:pt x="3531" y="2105"/>
                    <a:pt x="3671" y="2442"/>
                    <a:pt x="3671" y="2804"/>
                  </a:cubicBezTo>
                  <a:lnTo>
                    <a:pt x="3671" y="2861"/>
                  </a:lnTo>
                  <a:cubicBezTo>
                    <a:pt x="2120" y="2819"/>
                    <a:pt x="1578" y="2195"/>
                    <a:pt x="1574" y="2190"/>
                  </a:cubicBezTo>
                  <a:cubicBezTo>
                    <a:pt x="1543" y="2151"/>
                    <a:pt x="1495" y="2129"/>
                    <a:pt x="1446" y="2129"/>
                  </a:cubicBezTo>
                  <a:cubicBezTo>
                    <a:pt x="1428" y="2129"/>
                    <a:pt x="1410" y="2132"/>
                    <a:pt x="1392" y="2138"/>
                  </a:cubicBezTo>
                  <a:cubicBezTo>
                    <a:pt x="1327" y="2162"/>
                    <a:pt x="1284" y="2223"/>
                    <a:pt x="1284" y="2293"/>
                  </a:cubicBezTo>
                  <a:cubicBezTo>
                    <a:pt x="1284" y="2452"/>
                    <a:pt x="1153" y="2639"/>
                    <a:pt x="972" y="2763"/>
                  </a:cubicBezTo>
                  <a:cubicBezTo>
                    <a:pt x="993" y="2038"/>
                    <a:pt x="1590" y="1453"/>
                    <a:pt x="2321" y="1453"/>
                  </a:cubicBezTo>
                  <a:close/>
                  <a:moveTo>
                    <a:pt x="5345" y="1453"/>
                  </a:moveTo>
                  <a:cubicBezTo>
                    <a:pt x="5431" y="1453"/>
                    <a:pt x="5518" y="1461"/>
                    <a:pt x="5602" y="1478"/>
                  </a:cubicBezTo>
                  <a:cubicBezTo>
                    <a:pt x="5866" y="1529"/>
                    <a:pt x="6107" y="1658"/>
                    <a:pt x="6300" y="1849"/>
                  </a:cubicBezTo>
                  <a:cubicBezTo>
                    <a:pt x="6556" y="2105"/>
                    <a:pt x="6695" y="2443"/>
                    <a:pt x="6695" y="2804"/>
                  </a:cubicBezTo>
                  <a:lnTo>
                    <a:pt x="6695" y="2861"/>
                  </a:lnTo>
                  <a:cubicBezTo>
                    <a:pt x="5144" y="2819"/>
                    <a:pt x="4602" y="2195"/>
                    <a:pt x="4598" y="2190"/>
                  </a:cubicBezTo>
                  <a:cubicBezTo>
                    <a:pt x="4566" y="2151"/>
                    <a:pt x="4519" y="2129"/>
                    <a:pt x="4470" y="2129"/>
                  </a:cubicBezTo>
                  <a:cubicBezTo>
                    <a:pt x="4452" y="2129"/>
                    <a:pt x="4433" y="2132"/>
                    <a:pt x="4415" y="2138"/>
                  </a:cubicBezTo>
                  <a:cubicBezTo>
                    <a:pt x="4350" y="2162"/>
                    <a:pt x="4307" y="2223"/>
                    <a:pt x="4307" y="2293"/>
                  </a:cubicBezTo>
                  <a:cubicBezTo>
                    <a:pt x="4307" y="2452"/>
                    <a:pt x="4176" y="2639"/>
                    <a:pt x="3996" y="2763"/>
                  </a:cubicBezTo>
                  <a:cubicBezTo>
                    <a:pt x="4017" y="2038"/>
                    <a:pt x="4614" y="1453"/>
                    <a:pt x="5345" y="1453"/>
                  </a:cubicBezTo>
                  <a:close/>
                  <a:moveTo>
                    <a:pt x="4566" y="2595"/>
                  </a:moveTo>
                  <a:cubicBezTo>
                    <a:pt x="4872" y="2821"/>
                    <a:pt x="5526" y="3160"/>
                    <a:pt x="6697" y="3192"/>
                  </a:cubicBezTo>
                  <a:lnTo>
                    <a:pt x="6697" y="3837"/>
                  </a:lnTo>
                  <a:cubicBezTo>
                    <a:pt x="6695" y="4483"/>
                    <a:pt x="6236" y="5039"/>
                    <a:pt x="5603" y="5161"/>
                  </a:cubicBezTo>
                  <a:cubicBezTo>
                    <a:pt x="5519" y="5177"/>
                    <a:pt x="5432" y="5186"/>
                    <a:pt x="5346" y="5186"/>
                  </a:cubicBezTo>
                  <a:cubicBezTo>
                    <a:pt x="4602" y="5186"/>
                    <a:pt x="3996" y="4580"/>
                    <a:pt x="3996" y="3836"/>
                  </a:cubicBezTo>
                  <a:lnTo>
                    <a:pt x="3996" y="3140"/>
                  </a:lnTo>
                  <a:cubicBezTo>
                    <a:pt x="4232" y="3033"/>
                    <a:pt x="4457" y="2833"/>
                    <a:pt x="4566" y="2595"/>
                  </a:cubicBezTo>
                  <a:close/>
                  <a:moveTo>
                    <a:pt x="1542" y="2594"/>
                  </a:moveTo>
                  <a:cubicBezTo>
                    <a:pt x="1848" y="2820"/>
                    <a:pt x="2502" y="3159"/>
                    <a:pt x="3671" y="3191"/>
                  </a:cubicBezTo>
                  <a:lnTo>
                    <a:pt x="3671" y="3837"/>
                  </a:lnTo>
                  <a:cubicBezTo>
                    <a:pt x="3671" y="4484"/>
                    <a:pt x="3212" y="5042"/>
                    <a:pt x="2578" y="5164"/>
                  </a:cubicBezTo>
                  <a:cubicBezTo>
                    <a:pt x="2494" y="5180"/>
                    <a:pt x="2407" y="5188"/>
                    <a:pt x="2321" y="5188"/>
                  </a:cubicBezTo>
                  <a:cubicBezTo>
                    <a:pt x="1577" y="5188"/>
                    <a:pt x="971" y="4584"/>
                    <a:pt x="971" y="3837"/>
                  </a:cubicBezTo>
                  <a:lnTo>
                    <a:pt x="971" y="3139"/>
                  </a:lnTo>
                  <a:cubicBezTo>
                    <a:pt x="1207" y="3032"/>
                    <a:pt x="1433" y="2832"/>
                    <a:pt x="1542" y="2594"/>
                  </a:cubicBezTo>
                  <a:close/>
                  <a:moveTo>
                    <a:pt x="3836" y="4558"/>
                  </a:moveTo>
                  <a:cubicBezTo>
                    <a:pt x="3914" y="4721"/>
                    <a:pt x="4017" y="4870"/>
                    <a:pt x="4142" y="4999"/>
                  </a:cubicBezTo>
                  <a:cubicBezTo>
                    <a:pt x="4016" y="5129"/>
                    <a:pt x="3912" y="5277"/>
                    <a:pt x="3836" y="5439"/>
                  </a:cubicBezTo>
                  <a:cubicBezTo>
                    <a:pt x="3758" y="5278"/>
                    <a:pt x="3656" y="5131"/>
                    <a:pt x="3530" y="5000"/>
                  </a:cubicBezTo>
                  <a:cubicBezTo>
                    <a:pt x="3654" y="4871"/>
                    <a:pt x="3758" y="4722"/>
                    <a:pt x="3836" y="4558"/>
                  </a:cubicBezTo>
                  <a:close/>
                  <a:moveTo>
                    <a:pt x="1362" y="5219"/>
                  </a:moveTo>
                  <a:cubicBezTo>
                    <a:pt x="1635" y="5408"/>
                    <a:pt x="1965" y="5522"/>
                    <a:pt x="2321" y="5522"/>
                  </a:cubicBezTo>
                  <a:cubicBezTo>
                    <a:pt x="2428" y="5522"/>
                    <a:pt x="2536" y="5511"/>
                    <a:pt x="2639" y="5491"/>
                  </a:cubicBezTo>
                  <a:cubicBezTo>
                    <a:pt x="2875" y="5445"/>
                    <a:pt x="3093" y="5351"/>
                    <a:pt x="3280" y="5220"/>
                  </a:cubicBezTo>
                  <a:cubicBezTo>
                    <a:pt x="3493" y="5437"/>
                    <a:pt x="3626" y="5710"/>
                    <a:pt x="3661" y="6006"/>
                  </a:cubicBezTo>
                  <a:lnTo>
                    <a:pt x="980" y="6006"/>
                  </a:lnTo>
                  <a:cubicBezTo>
                    <a:pt x="1015" y="5709"/>
                    <a:pt x="1151" y="5432"/>
                    <a:pt x="1362" y="5219"/>
                  </a:cubicBezTo>
                  <a:close/>
                  <a:moveTo>
                    <a:pt x="4392" y="5219"/>
                  </a:moveTo>
                  <a:cubicBezTo>
                    <a:pt x="4665" y="5408"/>
                    <a:pt x="4995" y="5522"/>
                    <a:pt x="5351" y="5522"/>
                  </a:cubicBezTo>
                  <a:cubicBezTo>
                    <a:pt x="5458" y="5522"/>
                    <a:pt x="5566" y="5511"/>
                    <a:pt x="5670" y="5491"/>
                  </a:cubicBezTo>
                  <a:cubicBezTo>
                    <a:pt x="5906" y="5445"/>
                    <a:pt x="6123" y="5351"/>
                    <a:pt x="6310" y="5220"/>
                  </a:cubicBezTo>
                  <a:cubicBezTo>
                    <a:pt x="6523" y="5436"/>
                    <a:pt x="6656" y="5710"/>
                    <a:pt x="6692" y="6006"/>
                  </a:cubicBezTo>
                  <a:lnTo>
                    <a:pt x="4010" y="6006"/>
                  </a:lnTo>
                  <a:cubicBezTo>
                    <a:pt x="4046" y="5708"/>
                    <a:pt x="4180" y="5432"/>
                    <a:pt x="4392" y="5219"/>
                  </a:cubicBezTo>
                  <a:close/>
                  <a:moveTo>
                    <a:pt x="728" y="0"/>
                  </a:moveTo>
                  <a:cubicBezTo>
                    <a:pt x="326" y="0"/>
                    <a:pt x="1" y="325"/>
                    <a:pt x="1" y="728"/>
                  </a:cubicBezTo>
                  <a:lnTo>
                    <a:pt x="1" y="5602"/>
                  </a:lnTo>
                  <a:cubicBezTo>
                    <a:pt x="1" y="6004"/>
                    <a:pt x="326" y="6330"/>
                    <a:pt x="728" y="6330"/>
                  </a:cubicBezTo>
                  <a:lnTo>
                    <a:pt x="7499" y="6330"/>
                  </a:lnTo>
                  <a:cubicBezTo>
                    <a:pt x="7593" y="6330"/>
                    <a:pt x="7669" y="6254"/>
                    <a:pt x="7669" y="6160"/>
                  </a:cubicBezTo>
                  <a:lnTo>
                    <a:pt x="7669" y="4961"/>
                  </a:lnTo>
                  <a:cubicBezTo>
                    <a:pt x="7669" y="4950"/>
                    <a:pt x="7665" y="4941"/>
                    <a:pt x="7658" y="4934"/>
                  </a:cubicBezTo>
                  <a:cubicBezTo>
                    <a:pt x="7608" y="4881"/>
                    <a:pt x="7555" y="4859"/>
                    <a:pt x="7506" y="4859"/>
                  </a:cubicBezTo>
                  <a:cubicBezTo>
                    <a:pt x="7417" y="4859"/>
                    <a:pt x="7345" y="4933"/>
                    <a:pt x="7345" y="5024"/>
                  </a:cubicBezTo>
                  <a:lnTo>
                    <a:pt x="7345" y="5600"/>
                  </a:lnTo>
                  <a:cubicBezTo>
                    <a:pt x="7345" y="5795"/>
                    <a:pt x="7211" y="5959"/>
                    <a:pt x="7035" y="5991"/>
                  </a:cubicBezTo>
                  <a:cubicBezTo>
                    <a:pt x="6999" y="5618"/>
                    <a:pt x="6847" y="5272"/>
                    <a:pt x="6599" y="4999"/>
                  </a:cubicBezTo>
                  <a:cubicBezTo>
                    <a:pt x="6876" y="4695"/>
                    <a:pt x="7044" y="4282"/>
                    <a:pt x="7044" y="3835"/>
                  </a:cubicBezTo>
                  <a:lnTo>
                    <a:pt x="7044" y="2806"/>
                  </a:lnTo>
                  <a:cubicBezTo>
                    <a:pt x="7044" y="2356"/>
                    <a:pt x="6870" y="1934"/>
                    <a:pt x="6551" y="1617"/>
                  </a:cubicBezTo>
                  <a:cubicBezTo>
                    <a:pt x="6312" y="1378"/>
                    <a:pt x="6012" y="1219"/>
                    <a:pt x="5682" y="1155"/>
                  </a:cubicBezTo>
                  <a:cubicBezTo>
                    <a:pt x="5577" y="1135"/>
                    <a:pt x="5469" y="1125"/>
                    <a:pt x="5362" y="1125"/>
                  </a:cubicBezTo>
                  <a:cubicBezTo>
                    <a:pt x="4695" y="1125"/>
                    <a:pt x="4117" y="1515"/>
                    <a:pt x="3846" y="2080"/>
                  </a:cubicBezTo>
                  <a:cubicBezTo>
                    <a:pt x="3765" y="1910"/>
                    <a:pt x="3654" y="1754"/>
                    <a:pt x="3517" y="1616"/>
                  </a:cubicBezTo>
                  <a:cubicBezTo>
                    <a:pt x="3278" y="1377"/>
                    <a:pt x="2977" y="1218"/>
                    <a:pt x="2647" y="1153"/>
                  </a:cubicBezTo>
                  <a:cubicBezTo>
                    <a:pt x="2542" y="1134"/>
                    <a:pt x="2435" y="1124"/>
                    <a:pt x="2328" y="1124"/>
                  </a:cubicBezTo>
                  <a:cubicBezTo>
                    <a:pt x="1401" y="1124"/>
                    <a:pt x="646" y="1876"/>
                    <a:pt x="646" y="2804"/>
                  </a:cubicBezTo>
                  <a:lnTo>
                    <a:pt x="646" y="3831"/>
                  </a:lnTo>
                  <a:cubicBezTo>
                    <a:pt x="646" y="4282"/>
                    <a:pt x="820" y="4693"/>
                    <a:pt x="1103" y="4994"/>
                  </a:cubicBezTo>
                  <a:cubicBezTo>
                    <a:pt x="850" y="5265"/>
                    <a:pt x="693" y="5613"/>
                    <a:pt x="656" y="5988"/>
                  </a:cubicBezTo>
                  <a:cubicBezTo>
                    <a:pt x="479" y="5951"/>
                    <a:pt x="346" y="5790"/>
                    <a:pt x="346" y="5596"/>
                  </a:cubicBezTo>
                  <a:lnTo>
                    <a:pt x="346" y="722"/>
                  </a:lnTo>
                  <a:cubicBezTo>
                    <a:pt x="346" y="502"/>
                    <a:pt x="524" y="323"/>
                    <a:pt x="745" y="323"/>
                  </a:cubicBezTo>
                  <a:lnTo>
                    <a:pt x="6946" y="323"/>
                  </a:lnTo>
                  <a:cubicBezTo>
                    <a:pt x="7166" y="323"/>
                    <a:pt x="7345" y="501"/>
                    <a:pt x="7345" y="722"/>
                  </a:cubicBezTo>
                  <a:lnTo>
                    <a:pt x="7345" y="4361"/>
                  </a:lnTo>
                  <a:cubicBezTo>
                    <a:pt x="7344" y="4452"/>
                    <a:pt x="7416" y="4527"/>
                    <a:pt x="7506" y="4527"/>
                  </a:cubicBezTo>
                  <a:cubicBezTo>
                    <a:pt x="7595" y="4527"/>
                    <a:pt x="7669" y="4454"/>
                    <a:pt x="7669" y="4363"/>
                  </a:cubicBezTo>
                  <a:lnTo>
                    <a:pt x="7669" y="728"/>
                  </a:lnTo>
                  <a:cubicBezTo>
                    <a:pt x="7669" y="326"/>
                    <a:pt x="7344" y="0"/>
                    <a:pt x="6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42250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2" y="0"/>
                  </a:moveTo>
                  <a:cubicBezTo>
                    <a:pt x="140" y="0"/>
                    <a:pt x="98" y="16"/>
                    <a:pt x="66" y="48"/>
                  </a:cubicBezTo>
                  <a:cubicBezTo>
                    <a:pt x="1" y="111"/>
                    <a:pt x="1" y="216"/>
                    <a:pt x="65" y="281"/>
                  </a:cubicBezTo>
                  <a:cubicBezTo>
                    <a:pt x="212" y="428"/>
                    <a:pt x="404" y="501"/>
                    <a:pt x="598" y="501"/>
                  </a:cubicBezTo>
                  <a:cubicBezTo>
                    <a:pt x="791" y="501"/>
                    <a:pt x="985" y="427"/>
                    <a:pt x="1132" y="281"/>
                  </a:cubicBezTo>
                  <a:cubicBezTo>
                    <a:pt x="1196" y="216"/>
                    <a:pt x="1196" y="113"/>
                    <a:pt x="1132" y="48"/>
                  </a:cubicBezTo>
                  <a:cubicBezTo>
                    <a:pt x="1099" y="16"/>
                    <a:pt x="1057" y="0"/>
                    <a:pt x="1016" y="0"/>
                  </a:cubicBezTo>
                  <a:cubicBezTo>
                    <a:pt x="974" y="0"/>
                    <a:pt x="932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1" y="131"/>
                    <a:pt x="299" y="48"/>
                  </a:cubicBezTo>
                  <a:cubicBezTo>
                    <a:pt x="266" y="16"/>
                    <a:pt x="22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421922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lnTo>
                    <a:pt x="0" y="532"/>
                  </a:lnTo>
                  <a:cubicBezTo>
                    <a:pt x="0" y="621"/>
                    <a:pt x="72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4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425267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32"/>
                  </a:lnTo>
                  <a:cubicBezTo>
                    <a:pt x="2" y="621"/>
                    <a:pt x="73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5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43007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1" y="0"/>
                  </a:moveTo>
                  <a:cubicBezTo>
                    <a:pt x="139" y="0"/>
                    <a:pt x="97" y="16"/>
                    <a:pt x="65" y="48"/>
                  </a:cubicBezTo>
                  <a:cubicBezTo>
                    <a:pt x="1" y="112"/>
                    <a:pt x="1" y="216"/>
                    <a:pt x="65" y="281"/>
                  </a:cubicBezTo>
                  <a:cubicBezTo>
                    <a:pt x="212" y="428"/>
                    <a:pt x="403" y="501"/>
                    <a:pt x="598" y="501"/>
                  </a:cubicBezTo>
                  <a:cubicBezTo>
                    <a:pt x="790" y="501"/>
                    <a:pt x="984" y="427"/>
                    <a:pt x="1131" y="281"/>
                  </a:cubicBezTo>
                  <a:cubicBezTo>
                    <a:pt x="1196" y="216"/>
                    <a:pt x="1196" y="113"/>
                    <a:pt x="1131" y="48"/>
                  </a:cubicBezTo>
                  <a:cubicBezTo>
                    <a:pt x="1099" y="16"/>
                    <a:pt x="1057" y="0"/>
                    <a:pt x="1015" y="0"/>
                  </a:cubicBezTo>
                  <a:cubicBezTo>
                    <a:pt x="973" y="0"/>
                    <a:pt x="931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0" y="131"/>
                    <a:pt x="296" y="48"/>
                  </a:cubicBezTo>
                  <a:cubicBezTo>
                    <a:pt x="264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4295350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4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23"/>
                  </a:lnTo>
                  <a:cubicBezTo>
                    <a:pt x="1" y="612"/>
                    <a:pt x="69" y="691"/>
                    <a:pt x="160" y="692"/>
                  </a:cubicBezTo>
                  <a:cubicBezTo>
                    <a:pt x="162" y="692"/>
                    <a:pt x="164" y="692"/>
                    <a:pt x="166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70"/>
                  </a:lnTo>
                  <a:cubicBezTo>
                    <a:pt x="325" y="81"/>
                    <a:pt x="257" y="2"/>
                    <a:pt x="168" y="0"/>
                  </a:cubicBezTo>
                  <a:cubicBezTo>
                    <a:pt x="166" y="0"/>
                    <a:pt x="165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4328300" y="3502050"/>
              <a:ext cx="8150" cy="17300"/>
            </a:xfrm>
            <a:custGeom>
              <a:avLst/>
              <a:gdLst/>
              <a:ahLst/>
              <a:cxnLst/>
              <a:rect l="l" t="t" r="r" b="b"/>
              <a:pathLst>
                <a:path w="326" h="692" extrusionOk="0">
                  <a:moveTo>
                    <a:pt x="163" y="0"/>
                  </a:moveTo>
                  <a:cubicBezTo>
                    <a:pt x="74" y="0"/>
                    <a:pt x="0" y="72"/>
                    <a:pt x="0" y="163"/>
                  </a:cubicBezTo>
                  <a:lnTo>
                    <a:pt x="0" y="523"/>
                  </a:lnTo>
                  <a:cubicBezTo>
                    <a:pt x="0" y="612"/>
                    <a:pt x="70" y="691"/>
                    <a:pt x="159" y="692"/>
                  </a:cubicBezTo>
                  <a:cubicBezTo>
                    <a:pt x="161" y="692"/>
                    <a:pt x="162" y="692"/>
                    <a:pt x="164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62"/>
                  </a:lnTo>
                  <a:cubicBezTo>
                    <a:pt x="324" y="72"/>
                    <a:pt x="252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4249025" y="3376275"/>
              <a:ext cx="55400" cy="17825"/>
            </a:xfrm>
            <a:custGeom>
              <a:avLst/>
              <a:gdLst/>
              <a:ahLst/>
              <a:cxnLst/>
              <a:rect l="l" t="t" r="r" b="b"/>
              <a:pathLst>
                <a:path w="2216" h="713" extrusionOk="0">
                  <a:moveTo>
                    <a:pt x="1109" y="0"/>
                  </a:moveTo>
                  <a:cubicBezTo>
                    <a:pt x="715" y="0"/>
                    <a:pt x="344" y="154"/>
                    <a:pt x="65" y="433"/>
                  </a:cubicBezTo>
                  <a:cubicBezTo>
                    <a:pt x="1" y="497"/>
                    <a:pt x="1" y="601"/>
                    <a:pt x="65" y="665"/>
                  </a:cubicBezTo>
                  <a:cubicBezTo>
                    <a:pt x="97" y="697"/>
                    <a:pt x="139" y="713"/>
                    <a:pt x="181" y="713"/>
                  </a:cubicBezTo>
                  <a:cubicBezTo>
                    <a:pt x="223" y="713"/>
                    <a:pt x="265" y="697"/>
                    <a:pt x="296" y="665"/>
                  </a:cubicBezTo>
                  <a:cubicBezTo>
                    <a:pt x="514" y="449"/>
                    <a:pt x="803" y="328"/>
                    <a:pt x="1109" y="328"/>
                  </a:cubicBezTo>
                  <a:cubicBezTo>
                    <a:pt x="1416" y="328"/>
                    <a:pt x="1704" y="448"/>
                    <a:pt x="1920" y="665"/>
                  </a:cubicBezTo>
                  <a:cubicBezTo>
                    <a:pt x="1951" y="696"/>
                    <a:pt x="1993" y="713"/>
                    <a:pt x="2035" y="713"/>
                  </a:cubicBezTo>
                  <a:cubicBezTo>
                    <a:pt x="2077" y="713"/>
                    <a:pt x="2119" y="697"/>
                    <a:pt x="2152" y="665"/>
                  </a:cubicBezTo>
                  <a:cubicBezTo>
                    <a:pt x="2216" y="601"/>
                    <a:pt x="2216" y="497"/>
                    <a:pt x="2152" y="433"/>
                  </a:cubicBezTo>
                  <a:cubicBezTo>
                    <a:pt x="1873" y="154"/>
                    <a:pt x="1502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4234750" y="3356100"/>
              <a:ext cx="83975" cy="23725"/>
            </a:xfrm>
            <a:custGeom>
              <a:avLst/>
              <a:gdLst/>
              <a:ahLst/>
              <a:cxnLst/>
              <a:rect l="l" t="t" r="r" b="b"/>
              <a:pathLst>
                <a:path w="3359" h="949" extrusionOk="0">
                  <a:moveTo>
                    <a:pt x="1680" y="1"/>
                  </a:moveTo>
                  <a:cubicBezTo>
                    <a:pt x="1095" y="1"/>
                    <a:pt x="510" y="223"/>
                    <a:pt x="65" y="669"/>
                  </a:cubicBezTo>
                  <a:cubicBezTo>
                    <a:pt x="1" y="733"/>
                    <a:pt x="1" y="837"/>
                    <a:pt x="65" y="901"/>
                  </a:cubicBezTo>
                  <a:cubicBezTo>
                    <a:pt x="97" y="933"/>
                    <a:pt x="139" y="948"/>
                    <a:pt x="180" y="948"/>
                  </a:cubicBezTo>
                  <a:cubicBezTo>
                    <a:pt x="222" y="948"/>
                    <a:pt x="264" y="933"/>
                    <a:pt x="296" y="901"/>
                  </a:cubicBezTo>
                  <a:cubicBezTo>
                    <a:pt x="678" y="519"/>
                    <a:pt x="1178" y="328"/>
                    <a:pt x="1679" y="328"/>
                  </a:cubicBezTo>
                  <a:cubicBezTo>
                    <a:pt x="2180" y="328"/>
                    <a:pt x="2681" y="519"/>
                    <a:pt x="3063" y="901"/>
                  </a:cubicBezTo>
                  <a:cubicBezTo>
                    <a:pt x="3095" y="932"/>
                    <a:pt x="3137" y="949"/>
                    <a:pt x="3179" y="949"/>
                  </a:cubicBezTo>
                  <a:cubicBezTo>
                    <a:pt x="3220" y="949"/>
                    <a:pt x="3262" y="933"/>
                    <a:pt x="3295" y="901"/>
                  </a:cubicBezTo>
                  <a:cubicBezTo>
                    <a:pt x="3359" y="837"/>
                    <a:pt x="3359" y="733"/>
                    <a:pt x="3295" y="669"/>
                  </a:cubicBezTo>
                  <a:cubicBezTo>
                    <a:pt x="2849" y="223"/>
                    <a:pt x="2265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4220575" y="3336100"/>
              <a:ext cx="112275" cy="29575"/>
            </a:xfrm>
            <a:custGeom>
              <a:avLst/>
              <a:gdLst/>
              <a:ahLst/>
              <a:cxnLst/>
              <a:rect l="l" t="t" r="r" b="b"/>
              <a:pathLst>
                <a:path w="4491" h="1183" extrusionOk="0">
                  <a:moveTo>
                    <a:pt x="2246" y="1"/>
                  </a:moveTo>
                  <a:cubicBezTo>
                    <a:pt x="1456" y="1"/>
                    <a:pt x="667" y="301"/>
                    <a:pt x="66" y="903"/>
                  </a:cubicBezTo>
                  <a:cubicBezTo>
                    <a:pt x="1" y="967"/>
                    <a:pt x="1" y="1071"/>
                    <a:pt x="66" y="1135"/>
                  </a:cubicBezTo>
                  <a:cubicBezTo>
                    <a:pt x="98" y="1167"/>
                    <a:pt x="140" y="1183"/>
                    <a:pt x="181" y="1183"/>
                  </a:cubicBezTo>
                  <a:cubicBezTo>
                    <a:pt x="223" y="1183"/>
                    <a:pt x="265" y="1167"/>
                    <a:pt x="297" y="1135"/>
                  </a:cubicBezTo>
                  <a:cubicBezTo>
                    <a:pt x="834" y="597"/>
                    <a:pt x="1540" y="329"/>
                    <a:pt x="2246" y="329"/>
                  </a:cubicBezTo>
                  <a:cubicBezTo>
                    <a:pt x="2952" y="329"/>
                    <a:pt x="3658" y="597"/>
                    <a:pt x="4195" y="1135"/>
                  </a:cubicBezTo>
                  <a:cubicBezTo>
                    <a:pt x="4227" y="1166"/>
                    <a:pt x="4270" y="1183"/>
                    <a:pt x="4311" y="1183"/>
                  </a:cubicBezTo>
                  <a:cubicBezTo>
                    <a:pt x="4353" y="1183"/>
                    <a:pt x="4395" y="1167"/>
                    <a:pt x="4427" y="1135"/>
                  </a:cubicBezTo>
                  <a:cubicBezTo>
                    <a:pt x="4491" y="1071"/>
                    <a:pt x="4491" y="967"/>
                    <a:pt x="4427" y="903"/>
                  </a:cubicBezTo>
                  <a:cubicBezTo>
                    <a:pt x="3825" y="301"/>
                    <a:pt x="3035" y="1"/>
                    <a:pt x="2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41"/>
          <p:cNvGrpSpPr/>
          <p:nvPr/>
        </p:nvGrpSpPr>
        <p:grpSpPr>
          <a:xfrm>
            <a:off x="1457503" y="1744570"/>
            <a:ext cx="245776" cy="286782"/>
            <a:chOff x="6035050" y="2020775"/>
            <a:chExt cx="236300" cy="275725"/>
          </a:xfrm>
        </p:grpSpPr>
        <p:sp>
          <p:nvSpPr>
            <p:cNvPr id="999" name="Google Shape;999;p41"/>
            <p:cNvSpPr/>
            <p:nvPr/>
          </p:nvSpPr>
          <p:spPr>
            <a:xfrm>
              <a:off x="6152300" y="2162325"/>
              <a:ext cx="49450" cy="16600"/>
            </a:xfrm>
            <a:custGeom>
              <a:avLst/>
              <a:gdLst/>
              <a:ahLst/>
              <a:cxnLst/>
              <a:rect l="l" t="t" r="r" b="b"/>
              <a:pathLst>
                <a:path w="1978" h="664" extrusionOk="0">
                  <a:moveTo>
                    <a:pt x="181" y="0"/>
                  </a:moveTo>
                  <a:cubicBezTo>
                    <a:pt x="139" y="0"/>
                    <a:pt x="97" y="17"/>
                    <a:pt x="64" y="49"/>
                  </a:cubicBezTo>
                  <a:cubicBezTo>
                    <a:pt x="0" y="113"/>
                    <a:pt x="0" y="217"/>
                    <a:pt x="64" y="281"/>
                  </a:cubicBezTo>
                  <a:cubicBezTo>
                    <a:pt x="319" y="537"/>
                    <a:pt x="654" y="663"/>
                    <a:pt x="989" y="663"/>
                  </a:cubicBezTo>
                  <a:cubicBezTo>
                    <a:pt x="1324" y="663"/>
                    <a:pt x="1657" y="537"/>
                    <a:pt x="1913" y="281"/>
                  </a:cubicBezTo>
                  <a:cubicBezTo>
                    <a:pt x="1977" y="217"/>
                    <a:pt x="1977" y="113"/>
                    <a:pt x="1913" y="49"/>
                  </a:cubicBezTo>
                  <a:cubicBezTo>
                    <a:pt x="1881" y="17"/>
                    <a:pt x="1839" y="0"/>
                    <a:pt x="1797" y="0"/>
                  </a:cubicBezTo>
                  <a:cubicBezTo>
                    <a:pt x="1755" y="0"/>
                    <a:pt x="1714" y="17"/>
                    <a:pt x="1682" y="49"/>
                  </a:cubicBezTo>
                  <a:cubicBezTo>
                    <a:pt x="1490" y="239"/>
                    <a:pt x="1239" y="335"/>
                    <a:pt x="988" y="335"/>
                  </a:cubicBezTo>
                  <a:cubicBezTo>
                    <a:pt x="737" y="335"/>
                    <a:pt x="487" y="239"/>
                    <a:pt x="296" y="49"/>
                  </a:cubicBezTo>
                  <a:cubicBezTo>
                    <a:pt x="264" y="17"/>
                    <a:pt x="222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141150" y="2124600"/>
              <a:ext cx="8150" cy="20550"/>
            </a:xfrm>
            <a:custGeom>
              <a:avLst/>
              <a:gdLst/>
              <a:ahLst/>
              <a:cxnLst/>
              <a:rect l="l" t="t" r="r" b="b"/>
              <a:pathLst>
                <a:path w="326" h="822" extrusionOk="0">
                  <a:moveTo>
                    <a:pt x="162" y="0"/>
                  </a:moveTo>
                  <a:cubicBezTo>
                    <a:pt x="73" y="0"/>
                    <a:pt x="1" y="74"/>
                    <a:pt x="1" y="162"/>
                  </a:cubicBezTo>
                  <a:lnTo>
                    <a:pt x="1" y="659"/>
                  </a:lnTo>
                  <a:cubicBezTo>
                    <a:pt x="1" y="748"/>
                    <a:pt x="73" y="821"/>
                    <a:pt x="163" y="821"/>
                  </a:cubicBezTo>
                  <a:cubicBezTo>
                    <a:pt x="252" y="821"/>
                    <a:pt x="326" y="749"/>
                    <a:pt x="326" y="659"/>
                  </a:cubicBezTo>
                  <a:lnTo>
                    <a:pt x="326" y="170"/>
                  </a:lnTo>
                  <a:cubicBezTo>
                    <a:pt x="326" y="87"/>
                    <a:pt x="266" y="10"/>
                    <a:pt x="183" y="2"/>
                  </a:cubicBezTo>
                  <a:cubicBezTo>
                    <a:pt x="176" y="1"/>
                    <a:pt x="169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204850" y="2124575"/>
              <a:ext cx="8150" cy="20575"/>
            </a:xfrm>
            <a:custGeom>
              <a:avLst/>
              <a:gdLst/>
              <a:ahLst/>
              <a:cxnLst/>
              <a:rect l="l" t="t" r="r" b="b"/>
              <a:pathLst>
                <a:path w="326" h="823" extrusionOk="0">
                  <a:moveTo>
                    <a:pt x="164" y="1"/>
                  </a:moveTo>
                  <a:cubicBezTo>
                    <a:pt x="74" y="1"/>
                    <a:pt x="1" y="73"/>
                    <a:pt x="1" y="163"/>
                  </a:cubicBezTo>
                  <a:lnTo>
                    <a:pt x="1" y="660"/>
                  </a:lnTo>
                  <a:cubicBezTo>
                    <a:pt x="3" y="749"/>
                    <a:pt x="74" y="822"/>
                    <a:pt x="163" y="822"/>
                  </a:cubicBezTo>
                  <a:cubicBezTo>
                    <a:pt x="252" y="822"/>
                    <a:pt x="326" y="750"/>
                    <a:pt x="326" y="660"/>
                  </a:cubicBezTo>
                  <a:lnTo>
                    <a:pt x="326" y="171"/>
                  </a:lnTo>
                  <a:cubicBezTo>
                    <a:pt x="326" y="81"/>
                    <a:pt x="258" y="3"/>
                    <a:pt x="168" y="1"/>
                  </a:cubicBezTo>
                  <a:cubicBezTo>
                    <a:pt x="166" y="1"/>
                    <a:pt x="165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105100" y="2020775"/>
              <a:ext cx="166200" cy="165775"/>
            </a:xfrm>
            <a:custGeom>
              <a:avLst/>
              <a:gdLst/>
              <a:ahLst/>
              <a:cxnLst/>
              <a:rect l="l" t="t" r="r" b="b"/>
              <a:pathLst>
                <a:path w="6648" h="6631" extrusionOk="0">
                  <a:moveTo>
                    <a:pt x="2877" y="0"/>
                  </a:moveTo>
                  <a:cubicBezTo>
                    <a:pt x="1735" y="0"/>
                    <a:pt x="737" y="373"/>
                    <a:pt x="65" y="1050"/>
                  </a:cubicBezTo>
                  <a:cubicBezTo>
                    <a:pt x="1" y="1115"/>
                    <a:pt x="2" y="1218"/>
                    <a:pt x="66" y="1283"/>
                  </a:cubicBezTo>
                  <a:cubicBezTo>
                    <a:pt x="98" y="1315"/>
                    <a:pt x="139" y="1330"/>
                    <a:pt x="181" y="1330"/>
                  </a:cubicBezTo>
                  <a:cubicBezTo>
                    <a:pt x="223" y="1330"/>
                    <a:pt x="266" y="1314"/>
                    <a:pt x="298" y="1281"/>
                  </a:cubicBezTo>
                  <a:cubicBezTo>
                    <a:pt x="1121" y="452"/>
                    <a:pt x="2267" y="329"/>
                    <a:pt x="2877" y="329"/>
                  </a:cubicBezTo>
                  <a:cubicBezTo>
                    <a:pt x="4538" y="329"/>
                    <a:pt x="6311" y="1197"/>
                    <a:pt x="6325" y="3638"/>
                  </a:cubicBezTo>
                  <a:lnTo>
                    <a:pt x="6325" y="6467"/>
                  </a:lnTo>
                  <a:cubicBezTo>
                    <a:pt x="6311" y="6557"/>
                    <a:pt x="6385" y="6630"/>
                    <a:pt x="6475" y="6630"/>
                  </a:cubicBezTo>
                  <a:cubicBezTo>
                    <a:pt x="6566" y="6630"/>
                    <a:pt x="6639" y="6557"/>
                    <a:pt x="6648" y="6467"/>
                  </a:cubicBezTo>
                  <a:lnTo>
                    <a:pt x="6648" y="3638"/>
                  </a:lnTo>
                  <a:cubicBezTo>
                    <a:pt x="6640" y="3003"/>
                    <a:pt x="6527" y="2433"/>
                    <a:pt x="6304" y="1944"/>
                  </a:cubicBezTo>
                  <a:cubicBezTo>
                    <a:pt x="6100" y="1496"/>
                    <a:pt x="5802" y="1115"/>
                    <a:pt x="5422" y="811"/>
                  </a:cubicBezTo>
                  <a:cubicBezTo>
                    <a:pt x="4766" y="288"/>
                    <a:pt x="3863" y="0"/>
                    <a:pt x="2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035050" y="2057950"/>
              <a:ext cx="236300" cy="238550"/>
            </a:xfrm>
            <a:custGeom>
              <a:avLst/>
              <a:gdLst/>
              <a:ahLst/>
              <a:cxnLst/>
              <a:rect l="l" t="t" r="r" b="b"/>
              <a:pathLst>
                <a:path w="9452" h="9542" extrusionOk="0">
                  <a:moveTo>
                    <a:pt x="2529" y="2205"/>
                  </a:moveTo>
                  <a:cubicBezTo>
                    <a:pt x="2542" y="2205"/>
                    <a:pt x="2562" y="2205"/>
                    <a:pt x="2582" y="2207"/>
                  </a:cubicBezTo>
                  <a:lnTo>
                    <a:pt x="2582" y="2629"/>
                  </a:lnTo>
                  <a:cubicBezTo>
                    <a:pt x="2431" y="2631"/>
                    <a:pt x="2257" y="2675"/>
                    <a:pt x="2132" y="2817"/>
                  </a:cubicBezTo>
                  <a:lnTo>
                    <a:pt x="2028" y="2565"/>
                  </a:lnTo>
                  <a:cubicBezTo>
                    <a:pt x="2010" y="2522"/>
                    <a:pt x="1985" y="2482"/>
                    <a:pt x="1956" y="2448"/>
                  </a:cubicBezTo>
                  <a:cubicBezTo>
                    <a:pt x="2106" y="2294"/>
                    <a:pt x="2310" y="2205"/>
                    <a:pt x="2529" y="2205"/>
                  </a:cubicBezTo>
                  <a:close/>
                  <a:moveTo>
                    <a:pt x="2582" y="2957"/>
                  </a:moveTo>
                  <a:lnTo>
                    <a:pt x="2582" y="3616"/>
                  </a:lnTo>
                  <a:cubicBezTo>
                    <a:pt x="2582" y="3677"/>
                    <a:pt x="2584" y="3739"/>
                    <a:pt x="2588" y="3800"/>
                  </a:cubicBezTo>
                  <a:cubicBezTo>
                    <a:pt x="2568" y="3801"/>
                    <a:pt x="2548" y="3802"/>
                    <a:pt x="2529" y="3802"/>
                  </a:cubicBezTo>
                  <a:cubicBezTo>
                    <a:pt x="2500" y="3802"/>
                    <a:pt x="2473" y="3801"/>
                    <a:pt x="2443" y="3798"/>
                  </a:cubicBezTo>
                  <a:cubicBezTo>
                    <a:pt x="2466" y="3708"/>
                    <a:pt x="2461" y="3613"/>
                    <a:pt x="2424" y="3527"/>
                  </a:cubicBezTo>
                  <a:lnTo>
                    <a:pt x="2278" y="3171"/>
                  </a:lnTo>
                  <a:cubicBezTo>
                    <a:pt x="2304" y="3153"/>
                    <a:pt x="2326" y="3129"/>
                    <a:pt x="2338" y="3099"/>
                  </a:cubicBezTo>
                  <a:cubicBezTo>
                    <a:pt x="2389" y="2983"/>
                    <a:pt x="2496" y="2958"/>
                    <a:pt x="2582" y="2957"/>
                  </a:cubicBezTo>
                  <a:close/>
                  <a:moveTo>
                    <a:pt x="1622" y="2625"/>
                  </a:moveTo>
                  <a:cubicBezTo>
                    <a:pt x="1636" y="2625"/>
                    <a:pt x="1649" y="2628"/>
                    <a:pt x="1662" y="2633"/>
                  </a:cubicBezTo>
                  <a:cubicBezTo>
                    <a:pt x="1689" y="2644"/>
                    <a:pt x="1709" y="2665"/>
                    <a:pt x="1720" y="2691"/>
                  </a:cubicBezTo>
                  <a:lnTo>
                    <a:pt x="2117" y="3651"/>
                  </a:lnTo>
                  <a:cubicBezTo>
                    <a:pt x="2128" y="3677"/>
                    <a:pt x="2128" y="3706"/>
                    <a:pt x="2117" y="3733"/>
                  </a:cubicBezTo>
                  <a:cubicBezTo>
                    <a:pt x="2107" y="3759"/>
                    <a:pt x="2086" y="3779"/>
                    <a:pt x="2060" y="3790"/>
                  </a:cubicBezTo>
                  <a:lnTo>
                    <a:pt x="1844" y="3879"/>
                  </a:lnTo>
                  <a:lnTo>
                    <a:pt x="1367" y="2722"/>
                  </a:lnTo>
                  <a:lnTo>
                    <a:pt x="1582" y="2633"/>
                  </a:lnTo>
                  <a:cubicBezTo>
                    <a:pt x="1595" y="2628"/>
                    <a:pt x="1608" y="2625"/>
                    <a:pt x="1622" y="2625"/>
                  </a:cubicBezTo>
                  <a:close/>
                  <a:moveTo>
                    <a:pt x="1065" y="2858"/>
                  </a:moveTo>
                  <a:lnTo>
                    <a:pt x="1540" y="4006"/>
                  </a:lnTo>
                  <a:cubicBezTo>
                    <a:pt x="1398" y="4075"/>
                    <a:pt x="1288" y="4193"/>
                    <a:pt x="1227" y="4340"/>
                  </a:cubicBezTo>
                  <a:cubicBezTo>
                    <a:pt x="1175" y="4466"/>
                    <a:pt x="1164" y="4604"/>
                    <a:pt x="1195" y="4735"/>
                  </a:cubicBezTo>
                  <a:cubicBezTo>
                    <a:pt x="1128" y="4743"/>
                    <a:pt x="1063" y="4760"/>
                    <a:pt x="999" y="4783"/>
                  </a:cubicBezTo>
                  <a:lnTo>
                    <a:pt x="751" y="4876"/>
                  </a:lnTo>
                  <a:cubicBezTo>
                    <a:pt x="691" y="4898"/>
                    <a:pt x="634" y="4928"/>
                    <a:pt x="581" y="4961"/>
                  </a:cubicBezTo>
                  <a:lnTo>
                    <a:pt x="446" y="4635"/>
                  </a:lnTo>
                  <a:cubicBezTo>
                    <a:pt x="302" y="4284"/>
                    <a:pt x="302" y="3899"/>
                    <a:pt x="447" y="3550"/>
                  </a:cubicBezTo>
                  <a:cubicBezTo>
                    <a:pt x="571" y="3253"/>
                    <a:pt x="787" y="3011"/>
                    <a:pt x="1065" y="2858"/>
                  </a:cubicBezTo>
                  <a:close/>
                  <a:moveTo>
                    <a:pt x="1913" y="4205"/>
                  </a:moveTo>
                  <a:lnTo>
                    <a:pt x="1913" y="4972"/>
                  </a:lnTo>
                  <a:cubicBezTo>
                    <a:pt x="1843" y="4903"/>
                    <a:pt x="1761" y="4848"/>
                    <a:pt x="1670" y="4806"/>
                  </a:cubicBezTo>
                  <a:cubicBezTo>
                    <a:pt x="1630" y="4788"/>
                    <a:pt x="1592" y="4774"/>
                    <a:pt x="1554" y="4762"/>
                  </a:cubicBezTo>
                  <a:lnTo>
                    <a:pt x="1536" y="4717"/>
                  </a:lnTo>
                  <a:cubicBezTo>
                    <a:pt x="1509" y="4652"/>
                    <a:pt x="1500" y="4581"/>
                    <a:pt x="1518" y="4514"/>
                  </a:cubicBezTo>
                  <a:cubicBezTo>
                    <a:pt x="1542" y="4410"/>
                    <a:pt x="1613" y="4330"/>
                    <a:pt x="1708" y="4290"/>
                  </a:cubicBezTo>
                  <a:lnTo>
                    <a:pt x="1913" y="4205"/>
                  </a:lnTo>
                  <a:close/>
                  <a:moveTo>
                    <a:pt x="2237" y="4094"/>
                  </a:moveTo>
                  <a:cubicBezTo>
                    <a:pt x="2328" y="4117"/>
                    <a:pt x="2424" y="4131"/>
                    <a:pt x="2521" y="4131"/>
                  </a:cubicBezTo>
                  <a:cubicBezTo>
                    <a:pt x="2552" y="4131"/>
                    <a:pt x="2585" y="4130"/>
                    <a:pt x="2616" y="4127"/>
                  </a:cubicBezTo>
                  <a:cubicBezTo>
                    <a:pt x="2730" y="4809"/>
                    <a:pt x="3067" y="5417"/>
                    <a:pt x="3551" y="5872"/>
                  </a:cubicBezTo>
                  <a:cubicBezTo>
                    <a:pt x="3468" y="5948"/>
                    <a:pt x="3391" y="6029"/>
                    <a:pt x="3318" y="6113"/>
                  </a:cubicBezTo>
                  <a:cubicBezTo>
                    <a:pt x="3276" y="6099"/>
                    <a:pt x="3231" y="6092"/>
                    <a:pt x="3185" y="6092"/>
                  </a:cubicBezTo>
                  <a:cubicBezTo>
                    <a:pt x="3130" y="6092"/>
                    <a:pt x="3074" y="6103"/>
                    <a:pt x="3020" y="6124"/>
                  </a:cubicBezTo>
                  <a:lnTo>
                    <a:pt x="2541" y="6323"/>
                  </a:lnTo>
                  <a:cubicBezTo>
                    <a:pt x="2501" y="6339"/>
                    <a:pt x="2459" y="6347"/>
                    <a:pt x="2418" y="6347"/>
                  </a:cubicBezTo>
                  <a:cubicBezTo>
                    <a:pt x="2326" y="6347"/>
                    <a:pt x="2237" y="6307"/>
                    <a:pt x="2176" y="6237"/>
                  </a:cubicBezTo>
                  <a:lnTo>
                    <a:pt x="2189" y="6212"/>
                  </a:lnTo>
                  <a:cubicBezTo>
                    <a:pt x="2275" y="6024"/>
                    <a:pt x="2290" y="5815"/>
                    <a:pt x="2237" y="5618"/>
                  </a:cubicBezTo>
                  <a:lnTo>
                    <a:pt x="2237" y="4094"/>
                  </a:lnTo>
                  <a:close/>
                  <a:moveTo>
                    <a:pt x="4282" y="1517"/>
                  </a:moveTo>
                  <a:cubicBezTo>
                    <a:pt x="4442" y="1646"/>
                    <a:pt x="4710" y="1840"/>
                    <a:pt x="5082" y="2035"/>
                  </a:cubicBezTo>
                  <a:cubicBezTo>
                    <a:pt x="5634" y="2322"/>
                    <a:pt x="6529" y="2663"/>
                    <a:pt x="7699" y="2691"/>
                  </a:cubicBezTo>
                  <a:lnTo>
                    <a:pt x="7699" y="5508"/>
                  </a:lnTo>
                  <a:cubicBezTo>
                    <a:pt x="7301" y="5934"/>
                    <a:pt x="6772" y="6227"/>
                    <a:pt x="6203" y="6337"/>
                  </a:cubicBezTo>
                  <a:cubicBezTo>
                    <a:pt x="6031" y="6370"/>
                    <a:pt x="5853" y="6386"/>
                    <a:pt x="5676" y="6386"/>
                  </a:cubicBezTo>
                  <a:cubicBezTo>
                    <a:pt x="4147" y="6386"/>
                    <a:pt x="2904" y="5143"/>
                    <a:pt x="2904" y="3616"/>
                  </a:cubicBezTo>
                  <a:lnTo>
                    <a:pt x="2904" y="2653"/>
                  </a:lnTo>
                  <a:cubicBezTo>
                    <a:pt x="3333" y="2560"/>
                    <a:pt x="3957" y="2142"/>
                    <a:pt x="4282" y="1517"/>
                  </a:cubicBezTo>
                  <a:close/>
                  <a:moveTo>
                    <a:pt x="1304" y="5054"/>
                  </a:moveTo>
                  <a:cubicBezTo>
                    <a:pt x="1382" y="5054"/>
                    <a:pt x="1458" y="5071"/>
                    <a:pt x="1530" y="5104"/>
                  </a:cubicBezTo>
                  <a:cubicBezTo>
                    <a:pt x="1662" y="5164"/>
                    <a:pt x="1763" y="5273"/>
                    <a:pt x="1814" y="5411"/>
                  </a:cubicBezTo>
                  <a:lnTo>
                    <a:pt x="1908" y="5658"/>
                  </a:lnTo>
                  <a:cubicBezTo>
                    <a:pt x="1959" y="5794"/>
                    <a:pt x="1954" y="5944"/>
                    <a:pt x="1893" y="6076"/>
                  </a:cubicBezTo>
                  <a:cubicBezTo>
                    <a:pt x="1833" y="6208"/>
                    <a:pt x="1724" y="6309"/>
                    <a:pt x="1588" y="6360"/>
                  </a:cubicBezTo>
                  <a:lnTo>
                    <a:pt x="1341" y="6454"/>
                  </a:lnTo>
                  <a:cubicBezTo>
                    <a:pt x="1279" y="6477"/>
                    <a:pt x="1214" y="6489"/>
                    <a:pt x="1149" y="6489"/>
                  </a:cubicBezTo>
                  <a:cubicBezTo>
                    <a:pt x="1072" y="6489"/>
                    <a:pt x="994" y="6472"/>
                    <a:pt x="922" y="6439"/>
                  </a:cubicBezTo>
                  <a:cubicBezTo>
                    <a:pt x="790" y="6379"/>
                    <a:pt x="690" y="6270"/>
                    <a:pt x="638" y="6133"/>
                  </a:cubicBezTo>
                  <a:lnTo>
                    <a:pt x="545" y="5884"/>
                  </a:lnTo>
                  <a:cubicBezTo>
                    <a:pt x="439" y="5602"/>
                    <a:pt x="583" y="5286"/>
                    <a:pt x="865" y="5181"/>
                  </a:cubicBezTo>
                  <a:lnTo>
                    <a:pt x="1112" y="5089"/>
                  </a:lnTo>
                  <a:cubicBezTo>
                    <a:pt x="1174" y="5065"/>
                    <a:pt x="1240" y="5054"/>
                    <a:pt x="1304" y="5054"/>
                  </a:cubicBezTo>
                  <a:close/>
                  <a:moveTo>
                    <a:pt x="4536" y="6499"/>
                  </a:moveTo>
                  <a:lnTo>
                    <a:pt x="4536" y="6499"/>
                  </a:lnTo>
                  <a:cubicBezTo>
                    <a:pt x="4890" y="6638"/>
                    <a:pt x="5274" y="6716"/>
                    <a:pt x="5679" y="6716"/>
                  </a:cubicBezTo>
                  <a:cubicBezTo>
                    <a:pt x="5876" y="6716"/>
                    <a:pt x="6075" y="6698"/>
                    <a:pt x="6268" y="6659"/>
                  </a:cubicBezTo>
                  <a:cubicBezTo>
                    <a:pt x="6456" y="6624"/>
                    <a:pt x="6643" y="6569"/>
                    <a:pt x="6821" y="6499"/>
                  </a:cubicBezTo>
                  <a:lnTo>
                    <a:pt x="6821" y="6499"/>
                  </a:lnTo>
                  <a:cubicBezTo>
                    <a:pt x="6691" y="6795"/>
                    <a:pt x="6221" y="7023"/>
                    <a:pt x="5679" y="7023"/>
                  </a:cubicBezTo>
                  <a:cubicBezTo>
                    <a:pt x="5137" y="7023"/>
                    <a:pt x="4667" y="6795"/>
                    <a:pt x="4536" y="6499"/>
                  </a:cubicBezTo>
                  <a:close/>
                  <a:moveTo>
                    <a:pt x="3188" y="6420"/>
                  </a:moveTo>
                  <a:cubicBezTo>
                    <a:pt x="3230" y="6420"/>
                    <a:pt x="3269" y="6444"/>
                    <a:pt x="3287" y="6485"/>
                  </a:cubicBezTo>
                  <a:lnTo>
                    <a:pt x="3684" y="7445"/>
                  </a:lnTo>
                  <a:cubicBezTo>
                    <a:pt x="3695" y="7471"/>
                    <a:pt x="3695" y="7501"/>
                    <a:pt x="3684" y="7527"/>
                  </a:cubicBezTo>
                  <a:cubicBezTo>
                    <a:pt x="3674" y="7553"/>
                    <a:pt x="3653" y="7572"/>
                    <a:pt x="3627" y="7584"/>
                  </a:cubicBezTo>
                  <a:lnTo>
                    <a:pt x="3410" y="7674"/>
                  </a:lnTo>
                  <a:lnTo>
                    <a:pt x="2933" y="6516"/>
                  </a:lnTo>
                  <a:lnTo>
                    <a:pt x="3149" y="6427"/>
                  </a:lnTo>
                  <a:cubicBezTo>
                    <a:pt x="3162" y="6422"/>
                    <a:pt x="3175" y="6420"/>
                    <a:pt x="3188" y="6420"/>
                  </a:cubicBezTo>
                  <a:close/>
                  <a:moveTo>
                    <a:pt x="1977" y="6501"/>
                  </a:moveTo>
                  <a:cubicBezTo>
                    <a:pt x="2097" y="6612"/>
                    <a:pt x="2258" y="6674"/>
                    <a:pt x="2421" y="6674"/>
                  </a:cubicBezTo>
                  <a:cubicBezTo>
                    <a:pt x="2490" y="6674"/>
                    <a:pt x="2559" y="6664"/>
                    <a:pt x="2626" y="6641"/>
                  </a:cubicBezTo>
                  <a:lnTo>
                    <a:pt x="3100" y="7790"/>
                  </a:lnTo>
                  <a:cubicBezTo>
                    <a:pt x="2976" y="7826"/>
                    <a:pt x="2846" y="7844"/>
                    <a:pt x="2716" y="7844"/>
                  </a:cubicBezTo>
                  <a:cubicBezTo>
                    <a:pt x="2663" y="7844"/>
                    <a:pt x="2610" y="7841"/>
                    <a:pt x="2558" y="7835"/>
                  </a:cubicBezTo>
                  <a:cubicBezTo>
                    <a:pt x="2045" y="7775"/>
                    <a:pt x="1605" y="7444"/>
                    <a:pt x="1409" y="6968"/>
                  </a:cubicBezTo>
                  <a:lnTo>
                    <a:pt x="1336" y="6795"/>
                  </a:lnTo>
                  <a:cubicBezTo>
                    <a:pt x="1376" y="6787"/>
                    <a:pt x="1414" y="6776"/>
                    <a:pt x="1452" y="6762"/>
                  </a:cubicBezTo>
                  <a:lnTo>
                    <a:pt x="1699" y="6668"/>
                  </a:lnTo>
                  <a:cubicBezTo>
                    <a:pt x="1803" y="6631"/>
                    <a:pt x="1897" y="6573"/>
                    <a:pt x="1977" y="6501"/>
                  </a:cubicBezTo>
                  <a:close/>
                  <a:moveTo>
                    <a:pt x="7551" y="6053"/>
                  </a:moveTo>
                  <a:cubicBezTo>
                    <a:pt x="7579" y="6080"/>
                    <a:pt x="7609" y="6108"/>
                    <a:pt x="7637" y="6137"/>
                  </a:cubicBezTo>
                  <a:cubicBezTo>
                    <a:pt x="7660" y="6159"/>
                    <a:pt x="7681" y="6181"/>
                    <a:pt x="7702" y="6203"/>
                  </a:cubicBezTo>
                  <a:lnTo>
                    <a:pt x="7702" y="9204"/>
                  </a:lnTo>
                  <a:lnTo>
                    <a:pt x="2907" y="9204"/>
                  </a:lnTo>
                  <a:lnTo>
                    <a:pt x="2907" y="8146"/>
                  </a:lnTo>
                  <a:cubicBezTo>
                    <a:pt x="3070" y="8128"/>
                    <a:pt x="3229" y="8088"/>
                    <a:pt x="3383" y="8024"/>
                  </a:cubicBezTo>
                  <a:lnTo>
                    <a:pt x="3743" y="7873"/>
                  </a:lnTo>
                  <a:cubicBezTo>
                    <a:pt x="3827" y="7837"/>
                    <a:pt x="3902" y="7779"/>
                    <a:pt x="3950" y="7701"/>
                  </a:cubicBezTo>
                  <a:cubicBezTo>
                    <a:pt x="4027" y="7576"/>
                    <a:pt x="4040" y="7428"/>
                    <a:pt x="3986" y="7297"/>
                  </a:cubicBezTo>
                  <a:lnTo>
                    <a:pt x="3590" y="6329"/>
                  </a:lnTo>
                  <a:cubicBezTo>
                    <a:pt x="3585" y="6317"/>
                    <a:pt x="3579" y="6305"/>
                    <a:pt x="3573" y="6294"/>
                  </a:cubicBezTo>
                  <a:cubicBezTo>
                    <a:pt x="3645" y="6208"/>
                    <a:pt x="3722" y="6129"/>
                    <a:pt x="3805" y="6053"/>
                  </a:cubicBezTo>
                  <a:cubicBezTo>
                    <a:pt x="3921" y="6142"/>
                    <a:pt x="4044" y="6223"/>
                    <a:pt x="4172" y="6295"/>
                  </a:cubicBezTo>
                  <a:lnTo>
                    <a:pt x="4172" y="6303"/>
                  </a:lnTo>
                  <a:cubicBezTo>
                    <a:pt x="4172" y="6878"/>
                    <a:pt x="4833" y="7328"/>
                    <a:pt x="5677" y="7328"/>
                  </a:cubicBezTo>
                  <a:cubicBezTo>
                    <a:pt x="6520" y="7328"/>
                    <a:pt x="7183" y="6877"/>
                    <a:pt x="7183" y="6303"/>
                  </a:cubicBezTo>
                  <a:lnTo>
                    <a:pt x="7183" y="6295"/>
                  </a:lnTo>
                  <a:cubicBezTo>
                    <a:pt x="7311" y="6223"/>
                    <a:pt x="7432" y="6142"/>
                    <a:pt x="7551" y="6053"/>
                  </a:cubicBezTo>
                  <a:close/>
                  <a:moveTo>
                    <a:pt x="922" y="6784"/>
                  </a:moveTo>
                  <a:lnTo>
                    <a:pt x="922" y="6784"/>
                  </a:lnTo>
                  <a:cubicBezTo>
                    <a:pt x="945" y="6790"/>
                    <a:pt x="968" y="6794"/>
                    <a:pt x="991" y="6799"/>
                  </a:cubicBezTo>
                  <a:lnTo>
                    <a:pt x="1111" y="7093"/>
                  </a:lnTo>
                  <a:cubicBezTo>
                    <a:pt x="1353" y="7679"/>
                    <a:pt x="1895" y="8088"/>
                    <a:pt x="2526" y="8161"/>
                  </a:cubicBezTo>
                  <a:cubicBezTo>
                    <a:pt x="2545" y="8163"/>
                    <a:pt x="2564" y="8165"/>
                    <a:pt x="2583" y="8166"/>
                  </a:cubicBezTo>
                  <a:lnTo>
                    <a:pt x="2583" y="8503"/>
                  </a:lnTo>
                  <a:lnTo>
                    <a:pt x="1995" y="9089"/>
                  </a:lnTo>
                  <a:cubicBezTo>
                    <a:pt x="1909" y="9174"/>
                    <a:pt x="1796" y="9222"/>
                    <a:pt x="1675" y="9222"/>
                  </a:cubicBezTo>
                  <a:cubicBezTo>
                    <a:pt x="1452" y="9222"/>
                    <a:pt x="1259" y="9056"/>
                    <a:pt x="1226" y="8836"/>
                  </a:cubicBezTo>
                  <a:lnTo>
                    <a:pt x="922" y="6784"/>
                  </a:lnTo>
                  <a:close/>
                  <a:moveTo>
                    <a:pt x="2593" y="1"/>
                  </a:moveTo>
                  <a:cubicBezTo>
                    <a:pt x="2539" y="1"/>
                    <a:pt x="2487" y="28"/>
                    <a:pt x="2455" y="77"/>
                  </a:cubicBezTo>
                  <a:cubicBezTo>
                    <a:pt x="2117" y="620"/>
                    <a:pt x="1940" y="1282"/>
                    <a:pt x="1928" y="2045"/>
                  </a:cubicBezTo>
                  <a:cubicBezTo>
                    <a:pt x="1826" y="2110"/>
                    <a:pt x="1737" y="2192"/>
                    <a:pt x="1660" y="2288"/>
                  </a:cubicBezTo>
                  <a:cubicBezTo>
                    <a:pt x="1653" y="2288"/>
                    <a:pt x="1646" y="2288"/>
                    <a:pt x="1639" y="2288"/>
                  </a:cubicBezTo>
                  <a:cubicBezTo>
                    <a:pt x="1583" y="2288"/>
                    <a:pt x="1526" y="2299"/>
                    <a:pt x="1473" y="2320"/>
                  </a:cubicBezTo>
                  <a:lnTo>
                    <a:pt x="1110" y="2472"/>
                  </a:lnTo>
                  <a:cubicBezTo>
                    <a:pt x="686" y="2650"/>
                    <a:pt x="353" y="2984"/>
                    <a:pt x="177" y="3414"/>
                  </a:cubicBezTo>
                  <a:cubicBezTo>
                    <a:pt x="0" y="3844"/>
                    <a:pt x="0" y="4318"/>
                    <a:pt x="175" y="4749"/>
                  </a:cubicBezTo>
                  <a:lnTo>
                    <a:pt x="359" y="5198"/>
                  </a:lnTo>
                  <a:cubicBezTo>
                    <a:pt x="335" y="5237"/>
                    <a:pt x="311" y="5277"/>
                    <a:pt x="293" y="5321"/>
                  </a:cubicBezTo>
                  <a:cubicBezTo>
                    <a:pt x="196" y="5532"/>
                    <a:pt x="188" y="5770"/>
                    <a:pt x="268" y="5988"/>
                  </a:cubicBezTo>
                  <a:lnTo>
                    <a:pt x="361" y="6236"/>
                  </a:lnTo>
                  <a:cubicBezTo>
                    <a:pt x="409" y="6367"/>
                    <a:pt x="484" y="6482"/>
                    <a:pt x="584" y="6574"/>
                  </a:cubicBezTo>
                  <a:lnTo>
                    <a:pt x="921" y="8875"/>
                  </a:lnTo>
                  <a:cubicBezTo>
                    <a:pt x="976" y="9255"/>
                    <a:pt x="1305" y="9541"/>
                    <a:pt x="1683" y="9541"/>
                  </a:cubicBezTo>
                  <a:cubicBezTo>
                    <a:pt x="1890" y="9541"/>
                    <a:pt x="2084" y="9461"/>
                    <a:pt x="2228" y="9312"/>
                  </a:cubicBezTo>
                  <a:lnTo>
                    <a:pt x="2580" y="8957"/>
                  </a:lnTo>
                  <a:lnTo>
                    <a:pt x="2580" y="9364"/>
                  </a:lnTo>
                  <a:cubicBezTo>
                    <a:pt x="2580" y="9455"/>
                    <a:pt x="2653" y="9529"/>
                    <a:pt x="2744" y="9529"/>
                  </a:cubicBezTo>
                  <a:lnTo>
                    <a:pt x="9285" y="9529"/>
                  </a:lnTo>
                  <a:cubicBezTo>
                    <a:pt x="9375" y="9529"/>
                    <a:pt x="9449" y="9455"/>
                    <a:pt x="9449" y="9364"/>
                  </a:cubicBezTo>
                  <a:lnTo>
                    <a:pt x="9449" y="5675"/>
                  </a:lnTo>
                  <a:cubicBezTo>
                    <a:pt x="9452" y="5587"/>
                    <a:pt x="9379" y="5514"/>
                    <a:pt x="9289" y="5514"/>
                  </a:cubicBezTo>
                  <a:cubicBezTo>
                    <a:pt x="9200" y="5514"/>
                    <a:pt x="9127" y="5587"/>
                    <a:pt x="9127" y="5677"/>
                  </a:cubicBezTo>
                  <a:lnTo>
                    <a:pt x="9127" y="9206"/>
                  </a:lnTo>
                  <a:lnTo>
                    <a:pt x="8024" y="9206"/>
                  </a:lnTo>
                  <a:lnTo>
                    <a:pt x="8024" y="2523"/>
                  </a:lnTo>
                  <a:cubicBezTo>
                    <a:pt x="8024" y="2433"/>
                    <a:pt x="7951" y="2360"/>
                    <a:pt x="7861" y="2360"/>
                  </a:cubicBezTo>
                  <a:cubicBezTo>
                    <a:pt x="6682" y="2360"/>
                    <a:pt x="5787" y="2025"/>
                    <a:pt x="5245" y="1743"/>
                  </a:cubicBezTo>
                  <a:cubicBezTo>
                    <a:pt x="4655" y="1438"/>
                    <a:pt x="4340" y="1129"/>
                    <a:pt x="4338" y="1126"/>
                  </a:cubicBezTo>
                  <a:cubicBezTo>
                    <a:pt x="4307" y="1095"/>
                    <a:pt x="4265" y="1078"/>
                    <a:pt x="4223" y="1078"/>
                  </a:cubicBezTo>
                  <a:cubicBezTo>
                    <a:pt x="4190" y="1078"/>
                    <a:pt x="4156" y="1088"/>
                    <a:pt x="4125" y="1109"/>
                  </a:cubicBezTo>
                  <a:cubicBezTo>
                    <a:pt x="4098" y="1129"/>
                    <a:pt x="4078" y="1158"/>
                    <a:pt x="4067" y="1188"/>
                  </a:cubicBezTo>
                  <a:cubicBezTo>
                    <a:pt x="3833" y="1796"/>
                    <a:pt x="3262" y="2202"/>
                    <a:pt x="2904" y="2309"/>
                  </a:cubicBezTo>
                  <a:lnTo>
                    <a:pt x="2904" y="2040"/>
                  </a:lnTo>
                  <a:cubicBezTo>
                    <a:pt x="2904" y="1957"/>
                    <a:pt x="2843" y="1886"/>
                    <a:pt x="2762" y="1878"/>
                  </a:cubicBezTo>
                  <a:cubicBezTo>
                    <a:pt x="2701" y="1869"/>
                    <a:pt x="2528" y="1868"/>
                    <a:pt x="2527" y="1868"/>
                  </a:cubicBezTo>
                  <a:cubicBezTo>
                    <a:pt x="2434" y="1868"/>
                    <a:pt x="2344" y="1880"/>
                    <a:pt x="2256" y="1903"/>
                  </a:cubicBezTo>
                  <a:cubicBezTo>
                    <a:pt x="2287" y="1263"/>
                    <a:pt x="2446" y="709"/>
                    <a:pt x="2730" y="253"/>
                  </a:cubicBezTo>
                  <a:cubicBezTo>
                    <a:pt x="2778" y="175"/>
                    <a:pt x="2756" y="75"/>
                    <a:pt x="2679" y="27"/>
                  </a:cubicBezTo>
                  <a:cubicBezTo>
                    <a:pt x="2652" y="9"/>
                    <a:pt x="2623" y="1"/>
                    <a:pt x="2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Obrázek 14" descr="Obsah obrázku Grafika, kruh, symbol, logo&#10;&#10;Popis byl vytvořen automaticky">
            <a:extLst>
              <a:ext uri="{FF2B5EF4-FFF2-40B4-BE49-F238E27FC236}">
                <a16:creationId xmlns:a16="http://schemas.microsoft.com/office/drawing/2014/main" id="{A79D2390-BBA9-F97F-BFE8-F8E7A8DE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566500"/>
            <a:ext cx="1086894" cy="10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0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48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 ExtraBold" pitchFamily="2" charset="-18"/>
              </a:rPr>
              <a:t>KEY NUMBERS</a:t>
            </a:r>
            <a:r>
              <a:rPr lang="cs-CZ" dirty="0">
                <a:latin typeface="Raleway ExtraBold" pitchFamily="2" charset="-18"/>
              </a:rPr>
              <a:t> ABOUT PHONES</a:t>
            </a:r>
            <a:endParaRPr dirty="0">
              <a:latin typeface="Raleway ExtraBold" pitchFamily="2" charset="-18"/>
            </a:endParaRPr>
          </a:p>
        </p:txBody>
      </p:sp>
      <p:sp>
        <p:nvSpPr>
          <p:cNvPr id="1456" name="Google Shape;1456;p48"/>
          <p:cNvSpPr txBox="1">
            <a:spLocks noGrp="1"/>
          </p:cNvSpPr>
          <p:nvPr>
            <p:ph type="title"/>
          </p:nvPr>
        </p:nvSpPr>
        <p:spPr>
          <a:xfrm>
            <a:off x="4185704" y="1269424"/>
            <a:ext cx="3866478" cy="4700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Raleway ExtraBold" pitchFamily="2" charset="-18"/>
              </a:rPr>
              <a:t>68% of </a:t>
            </a:r>
            <a:r>
              <a:rPr lang="cs-CZ" sz="2000" dirty="0" err="1">
                <a:latin typeface="Raleway ExtraBold" pitchFamily="2" charset="-18"/>
              </a:rPr>
              <a:t>the</a:t>
            </a:r>
            <a:r>
              <a:rPr lang="cs-CZ" sz="2000" dirty="0">
                <a:latin typeface="Raleway ExtraBold" pitchFamily="2" charset="-18"/>
              </a:rPr>
              <a:t> </a:t>
            </a:r>
            <a:r>
              <a:rPr lang="cs-CZ" sz="2000" dirty="0" err="1">
                <a:latin typeface="Raleway ExtraBold" pitchFamily="2" charset="-18"/>
              </a:rPr>
              <a:t>global</a:t>
            </a:r>
            <a:r>
              <a:rPr lang="cs-CZ" sz="2000" dirty="0">
                <a:latin typeface="Raleway ExtraBold" pitchFamily="2" charset="-18"/>
              </a:rPr>
              <a:t> </a:t>
            </a:r>
            <a:r>
              <a:rPr lang="cs-CZ" sz="2000" dirty="0" err="1">
                <a:latin typeface="Raleway ExtraBold" pitchFamily="2" charset="-18"/>
              </a:rPr>
              <a:t>population</a:t>
            </a:r>
            <a:endParaRPr sz="2000" dirty="0">
              <a:latin typeface="Raleway ExtraBold" pitchFamily="2" charset="-18"/>
            </a:endParaRPr>
          </a:p>
        </p:txBody>
      </p:sp>
      <p:sp>
        <p:nvSpPr>
          <p:cNvPr id="1457" name="Google Shape;1457;p48"/>
          <p:cNvSpPr txBox="1">
            <a:spLocks noGrp="1"/>
          </p:cNvSpPr>
          <p:nvPr>
            <p:ph type="subTitle" idx="1"/>
          </p:nvPr>
        </p:nvSpPr>
        <p:spPr>
          <a:xfrm>
            <a:off x="4185704" y="1744162"/>
            <a:ext cx="4211511" cy="2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Use mobile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phone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(5.44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billion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people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58" name="Google Shape;1458;p48"/>
          <p:cNvSpPr txBox="1">
            <a:spLocks noGrp="1"/>
          </p:cNvSpPr>
          <p:nvPr>
            <p:ph type="title" idx="3"/>
          </p:nvPr>
        </p:nvSpPr>
        <p:spPr>
          <a:xfrm>
            <a:off x="4185704" y="3309062"/>
            <a:ext cx="3037604" cy="4700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Raleway ExtraBold" pitchFamily="2" charset="-18"/>
              </a:rPr>
              <a:t>3 </a:t>
            </a:r>
            <a:r>
              <a:rPr lang="cs-CZ" sz="2000" dirty="0" err="1">
                <a:latin typeface="Raleway ExtraBold" pitchFamily="2" charset="-18"/>
              </a:rPr>
              <a:t>hours</a:t>
            </a:r>
            <a:r>
              <a:rPr lang="cs-CZ" sz="2000" dirty="0">
                <a:latin typeface="Raleway ExtraBold" pitchFamily="2" charset="-18"/>
              </a:rPr>
              <a:t> 46 </a:t>
            </a:r>
            <a:r>
              <a:rPr lang="cs-CZ" sz="2000" dirty="0" err="1">
                <a:latin typeface="Raleway ExtraBold" pitchFamily="2" charset="-18"/>
              </a:rPr>
              <a:t>minutes</a:t>
            </a:r>
            <a:endParaRPr sz="2000" dirty="0">
              <a:latin typeface="Raleway ExtraBold" pitchFamily="2" charset="-18"/>
            </a:endParaRPr>
          </a:p>
        </p:txBody>
      </p:sp>
      <p:sp>
        <p:nvSpPr>
          <p:cNvPr id="1459" name="Google Shape;1459;p48"/>
          <p:cNvSpPr txBox="1">
            <a:spLocks noGrp="1"/>
          </p:cNvSpPr>
          <p:nvPr>
            <p:ph type="subTitle" idx="4"/>
          </p:nvPr>
        </p:nvSpPr>
        <p:spPr>
          <a:xfrm>
            <a:off x="4185704" y="3773547"/>
            <a:ext cx="3222297" cy="5940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Average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daily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time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spent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using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internet on mobile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phones</a:t>
            </a:r>
            <a:endParaRPr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60" name="Google Shape;1460;p48"/>
          <p:cNvSpPr txBox="1">
            <a:spLocks noGrp="1"/>
          </p:cNvSpPr>
          <p:nvPr>
            <p:ph type="title" idx="5"/>
          </p:nvPr>
        </p:nvSpPr>
        <p:spPr>
          <a:xfrm>
            <a:off x="4185704" y="2275459"/>
            <a:ext cx="4074393" cy="4700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Raleway ExtraBold" pitchFamily="2" charset="-18"/>
              </a:rPr>
              <a:t>64.4% of </a:t>
            </a:r>
            <a:r>
              <a:rPr lang="cs-CZ" sz="2000" dirty="0" err="1">
                <a:latin typeface="Raleway ExtraBold" pitchFamily="2" charset="-18"/>
              </a:rPr>
              <a:t>the</a:t>
            </a:r>
            <a:r>
              <a:rPr lang="cs-CZ" sz="2000" dirty="0">
                <a:latin typeface="Raleway ExtraBold" pitchFamily="2" charset="-18"/>
              </a:rPr>
              <a:t> </a:t>
            </a:r>
            <a:r>
              <a:rPr lang="cs-CZ" sz="2000" dirty="0" err="1">
                <a:latin typeface="Raleway ExtraBold" pitchFamily="2" charset="-18"/>
              </a:rPr>
              <a:t>global</a:t>
            </a:r>
            <a:r>
              <a:rPr lang="cs-CZ" sz="2000" dirty="0">
                <a:latin typeface="Raleway ExtraBold" pitchFamily="2" charset="-18"/>
              </a:rPr>
              <a:t> </a:t>
            </a:r>
            <a:r>
              <a:rPr lang="cs-CZ" sz="2000" dirty="0" err="1">
                <a:latin typeface="Raleway ExtraBold" pitchFamily="2" charset="-18"/>
              </a:rPr>
              <a:t>population</a:t>
            </a:r>
            <a:endParaRPr lang="en-US" sz="2000" dirty="0">
              <a:latin typeface="Raleway ExtraBold" pitchFamily="2" charset="-18"/>
            </a:endParaRPr>
          </a:p>
        </p:txBody>
      </p:sp>
      <p:sp>
        <p:nvSpPr>
          <p:cNvPr id="1461" name="Google Shape;1461;p48"/>
          <p:cNvSpPr txBox="1">
            <a:spLocks noGrp="1"/>
          </p:cNvSpPr>
          <p:nvPr>
            <p:ph type="subTitle" idx="6"/>
          </p:nvPr>
        </p:nvSpPr>
        <p:spPr>
          <a:xfrm>
            <a:off x="4185704" y="2745461"/>
            <a:ext cx="353818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Use internet (5.16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billion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people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462" name="Google Shape;1462;p48"/>
          <p:cNvGrpSpPr/>
          <p:nvPr/>
        </p:nvGrpSpPr>
        <p:grpSpPr>
          <a:xfrm>
            <a:off x="926014" y="1177873"/>
            <a:ext cx="2767739" cy="6559577"/>
            <a:chOff x="1155906" y="1103250"/>
            <a:chExt cx="3035468" cy="7194097"/>
          </a:xfrm>
        </p:grpSpPr>
        <p:sp>
          <p:nvSpPr>
            <p:cNvPr id="1463" name="Google Shape;1463;p48"/>
            <p:cNvSpPr/>
            <p:nvPr/>
          </p:nvSpPr>
          <p:spPr>
            <a:xfrm>
              <a:off x="3464553" y="1785340"/>
              <a:ext cx="630688" cy="330110"/>
            </a:xfrm>
            <a:custGeom>
              <a:avLst/>
              <a:gdLst/>
              <a:ahLst/>
              <a:cxnLst/>
              <a:rect l="l" t="t" r="r" b="b"/>
              <a:pathLst>
                <a:path w="5078" h="2658" extrusionOk="0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3502310" y="2003554"/>
              <a:ext cx="167670" cy="68307"/>
            </a:xfrm>
            <a:custGeom>
              <a:avLst/>
              <a:gdLst/>
              <a:ahLst/>
              <a:cxnLst/>
              <a:rect l="l" t="t" r="r" b="b"/>
              <a:pathLst>
                <a:path w="1350" h="550" extrusionOk="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3523051" y="2014607"/>
              <a:ext cx="46202" cy="46201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3602416" y="2014607"/>
              <a:ext cx="46202" cy="46201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2910492" y="2772084"/>
              <a:ext cx="855738" cy="493054"/>
            </a:xfrm>
            <a:custGeom>
              <a:avLst/>
              <a:gdLst/>
              <a:ahLst/>
              <a:cxnLst/>
              <a:rect l="l" t="t" r="r" b="b"/>
              <a:pathLst>
                <a:path w="6890" h="3970" extrusionOk="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2769276" y="2155571"/>
              <a:ext cx="711045" cy="881412"/>
            </a:xfrm>
            <a:custGeom>
              <a:avLst/>
              <a:gdLst/>
              <a:ahLst/>
              <a:cxnLst/>
              <a:rect l="l" t="t" r="r" b="b"/>
              <a:pathLst>
                <a:path w="5725" h="7097" extrusionOk="0">
                  <a:moveTo>
                    <a:pt x="460" y="0"/>
                  </a:moveTo>
                  <a:cubicBezTo>
                    <a:pt x="1" y="0"/>
                    <a:pt x="25" y="1207"/>
                    <a:pt x="211" y="2624"/>
                  </a:cubicBezTo>
                  <a:cubicBezTo>
                    <a:pt x="476" y="4644"/>
                    <a:pt x="1069" y="7096"/>
                    <a:pt x="1069" y="7096"/>
                  </a:cubicBezTo>
                  <a:cubicBezTo>
                    <a:pt x="2240" y="6134"/>
                    <a:pt x="3211" y="5660"/>
                    <a:pt x="3957" y="5437"/>
                  </a:cubicBezTo>
                  <a:cubicBezTo>
                    <a:pt x="4420" y="5299"/>
                    <a:pt x="4796" y="5258"/>
                    <a:pt x="5081" y="5258"/>
                  </a:cubicBezTo>
                  <a:cubicBezTo>
                    <a:pt x="5503" y="5258"/>
                    <a:pt x="5724" y="5348"/>
                    <a:pt x="5724" y="5348"/>
                  </a:cubicBezTo>
                  <a:cubicBezTo>
                    <a:pt x="5400" y="4672"/>
                    <a:pt x="4172" y="3409"/>
                    <a:pt x="3628" y="2096"/>
                  </a:cubicBezTo>
                  <a:cubicBezTo>
                    <a:pt x="3082" y="781"/>
                    <a:pt x="2085" y="301"/>
                    <a:pt x="515" y="6"/>
                  </a:cubicBezTo>
                  <a:cubicBezTo>
                    <a:pt x="496" y="2"/>
                    <a:pt x="478" y="0"/>
                    <a:pt x="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2795358" y="2426693"/>
              <a:ext cx="465502" cy="610294"/>
            </a:xfrm>
            <a:custGeom>
              <a:avLst/>
              <a:gdLst/>
              <a:ahLst/>
              <a:cxnLst/>
              <a:rect l="l" t="t" r="r" b="b"/>
              <a:pathLst>
                <a:path w="3748" h="4914" extrusionOk="0">
                  <a:moveTo>
                    <a:pt x="1141" y="0"/>
                  </a:moveTo>
                  <a:lnTo>
                    <a:pt x="1" y="441"/>
                  </a:lnTo>
                  <a:cubicBezTo>
                    <a:pt x="266" y="2461"/>
                    <a:pt x="859" y="4913"/>
                    <a:pt x="859" y="4913"/>
                  </a:cubicBezTo>
                  <a:cubicBezTo>
                    <a:pt x="2030" y="3951"/>
                    <a:pt x="3001" y="3477"/>
                    <a:pt x="3747" y="3254"/>
                  </a:cubicBezTo>
                  <a:cubicBezTo>
                    <a:pt x="2256" y="1464"/>
                    <a:pt x="1142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2836220" y="2705018"/>
              <a:ext cx="583492" cy="233487"/>
            </a:xfrm>
            <a:custGeom>
              <a:avLst/>
              <a:gdLst/>
              <a:ahLst/>
              <a:cxnLst/>
              <a:rect l="l" t="t" r="r" b="b"/>
              <a:pathLst>
                <a:path w="4698" h="1880" fill="none" extrusionOk="0">
                  <a:moveTo>
                    <a:pt x="4697" y="179"/>
                  </a:moveTo>
                  <a:cubicBezTo>
                    <a:pt x="3845" y="1"/>
                    <a:pt x="2969" y="79"/>
                    <a:pt x="2179" y="449"/>
                  </a:cubicBezTo>
                  <a:cubicBezTo>
                    <a:pt x="1392" y="816"/>
                    <a:pt x="693" y="1350"/>
                    <a:pt x="1" y="1879"/>
                  </a:cubicBezTo>
                </a:path>
              </a:pathLst>
            </a:custGeom>
            <a:noFill/>
            <a:ln w="170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3316878" y="2210342"/>
              <a:ext cx="849404" cy="947484"/>
            </a:xfrm>
            <a:custGeom>
              <a:avLst/>
              <a:gdLst/>
              <a:ahLst/>
              <a:cxnLst/>
              <a:rect l="l" t="t" r="r" b="b"/>
              <a:pathLst>
                <a:path w="6839" h="7629" extrusionOk="0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3358982" y="2813318"/>
              <a:ext cx="95758" cy="117364"/>
            </a:xfrm>
            <a:custGeom>
              <a:avLst/>
              <a:gdLst/>
              <a:ahLst/>
              <a:cxnLst/>
              <a:rect l="l" t="t" r="r" b="b"/>
              <a:pathLst>
                <a:path w="771" h="945" fill="none" extrusionOk="0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3842869" y="1841352"/>
              <a:ext cx="348505" cy="416550"/>
            </a:xfrm>
            <a:custGeom>
              <a:avLst/>
              <a:gdLst/>
              <a:ahLst/>
              <a:cxnLst/>
              <a:rect l="l" t="t" r="r" b="b"/>
              <a:pathLst>
                <a:path w="2806" h="3354" extrusionOk="0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1179753" y="3038238"/>
              <a:ext cx="614914" cy="195110"/>
            </a:xfrm>
            <a:custGeom>
              <a:avLst/>
              <a:gdLst/>
              <a:ahLst/>
              <a:cxnLst/>
              <a:rect l="l" t="t" r="r" b="b"/>
              <a:pathLst>
                <a:path w="4951" h="1571" extrusionOk="0">
                  <a:moveTo>
                    <a:pt x="2114" y="1"/>
                  </a:moveTo>
                  <a:cubicBezTo>
                    <a:pt x="1463" y="1"/>
                    <a:pt x="742" y="186"/>
                    <a:pt x="0" y="702"/>
                  </a:cubicBezTo>
                  <a:cubicBezTo>
                    <a:pt x="0" y="702"/>
                    <a:pt x="471" y="1570"/>
                    <a:pt x="2367" y="1570"/>
                  </a:cubicBezTo>
                  <a:cubicBezTo>
                    <a:pt x="3036" y="1570"/>
                    <a:pt x="3883" y="1462"/>
                    <a:pt x="4950" y="1169"/>
                  </a:cubicBezTo>
                  <a:cubicBezTo>
                    <a:pt x="4950" y="1169"/>
                    <a:pt x="3751" y="1"/>
                    <a:pt x="2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1848699" y="3467960"/>
              <a:ext cx="1429542" cy="489204"/>
            </a:xfrm>
            <a:custGeom>
              <a:avLst/>
              <a:gdLst/>
              <a:ahLst/>
              <a:cxnLst/>
              <a:rect l="l" t="t" r="r" b="b"/>
              <a:pathLst>
                <a:path w="11510" h="3939" extrusionOk="0">
                  <a:moveTo>
                    <a:pt x="9984" y="1"/>
                  </a:moveTo>
                  <a:cubicBezTo>
                    <a:pt x="6633" y="1"/>
                    <a:pt x="1" y="3487"/>
                    <a:pt x="0" y="3487"/>
                  </a:cubicBezTo>
                  <a:cubicBezTo>
                    <a:pt x="104" y="3792"/>
                    <a:pt x="796" y="3938"/>
                    <a:pt x="1782" y="3938"/>
                  </a:cubicBezTo>
                  <a:cubicBezTo>
                    <a:pt x="3582" y="3938"/>
                    <a:pt x="6366" y="3450"/>
                    <a:pt x="8358" y="2551"/>
                  </a:cubicBezTo>
                  <a:cubicBezTo>
                    <a:pt x="11442" y="1159"/>
                    <a:pt x="11510" y="462"/>
                    <a:pt x="11510" y="462"/>
                  </a:cubicBezTo>
                  <a:cubicBezTo>
                    <a:pt x="11180" y="137"/>
                    <a:pt x="10646" y="1"/>
                    <a:pt x="9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2170131" y="4710177"/>
              <a:ext cx="1133573" cy="320671"/>
            </a:xfrm>
            <a:custGeom>
              <a:avLst/>
              <a:gdLst/>
              <a:ahLst/>
              <a:cxnLst/>
              <a:rect l="l" t="t" r="r" b="b"/>
              <a:pathLst>
                <a:path w="9127" h="2582" extrusionOk="0">
                  <a:moveTo>
                    <a:pt x="7583" y="1"/>
                  </a:moveTo>
                  <a:cubicBezTo>
                    <a:pt x="4673" y="1"/>
                    <a:pt x="0" y="1967"/>
                    <a:pt x="0" y="1969"/>
                  </a:cubicBezTo>
                  <a:cubicBezTo>
                    <a:pt x="1126" y="2409"/>
                    <a:pt x="2191" y="2582"/>
                    <a:pt x="3169" y="2582"/>
                  </a:cubicBezTo>
                  <a:cubicBezTo>
                    <a:pt x="6724" y="2582"/>
                    <a:pt x="9126" y="299"/>
                    <a:pt x="9126" y="299"/>
                  </a:cubicBezTo>
                  <a:cubicBezTo>
                    <a:pt x="8730" y="88"/>
                    <a:pt x="8196" y="1"/>
                    <a:pt x="7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2372330" y="4194015"/>
              <a:ext cx="800842" cy="3867805"/>
            </a:xfrm>
            <a:custGeom>
              <a:avLst/>
              <a:gdLst/>
              <a:ahLst/>
              <a:cxnLst/>
              <a:rect l="l" t="t" r="r" b="b"/>
              <a:pathLst>
                <a:path w="6448" h="31143" extrusionOk="0">
                  <a:moveTo>
                    <a:pt x="685" y="1"/>
                  </a:moveTo>
                  <a:cubicBezTo>
                    <a:pt x="0" y="6706"/>
                    <a:pt x="1294" y="9858"/>
                    <a:pt x="977" y="11423"/>
                  </a:cubicBezTo>
                  <a:cubicBezTo>
                    <a:pt x="660" y="12987"/>
                    <a:pt x="1890" y="28156"/>
                    <a:pt x="1807" y="29311"/>
                  </a:cubicBezTo>
                  <a:cubicBezTo>
                    <a:pt x="1737" y="30289"/>
                    <a:pt x="2182" y="31143"/>
                    <a:pt x="3197" y="31143"/>
                  </a:cubicBezTo>
                  <a:cubicBezTo>
                    <a:pt x="3381" y="31143"/>
                    <a:pt x="3584" y="31114"/>
                    <a:pt x="3806" y="31054"/>
                  </a:cubicBezTo>
                  <a:cubicBezTo>
                    <a:pt x="4477" y="30869"/>
                    <a:pt x="4888" y="29631"/>
                    <a:pt x="4980" y="27271"/>
                  </a:cubicBezTo>
                  <a:cubicBezTo>
                    <a:pt x="5033" y="25908"/>
                    <a:pt x="6218" y="12117"/>
                    <a:pt x="6307" y="10437"/>
                  </a:cubicBezTo>
                  <a:cubicBezTo>
                    <a:pt x="6447" y="7803"/>
                    <a:pt x="6390" y="371"/>
                    <a:pt x="6425" y="2"/>
                  </a:cubicBezTo>
                  <a:lnTo>
                    <a:pt x="6425" y="1"/>
                  </a:lnTo>
                  <a:close/>
                </a:path>
              </a:pathLst>
            </a:custGeom>
            <a:solidFill>
              <a:srgbClr val="502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2529941" y="7612536"/>
              <a:ext cx="1195177" cy="684811"/>
            </a:xfrm>
            <a:custGeom>
              <a:avLst/>
              <a:gdLst/>
              <a:ahLst/>
              <a:cxnLst/>
              <a:rect l="l" t="t" r="r" b="b"/>
              <a:pathLst>
                <a:path w="9623" h="5514" extrusionOk="0">
                  <a:moveTo>
                    <a:pt x="4110" y="1"/>
                  </a:moveTo>
                  <a:lnTo>
                    <a:pt x="266" y="319"/>
                  </a:lnTo>
                  <a:lnTo>
                    <a:pt x="0" y="5514"/>
                  </a:lnTo>
                  <a:lnTo>
                    <a:pt x="9460" y="5514"/>
                  </a:lnTo>
                  <a:cubicBezTo>
                    <a:pt x="9460" y="5514"/>
                    <a:pt x="9623" y="3689"/>
                    <a:pt x="8588" y="3527"/>
                  </a:cubicBezTo>
                  <a:cubicBezTo>
                    <a:pt x="7555" y="3367"/>
                    <a:pt x="5346" y="3044"/>
                    <a:pt x="4815" y="2104"/>
                  </a:cubicBezTo>
                  <a:cubicBezTo>
                    <a:pt x="4285" y="1164"/>
                    <a:pt x="4110" y="1"/>
                    <a:pt x="4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2978555" y="7709782"/>
              <a:ext cx="342419" cy="303284"/>
            </a:xfrm>
            <a:custGeom>
              <a:avLst/>
              <a:gdLst/>
              <a:ahLst/>
              <a:cxnLst/>
              <a:rect l="l" t="t" r="r" b="b"/>
              <a:pathLst>
                <a:path w="2757" h="2442" fill="none" extrusionOk="0">
                  <a:moveTo>
                    <a:pt x="1" y="426"/>
                  </a:moveTo>
                  <a:lnTo>
                    <a:pt x="1544" y="0"/>
                  </a:lnTo>
                  <a:lnTo>
                    <a:pt x="412" y="1495"/>
                  </a:lnTo>
                  <a:lnTo>
                    <a:pt x="2030" y="1043"/>
                  </a:lnTo>
                  <a:lnTo>
                    <a:pt x="1123" y="2442"/>
                  </a:lnTo>
                  <a:lnTo>
                    <a:pt x="2757" y="1782"/>
                  </a:ln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2169758" y="3403750"/>
              <a:ext cx="1133946" cy="1550947"/>
            </a:xfrm>
            <a:custGeom>
              <a:avLst/>
              <a:gdLst/>
              <a:ahLst/>
              <a:cxnLst/>
              <a:rect l="l" t="t" r="r" b="b"/>
              <a:pathLst>
                <a:path w="9130" h="12488" extrusionOk="0">
                  <a:moveTo>
                    <a:pt x="8124" y="1"/>
                  </a:moveTo>
                  <a:lnTo>
                    <a:pt x="1564" y="1560"/>
                  </a:lnTo>
                  <a:cubicBezTo>
                    <a:pt x="1564" y="1560"/>
                    <a:pt x="1324" y="3689"/>
                    <a:pt x="1564" y="5281"/>
                  </a:cubicBezTo>
                  <a:cubicBezTo>
                    <a:pt x="1808" y="6872"/>
                    <a:pt x="1305" y="9781"/>
                    <a:pt x="804" y="10383"/>
                  </a:cubicBezTo>
                  <a:cubicBezTo>
                    <a:pt x="303" y="10983"/>
                    <a:pt x="0" y="12488"/>
                    <a:pt x="0" y="12488"/>
                  </a:cubicBezTo>
                  <a:cubicBezTo>
                    <a:pt x="0" y="12488"/>
                    <a:pt x="844" y="12251"/>
                    <a:pt x="1957" y="11954"/>
                  </a:cubicBezTo>
                  <a:cubicBezTo>
                    <a:pt x="3584" y="11518"/>
                    <a:pt x="5788" y="10956"/>
                    <a:pt x="6808" y="10818"/>
                  </a:cubicBezTo>
                  <a:cubicBezTo>
                    <a:pt x="6884" y="10808"/>
                    <a:pt x="6958" y="10799"/>
                    <a:pt x="7030" y="10790"/>
                  </a:cubicBezTo>
                  <a:cubicBezTo>
                    <a:pt x="7500" y="10734"/>
                    <a:pt x="7877" y="10714"/>
                    <a:pt x="8175" y="10714"/>
                  </a:cubicBezTo>
                  <a:cubicBezTo>
                    <a:pt x="8862" y="10714"/>
                    <a:pt x="9129" y="10818"/>
                    <a:pt x="9129" y="10818"/>
                  </a:cubicBezTo>
                  <a:cubicBezTo>
                    <a:pt x="9129" y="10818"/>
                    <a:pt x="8428" y="4063"/>
                    <a:pt x="8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2413192" y="4052306"/>
              <a:ext cx="629942" cy="835957"/>
            </a:xfrm>
            <a:custGeom>
              <a:avLst/>
              <a:gdLst/>
              <a:ahLst/>
              <a:cxnLst/>
              <a:rect l="l" t="t" r="r" b="b"/>
              <a:pathLst>
                <a:path w="5072" h="6731" extrusionOk="0">
                  <a:moveTo>
                    <a:pt x="3523" y="0"/>
                  </a:moveTo>
                  <a:lnTo>
                    <a:pt x="758" y="817"/>
                  </a:lnTo>
                  <a:lnTo>
                    <a:pt x="0" y="6731"/>
                  </a:lnTo>
                  <a:cubicBezTo>
                    <a:pt x="1625" y="6295"/>
                    <a:pt x="3829" y="5733"/>
                    <a:pt x="4849" y="5593"/>
                  </a:cubicBezTo>
                  <a:cubicBezTo>
                    <a:pt x="4925" y="5585"/>
                    <a:pt x="4999" y="5576"/>
                    <a:pt x="5072" y="5567"/>
                  </a:cubicBezTo>
                  <a:cubicBezTo>
                    <a:pt x="4222" y="3276"/>
                    <a:pt x="3523" y="0"/>
                    <a:pt x="3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1794547" y="4800841"/>
              <a:ext cx="1101654" cy="328993"/>
            </a:xfrm>
            <a:custGeom>
              <a:avLst/>
              <a:gdLst/>
              <a:ahLst/>
              <a:cxnLst/>
              <a:rect l="l" t="t" r="r" b="b"/>
              <a:pathLst>
                <a:path w="8870" h="2649" extrusionOk="0">
                  <a:moveTo>
                    <a:pt x="7174" y="1"/>
                  </a:moveTo>
                  <a:cubicBezTo>
                    <a:pt x="5902" y="1"/>
                    <a:pt x="3716" y="414"/>
                    <a:pt x="0" y="1986"/>
                  </a:cubicBezTo>
                  <a:cubicBezTo>
                    <a:pt x="0" y="1986"/>
                    <a:pt x="1066" y="2649"/>
                    <a:pt x="2895" y="2649"/>
                  </a:cubicBezTo>
                  <a:cubicBezTo>
                    <a:pt x="4417" y="2649"/>
                    <a:pt x="6467" y="2189"/>
                    <a:pt x="8870" y="506"/>
                  </a:cubicBezTo>
                  <a:cubicBezTo>
                    <a:pt x="8869" y="506"/>
                    <a:pt x="8581" y="1"/>
                    <a:pt x="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1919121" y="4142101"/>
              <a:ext cx="862072" cy="3919718"/>
            </a:xfrm>
            <a:custGeom>
              <a:avLst/>
              <a:gdLst/>
              <a:ahLst/>
              <a:cxnLst/>
              <a:rect l="l" t="t" r="r" b="b"/>
              <a:pathLst>
                <a:path w="6941" h="31561" extrusionOk="0">
                  <a:moveTo>
                    <a:pt x="417" y="1"/>
                  </a:moveTo>
                  <a:cubicBezTo>
                    <a:pt x="414" y="1473"/>
                    <a:pt x="394" y="8221"/>
                    <a:pt x="297" y="10855"/>
                  </a:cubicBezTo>
                  <a:cubicBezTo>
                    <a:pt x="237" y="12535"/>
                    <a:pt x="188" y="26326"/>
                    <a:pt x="119" y="27687"/>
                  </a:cubicBezTo>
                  <a:cubicBezTo>
                    <a:pt x="1" y="30049"/>
                    <a:pt x="299" y="31287"/>
                    <a:pt x="957" y="31472"/>
                  </a:cubicBezTo>
                  <a:cubicBezTo>
                    <a:pt x="1174" y="31532"/>
                    <a:pt x="1374" y="31561"/>
                    <a:pt x="1558" y="31561"/>
                  </a:cubicBezTo>
                  <a:cubicBezTo>
                    <a:pt x="2573" y="31561"/>
                    <a:pt x="3095" y="30707"/>
                    <a:pt x="3110" y="29729"/>
                  </a:cubicBezTo>
                  <a:cubicBezTo>
                    <a:pt x="3130" y="28574"/>
                    <a:pt x="5717" y="13404"/>
                    <a:pt x="5541" y="11840"/>
                  </a:cubicBezTo>
                  <a:cubicBezTo>
                    <a:pt x="5366" y="10276"/>
                    <a:pt x="6940" y="7124"/>
                    <a:pt x="6856" y="417"/>
                  </a:cubicBezTo>
                  <a:lnTo>
                    <a:pt x="417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1155906" y="7612536"/>
              <a:ext cx="1199524" cy="684811"/>
            </a:xfrm>
            <a:custGeom>
              <a:avLst/>
              <a:gdLst/>
              <a:ahLst/>
              <a:cxnLst/>
              <a:rect l="l" t="t" r="r" b="b"/>
              <a:pathLst>
                <a:path w="9658" h="5514" extrusionOk="0">
                  <a:moveTo>
                    <a:pt x="5842" y="1"/>
                  </a:moveTo>
                  <a:cubicBezTo>
                    <a:pt x="5842" y="1"/>
                    <a:pt x="5562" y="1164"/>
                    <a:pt x="4949" y="2104"/>
                  </a:cubicBezTo>
                  <a:cubicBezTo>
                    <a:pt x="4336" y="3044"/>
                    <a:pt x="2099" y="3367"/>
                    <a:pt x="1051" y="3527"/>
                  </a:cubicBezTo>
                  <a:cubicBezTo>
                    <a:pt x="1" y="3689"/>
                    <a:pt x="1" y="5514"/>
                    <a:pt x="1" y="5514"/>
                  </a:cubicBezTo>
                  <a:lnTo>
                    <a:pt x="9458" y="5514"/>
                  </a:lnTo>
                  <a:lnTo>
                    <a:pt x="9658" y="319"/>
                  </a:lnTo>
                  <a:lnTo>
                    <a:pt x="58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1609861" y="7709782"/>
              <a:ext cx="342419" cy="303284"/>
            </a:xfrm>
            <a:custGeom>
              <a:avLst/>
              <a:gdLst/>
              <a:ahLst/>
              <a:cxnLst/>
              <a:rect l="l" t="t" r="r" b="b"/>
              <a:pathLst>
                <a:path w="2757" h="2442" fill="none" extrusionOk="0">
                  <a:moveTo>
                    <a:pt x="2756" y="426"/>
                  </a:moveTo>
                  <a:lnTo>
                    <a:pt x="1213" y="0"/>
                  </a:lnTo>
                  <a:lnTo>
                    <a:pt x="2344" y="1495"/>
                  </a:lnTo>
                  <a:lnTo>
                    <a:pt x="727" y="1043"/>
                  </a:lnTo>
                  <a:lnTo>
                    <a:pt x="1635" y="2442"/>
                  </a:lnTo>
                  <a:lnTo>
                    <a:pt x="0" y="1782"/>
                  </a:ln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1794299" y="3444362"/>
              <a:ext cx="1212192" cy="1603109"/>
            </a:xfrm>
            <a:custGeom>
              <a:avLst/>
              <a:gdLst/>
              <a:ahLst/>
              <a:cxnLst/>
              <a:rect l="l" t="t" r="r" b="b"/>
              <a:pathLst>
                <a:path w="9760" h="12908" extrusionOk="0">
                  <a:moveTo>
                    <a:pt x="9760" y="0"/>
                  </a:moveTo>
                  <a:lnTo>
                    <a:pt x="1049" y="2160"/>
                  </a:lnTo>
                  <a:cubicBezTo>
                    <a:pt x="1049" y="2160"/>
                    <a:pt x="732" y="4865"/>
                    <a:pt x="973" y="6455"/>
                  </a:cubicBezTo>
                  <a:cubicBezTo>
                    <a:pt x="1215" y="8045"/>
                    <a:pt x="696" y="10914"/>
                    <a:pt x="438" y="11465"/>
                  </a:cubicBezTo>
                  <a:cubicBezTo>
                    <a:pt x="109" y="12176"/>
                    <a:pt x="1" y="12908"/>
                    <a:pt x="1" y="12908"/>
                  </a:cubicBezTo>
                  <a:cubicBezTo>
                    <a:pt x="1" y="12908"/>
                    <a:pt x="5086" y="11471"/>
                    <a:pt x="6805" y="11236"/>
                  </a:cubicBezTo>
                  <a:cubicBezTo>
                    <a:pt x="7177" y="11185"/>
                    <a:pt x="7485" y="11165"/>
                    <a:pt x="7739" y="11165"/>
                  </a:cubicBezTo>
                  <a:cubicBezTo>
                    <a:pt x="8658" y="11165"/>
                    <a:pt x="8870" y="11427"/>
                    <a:pt x="8870" y="11427"/>
                  </a:cubicBezTo>
                  <a:cubicBezTo>
                    <a:pt x="8870" y="11427"/>
                    <a:pt x="8494" y="8680"/>
                    <a:pt x="8506" y="4891"/>
                  </a:cubicBezTo>
                  <a:cubicBezTo>
                    <a:pt x="8509" y="3577"/>
                    <a:pt x="8933" y="1468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2067044" y="3674127"/>
              <a:ext cx="240575" cy="465731"/>
            </a:xfrm>
            <a:custGeom>
              <a:avLst/>
              <a:gdLst/>
              <a:ahLst/>
              <a:cxnLst/>
              <a:rect l="l" t="t" r="r" b="b"/>
              <a:pathLst>
                <a:path w="1937" h="3750" fill="none" extrusionOk="0">
                  <a:moveTo>
                    <a:pt x="0" y="3749"/>
                  </a:moveTo>
                  <a:cubicBezTo>
                    <a:pt x="0" y="3749"/>
                    <a:pt x="1936" y="2783"/>
                    <a:pt x="1736" y="0"/>
                  </a:cubicBezTo>
                </a:path>
              </a:pathLst>
            </a:custGeom>
            <a:noFill/>
            <a:ln w="170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2883541" y="3507454"/>
              <a:ext cx="69428" cy="430087"/>
            </a:xfrm>
            <a:custGeom>
              <a:avLst/>
              <a:gdLst/>
              <a:ahLst/>
              <a:cxnLst/>
              <a:rect l="l" t="t" r="r" b="b"/>
              <a:pathLst>
                <a:path w="559" h="3463" fill="none" extrusionOk="0">
                  <a:moveTo>
                    <a:pt x="256" y="0"/>
                  </a:moveTo>
                  <a:cubicBezTo>
                    <a:pt x="558" y="1141"/>
                    <a:pt x="468" y="2380"/>
                    <a:pt x="1" y="3462"/>
                  </a:cubicBezTo>
                </a:path>
              </a:pathLst>
            </a:custGeom>
            <a:noFill/>
            <a:ln w="170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1978613" y="3674127"/>
              <a:ext cx="121343" cy="1330501"/>
            </a:xfrm>
            <a:custGeom>
              <a:avLst/>
              <a:gdLst/>
              <a:ahLst/>
              <a:cxnLst/>
              <a:rect l="l" t="t" r="r" b="b"/>
              <a:pathLst>
                <a:path w="977" h="10713" fill="none" extrusionOk="0">
                  <a:moveTo>
                    <a:pt x="1" y="10712"/>
                  </a:moveTo>
                  <a:cubicBezTo>
                    <a:pt x="491" y="9163"/>
                    <a:pt x="976" y="7577"/>
                    <a:pt x="949" y="5952"/>
                  </a:cubicBezTo>
                  <a:cubicBezTo>
                    <a:pt x="915" y="3951"/>
                    <a:pt x="109" y="1905"/>
                    <a:pt x="727" y="0"/>
                  </a:cubicBezTo>
                </a:path>
              </a:pathLst>
            </a:custGeom>
            <a:noFill/>
            <a:ln w="170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1848823" y="4601505"/>
              <a:ext cx="1026265" cy="267019"/>
            </a:xfrm>
            <a:custGeom>
              <a:avLst/>
              <a:gdLst/>
              <a:ahLst/>
              <a:cxnLst/>
              <a:rect l="l" t="t" r="r" b="b"/>
              <a:pathLst>
                <a:path w="8263" h="2150" fill="none" extrusionOk="0">
                  <a:moveTo>
                    <a:pt x="1" y="2150"/>
                  </a:moveTo>
                  <a:cubicBezTo>
                    <a:pt x="1" y="2150"/>
                    <a:pt x="5890" y="0"/>
                    <a:pt x="8262" y="490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1546145" y="2051245"/>
              <a:ext cx="1732093" cy="1849760"/>
            </a:xfrm>
            <a:custGeom>
              <a:avLst/>
              <a:gdLst/>
              <a:ahLst/>
              <a:cxnLst/>
              <a:rect l="l" t="t" r="r" b="b"/>
              <a:pathLst>
                <a:path w="13946" h="14894" extrusionOk="0">
                  <a:moveTo>
                    <a:pt x="5395" y="1"/>
                  </a:moveTo>
                  <a:lnTo>
                    <a:pt x="676" y="2128"/>
                  </a:lnTo>
                  <a:cubicBezTo>
                    <a:pt x="0" y="2334"/>
                    <a:pt x="2436" y="13377"/>
                    <a:pt x="2436" y="13377"/>
                  </a:cubicBezTo>
                  <a:cubicBezTo>
                    <a:pt x="2436" y="13377"/>
                    <a:pt x="2286" y="14518"/>
                    <a:pt x="2436" y="14894"/>
                  </a:cubicBezTo>
                  <a:cubicBezTo>
                    <a:pt x="2436" y="14894"/>
                    <a:pt x="9825" y="12541"/>
                    <a:pt x="11362" y="12046"/>
                  </a:cubicBezTo>
                  <a:cubicBezTo>
                    <a:pt x="12033" y="11829"/>
                    <a:pt x="12611" y="11768"/>
                    <a:pt x="13049" y="11768"/>
                  </a:cubicBezTo>
                  <a:cubicBezTo>
                    <a:pt x="13613" y="11768"/>
                    <a:pt x="13946" y="11869"/>
                    <a:pt x="13946" y="11869"/>
                  </a:cubicBezTo>
                  <a:cubicBezTo>
                    <a:pt x="13946" y="11869"/>
                    <a:pt x="13870" y="11073"/>
                    <a:pt x="13270" y="10387"/>
                  </a:cubicBezTo>
                  <a:cubicBezTo>
                    <a:pt x="12668" y="9703"/>
                    <a:pt x="11028" y="1545"/>
                    <a:pt x="11058" y="1181"/>
                  </a:cubicBezTo>
                  <a:cubicBezTo>
                    <a:pt x="11088" y="816"/>
                    <a:pt x="7730" y="164"/>
                    <a:pt x="7730" y="164"/>
                  </a:cubicBezTo>
                  <a:lnTo>
                    <a:pt x="5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2112253" y="1924068"/>
              <a:ext cx="488975" cy="339177"/>
            </a:xfrm>
            <a:custGeom>
              <a:avLst/>
              <a:gdLst/>
              <a:ahLst/>
              <a:cxnLst/>
              <a:rect l="l" t="t" r="r" b="b"/>
              <a:pathLst>
                <a:path w="3937" h="2731" extrusionOk="0">
                  <a:moveTo>
                    <a:pt x="896" y="0"/>
                  </a:moveTo>
                  <a:lnTo>
                    <a:pt x="1" y="922"/>
                  </a:lnTo>
                  <a:lnTo>
                    <a:pt x="701" y="2731"/>
                  </a:lnTo>
                  <a:lnTo>
                    <a:pt x="1445" y="1864"/>
                  </a:lnTo>
                  <a:lnTo>
                    <a:pt x="2453" y="2457"/>
                  </a:lnTo>
                  <a:lnTo>
                    <a:pt x="2797" y="1804"/>
                  </a:lnTo>
                  <a:lnTo>
                    <a:pt x="3937" y="2328"/>
                  </a:lnTo>
                  <a:lnTo>
                    <a:pt x="3937" y="721"/>
                  </a:lnTo>
                  <a:lnTo>
                    <a:pt x="3086" y="270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2796476" y="3153245"/>
              <a:ext cx="407128" cy="191260"/>
            </a:xfrm>
            <a:custGeom>
              <a:avLst/>
              <a:gdLst/>
              <a:ahLst/>
              <a:cxnLst/>
              <a:rect l="l" t="t" r="r" b="b"/>
              <a:pathLst>
                <a:path w="3278" h="1540" fill="none" extrusionOk="0">
                  <a:moveTo>
                    <a:pt x="566" y="46"/>
                  </a:moveTo>
                  <a:cubicBezTo>
                    <a:pt x="407" y="5"/>
                    <a:pt x="236" y="0"/>
                    <a:pt x="75" y="39"/>
                  </a:cubicBezTo>
                  <a:cubicBezTo>
                    <a:pt x="1" y="224"/>
                    <a:pt x="213" y="393"/>
                    <a:pt x="395" y="473"/>
                  </a:cubicBezTo>
                  <a:cubicBezTo>
                    <a:pt x="1341" y="879"/>
                    <a:pt x="2434" y="949"/>
                    <a:pt x="3277" y="1539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1852673" y="3573527"/>
              <a:ext cx="382412" cy="141334"/>
            </a:xfrm>
            <a:custGeom>
              <a:avLst/>
              <a:gdLst/>
              <a:ahLst/>
              <a:cxnLst/>
              <a:rect l="l" t="t" r="r" b="b"/>
              <a:pathLst>
                <a:path w="3079" h="1138" fill="none" extrusionOk="0">
                  <a:moveTo>
                    <a:pt x="3078" y="1"/>
                  </a:moveTo>
                  <a:cubicBezTo>
                    <a:pt x="1995" y="190"/>
                    <a:pt x="948" y="579"/>
                    <a:pt x="1" y="1138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2416794" y="2229095"/>
              <a:ext cx="42849" cy="146550"/>
            </a:xfrm>
            <a:custGeom>
              <a:avLst/>
              <a:gdLst/>
              <a:ahLst/>
              <a:cxnLst/>
              <a:rect l="l" t="t" r="r" b="b"/>
              <a:pathLst>
                <a:path w="345" h="1180" fill="none" extrusionOk="0">
                  <a:moveTo>
                    <a:pt x="1" y="1"/>
                  </a:moveTo>
                  <a:cubicBezTo>
                    <a:pt x="1" y="1"/>
                    <a:pt x="263" y="657"/>
                    <a:pt x="345" y="1179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1216516" y="2747742"/>
              <a:ext cx="557285" cy="965492"/>
            </a:xfrm>
            <a:custGeom>
              <a:avLst/>
              <a:gdLst/>
              <a:ahLst/>
              <a:cxnLst/>
              <a:rect l="l" t="t" r="r" b="b"/>
              <a:pathLst>
                <a:path w="4487" h="7774" extrusionOk="0">
                  <a:moveTo>
                    <a:pt x="1188" y="1"/>
                  </a:moveTo>
                  <a:cubicBezTo>
                    <a:pt x="1188" y="1"/>
                    <a:pt x="1" y="6150"/>
                    <a:pt x="145" y="7459"/>
                  </a:cubicBezTo>
                  <a:cubicBezTo>
                    <a:pt x="169" y="7678"/>
                    <a:pt x="279" y="7774"/>
                    <a:pt x="447" y="7774"/>
                  </a:cubicBezTo>
                  <a:cubicBezTo>
                    <a:pt x="1282" y="7774"/>
                    <a:pt x="3551" y="5419"/>
                    <a:pt x="3886" y="4183"/>
                  </a:cubicBezTo>
                  <a:cubicBezTo>
                    <a:pt x="4291" y="2696"/>
                    <a:pt x="4487" y="597"/>
                    <a:pt x="4487" y="597"/>
                  </a:cubicBezTo>
                  <a:lnTo>
                    <a:pt x="1188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1179753" y="2312183"/>
              <a:ext cx="614914" cy="871476"/>
            </a:xfrm>
            <a:custGeom>
              <a:avLst/>
              <a:gdLst/>
              <a:ahLst/>
              <a:cxnLst/>
              <a:rect l="l" t="t" r="r" b="b"/>
              <a:pathLst>
                <a:path w="4951" h="7017" extrusionOk="0">
                  <a:moveTo>
                    <a:pt x="3739" y="1"/>
                  </a:moveTo>
                  <a:cubicBezTo>
                    <a:pt x="3703" y="1"/>
                    <a:pt x="3665" y="10"/>
                    <a:pt x="3626" y="28"/>
                  </a:cubicBezTo>
                  <a:cubicBezTo>
                    <a:pt x="2188" y="725"/>
                    <a:pt x="1349" y="1450"/>
                    <a:pt x="1170" y="2863"/>
                  </a:cubicBezTo>
                  <a:cubicBezTo>
                    <a:pt x="989" y="4274"/>
                    <a:pt x="135" y="5815"/>
                    <a:pt x="0" y="6550"/>
                  </a:cubicBezTo>
                  <a:cubicBezTo>
                    <a:pt x="0" y="6550"/>
                    <a:pt x="494" y="6172"/>
                    <a:pt x="1604" y="6172"/>
                  </a:cubicBezTo>
                  <a:cubicBezTo>
                    <a:pt x="2393" y="6172"/>
                    <a:pt x="3494" y="6363"/>
                    <a:pt x="4950" y="7017"/>
                  </a:cubicBezTo>
                  <a:cubicBezTo>
                    <a:pt x="4950" y="7015"/>
                    <a:pt x="4758" y="1"/>
                    <a:pt x="3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1213784" y="2952170"/>
              <a:ext cx="618019" cy="119227"/>
            </a:xfrm>
            <a:custGeom>
              <a:avLst/>
              <a:gdLst/>
              <a:ahLst/>
              <a:cxnLst/>
              <a:rect l="l" t="t" r="r" b="b"/>
              <a:pathLst>
                <a:path w="4976" h="960" fill="none" extrusionOk="0">
                  <a:moveTo>
                    <a:pt x="0" y="550"/>
                  </a:moveTo>
                  <a:cubicBezTo>
                    <a:pt x="776" y="156"/>
                    <a:pt x="1645" y="0"/>
                    <a:pt x="2500" y="150"/>
                  </a:cubicBezTo>
                  <a:cubicBezTo>
                    <a:pt x="3355" y="300"/>
                    <a:pt x="4169" y="632"/>
                    <a:pt x="4976" y="960"/>
                  </a:cubicBezTo>
                </a:path>
              </a:pathLst>
            </a:custGeom>
            <a:noFill/>
            <a:ln w="1700" cap="flat" cmpd="sng">
              <a:solidFill>
                <a:schemeClr val="lt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1708103" y="2393905"/>
              <a:ext cx="127181" cy="830244"/>
            </a:xfrm>
            <a:custGeom>
              <a:avLst/>
              <a:gdLst/>
              <a:ahLst/>
              <a:cxnLst/>
              <a:rect l="l" t="t" r="r" b="b"/>
              <a:pathLst>
                <a:path w="1024" h="6685" fill="none" extrusionOk="0">
                  <a:moveTo>
                    <a:pt x="1" y="1"/>
                  </a:moveTo>
                  <a:cubicBezTo>
                    <a:pt x="498" y="359"/>
                    <a:pt x="787" y="949"/>
                    <a:pt x="905" y="1550"/>
                  </a:cubicBezTo>
                  <a:cubicBezTo>
                    <a:pt x="1024" y="2150"/>
                    <a:pt x="990" y="2771"/>
                    <a:pt x="956" y="3384"/>
                  </a:cubicBezTo>
                  <a:cubicBezTo>
                    <a:pt x="893" y="4484"/>
                    <a:pt x="831" y="5585"/>
                    <a:pt x="770" y="6685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1843482" y="2595973"/>
              <a:ext cx="395329" cy="359545"/>
            </a:xfrm>
            <a:custGeom>
              <a:avLst/>
              <a:gdLst/>
              <a:ahLst/>
              <a:cxnLst/>
              <a:rect l="l" t="t" r="r" b="b"/>
              <a:pathLst>
                <a:path w="3183" h="2895" extrusionOk="0">
                  <a:moveTo>
                    <a:pt x="3038" y="0"/>
                  </a:moveTo>
                  <a:cubicBezTo>
                    <a:pt x="3028" y="0"/>
                    <a:pt x="3018" y="2"/>
                    <a:pt x="3007" y="4"/>
                  </a:cubicBezTo>
                  <a:cubicBezTo>
                    <a:pt x="2828" y="49"/>
                    <a:pt x="1434" y="723"/>
                    <a:pt x="1434" y="723"/>
                  </a:cubicBezTo>
                  <a:cubicBezTo>
                    <a:pt x="1434" y="723"/>
                    <a:pt x="1255" y="694"/>
                    <a:pt x="1102" y="694"/>
                  </a:cubicBezTo>
                  <a:cubicBezTo>
                    <a:pt x="1026" y="694"/>
                    <a:pt x="956" y="701"/>
                    <a:pt x="918" y="723"/>
                  </a:cubicBezTo>
                  <a:cubicBezTo>
                    <a:pt x="804" y="793"/>
                    <a:pt x="423" y="1331"/>
                    <a:pt x="310" y="1512"/>
                  </a:cubicBezTo>
                  <a:cubicBezTo>
                    <a:pt x="199" y="1691"/>
                    <a:pt x="1" y="2397"/>
                    <a:pt x="1" y="2397"/>
                  </a:cubicBezTo>
                  <a:lnTo>
                    <a:pt x="1465" y="2894"/>
                  </a:lnTo>
                  <a:cubicBezTo>
                    <a:pt x="1465" y="2894"/>
                    <a:pt x="1472" y="2894"/>
                    <a:pt x="1485" y="2894"/>
                  </a:cubicBezTo>
                  <a:cubicBezTo>
                    <a:pt x="1553" y="2894"/>
                    <a:pt x="1787" y="2879"/>
                    <a:pt x="2162" y="2692"/>
                  </a:cubicBezTo>
                  <a:cubicBezTo>
                    <a:pt x="2613" y="2467"/>
                    <a:pt x="2669" y="2006"/>
                    <a:pt x="2669" y="1871"/>
                  </a:cubicBezTo>
                  <a:cubicBezTo>
                    <a:pt x="2669" y="1736"/>
                    <a:pt x="2488" y="1669"/>
                    <a:pt x="2488" y="1669"/>
                  </a:cubicBezTo>
                  <a:cubicBezTo>
                    <a:pt x="2488" y="1669"/>
                    <a:pt x="2691" y="1512"/>
                    <a:pt x="2669" y="1396"/>
                  </a:cubicBezTo>
                  <a:cubicBezTo>
                    <a:pt x="2647" y="1282"/>
                    <a:pt x="2467" y="1196"/>
                    <a:pt x="2467" y="1196"/>
                  </a:cubicBezTo>
                  <a:cubicBezTo>
                    <a:pt x="2467" y="1196"/>
                    <a:pt x="2580" y="1152"/>
                    <a:pt x="2624" y="1017"/>
                  </a:cubicBezTo>
                  <a:cubicBezTo>
                    <a:pt x="2670" y="883"/>
                    <a:pt x="2399" y="771"/>
                    <a:pt x="2399" y="771"/>
                  </a:cubicBezTo>
                  <a:cubicBezTo>
                    <a:pt x="2399" y="771"/>
                    <a:pt x="2872" y="568"/>
                    <a:pt x="3007" y="433"/>
                  </a:cubicBezTo>
                  <a:cubicBezTo>
                    <a:pt x="3135" y="306"/>
                    <a:pt x="3182" y="0"/>
                    <a:pt x="3038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1176524" y="2893549"/>
              <a:ext cx="849404" cy="980768"/>
            </a:xfrm>
            <a:custGeom>
              <a:avLst/>
              <a:gdLst/>
              <a:ahLst/>
              <a:cxnLst/>
              <a:rect l="l" t="t" r="r" b="b"/>
              <a:pathLst>
                <a:path w="6839" h="7897" extrusionOk="0">
                  <a:moveTo>
                    <a:pt x="5371" y="1"/>
                  </a:moveTo>
                  <a:cubicBezTo>
                    <a:pt x="5371" y="1"/>
                    <a:pt x="1464" y="4663"/>
                    <a:pt x="656" y="5679"/>
                  </a:cubicBezTo>
                  <a:cubicBezTo>
                    <a:pt x="1" y="6501"/>
                    <a:pt x="1155" y="7896"/>
                    <a:pt x="2264" y="7896"/>
                  </a:cubicBezTo>
                  <a:cubicBezTo>
                    <a:pt x="2524" y="7896"/>
                    <a:pt x="2782" y="7819"/>
                    <a:pt x="3013" y="7640"/>
                  </a:cubicBezTo>
                  <a:cubicBezTo>
                    <a:pt x="4231" y="6694"/>
                    <a:pt x="6838" y="499"/>
                    <a:pt x="6838" y="499"/>
                  </a:cubicBezTo>
                  <a:lnTo>
                    <a:pt x="5371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1418219" y="3125425"/>
              <a:ext cx="231509" cy="278321"/>
            </a:xfrm>
            <a:custGeom>
              <a:avLst/>
              <a:gdLst/>
              <a:ahLst/>
              <a:cxnLst/>
              <a:rect l="l" t="t" r="r" b="b"/>
              <a:pathLst>
                <a:path w="1864" h="2241" fill="none" extrusionOk="0">
                  <a:moveTo>
                    <a:pt x="1863" y="0"/>
                  </a:moveTo>
                  <a:cubicBezTo>
                    <a:pt x="1863" y="0"/>
                    <a:pt x="1290" y="667"/>
                    <a:pt x="0" y="2240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1994511" y="1103250"/>
              <a:ext cx="792769" cy="775225"/>
            </a:xfrm>
            <a:custGeom>
              <a:avLst/>
              <a:gdLst/>
              <a:ahLst/>
              <a:cxnLst/>
              <a:rect l="l" t="t" r="r" b="b"/>
              <a:pathLst>
                <a:path w="6383" h="6242" extrusionOk="0">
                  <a:moveTo>
                    <a:pt x="4440" y="0"/>
                  </a:moveTo>
                  <a:cubicBezTo>
                    <a:pt x="4440" y="0"/>
                    <a:pt x="4442" y="427"/>
                    <a:pt x="4231" y="764"/>
                  </a:cubicBezTo>
                  <a:cubicBezTo>
                    <a:pt x="4019" y="1102"/>
                    <a:pt x="910" y="1318"/>
                    <a:pt x="719" y="1977"/>
                  </a:cubicBezTo>
                  <a:cubicBezTo>
                    <a:pt x="528" y="2633"/>
                    <a:pt x="0" y="4691"/>
                    <a:pt x="816" y="5509"/>
                  </a:cubicBezTo>
                  <a:cubicBezTo>
                    <a:pt x="1484" y="6181"/>
                    <a:pt x="1762" y="6242"/>
                    <a:pt x="1841" y="6242"/>
                  </a:cubicBezTo>
                  <a:cubicBezTo>
                    <a:pt x="1859" y="6242"/>
                    <a:pt x="1867" y="6239"/>
                    <a:pt x="1867" y="6239"/>
                  </a:cubicBezTo>
                  <a:cubicBezTo>
                    <a:pt x="1867" y="6239"/>
                    <a:pt x="3438" y="3671"/>
                    <a:pt x="4909" y="3506"/>
                  </a:cubicBezTo>
                  <a:cubicBezTo>
                    <a:pt x="6382" y="3342"/>
                    <a:pt x="5976" y="1013"/>
                    <a:pt x="5976" y="1013"/>
                  </a:cubicBezTo>
                  <a:lnTo>
                    <a:pt x="5976" y="1013"/>
                  </a:lnTo>
                  <a:cubicBezTo>
                    <a:pt x="5880" y="1215"/>
                    <a:pt x="5703" y="1283"/>
                    <a:pt x="5703" y="1283"/>
                  </a:cubicBezTo>
                  <a:cubicBezTo>
                    <a:pt x="5871" y="92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2216209" y="1735288"/>
              <a:ext cx="290007" cy="400280"/>
            </a:xfrm>
            <a:custGeom>
              <a:avLst/>
              <a:gdLst/>
              <a:ahLst/>
              <a:cxnLst/>
              <a:rect l="l" t="t" r="r" b="b"/>
              <a:pathLst>
                <a:path w="2335" h="3223" extrusionOk="0">
                  <a:moveTo>
                    <a:pt x="150" y="1"/>
                  </a:moveTo>
                  <a:lnTo>
                    <a:pt x="0" y="2545"/>
                  </a:lnTo>
                  <a:cubicBezTo>
                    <a:pt x="0" y="2545"/>
                    <a:pt x="633" y="3223"/>
                    <a:pt x="1361" y="3223"/>
                  </a:cubicBezTo>
                  <a:cubicBezTo>
                    <a:pt x="1682" y="3223"/>
                    <a:pt x="2022" y="3091"/>
                    <a:pt x="2335" y="2709"/>
                  </a:cubicBezTo>
                  <a:lnTo>
                    <a:pt x="2335" y="10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2291599" y="1829057"/>
              <a:ext cx="214618" cy="245037"/>
            </a:xfrm>
            <a:custGeom>
              <a:avLst/>
              <a:gdLst/>
              <a:ahLst/>
              <a:cxnLst/>
              <a:rect l="l" t="t" r="r" b="b"/>
              <a:pathLst>
                <a:path w="1728" h="1973" extrusionOk="0">
                  <a:moveTo>
                    <a:pt x="1" y="0"/>
                  </a:moveTo>
                  <a:cubicBezTo>
                    <a:pt x="1" y="0"/>
                    <a:pt x="1" y="1973"/>
                    <a:pt x="1470" y="1973"/>
                  </a:cubicBezTo>
                  <a:cubicBezTo>
                    <a:pt x="1552" y="1973"/>
                    <a:pt x="1637" y="1967"/>
                    <a:pt x="1728" y="1954"/>
                  </a:cubicBezTo>
                  <a:lnTo>
                    <a:pt x="1728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32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2209378" y="1390145"/>
              <a:ext cx="501395" cy="600607"/>
            </a:xfrm>
            <a:custGeom>
              <a:avLst/>
              <a:gdLst/>
              <a:ahLst/>
              <a:cxnLst/>
              <a:rect l="l" t="t" r="r" b="b"/>
              <a:pathLst>
                <a:path w="4037" h="4836" extrusionOk="0">
                  <a:moveTo>
                    <a:pt x="2045" y="0"/>
                  </a:moveTo>
                  <a:cubicBezTo>
                    <a:pt x="1190" y="0"/>
                    <a:pt x="198" y="330"/>
                    <a:pt x="108" y="897"/>
                  </a:cubicBezTo>
                  <a:cubicBezTo>
                    <a:pt x="0" y="1582"/>
                    <a:pt x="64" y="2173"/>
                    <a:pt x="221" y="3085"/>
                  </a:cubicBezTo>
                  <a:cubicBezTo>
                    <a:pt x="447" y="4406"/>
                    <a:pt x="1177" y="4836"/>
                    <a:pt x="1987" y="4836"/>
                  </a:cubicBezTo>
                  <a:cubicBezTo>
                    <a:pt x="2048" y="4836"/>
                    <a:pt x="2109" y="4833"/>
                    <a:pt x="2171" y="4829"/>
                  </a:cubicBezTo>
                  <a:cubicBezTo>
                    <a:pt x="3050" y="4762"/>
                    <a:pt x="3754" y="4528"/>
                    <a:pt x="3921" y="3986"/>
                  </a:cubicBezTo>
                  <a:cubicBezTo>
                    <a:pt x="4037" y="3617"/>
                    <a:pt x="3939" y="3122"/>
                    <a:pt x="3855" y="2674"/>
                  </a:cubicBezTo>
                  <a:cubicBezTo>
                    <a:pt x="3828" y="2534"/>
                    <a:pt x="3803" y="2394"/>
                    <a:pt x="3786" y="2268"/>
                  </a:cubicBezTo>
                  <a:cubicBezTo>
                    <a:pt x="3780" y="2212"/>
                    <a:pt x="3776" y="2160"/>
                    <a:pt x="3772" y="2108"/>
                  </a:cubicBezTo>
                  <a:cubicBezTo>
                    <a:pt x="3739" y="1569"/>
                    <a:pt x="3632" y="641"/>
                    <a:pt x="3076" y="245"/>
                  </a:cubicBezTo>
                  <a:cubicBezTo>
                    <a:pt x="2845" y="78"/>
                    <a:pt x="2461" y="0"/>
                    <a:pt x="204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2077850" y="1655057"/>
              <a:ext cx="235607" cy="179710"/>
            </a:xfrm>
            <a:custGeom>
              <a:avLst/>
              <a:gdLst/>
              <a:ahLst/>
              <a:cxnLst/>
              <a:rect l="l" t="t" r="r" b="b"/>
              <a:pathLst>
                <a:path w="1897" h="1447" extrusionOk="0">
                  <a:moveTo>
                    <a:pt x="444" y="0"/>
                  </a:moveTo>
                  <a:cubicBezTo>
                    <a:pt x="177" y="0"/>
                    <a:pt x="1" y="149"/>
                    <a:pt x="17" y="573"/>
                  </a:cubicBezTo>
                  <a:cubicBezTo>
                    <a:pt x="37" y="1118"/>
                    <a:pt x="458" y="1446"/>
                    <a:pt x="895" y="1446"/>
                  </a:cubicBezTo>
                  <a:cubicBezTo>
                    <a:pt x="1052" y="1446"/>
                    <a:pt x="1211" y="1404"/>
                    <a:pt x="1354" y="1314"/>
                  </a:cubicBezTo>
                  <a:cubicBezTo>
                    <a:pt x="1897" y="970"/>
                    <a:pt x="1599" y="390"/>
                    <a:pt x="1156" y="198"/>
                  </a:cubicBezTo>
                  <a:cubicBezTo>
                    <a:pt x="895" y="84"/>
                    <a:pt x="644" y="0"/>
                    <a:pt x="44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2129269" y="1699644"/>
              <a:ext cx="80233" cy="84949"/>
            </a:xfrm>
            <a:custGeom>
              <a:avLst/>
              <a:gdLst/>
              <a:ahLst/>
              <a:cxnLst/>
              <a:rect l="l" t="t" r="r" b="b"/>
              <a:pathLst>
                <a:path w="646" h="684" fill="none" extrusionOk="0">
                  <a:moveTo>
                    <a:pt x="0" y="46"/>
                  </a:moveTo>
                  <a:cubicBezTo>
                    <a:pt x="0" y="46"/>
                    <a:pt x="645" y="0"/>
                    <a:pt x="555" y="684"/>
                  </a:cubicBezTo>
                </a:path>
              </a:pathLst>
            </a:custGeom>
            <a:noFill/>
            <a:ln w="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2159946" y="1735288"/>
              <a:ext cx="31795" cy="20616"/>
            </a:xfrm>
            <a:custGeom>
              <a:avLst/>
              <a:gdLst/>
              <a:ahLst/>
              <a:cxnLst/>
              <a:rect l="l" t="t" r="r" b="b"/>
              <a:pathLst>
                <a:path w="256" h="166" fill="none" extrusionOk="0">
                  <a:moveTo>
                    <a:pt x="256" y="1"/>
                  </a:moveTo>
                  <a:lnTo>
                    <a:pt x="1" y="165"/>
                  </a:lnTo>
                </a:path>
              </a:pathLst>
            </a:custGeom>
            <a:noFill/>
            <a:ln w="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2496531" y="1641768"/>
              <a:ext cx="77004" cy="160708"/>
            </a:xfrm>
            <a:custGeom>
              <a:avLst/>
              <a:gdLst/>
              <a:ahLst/>
              <a:cxnLst/>
              <a:rect l="l" t="t" r="r" b="b"/>
              <a:pathLst>
                <a:path w="620" h="1294" fill="none" extrusionOk="0">
                  <a:moveTo>
                    <a:pt x="1" y="1"/>
                  </a:moveTo>
                  <a:cubicBezTo>
                    <a:pt x="60" y="362"/>
                    <a:pt x="257" y="659"/>
                    <a:pt x="575" y="844"/>
                  </a:cubicBezTo>
                  <a:cubicBezTo>
                    <a:pt x="606" y="863"/>
                    <a:pt x="619" y="911"/>
                    <a:pt x="589" y="939"/>
                  </a:cubicBezTo>
                  <a:cubicBezTo>
                    <a:pt x="428" y="1096"/>
                    <a:pt x="248" y="1212"/>
                    <a:pt x="38" y="129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2291848" y="1703121"/>
              <a:ext cx="86071" cy="57999"/>
            </a:xfrm>
            <a:custGeom>
              <a:avLst/>
              <a:gdLst/>
              <a:ahLst/>
              <a:cxnLst/>
              <a:rect l="l" t="t" r="r" b="b"/>
              <a:pathLst>
                <a:path w="693" h="467" extrusionOk="0">
                  <a:moveTo>
                    <a:pt x="377" y="1"/>
                  </a:moveTo>
                  <a:cubicBezTo>
                    <a:pt x="351" y="1"/>
                    <a:pt x="325" y="3"/>
                    <a:pt x="298" y="8"/>
                  </a:cubicBezTo>
                  <a:cubicBezTo>
                    <a:pt x="122" y="37"/>
                    <a:pt x="0" y="163"/>
                    <a:pt x="26" y="289"/>
                  </a:cubicBezTo>
                  <a:cubicBezTo>
                    <a:pt x="48" y="395"/>
                    <a:pt x="170" y="467"/>
                    <a:pt x="316" y="467"/>
                  </a:cubicBezTo>
                  <a:cubicBezTo>
                    <a:pt x="342" y="467"/>
                    <a:pt x="368" y="465"/>
                    <a:pt x="395" y="460"/>
                  </a:cubicBezTo>
                  <a:cubicBezTo>
                    <a:pt x="571" y="429"/>
                    <a:pt x="693" y="303"/>
                    <a:pt x="667" y="178"/>
                  </a:cubicBezTo>
                  <a:cubicBezTo>
                    <a:pt x="645" y="72"/>
                    <a:pt x="523" y="1"/>
                    <a:pt x="377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2622346" y="1670582"/>
              <a:ext cx="65826" cy="58372"/>
            </a:xfrm>
            <a:custGeom>
              <a:avLst/>
              <a:gdLst/>
              <a:ahLst/>
              <a:cxnLst/>
              <a:rect l="l" t="t" r="r" b="b"/>
              <a:pathLst>
                <a:path w="530" h="470" extrusionOk="0">
                  <a:moveTo>
                    <a:pt x="378" y="1"/>
                  </a:moveTo>
                  <a:cubicBezTo>
                    <a:pt x="352" y="1"/>
                    <a:pt x="326" y="3"/>
                    <a:pt x="300" y="9"/>
                  </a:cubicBezTo>
                  <a:cubicBezTo>
                    <a:pt x="125" y="40"/>
                    <a:pt x="0" y="166"/>
                    <a:pt x="29" y="289"/>
                  </a:cubicBezTo>
                  <a:cubicBezTo>
                    <a:pt x="50" y="397"/>
                    <a:pt x="172" y="469"/>
                    <a:pt x="318" y="469"/>
                  </a:cubicBezTo>
                  <a:cubicBezTo>
                    <a:pt x="343" y="469"/>
                    <a:pt x="370" y="467"/>
                    <a:pt x="396" y="462"/>
                  </a:cubicBezTo>
                  <a:cubicBezTo>
                    <a:pt x="447" y="454"/>
                    <a:pt x="491" y="437"/>
                    <a:pt x="530" y="416"/>
                  </a:cubicBezTo>
                  <a:cubicBezTo>
                    <a:pt x="503" y="276"/>
                    <a:pt x="478" y="136"/>
                    <a:pt x="460" y="10"/>
                  </a:cubicBezTo>
                  <a:cubicBezTo>
                    <a:pt x="434" y="4"/>
                    <a:pt x="406" y="1"/>
                    <a:pt x="378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2390463" y="1600162"/>
              <a:ext cx="32168" cy="40860"/>
            </a:xfrm>
            <a:custGeom>
              <a:avLst/>
              <a:gdLst/>
              <a:ahLst/>
              <a:cxnLst/>
              <a:rect l="l" t="t" r="r" b="b"/>
              <a:pathLst>
                <a:path w="259" h="329" extrusionOk="0">
                  <a:moveTo>
                    <a:pt x="124" y="1"/>
                  </a:moveTo>
                  <a:cubicBezTo>
                    <a:pt x="122" y="1"/>
                    <a:pt x="121" y="1"/>
                    <a:pt x="120" y="1"/>
                  </a:cubicBezTo>
                  <a:cubicBezTo>
                    <a:pt x="53" y="4"/>
                    <a:pt x="1" y="81"/>
                    <a:pt x="7" y="171"/>
                  </a:cubicBezTo>
                  <a:cubicBezTo>
                    <a:pt x="13" y="259"/>
                    <a:pt x="69" y="328"/>
                    <a:pt x="134" y="328"/>
                  </a:cubicBezTo>
                  <a:cubicBezTo>
                    <a:pt x="136" y="328"/>
                    <a:pt x="138" y="328"/>
                    <a:pt x="140" y="328"/>
                  </a:cubicBezTo>
                  <a:cubicBezTo>
                    <a:pt x="208" y="325"/>
                    <a:pt x="259" y="248"/>
                    <a:pt x="253" y="158"/>
                  </a:cubicBezTo>
                  <a:cubicBezTo>
                    <a:pt x="247" y="69"/>
                    <a:pt x="19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2569809" y="1597430"/>
              <a:ext cx="32044" cy="40860"/>
            </a:xfrm>
            <a:custGeom>
              <a:avLst/>
              <a:gdLst/>
              <a:ahLst/>
              <a:cxnLst/>
              <a:rect l="l" t="t" r="r" b="b"/>
              <a:pathLst>
                <a:path w="258" h="329" extrusionOk="0">
                  <a:moveTo>
                    <a:pt x="124" y="0"/>
                  </a:moveTo>
                  <a:cubicBezTo>
                    <a:pt x="122" y="0"/>
                    <a:pt x="121" y="0"/>
                    <a:pt x="119" y="0"/>
                  </a:cubicBezTo>
                  <a:cubicBezTo>
                    <a:pt x="51" y="5"/>
                    <a:pt x="1" y="80"/>
                    <a:pt x="7" y="171"/>
                  </a:cubicBezTo>
                  <a:cubicBezTo>
                    <a:pt x="11" y="259"/>
                    <a:pt x="67" y="328"/>
                    <a:pt x="134" y="328"/>
                  </a:cubicBezTo>
                  <a:cubicBezTo>
                    <a:pt x="136" y="328"/>
                    <a:pt x="138" y="328"/>
                    <a:pt x="140" y="328"/>
                  </a:cubicBezTo>
                  <a:cubicBezTo>
                    <a:pt x="208" y="325"/>
                    <a:pt x="257" y="248"/>
                    <a:pt x="253" y="158"/>
                  </a:cubicBezTo>
                  <a:cubicBezTo>
                    <a:pt x="247" y="69"/>
                    <a:pt x="190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2356308" y="1524899"/>
              <a:ext cx="65578" cy="68928"/>
            </a:xfrm>
            <a:custGeom>
              <a:avLst/>
              <a:gdLst/>
              <a:ahLst/>
              <a:cxnLst/>
              <a:rect l="l" t="t" r="r" b="b"/>
              <a:pathLst>
                <a:path w="528" h="555" fill="none" extrusionOk="0">
                  <a:moveTo>
                    <a:pt x="528" y="383"/>
                  </a:moveTo>
                  <a:cubicBezTo>
                    <a:pt x="223" y="0"/>
                    <a:pt x="0" y="555"/>
                    <a:pt x="73" y="43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2538759" y="1508256"/>
              <a:ext cx="65702" cy="69052"/>
            </a:xfrm>
            <a:custGeom>
              <a:avLst/>
              <a:gdLst/>
              <a:ahLst/>
              <a:cxnLst/>
              <a:rect l="l" t="t" r="r" b="b"/>
              <a:pathLst>
                <a:path w="529" h="556" fill="none" extrusionOk="0">
                  <a:moveTo>
                    <a:pt x="528" y="383"/>
                  </a:moveTo>
                  <a:cubicBezTo>
                    <a:pt x="223" y="1"/>
                    <a:pt x="0" y="555"/>
                    <a:pt x="73" y="43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2421762" y="1807447"/>
              <a:ext cx="234986" cy="112272"/>
            </a:xfrm>
            <a:custGeom>
              <a:avLst/>
              <a:gdLst/>
              <a:ahLst/>
              <a:cxnLst/>
              <a:rect l="l" t="t" r="r" b="b"/>
              <a:pathLst>
                <a:path w="1892" h="904" extrusionOk="0">
                  <a:moveTo>
                    <a:pt x="1639" y="1"/>
                  </a:moveTo>
                  <a:cubicBezTo>
                    <a:pt x="1119" y="42"/>
                    <a:pt x="1" y="278"/>
                    <a:pt x="1" y="278"/>
                  </a:cubicBezTo>
                  <a:cubicBezTo>
                    <a:pt x="1" y="278"/>
                    <a:pt x="73" y="904"/>
                    <a:pt x="761" y="904"/>
                  </a:cubicBezTo>
                  <a:cubicBezTo>
                    <a:pt x="833" y="904"/>
                    <a:pt x="913" y="897"/>
                    <a:pt x="1000" y="881"/>
                  </a:cubicBezTo>
                  <a:cubicBezTo>
                    <a:pt x="1891" y="723"/>
                    <a:pt x="1639" y="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4" name="Google Shape;1524;p48"/>
          <p:cNvGrpSpPr/>
          <p:nvPr/>
        </p:nvGrpSpPr>
        <p:grpSpPr>
          <a:xfrm>
            <a:off x="489470" y="1403539"/>
            <a:ext cx="1082218" cy="833049"/>
            <a:chOff x="634450" y="1327785"/>
            <a:chExt cx="1082218" cy="833049"/>
          </a:xfrm>
        </p:grpSpPr>
        <p:sp>
          <p:nvSpPr>
            <p:cNvPr id="1525" name="Google Shape;1525;p48"/>
            <p:cNvSpPr/>
            <p:nvPr/>
          </p:nvSpPr>
          <p:spPr>
            <a:xfrm rot="909632">
              <a:off x="841313" y="1917842"/>
              <a:ext cx="279092" cy="242992"/>
            </a:xfrm>
            <a:custGeom>
              <a:avLst/>
              <a:gdLst/>
              <a:ahLst/>
              <a:cxnLst/>
              <a:rect l="l" t="t" r="r" b="b"/>
              <a:pathLst>
                <a:path w="6958" h="6058" extrusionOk="0">
                  <a:moveTo>
                    <a:pt x="3903" y="1"/>
                  </a:moveTo>
                  <a:cubicBezTo>
                    <a:pt x="3640" y="1"/>
                    <a:pt x="3429" y="195"/>
                    <a:pt x="3429" y="435"/>
                  </a:cubicBezTo>
                  <a:lnTo>
                    <a:pt x="3429" y="898"/>
                  </a:lnTo>
                  <a:cubicBezTo>
                    <a:pt x="3304" y="2429"/>
                    <a:pt x="2141" y="2828"/>
                    <a:pt x="2141" y="2828"/>
                  </a:cubicBezTo>
                  <a:lnTo>
                    <a:pt x="2141" y="2396"/>
                  </a:lnTo>
                  <a:lnTo>
                    <a:pt x="0" y="2396"/>
                  </a:lnTo>
                  <a:lnTo>
                    <a:pt x="0" y="6058"/>
                  </a:lnTo>
                  <a:lnTo>
                    <a:pt x="2141" y="6058"/>
                  </a:lnTo>
                  <a:lnTo>
                    <a:pt x="2141" y="5594"/>
                  </a:lnTo>
                  <a:cubicBezTo>
                    <a:pt x="2141" y="5594"/>
                    <a:pt x="2633" y="5935"/>
                    <a:pt x="4016" y="5954"/>
                  </a:cubicBezTo>
                  <a:cubicBezTo>
                    <a:pt x="4083" y="5985"/>
                    <a:pt x="4155" y="6006"/>
                    <a:pt x="4233" y="6006"/>
                  </a:cubicBezTo>
                  <a:lnTo>
                    <a:pt x="5862" y="6006"/>
                  </a:lnTo>
                  <a:cubicBezTo>
                    <a:pt x="6136" y="6006"/>
                    <a:pt x="6358" y="5782"/>
                    <a:pt x="6358" y="5508"/>
                  </a:cubicBezTo>
                  <a:cubicBezTo>
                    <a:pt x="6358" y="5335"/>
                    <a:pt x="6269" y="5183"/>
                    <a:pt x="6136" y="5094"/>
                  </a:cubicBezTo>
                  <a:cubicBezTo>
                    <a:pt x="6375" y="5057"/>
                    <a:pt x="6558" y="4853"/>
                    <a:pt x="6558" y="4605"/>
                  </a:cubicBezTo>
                  <a:cubicBezTo>
                    <a:pt x="6558" y="4433"/>
                    <a:pt x="6470" y="4281"/>
                    <a:pt x="6336" y="4192"/>
                  </a:cubicBezTo>
                  <a:cubicBezTo>
                    <a:pt x="6575" y="4154"/>
                    <a:pt x="6759" y="3951"/>
                    <a:pt x="6759" y="3702"/>
                  </a:cubicBezTo>
                  <a:cubicBezTo>
                    <a:pt x="6759" y="3530"/>
                    <a:pt x="6670" y="3378"/>
                    <a:pt x="6536" y="3287"/>
                  </a:cubicBezTo>
                  <a:cubicBezTo>
                    <a:pt x="6772" y="3252"/>
                    <a:pt x="6957" y="3049"/>
                    <a:pt x="6957" y="2800"/>
                  </a:cubicBezTo>
                  <a:cubicBezTo>
                    <a:pt x="6957" y="2525"/>
                    <a:pt x="6735" y="2301"/>
                    <a:pt x="6461" y="2301"/>
                  </a:cubicBezTo>
                  <a:lnTo>
                    <a:pt x="4831" y="2301"/>
                  </a:lnTo>
                  <a:cubicBezTo>
                    <a:pt x="4756" y="2301"/>
                    <a:pt x="4683" y="2321"/>
                    <a:pt x="4618" y="2352"/>
                  </a:cubicBezTo>
                  <a:lnTo>
                    <a:pt x="4284" y="2352"/>
                  </a:lnTo>
                  <a:cubicBezTo>
                    <a:pt x="4514" y="1683"/>
                    <a:pt x="4379" y="435"/>
                    <a:pt x="4379" y="435"/>
                  </a:cubicBezTo>
                  <a:cubicBezTo>
                    <a:pt x="4379" y="195"/>
                    <a:pt x="4166" y="1"/>
                    <a:pt x="3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7" name="Google Shape;1527;p48"/>
            <p:cNvGrpSpPr/>
            <p:nvPr/>
          </p:nvGrpSpPr>
          <p:grpSpPr>
            <a:xfrm>
              <a:off x="1231214" y="1480353"/>
              <a:ext cx="485454" cy="442220"/>
              <a:chOff x="1453550" y="959950"/>
              <a:chExt cx="167925" cy="152975"/>
            </a:xfrm>
          </p:grpSpPr>
          <p:sp>
            <p:nvSpPr>
              <p:cNvPr id="1528" name="Google Shape;1528;p48"/>
              <p:cNvSpPr/>
              <p:nvPr/>
            </p:nvSpPr>
            <p:spPr>
              <a:xfrm>
                <a:off x="1453550" y="959950"/>
                <a:ext cx="167925" cy="15297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6119" extrusionOk="0">
                    <a:moveTo>
                      <a:pt x="3359" y="0"/>
                    </a:moveTo>
                    <a:cubicBezTo>
                      <a:pt x="2576" y="0"/>
                      <a:pt x="1793" y="299"/>
                      <a:pt x="1195" y="896"/>
                    </a:cubicBezTo>
                    <a:cubicBezTo>
                      <a:pt x="1" y="2091"/>
                      <a:pt x="1" y="4027"/>
                      <a:pt x="1195" y="5222"/>
                    </a:cubicBezTo>
                    <a:cubicBezTo>
                      <a:pt x="1793" y="5820"/>
                      <a:pt x="2576" y="6118"/>
                      <a:pt x="3359" y="6118"/>
                    </a:cubicBezTo>
                    <a:cubicBezTo>
                      <a:pt x="4142" y="6118"/>
                      <a:pt x="4925" y="5820"/>
                      <a:pt x="5523" y="5222"/>
                    </a:cubicBezTo>
                    <a:cubicBezTo>
                      <a:pt x="6716" y="4027"/>
                      <a:pt x="6716" y="2091"/>
                      <a:pt x="5523" y="896"/>
                    </a:cubicBezTo>
                    <a:cubicBezTo>
                      <a:pt x="4925" y="299"/>
                      <a:pt x="4142" y="0"/>
                      <a:pt x="3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8"/>
              <p:cNvSpPr/>
              <p:nvPr/>
            </p:nvSpPr>
            <p:spPr>
              <a:xfrm>
                <a:off x="1495475" y="998925"/>
                <a:ext cx="84150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207" extrusionOk="0">
                    <a:moveTo>
                      <a:pt x="909" y="0"/>
                    </a:moveTo>
                    <a:cubicBezTo>
                      <a:pt x="863" y="0"/>
                      <a:pt x="811" y="2"/>
                      <a:pt x="758" y="8"/>
                    </a:cubicBezTo>
                    <a:cubicBezTo>
                      <a:pt x="427" y="40"/>
                      <a:pt x="46" y="343"/>
                      <a:pt x="0" y="921"/>
                    </a:cubicBezTo>
                    <a:lnTo>
                      <a:pt x="0" y="1113"/>
                    </a:lnTo>
                    <a:cubicBezTo>
                      <a:pt x="42" y="1668"/>
                      <a:pt x="461" y="2351"/>
                      <a:pt x="1683" y="3207"/>
                    </a:cubicBezTo>
                    <a:cubicBezTo>
                      <a:pt x="2903" y="2350"/>
                      <a:pt x="3322" y="1668"/>
                      <a:pt x="3365" y="1113"/>
                    </a:cubicBezTo>
                    <a:lnTo>
                      <a:pt x="3365" y="921"/>
                    </a:lnTo>
                    <a:cubicBezTo>
                      <a:pt x="3318" y="341"/>
                      <a:pt x="2937" y="39"/>
                      <a:pt x="2606" y="8"/>
                    </a:cubicBezTo>
                    <a:cubicBezTo>
                      <a:pt x="2553" y="2"/>
                      <a:pt x="2503" y="0"/>
                      <a:pt x="2455" y="0"/>
                    </a:cubicBezTo>
                    <a:cubicBezTo>
                      <a:pt x="2076" y="0"/>
                      <a:pt x="1892" y="165"/>
                      <a:pt x="1683" y="412"/>
                    </a:cubicBezTo>
                    <a:cubicBezTo>
                      <a:pt x="1472" y="165"/>
                      <a:pt x="1291" y="0"/>
                      <a:pt x="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1" name="Google Shape;1531;p48"/>
            <p:cNvGrpSpPr/>
            <p:nvPr/>
          </p:nvGrpSpPr>
          <p:grpSpPr>
            <a:xfrm>
              <a:off x="634450" y="1327785"/>
              <a:ext cx="247722" cy="247722"/>
              <a:chOff x="1252775" y="959150"/>
              <a:chExt cx="154575" cy="154575"/>
            </a:xfrm>
          </p:grpSpPr>
          <p:sp>
            <p:nvSpPr>
              <p:cNvPr id="1532" name="Google Shape;1532;p48"/>
              <p:cNvSpPr/>
              <p:nvPr/>
            </p:nvSpPr>
            <p:spPr>
              <a:xfrm>
                <a:off x="1252775" y="959150"/>
                <a:ext cx="154575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6183" extrusionOk="0">
                    <a:moveTo>
                      <a:pt x="3092" y="0"/>
                    </a:moveTo>
                    <a:cubicBezTo>
                      <a:pt x="1386" y="0"/>
                      <a:pt x="1" y="1385"/>
                      <a:pt x="1" y="3091"/>
                    </a:cubicBezTo>
                    <a:cubicBezTo>
                      <a:pt x="1" y="4798"/>
                      <a:pt x="1386" y="6182"/>
                      <a:pt x="3092" y="6182"/>
                    </a:cubicBezTo>
                    <a:cubicBezTo>
                      <a:pt x="4798" y="6182"/>
                      <a:pt x="6183" y="4798"/>
                      <a:pt x="6183" y="3091"/>
                    </a:cubicBezTo>
                    <a:cubicBezTo>
                      <a:pt x="6183" y="1385"/>
                      <a:pt x="4798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8"/>
              <p:cNvSpPr/>
              <p:nvPr/>
            </p:nvSpPr>
            <p:spPr>
              <a:xfrm>
                <a:off x="1281950" y="1000925"/>
                <a:ext cx="3090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75" extrusionOk="0">
                    <a:moveTo>
                      <a:pt x="159" y="1"/>
                    </a:moveTo>
                    <a:cubicBezTo>
                      <a:pt x="110" y="1"/>
                      <a:pt x="63" y="26"/>
                      <a:pt x="38" y="73"/>
                    </a:cubicBezTo>
                    <a:cubicBezTo>
                      <a:pt x="1" y="143"/>
                      <a:pt x="27" y="226"/>
                      <a:pt x="94" y="263"/>
                    </a:cubicBezTo>
                    <a:lnTo>
                      <a:pt x="770" y="627"/>
                    </a:lnTo>
                    <a:lnTo>
                      <a:pt x="107" y="907"/>
                    </a:lnTo>
                    <a:cubicBezTo>
                      <a:pt x="36" y="937"/>
                      <a:pt x="4" y="1019"/>
                      <a:pt x="33" y="1088"/>
                    </a:cubicBezTo>
                    <a:cubicBezTo>
                      <a:pt x="56" y="1143"/>
                      <a:pt x="107" y="1174"/>
                      <a:pt x="161" y="1174"/>
                    </a:cubicBezTo>
                    <a:cubicBezTo>
                      <a:pt x="177" y="1174"/>
                      <a:pt x="196" y="1170"/>
                      <a:pt x="214" y="1162"/>
                    </a:cubicBezTo>
                    <a:lnTo>
                      <a:pt x="1147" y="773"/>
                    </a:lnTo>
                    <a:cubicBezTo>
                      <a:pt x="1197" y="752"/>
                      <a:pt x="1230" y="706"/>
                      <a:pt x="1231" y="651"/>
                    </a:cubicBezTo>
                    <a:cubicBezTo>
                      <a:pt x="1236" y="598"/>
                      <a:pt x="1206" y="547"/>
                      <a:pt x="1160" y="522"/>
                    </a:cubicBezTo>
                    <a:lnTo>
                      <a:pt x="228" y="18"/>
                    </a:lnTo>
                    <a:cubicBezTo>
                      <a:pt x="206" y="6"/>
                      <a:pt x="182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8"/>
              <p:cNvSpPr/>
              <p:nvPr/>
            </p:nvSpPr>
            <p:spPr>
              <a:xfrm>
                <a:off x="1347325" y="1000925"/>
                <a:ext cx="30875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75" extrusionOk="0">
                    <a:moveTo>
                      <a:pt x="1074" y="1"/>
                    </a:moveTo>
                    <a:cubicBezTo>
                      <a:pt x="1052" y="1"/>
                      <a:pt x="1029" y="6"/>
                      <a:pt x="1007" y="18"/>
                    </a:cubicBezTo>
                    <a:lnTo>
                      <a:pt x="75" y="522"/>
                    </a:lnTo>
                    <a:cubicBezTo>
                      <a:pt x="29" y="547"/>
                      <a:pt x="1" y="598"/>
                      <a:pt x="4" y="651"/>
                    </a:cubicBezTo>
                    <a:cubicBezTo>
                      <a:pt x="7" y="703"/>
                      <a:pt x="38" y="752"/>
                      <a:pt x="88" y="773"/>
                    </a:cubicBezTo>
                    <a:lnTo>
                      <a:pt x="1021" y="1162"/>
                    </a:lnTo>
                    <a:cubicBezTo>
                      <a:pt x="1037" y="1170"/>
                      <a:pt x="1056" y="1174"/>
                      <a:pt x="1074" y="1174"/>
                    </a:cubicBezTo>
                    <a:cubicBezTo>
                      <a:pt x="1127" y="1174"/>
                      <a:pt x="1179" y="1143"/>
                      <a:pt x="1202" y="1088"/>
                    </a:cubicBezTo>
                    <a:cubicBezTo>
                      <a:pt x="1231" y="1019"/>
                      <a:pt x="1199" y="937"/>
                      <a:pt x="1127" y="907"/>
                    </a:cubicBezTo>
                    <a:lnTo>
                      <a:pt x="465" y="627"/>
                    </a:lnTo>
                    <a:lnTo>
                      <a:pt x="1141" y="263"/>
                    </a:lnTo>
                    <a:cubicBezTo>
                      <a:pt x="1207" y="226"/>
                      <a:pt x="1234" y="140"/>
                      <a:pt x="1197" y="73"/>
                    </a:cubicBezTo>
                    <a:cubicBezTo>
                      <a:pt x="1172" y="27"/>
                      <a:pt x="1124" y="1"/>
                      <a:pt x="10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8"/>
              <p:cNvSpPr/>
              <p:nvPr/>
            </p:nvSpPr>
            <p:spPr>
              <a:xfrm>
                <a:off x="1280725" y="1044625"/>
                <a:ext cx="9862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972" extrusionOk="0">
                    <a:moveTo>
                      <a:pt x="1" y="0"/>
                    </a:moveTo>
                    <a:cubicBezTo>
                      <a:pt x="1" y="1090"/>
                      <a:pt x="883" y="1972"/>
                      <a:pt x="1972" y="1972"/>
                    </a:cubicBezTo>
                    <a:cubicBezTo>
                      <a:pt x="3062" y="1972"/>
                      <a:pt x="3944" y="1090"/>
                      <a:pt x="3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8"/>
              <p:cNvSpPr/>
              <p:nvPr/>
            </p:nvSpPr>
            <p:spPr>
              <a:xfrm>
                <a:off x="1291100" y="1055800"/>
                <a:ext cx="778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 extrusionOk="0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8"/>
              <p:cNvSpPr/>
              <p:nvPr/>
            </p:nvSpPr>
            <p:spPr>
              <a:xfrm>
                <a:off x="1291100" y="1055800"/>
                <a:ext cx="778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 extrusionOk="0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459;p48">
            <a:extLst>
              <a:ext uri="{FF2B5EF4-FFF2-40B4-BE49-F238E27FC236}">
                <a16:creationId xmlns:a16="http://schemas.microsoft.com/office/drawing/2014/main" id="{E4F42110-34EF-AAC0-938D-0813F87505E7}"/>
              </a:ext>
            </a:extLst>
          </p:cNvPr>
          <p:cNvSpPr txBox="1">
            <a:spLocks/>
          </p:cNvSpPr>
          <p:nvPr/>
        </p:nvSpPr>
        <p:spPr>
          <a:xfrm>
            <a:off x="7748480" y="4581992"/>
            <a:ext cx="1196014" cy="38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l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Kemp (2023)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" grpId="0" animBg="1"/>
      <p:bldP spid="1457" grpId="0" build="p"/>
      <p:bldP spid="1458" grpId="0" animBg="1"/>
      <p:bldP spid="1459" grpId="0" build="p"/>
      <p:bldP spid="1460" grpId="0" animBg="1"/>
      <p:bldP spid="146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QUESTION 2</a:t>
            </a:r>
            <a:endParaRPr dirty="0">
              <a:solidFill>
                <a:schemeClr val="tx2"/>
              </a:solidFill>
              <a:latin typeface="Raleway ExtraBold" pitchFamily="2" charset="-18"/>
            </a:endParaRPr>
          </a:p>
        </p:txBody>
      </p:sp>
      <p:sp>
        <p:nvSpPr>
          <p:cNvPr id="976" name="Google Shape;976;p41"/>
          <p:cNvSpPr txBox="1">
            <a:spLocks noGrp="1"/>
          </p:cNvSpPr>
          <p:nvPr>
            <p:ph type="subTitle" idx="1"/>
          </p:nvPr>
        </p:nvSpPr>
        <p:spPr>
          <a:xfrm>
            <a:off x="2046462" y="1641820"/>
            <a:ext cx="5640035" cy="772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/>
                </a:solidFill>
              </a:rPr>
              <a:t>How much time do you spend on your mobile phone </a:t>
            </a:r>
            <a:r>
              <a:rPr lang="cs-CZ" sz="2400" b="1" dirty="0" err="1">
                <a:solidFill>
                  <a:schemeClr val="accent3"/>
                </a:solidFill>
              </a:rPr>
              <a:t>daily</a:t>
            </a:r>
            <a:r>
              <a:rPr lang="cs-CZ" sz="2400" b="1" dirty="0">
                <a:solidFill>
                  <a:schemeClr val="accent3"/>
                </a:solidFill>
              </a:rPr>
              <a:t> (in </a:t>
            </a:r>
            <a:r>
              <a:rPr lang="cs-CZ" sz="2400" b="1" dirty="0" err="1">
                <a:solidFill>
                  <a:schemeClr val="accent3"/>
                </a:solidFill>
              </a:rPr>
              <a:t>hours</a:t>
            </a:r>
            <a:r>
              <a:rPr lang="cs-CZ" sz="2400" b="1" dirty="0">
                <a:solidFill>
                  <a:schemeClr val="accent3"/>
                </a:solidFill>
              </a:rPr>
              <a:t>)?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983" name="Google Shape;983;p41"/>
          <p:cNvGrpSpPr/>
          <p:nvPr/>
        </p:nvGrpSpPr>
        <p:grpSpPr>
          <a:xfrm>
            <a:off x="1436886" y="3517402"/>
            <a:ext cx="287016" cy="270270"/>
            <a:chOff x="4138750" y="3336100"/>
            <a:chExt cx="275950" cy="259850"/>
          </a:xfrm>
        </p:grpSpPr>
        <p:sp>
          <p:nvSpPr>
            <p:cNvPr id="984" name="Google Shape;984;p41"/>
            <p:cNvSpPr/>
            <p:nvPr/>
          </p:nvSpPr>
          <p:spPr>
            <a:xfrm>
              <a:off x="4138750" y="3393400"/>
              <a:ext cx="275950" cy="202550"/>
            </a:xfrm>
            <a:custGeom>
              <a:avLst/>
              <a:gdLst/>
              <a:ahLst/>
              <a:cxnLst/>
              <a:rect l="l" t="t" r="r" b="b"/>
              <a:pathLst>
                <a:path w="11038" h="8102" extrusionOk="0">
                  <a:moveTo>
                    <a:pt x="3516" y="324"/>
                  </a:moveTo>
                  <a:cubicBezTo>
                    <a:pt x="3632" y="324"/>
                    <a:pt x="3733" y="394"/>
                    <a:pt x="3776" y="496"/>
                  </a:cubicBezTo>
                  <a:lnTo>
                    <a:pt x="1658" y="496"/>
                  </a:lnTo>
                  <a:cubicBezTo>
                    <a:pt x="1699" y="395"/>
                    <a:pt x="1800" y="324"/>
                    <a:pt x="1918" y="324"/>
                  </a:cubicBezTo>
                  <a:close/>
                  <a:moveTo>
                    <a:pt x="1909" y="1"/>
                  </a:moveTo>
                  <a:cubicBezTo>
                    <a:pt x="1611" y="1"/>
                    <a:pt x="1364" y="216"/>
                    <a:pt x="1311" y="498"/>
                  </a:cubicBezTo>
                  <a:lnTo>
                    <a:pt x="919" y="498"/>
                  </a:lnTo>
                  <a:cubicBezTo>
                    <a:pt x="411" y="498"/>
                    <a:pt x="0" y="908"/>
                    <a:pt x="0" y="1416"/>
                  </a:cubicBezTo>
                  <a:lnTo>
                    <a:pt x="0" y="7183"/>
                  </a:lnTo>
                  <a:cubicBezTo>
                    <a:pt x="0" y="7690"/>
                    <a:pt x="411" y="8101"/>
                    <a:pt x="919" y="8101"/>
                  </a:cubicBezTo>
                  <a:lnTo>
                    <a:pt x="10120" y="8101"/>
                  </a:lnTo>
                  <a:cubicBezTo>
                    <a:pt x="10627" y="8101"/>
                    <a:pt x="11038" y="7690"/>
                    <a:pt x="11038" y="7183"/>
                  </a:cubicBezTo>
                  <a:lnTo>
                    <a:pt x="11038" y="1416"/>
                  </a:lnTo>
                  <a:cubicBezTo>
                    <a:pt x="11038" y="908"/>
                    <a:pt x="10627" y="496"/>
                    <a:pt x="10120" y="496"/>
                  </a:cubicBezTo>
                  <a:lnTo>
                    <a:pt x="5929" y="496"/>
                  </a:lnTo>
                  <a:cubicBezTo>
                    <a:pt x="5839" y="496"/>
                    <a:pt x="5761" y="565"/>
                    <a:pt x="5760" y="654"/>
                  </a:cubicBezTo>
                  <a:cubicBezTo>
                    <a:pt x="5757" y="745"/>
                    <a:pt x="5830" y="819"/>
                    <a:pt x="5922" y="819"/>
                  </a:cubicBezTo>
                  <a:lnTo>
                    <a:pt x="10124" y="819"/>
                  </a:lnTo>
                  <a:cubicBezTo>
                    <a:pt x="10450" y="819"/>
                    <a:pt x="10714" y="1084"/>
                    <a:pt x="10714" y="1410"/>
                  </a:cubicBezTo>
                  <a:lnTo>
                    <a:pt x="10714" y="7185"/>
                  </a:lnTo>
                  <a:cubicBezTo>
                    <a:pt x="10714" y="7511"/>
                    <a:pt x="10450" y="7777"/>
                    <a:pt x="10124" y="7777"/>
                  </a:cubicBezTo>
                  <a:lnTo>
                    <a:pt x="914" y="7777"/>
                  </a:lnTo>
                  <a:cubicBezTo>
                    <a:pt x="588" y="7777"/>
                    <a:pt x="324" y="7511"/>
                    <a:pt x="324" y="7185"/>
                  </a:cubicBezTo>
                  <a:lnTo>
                    <a:pt x="324" y="991"/>
                  </a:lnTo>
                  <a:cubicBezTo>
                    <a:pt x="324" y="897"/>
                    <a:pt x="400" y="821"/>
                    <a:pt x="494" y="821"/>
                  </a:cubicBezTo>
                  <a:lnTo>
                    <a:pt x="5262" y="821"/>
                  </a:lnTo>
                  <a:cubicBezTo>
                    <a:pt x="5273" y="821"/>
                    <a:pt x="5286" y="817"/>
                    <a:pt x="5294" y="808"/>
                  </a:cubicBezTo>
                  <a:cubicBezTo>
                    <a:pt x="5437" y="667"/>
                    <a:pt x="5341" y="498"/>
                    <a:pt x="5203" y="498"/>
                  </a:cubicBezTo>
                  <a:lnTo>
                    <a:pt x="4124" y="498"/>
                  </a:lnTo>
                  <a:cubicBezTo>
                    <a:pt x="4071" y="215"/>
                    <a:pt x="3822" y="1"/>
                    <a:pt x="3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4378800" y="34887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492" y="328"/>
                  </a:moveTo>
                  <a:cubicBezTo>
                    <a:pt x="582" y="328"/>
                    <a:pt x="655" y="402"/>
                    <a:pt x="655" y="492"/>
                  </a:cubicBezTo>
                  <a:cubicBezTo>
                    <a:pt x="655" y="582"/>
                    <a:pt x="582" y="656"/>
                    <a:pt x="492" y="656"/>
                  </a:cubicBezTo>
                  <a:cubicBezTo>
                    <a:pt x="400" y="656"/>
                    <a:pt x="328" y="582"/>
                    <a:pt x="328" y="492"/>
                  </a:cubicBezTo>
                  <a:cubicBezTo>
                    <a:pt x="328" y="402"/>
                    <a:pt x="402" y="328"/>
                    <a:pt x="492" y="328"/>
                  </a:cubicBezTo>
                  <a:close/>
                  <a:moveTo>
                    <a:pt x="492" y="1"/>
                  </a:moveTo>
                  <a:cubicBezTo>
                    <a:pt x="220" y="1"/>
                    <a:pt x="0" y="221"/>
                    <a:pt x="0" y="492"/>
                  </a:cubicBezTo>
                  <a:cubicBezTo>
                    <a:pt x="0" y="764"/>
                    <a:pt x="220" y="983"/>
                    <a:pt x="492" y="983"/>
                  </a:cubicBezTo>
                  <a:cubicBezTo>
                    <a:pt x="763" y="983"/>
                    <a:pt x="983" y="764"/>
                    <a:pt x="983" y="492"/>
                  </a:cubicBezTo>
                  <a:cubicBezTo>
                    <a:pt x="983" y="221"/>
                    <a:pt x="763" y="1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4158175" y="3475950"/>
              <a:ext cx="8150" cy="50225"/>
            </a:xfrm>
            <a:custGeom>
              <a:avLst/>
              <a:gdLst/>
              <a:ahLst/>
              <a:cxnLst/>
              <a:rect l="l" t="t" r="r" b="b"/>
              <a:pathLst>
                <a:path w="326" h="2009" extrusionOk="0">
                  <a:moveTo>
                    <a:pt x="162" y="0"/>
                  </a:moveTo>
                  <a:cubicBezTo>
                    <a:pt x="156" y="0"/>
                    <a:pt x="149" y="0"/>
                    <a:pt x="143" y="1"/>
                  </a:cubicBezTo>
                  <a:cubicBezTo>
                    <a:pt x="61" y="12"/>
                    <a:pt x="0" y="87"/>
                    <a:pt x="0" y="169"/>
                  </a:cubicBezTo>
                  <a:lnTo>
                    <a:pt x="0" y="1840"/>
                  </a:lnTo>
                  <a:cubicBezTo>
                    <a:pt x="0" y="1922"/>
                    <a:pt x="59" y="1998"/>
                    <a:pt x="143" y="2007"/>
                  </a:cubicBezTo>
                  <a:cubicBezTo>
                    <a:pt x="149" y="2008"/>
                    <a:pt x="156" y="2008"/>
                    <a:pt x="163" y="2008"/>
                  </a:cubicBezTo>
                  <a:cubicBezTo>
                    <a:pt x="252" y="2008"/>
                    <a:pt x="325" y="1937"/>
                    <a:pt x="325" y="1846"/>
                  </a:cubicBezTo>
                  <a:lnTo>
                    <a:pt x="325" y="163"/>
                  </a:lnTo>
                  <a:cubicBezTo>
                    <a:pt x="325" y="74"/>
                    <a:pt x="252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4158175" y="3533875"/>
              <a:ext cx="8700" cy="8200"/>
            </a:xfrm>
            <a:custGeom>
              <a:avLst/>
              <a:gdLst/>
              <a:ahLst/>
              <a:cxnLst/>
              <a:rect l="l" t="t" r="r" b="b"/>
              <a:pathLst>
                <a:path w="348" h="328" extrusionOk="0">
                  <a:moveTo>
                    <a:pt x="168" y="1"/>
                  </a:moveTo>
                  <a:cubicBezTo>
                    <a:pt x="153" y="1"/>
                    <a:pt x="137" y="3"/>
                    <a:pt x="122" y="8"/>
                  </a:cubicBezTo>
                  <a:cubicBezTo>
                    <a:pt x="57" y="27"/>
                    <a:pt x="10" y="88"/>
                    <a:pt x="5" y="157"/>
                  </a:cubicBezTo>
                  <a:cubicBezTo>
                    <a:pt x="0" y="258"/>
                    <a:pt x="86" y="328"/>
                    <a:pt x="173" y="328"/>
                  </a:cubicBezTo>
                  <a:cubicBezTo>
                    <a:pt x="214" y="328"/>
                    <a:pt x="255" y="313"/>
                    <a:pt x="287" y="278"/>
                  </a:cubicBezTo>
                  <a:cubicBezTo>
                    <a:pt x="340" y="223"/>
                    <a:pt x="347" y="136"/>
                    <a:pt x="305" y="73"/>
                  </a:cubicBezTo>
                  <a:cubicBezTo>
                    <a:pt x="273" y="27"/>
                    <a:pt x="22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4181975" y="3422000"/>
              <a:ext cx="191725" cy="158250"/>
            </a:xfrm>
            <a:custGeom>
              <a:avLst/>
              <a:gdLst/>
              <a:ahLst/>
              <a:cxnLst/>
              <a:rect l="l" t="t" r="r" b="b"/>
              <a:pathLst>
                <a:path w="7669" h="6330" extrusionOk="0">
                  <a:moveTo>
                    <a:pt x="2321" y="1453"/>
                  </a:moveTo>
                  <a:cubicBezTo>
                    <a:pt x="2407" y="1453"/>
                    <a:pt x="2494" y="1461"/>
                    <a:pt x="2578" y="1478"/>
                  </a:cubicBezTo>
                  <a:cubicBezTo>
                    <a:pt x="2842" y="1529"/>
                    <a:pt x="3083" y="1658"/>
                    <a:pt x="3276" y="1849"/>
                  </a:cubicBezTo>
                  <a:cubicBezTo>
                    <a:pt x="3531" y="2105"/>
                    <a:pt x="3671" y="2442"/>
                    <a:pt x="3671" y="2804"/>
                  </a:cubicBezTo>
                  <a:lnTo>
                    <a:pt x="3671" y="2861"/>
                  </a:lnTo>
                  <a:cubicBezTo>
                    <a:pt x="2120" y="2819"/>
                    <a:pt x="1578" y="2195"/>
                    <a:pt x="1574" y="2190"/>
                  </a:cubicBezTo>
                  <a:cubicBezTo>
                    <a:pt x="1543" y="2151"/>
                    <a:pt x="1495" y="2129"/>
                    <a:pt x="1446" y="2129"/>
                  </a:cubicBezTo>
                  <a:cubicBezTo>
                    <a:pt x="1428" y="2129"/>
                    <a:pt x="1410" y="2132"/>
                    <a:pt x="1392" y="2138"/>
                  </a:cubicBezTo>
                  <a:cubicBezTo>
                    <a:pt x="1327" y="2162"/>
                    <a:pt x="1284" y="2223"/>
                    <a:pt x="1284" y="2293"/>
                  </a:cubicBezTo>
                  <a:cubicBezTo>
                    <a:pt x="1284" y="2452"/>
                    <a:pt x="1153" y="2639"/>
                    <a:pt x="972" y="2763"/>
                  </a:cubicBezTo>
                  <a:cubicBezTo>
                    <a:pt x="993" y="2038"/>
                    <a:pt x="1590" y="1453"/>
                    <a:pt x="2321" y="1453"/>
                  </a:cubicBezTo>
                  <a:close/>
                  <a:moveTo>
                    <a:pt x="5345" y="1453"/>
                  </a:moveTo>
                  <a:cubicBezTo>
                    <a:pt x="5431" y="1453"/>
                    <a:pt x="5518" y="1461"/>
                    <a:pt x="5602" y="1478"/>
                  </a:cubicBezTo>
                  <a:cubicBezTo>
                    <a:pt x="5866" y="1529"/>
                    <a:pt x="6107" y="1658"/>
                    <a:pt x="6300" y="1849"/>
                  </a:cubicBezTo>
                  <a:cubicBezTo>
                    <a:pt x="6556" y="2105"/>
                    <a:pt x="6695" y="2443"/>
                    <a:pt x="6695" y="2804"/>
                  </a:cubicBezTo>
                  <a:lnTo>
                    <a:pt x="6695" y="2861"/>
                  </a:lnTo>
                  <a:cubicBezTo>
                    <a:pt x="5144" y="2819"/>
                    <a:pt x="4602" y="2195"/>
                    <a:pt x="4598" y="2190"/>
                  </a:cubicBezTo>
                  <a:cubicBezTo>
                    <a:pt x="4566" y="2151"/>
                    <a:pt x="4519" y="2129"/>
                    <a:pt x="4470" y="2129"/>
                  </a:cubicBezTo>
                  <a:cubicBezTo>
                    <a:pt x="4452" y="2129"/>
                    <a:pt x="4433" y="2132"/>
                    <a:pt x="4415" y="2138"/>
                  </a:cubicBezTo>
                  <a:cubicBezTo>
                    <a:pt x="4350" y="2162"/>
                    <a:pt x="4307" y="2223"/>
                    <a:pt x="4307" y="2293"/>
                  </a:cubicBezTo>
                  <a:cubicBezTo>
                    <a:pt x="4307" y="2452"/>
                    <a:pt x="4176" y="2639"/>
                    <a:pt x="3996" y="2763"/>
                  </a:cubicBezTo>
                  <a:cubicBezTo>
                    <a:pt x="4017" y="2038"/>
                    <a:pt x="4614" y="1453"/>
                    <a:pt x="5345" y="1453"/>
                  </a:cubicBezTo>
                  <a:close/>
                  <a:moveTo>
                    <a:pt x="4566" y="2595"/>
                  </a:moveTo>
                  <a:cubicBezTo>
                    <a:pt x="4872" y="2821"/>
                    <a:pt x="5526" y="3160"/>
                    <a:pt x="6697" y="3192"/>
                  </a:cubicBezTo>
                  <a:lnTo>
                    <a:pt x="6697" y="3837"/>
                  </a:lnTo>
                  <a:cubicBezTo>
                    <a:pt x="6695" y="4483"/>
                    <a:pt x="6236" y="5039"/>
                    <a:pt x="5603" y="5161"/>
                  </a:cubicBezTo>
                  <a:cubicBezTo>
                    <a:pt x="5519" y="5177"/>
                    <a:pt x="5432" y="5186"/>
                    <a:pt x="5346" y="5186"/>
                  </a:cubicBezTo>
                  <a:cubicBezTo>
                    <a:pt x="4602" y="5186"/>
                    <a:pt x="3996" y="4580"/>
                    <a:pt x="3996" y="3836"/>
                  </a:cubicBezTo>
                  <a:lnTo>
                    <a:pt x="3996" y="3140"/>
                  </a:lnTo>
                  <a:cubicBezTo>
                    <a:pt x="4232" y="3033"/>
                    <a:pt x="4457" y="2833"/>
                    <a:pt x="4566" y="2595"/>
                  </a:cubicBezTo>
                  <a:close/>
                  <a:moveTo>
                    <a:pt x="1542" y="2594"/>
                  </a:moveTo>
                  <a:cubicBezTo>
                    <a:pt x="1848" y="2820"/>
                    <a:pt x="2502" y="3159"/>
                    <a:pt x="3671" y="3191"/>
                  </a:cubicBezTo>
                  <a:lnTo>
                    <a:pt x="3671" y="3837"/>
                  </a:lnTo>
                  <a:cubicBezTo>
                    <a:pt x="3671" y="4484"/>
                    <a:pt x="3212" y="5042"/>
                    <a:pt x="2578" y="5164"/>
                  </a:cubicBezTo>
                  <a:cubicBezTo>
                    <a:pt x="2494" y="5180"/>
                    <a:pt x="2407" y="5188"/>
                    <a:pt x="2321" y="5188"/>
                  </a:cubicBezTo>
                  <a:cubicBezTo>
                    <a:pt x="1577" y="5188"/>
                    <a:pt x="971" y="4584"/>
                    <a:pt x="971" y="3837"/>
                  </a:cubicBezTo>
                  <a:lnTo>
                    <a:pt x="971" y="3139"/>
                  </a:lnTo>
                  <a:cubicBezTo>
                    <a:pt x="1207" y="3032"/>
                    <a:pt x="1433" y="2832"/>
                    <a:pt x="1542" y="2594"/>
                  </a:cubicBezTo>
                  <a:close/>
                  <a:moveTo>
                    <a:pt x="3836" y="4558"/>
                  </a:moveTo>
                  <a:cubicBezTo>
                    <a:pt x="3914" y="4721"/>
                    <a:pt x="4017" y="4870"/>
                    <a:pt x="4142" y="4999"/>
                  </a:cubicBezTo>
                  <a:cubicBezTo>
                    <a:pt x="4016" y="5129"/>
                    <a:pt x="3912" y="5277"/>
                    <a:pt x="3836" y="5439"/>
                  </a:cubicBezTo>
                  <a:cubicBezTo>
                    <a:pt x="3758" y="5278"/>
                    <a:pt x="3656" y="5131"/>
                    <a:pt x="3530" y="5000"/>
                  </a:cubicBezTo>
                  <a:cubicBezTo>
                    <a:pt x="3654" y="4871"/>
                    <a:pt x="3758" y="4722"/>
                    <a:pt x="3836" y="4558"/>
                  </a:cubicBezTo>
                  <a:close/>
                  <a:moveTo>
                    <a:pt x="1362" y="5219"/>
                  </a:moveTo>
                  <a:cubicBezTo>
                    <a:pt x="1635" y="5408"/>
                    <a:pt x="1965" y="5522"/>
                    <a:pt x="2321" y="5522"/>
                  </a:cubicBezTo>
                  <a:cubicBezTo>
                    <a:pt x="2428" y="5522"/>
                    <a:pt x="2536" y="5511"/>
                    <a:pt x="2639" y="5491"/>
                  </a:cubicBezTo>
                  <a:cubicBezTo>
                    <a:pt x="2875" y="5445"/>
                    <a:pt x="3093" y="5351"/>
                    <a:pt x="3280" y="5220"/>
                  </a:cubicBezTo>
                  <a:cubicBezTo>
                    <a:pt x="3493" y="5437"/>
                    <a:pt x="3626" y="5710"/>
                    <a:pt x="3661" y="6006"/>
                  </a:cubicBezTo>
                  <a:lnTo>
                    <a:pt x="980" y="6006"/>
                  </a:lnTo>
                  <a:cubicBezTo>
                    <a:pt x="1015" y="5709"/>
                    <a:pt x="1151" y="5432"/>
                    <a:pt x="1362" y="5219"/>
                  </a:cubicBezTo>
                  <a:close/>
                  <a:moveTo>
                    <a:pt x="4392" y="5219"/>
                  </a:moveTo>
                  <a:cubicBezTo>
                    <a:pt x="4665" y="5408"/>
                    <a:pt x="4995" y="5522"/>
                    <a:pt x="5351" y="5522"/>
                  </a:cubicBezTo>
                  <a:cubicBezTo>
                    <a:pt x="5458" y="5522"/>
                    <a:pt x="5566" y="5511"/>
                    <a:pt x="5670" y="5491"/>
                  </a:cubicBezTo>
                  <a:cubicBezTo>
                    <a:pt x="5906" y="5445"/>
                    <a:pt x="6123" y="5351"/>
                    <a:pt x="6310" y="5220"/>
                  </a:cubicBezTo>
                  <a:cubicBezTo>
                    <a:pt x="6523" y="5436"/>
                    <a:pt x="6656" y="5710"/>
                    <a:pt x="6692" y="6006"/>
                  </a:cubicBezTo>
                  <a:lnTo>
                    <a:pt x="4010" y="6006"/>
                  </a:lnTo>
                  <a:cubicBezTo>
                    <a:pt x="4046" y="5708"/>
                    <a:pt x="4180" y="5432"/>
                    <a:pt x="4392" y="5219"/>
                  </a:cubicBezTo>
                  <a:close/>
                  <a:moveTo>
                    <a:pt x="728" y="0"/>
                  </a:moveTo>
                  <a:cubicBezTo>
                    <a:pt x="326" y="0"/>
                    <a:pt x="1" y="325"/>
                    <a:pt x="1" y="728"/>
                  </a:cubicBezTo>
                  <a:lnTo>
                    <a:pt x="1" y="5602"/>
                  </a:lnTo>
                  <a:cubicBezTo>
                    <a:pt x="1" y="6004"/>
                    <a:pt x="326" y="6330"/>
                    <a:pt x="728" y="6330"/>
                  </a:cubicBezTo>
                  <a:lnTo>
                    <a:pt x="7499" y="6330"/>
                  </a:lnTo>
                  <a:cubicBezTo>
                    <a:pt x="7593" y="6330"/>
                    <a:pt x="7669" y="6254"/>
                    <a:pt x="7669" y="6160"/>
                  </a:cubicBezTo>
                  <a:lnTo>
                    <a:pt x="7669" y="4961"/>
                  </a:lnTo>
                  <a:cubicBezTo>
                    <a:pt x="7669" y="4950"/>
                    <a:pt x="7665" y="4941"/>
                    <a:pt x="7658" y="4934"/>
                  </a:cubicBezTo>
                  <a:cubicBezTo>
                    <a:pt x="7608" y="4881"/>
                    <a:pt x="7555" y="4859"/>
                    <a:pt x="7506" y="4859"/>
                  </a:cubicBezTo>
                  <a:cubicBezTo>
                    <a:pt x="7417" y="4859"/>
                    <a:pt x="7345" y="4933"/>
                    <a:pt x="7345" y="5024"/>
                  </a:cubicBezTo>
                  <a:lnTo>
                    <a:pt x="7345" y="5600"/>
                  </a:lnTo>
                  <a:cubicBezTo>
                    <a:pt x="7345" y="5795"/>
                    <a:pt x="7211" y="5959"/>
                    <a:pt x="7035" y="5991"/>
                  </a:cubicBezTo>
                  <a:cubicBezTo>
                    <a:pt x="6999" y="5618"/>
                    <a:pt x="6847" y="5272"/>
                    <a:pt x="6599" y="4999"/>
                  </a:cubicBezTo>
                  <a:cubicBezTo>
                    <a:pt x="6876" y="4695"/>
                    <a:pt x="7044" y="4282"/>
                    <a:pt x="7044" y="3835"/>
                  </a:cubicBezTo>
                  <a:lnTo>
                    <a:pt x="7044" y="2806"/>
                  </a:lnTo>
                  <a:cubicBezTo>
                    <a:pt x="7044" y="2356"/>
                    <a:pt x="6870" y="1934"/>
                    <a:pt x="6551" y="1617"/>
                  </a:cubicBezTo>
                  <a:cubicBezTo>
                    <a:pt x="6312" y="1378"/>
                    <a:pt x="6012" y="1219"/>
                    <a:pt x="5682" y="1155"/>
                  </a:cubicBezTo>
                  <a:cubicBezTo>
                    <a:pt x="5577" y="1135"/>
                    <a:pt x="5469" y="1125"/>
                    <a:pt x="5362" y="1125"/>
                  </a:cubicBezTo>
                  <a:cubicBezTo>
                    <a:pt x="4695" y="1125"/>
                    <a:pt x="4117" y="1515"/>
                    <a:pt x="3846" y="2080"/>
                  </a:cubicBezTo>
                  <a:cubicBezTo>
                    <a:pt x="3765" y="1910"/>
                    <a:pt x="3654" y="1754"/>
                    <a:pt x="3517" y="1616"/>
                  </a:cubicBezTo>
                  <a:cubicBezTo>
                    <a:pt x="3278" y="1377"/>
                    <a:pt x="2977" y="1218"/>
                    <a:pt x="2647" y="1153"/>
                  </a:cubicBezTo>
                  <a:cubicBezTo>
                    <a:pt x="2542" y="1134"/>
                    <a:pt x="2435" y="1124"/>
                    <a:pt x="2328" y="1124"/>
                  </a:cubicBezTo>
                  <a:cubicBezTo>
                    <a:pt x="1401" y="1124"/>
                    <a:pt x="646" y="1876"/>
                    <a:pt x="646" y="2804"/>
                  </a:cubicBezTo>
                  <a:lnTo>
                    <a:pt x="646" y="3831"/>
                  </a:lnTo>
                  <a:cubicBezTo>
                    <a:pt x="646" y="4282"/>
                    <a:pt x="820" y="4693"/>
                    <a:pt x="1103" y="4994"/>
                  </a:cubicBezTo>
                  <a:cubicBezTo>
                    <a:pt x="850" y="5265"/>
                    <a:pt x="693" y="5613"/>
                    <a:pt x="656" y="5988"/>
                  </a:cubicBezTo>
                  <a:cubicBezTo>
                    <a:pt x="479" y="5951"/>
                    <a:pt x="346" y="5790"/>
                    <a:pt x="346" y="5596"/>
                  </a:cubicBezTo>
                  <a:lnTo>
                    <a:pt x="346" y="722"/>
                  </a:lnTo>
                  <a:cubicBezTo>
                    <a:pt x="346" y="502"/>
                    <a:pt x="524" y="323"/>
                    <a:pt x="745" y="323"/>
                  </a:cubicBezTo>
                  <a:lnTo>
                    <a:pt x="6946" y="323"/>
                  </a:lnTo>
                  <a:cubicBezTo>
                    <a:pt x="7166" y="323"/>
                    <a:pt x="7345" y="501"/>
                    <a:pt x="7345" y="722"/>
                  </a:cubicBezTo>
                  <a:lnTo>
                    <a:pt x="7345" y="4361"/>
                  </a:lnTo>
                  <a:cubicBezTo>
                    <a:pt x="7344" y="4452"/>
                    <a:pt x="7416" y="4527"/>
                    <a:pt x="7506" y="4527"/>
                  </a:cubicBezTo>
                  <a:cubicBezTo>
                    <a:pt x="7595" y="4527"/>
                    <a:pt x="7669" y="4454"/>
                    <a:pt x="7669" y="4363"/>
                  </a:cubicBezTo>
                  <a:lnTo>
                    <a:pt x="7669" y="728"/>
                  </a:lnTo>
                  <a:cubicBezTo>
                    <a:pt x="7669" y="326"/>
                    <a:pt x="7344" y="0"/>
                    <a:pt x="6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42250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2" y="0"/>
                  </a:moveTo>
                  <a:cubicBezTo>
                    <a:pt x="140" y="0"/>
                    <a:pt x="98" y="16"/>
                    <a:pt x="66" y="48"/>
                  </a:cubicBezTo>
                  <a:cubicBezTo>
                    <a:pt x="1" y="111"/>
                    <a:pt x="1" y="216"/>
                    <a:pt x="65" y="281"/>
                  </a:cubicBezTo>
                  <a:cubicBezTo>
                    <a:pt x="212" y="428"/>
                    <a:pt x="404" y="501"/>
                    <a:pt x="598" y="501"/>
                  </a:cubicBezTo>
                  <a:cubicBezTo>
                    <a:pt x="791" y="501"/>
                    <a:pt x="985" y="427"/>
                    <a:pt x="1132" y="281"/>
                  </a:cubicBezTo>
                  <a:cubicBezTo>
                    <a:pt x="1196" y="216"/>
                    <a:pt x="1196" y="113"/>
                    <a:pt x="1132" y="48"/>
                  </a:cubicBezTo>
                  <a:cubicBezTo>
                    <a:pt x="1099" y="16"/>
                    <a:pt x="1057" y="0"/>
                    <a:pt x="1016" y="0"/>
                  </a:cubicBezTo>
                  <a:cubicBezTo>
                    <a:pt x="974" y="0"/>
                    <a:pt x="932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1" y="131"/>
                    <a:pt x="299" y="48"/>
                  </a:cubicBezTo>
                  <a:cubicBezTo>
                    <a:pt x="266" y="16"/>
                    <a:pt x="22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421922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lnTo>
                    <a:pt x="0" y="532"/>
                  </a:lnTo>
                  <a:cubicBezTo>
                    <a:pt x="0" y="621"/>
                    <a:pt x="72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4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4252675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3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32"/>
                  </a:lnTo>
                  <a:cubicBezTo>
                    <a:pt x="2" y="621"/>
                    <a:pt x="73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5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4300775" y="3524300"/>
              <a:ext cx="29900" cy="12525"/>
            </a:xfrm>
            <a:custGeom>
              <a:avLst/>
              <a:gdLst/>
              <a:ahLst/>
              <a:cxnLst/>
              <a:rect l="l" t="t" r="r" b="b"/>
              <a:pathLst>
                <a:path w="1196" h="501" extrusionOk="0">
                  <a:moveTo>
                    <a:pt x="181" y="0"/>
                  </a:moveTo>
                  <a:cubicBezTo>
                    <a:pt x="139" y="0"/>
                    <a:pt x="97" y="16"/>
                    <a:pt x="65" y="48"/>
                  </a:cubicBezTo>
                  <a:cubicBezTo>
                    <a:pt x="1" y="112"/>
                    <a:pt x="1" y="216"/>
                    <a:pt x="65" y="281"/>
                  </a:cubicBezTo>
                  <a:cubicBezTo>
                    <a:pt x="212" y="428"/>
                    <a:pt x="403" y="501"/>
                    <a:pt x="598" y="501"/>
                  </a:cubicBezTo>
                  <a:cubicBezTo>
                    <a:pt x="790" y="501"/>
                    <a:pt x="984" y="427"/>
                    <a:pt x="1131" y="281"/>
                  </a:cubicBezTo>
                  <a:cubicBezTo>
                    <a:pt x="1196" y="216"/>
                    <a:pt x="1196" y="113"/>
                    <a:pt x="1131" y="48"/>
                  </a:cubicBezTo>
                  <a:cubicBezTo>
                    <a:pt x="1099" y="16"/>
                    <a:pt x="1057" y="0"/>
                    <a:pt x="1015" y="0"/>
                  </a:cubicBezTo>
                  <a:cubicBezTo>
                    <a:pt x="973" y="0"/>
                    <a:pt x="931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0" y="131"/>
                    <a:pt x="296" y="48"/>
                  </a:cubicBezTo>
                  <a:cubicBezTo>
                    <a:pt x="264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4295350" y="3502050"/>
              <a:ext cx="8125" cy="17300"/>
            </a:xfrm>
            <a:custGeom>
              <a:avLst/>
              <a:gdLst/>
              <a:ahLst/>
              <a:cxnLst/>
              <a:rect l="l" t="t" r="r" b="b"/>
              <a:pathLst>
                <a:path w="325" h="692" extrusionOk="0">
                  <a:moveTo>
                    <a:pt x="164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23"/>
                  </a:lnTo>
                  <a:cubicBezTo>
                    <a:pt x="1" y="612"/>
                    <a:pt x="69" y="691"/>
                    <a:pt x="160" y="692"/>
                  </a:cubicBezTo>
                  <a:cubicBezTo>
                    <a:pt x="162" y="692"/>
                    <a:pt x="164" y="692"/>
                    <a:pt x="166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70"/>
                  </a:lnTo>
                  <a:cubicBezTo>
                    <a:pt x="325" y="81"/>
                    <a:pt x="257" y="2"/>
                    <a:pt x="168" y="0"/>
                  </a:cubicBezTo>
                  <a:cubicBezTo>
                    <a:pt x="166" y="0"/>
                    <a:pt x="165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4328300" y="3502050"/>
              <a:ext cx="8150" cy="17300"/>
            </a:xfrm>
            <a:custGeom>
              <a:avLst/>
              <a:gdLst/>
              <a:ahLst/>
              <a:cxnLst/>
              <a:rect l="l" t="t" r="r" b="b"/>
              <a:pathLst>
                <a:path w="326" h="692" extrusionOk="0">
                  <a:moveTo>
                    <a:pt x="163" y="0"/>
                  </a:moveTo>
                  <a:cubicBezTo>
                    <a:pt x="74" y="0"/>
                    <a:pt x="0" y="72"/>
                    <a:pt x="0" y="163"/>
                  </a:cubicBezTo>
                  <a:lnTo>
                    <a:pt x="0" y="523"/>
                  </a:lnTo>
                  <a:cubicBezTo>
                    <a:pt x="0" y="612"/>
                    <a:pt x="70" y="691"/>
                    <a:pt x="159" y="692"/>
                  </a:cubicBezTo>
                  <a:cubicBezTo>
                    <a:pt x="161" y="692"/>
                    <a:pt x="162" y="692"/>
                    <a:pt x="164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62"/>
                  </a:lnTo>
                  <a:cubicBezTo>
                    <a:pt x="324" y="72"/>
                    <a:pt x="252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4249025" y="3376275"/>
              <a:ext cx="55400" cy="17825"/>
            </a:xfrm>
            <a:custGeom>
              <a:avLst/>
              <a:gdLst/>
              <a:ahLst/>
              <a:cxnLst/>
              <a:rect l="l" t="t" r="r" b="b"/>
              <a:pathLst>
                <a:path w="2216" h="713" extrusionOk="0">
                  <a:moveTo>
                    <a:pt x="1109" y="0"/>
                  </a:moveTo>
                  <a:cubicBezTo>
                    <a:pt x="715" y="0"/>
                    <a:pt x="344" y="154"/>
                    <a:pt x="65" y="433"/>
                  </a:cubicBezTo>
                  <a:cubicBezTo>
                    <a:pt x="1" y="497"/>
                    <a:pt x="1" y="601"/>
                    <a:pt x="65" y="665"/>
                  </a:cubicBezTo>
                  <a:cubicBezTo>
                    <a:pt x="97" y="697"/>
                    <a:pt x="139" y="713"/>
                    <a:pt x="181" y="713"/>
                  </a:cubicBezTo>
                  <a:cubicBezTo>
                    <a:pt x="223" y="713"/>
                    <a:pt x="265" y="697"/>
                    <a:pt x="296" y="665"/>
                  </a:cubicBezTo>
                  <a:cubicBezTo>
                    <a:pt x="514" y="449"/>
                    <a:pt x="803" y="328"/>
                    <a:pt x="1109" y="328"/>
                  </a:cubicBezTo>
                  <a:cubicBezTo>
                    <a:pt x="1416" y="328"/>
                    <a:pt x="1704" y="448"/>
                    <a:pt x="1920" y="665"/>
                  </a:cubicBezTo>
                  <a:cubicBezTo>
                    <a:pt x="1951" y="696"/>
                    <a:pt x="1993" y="713"/>
                    <a:pt x="2035" y="713"/>
                  </a:cubicBezTo>
                  <a:cubicBezTo>
                    <a:pt x="2077" y="713"/>
                    <a:pt x="2119" y="697"/>
                    <a:pt x="2152" y="665"/>
                  </a:cubicBezTo>
                  <a:cubicBezTo>
                    <a:pt x="2216" y="601"/>
                    <a:pt x="2216" y="497"/>
                    <a:pt x="2152" y="433"/>
                  </a:cubicBezTo>
                  <a:cubicBezTo>
                    <a:pt x="1873" y="154"/>
                    <a:pt x="1502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4234750" y="3356100"/>
              <a:ext cx="83975" cy="23725"/>
            </a:xfrm>
            <a:custGeom>
              <a:avLst/>
              <a:gdLst/>
              <a:ahLst/>
              <a:cxnLst/>
              <a:rect l="l" t="t" r="r" b="b"/>
              <a:pathLst>
                <a:path w="3359" h="949" extrusionOk="0">
                  <a:moveTo>
                    <a:pt x="1680" y="1"/>
                  </a:moveTo>
                  <a:cubicBezTo>
                    <a:pt x="1095" y="1"/>
                    <a:pt x="510" y="223"/>
                    <a:pt x="65" y="669"/>
                  </a:cubicBezTo>
                  <a:cubicBezTo>
                    <a:pt x="1" y="733"/>
                    <a:pt x="1" y="837"/>
                    <a:pt x="65" y="901"/>
                  </a:cubicBezTo>
                  <a:cubicBezTo>
                    <a:pt x="97" y="933"/>
                    <a:pt x="139" y="948"/>
                    <a:pt x="180" y="948"/>
                  </a:cubicBezTo>
                  <a:cubicBezTo>
                    <a:pt x="222" y="948"/>
                    <a:pt x="264" y="933"/>
                    <a:pt x="296" y="901"/>
                  </a:cubicBezTo>
                  <a:cubicBezTo>
                    <a:pt x="678" y="519"/>
                    <a:pt x="1178" y="328"/>
                    <a:pt x="1679" y="328"/>
                  </a:cubicBezTo>
                  <a:cubicBezTo>
                    <a:pt x="2180" y="328"/>
                    <a:pt x="2681" y="519"/>
                    <a:pt x="3063" y="901"/>
                  </a:cubicBezTo>
                  <a:cubicBezTo>
                    <a:pt x="3095" y="932"/>
                    <a:pt x="3137" y="949"/>
                    <a:pt x="3179" y="949"/>
                  </a:cubicBezTo>
                  <a:cubicBezTo>
                    <a:pt x="3220" y="949"/>
                    <a:pt x="3262" y="933"/>
                    <a:pt x="3295" y="901"/>
                  </a:cubicBezTo>
                  <a:cubicBezTo>
                    <a:pt x="3359" y="837"/>
                    <a:pt x="3359" y="733"/>
                    <a:pt x="3295" y="669"/>
                  </a:cubicBezTo>
                  <a:cubicBezTo>
                    <a:pt x="2849" y="223"/>
                    <a:pt x="2265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4220575" y="3336100"/>
              <a:ext cx="112275" cy="29575"/>
            </a:xfrm>
            <a:custGeom>
              <a:avLst/>
              <a:gdLst/>
              <a:ahLst/>
              <a:cxnLst/>
              <a:rect l="l" t="t" r="r" b="b"/>
              <a:pathLst>
                <a:path w="4491" h="1183" extrusionOk="0">
                  <a:moveTo>
                    <a:pt x="2246" y="1"/>
                  </a:moveTo>
                  <a:cubicBezTo>
                    <a:pt x="1456" y="1"/>
                    <a:pt x="667" y="301"/>
                    <a:pt x="66" y="903"/>
                  </a:cubicBezTo>
                  <a:cubicBezTo>
                    <a:pt x="1" y="967"/>
                    <a:pt x="1" y="1071"/>
                    <a:pt x="66" y="1135"/>
                  </a:cubicBezTo>
                  <a:cubicBezTo>
                    <a:pt x="98" y="1167"/>
                    <a:pt x="140" y="1183"/>
                    <a:pt x="181" y="1183"/>
                  </a:cubicBezTo>
                  <a:cubicBezTo>
                    <a:pt x="223" y="1183"/>
                    <a:pt x="265" y="1167"/>
                    <a:pt x="297" y="1135"/>
                  </a:cubicBezTo>
                  <a:cubicBezTo>
                    <a:pt x="834" y="597"/>
                    <a:pt x="1540" y="329"/>
                    <a:pt x="2246" y="329"/>
                  </a:cubicBezTo>
                  <a:cubicBezTo>
                    <a:pt x="2952" y="329"/>
                    <a:pt x="3658" y="597"/>
                    <a:pt x="4195" y="1135"/>
                  </a:cubicBezTo>
                  <a:cubicBezTo>
                    <a:pt x="4227" y="1166"/>
                    <a:pt x="4270" y="1183"/>
                    <a:pt x="4311" y="1183"/>
                  </a:cubicBezTo>
                  <a:cubicBezTo>
                    <a:pt x="4353" y="1183"/>
                    <a:pt x="4395" y="1167"/>
                    <a:pt x="4427" y="1135"/>
                  </a:cubicBezTo>
                  <a:cubicBezTo>
                    <a:pt x="4491" y="1071"/>
                    <a:pt x="4491" y="967"/>
                    <a:pt x="4427" y="903"/>
                  </a:cubicBezTo>
                  <a:cubicBezTo>
                    <a:pt x="3825" y="301"/>
                    <a:pt x="3035" y="1"/>
                    <a:pt x="2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41"/>
          <p:cNvGrpSpPr/>
          <p:nvPr/>
        </p:nvGrpSpPr>
        <p:grpSpPr>
          <a:xfrm>
            <a:off x="1457503" y="1744570"/>
            <a:ext cx="245776" cy="286782"/>
            <a:chOff x="6035050" y="2020775"/>
            <a:chExt cx="236300" cy="275725"/>
          </a:xfrm>
        </p:grpSpPr>
        <p:sp>
          <p:nvSpPr>
            <p:cNvPr id="999" name="Google Shape;999;p41"/>
            <p:cNvSpPr/>
            <p:nvPr/>
          </p:nvSpPr>
          <p:spPr>
            <a:xfrm>
              <a:off x="6152300" y="2162325"/>
              <a:ext cx="49450" cy="16600"/>
            </a:xfrm>
            <a:custGeom>
              <a:avLst/>
              <a:gdLst/>
              <a:ahLst/>
              <a:cxnLst/>
              <a:rect l="l" t="t" r="r" b="b"/>
              <a:pathLst>
                <a:path w="1978" h="664" extrusionOk="0">
                  <a:moveTo>
                    <a:pt x="181" y="0"/>
                  </a:moveTo>
                  <a:cubicBezTo>
                    <a:pt x="139" y="0"/>
                    <a:pt x="97" y="17"/>
                    <a:pt x="64" y="49"/>
                  </a:cubicBezTo>
                  <a:cubicBezTo>
                    <a:pt x="0" y="113"/>
                    <a:pt x="0" y="217"/>
                    <a:pt x="64" y="281"/>
                  </a:cubicBezTo>
                  <a:cubicBezTo>
                    <a:pt x="319" y="537"/>
                    <a:pt x="654" y="663"/>
                    <a:pt x="989" y="663"/>
                  </a:cubicBezTo>
                  <a:cubicBezTo>
                    <a:pt x="1324" y="663"/>
                    <a:pt x="1657" y="537"/>
                    <a:pt x="1913" y="281"/>
                  </a:cubicBezTo>
                  <a:cubicBezTo>
                    <a:pt x="1977" y="217"/>
                    <a:pt x="1977" y="113"/>
                    <a:pt x="1913" y="49"/>
                  </a:cubicBezTo>
                  <a:cubicBezTo>
                    <a:pt x="1881" y="17"/>
                    <a:pt x="1839" y="0"/>
                    <a:pt x="1797" y="0"/>
                  </a:cubicBezTo>
                  <a:cubicBezTo>
                    <a:pt x="1755" y="0"/>
                    <a:pt x="1714" y="17"/>
                    <a:pt x="1682" y="49"/>
                  </a:cubicBezTo>
                  <a:cubicBezTo>
                    <a:pt x="1490" y="239"/>
                    <a:pt x="1239" y="335"/>
                    <a:pt x="988" y="335"/>
                  </a:cubicBezTo>
                  <a:cubicBezTo>
                    <a:pt x="737" y="335"/>
                    <a:pt x="487" y="239"/>
                    <a:pt x="296" y="49"/>
                  </a:cubicBezTo>
                  <a:cubicBezTo>
                    <a:pt x="264" y="17"/>
                    <a:pt x="222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141150" y="2124600"/>
              <a:ext cx="8150" cy="20550"/>
            </a:xfrm>
            <a:custGeom>
              <a:avLst/>
              <a:gdLst/>
              <a:ahLst/>
              <a:cxnLst/>
              <a:rect l="l" t="t" r="r" b="b"/>
              <a:pathLst>
                <a:path w="326" h="822" extrusionOk="0">
                  <a:moveTo>
                    <a:pt x="162" y="0"/>
                  </a:moveTo>
                  <a:cubicBezTo>
                    <a:pt x="73" y="0"/>
                    <a:pt x="1" y="74"/>
                    <a:pt x="1" y="162"/>
                  </a:cubicBezTo>
                  <a:lnTo>
                    <a:pt x="1" y="659"/>
                  </a:lnTo>
                  <a:cubicBezTo>
                    <a:pt x="1" y="748"/>
                    <a:pt x="73" y="821"/>
                    <a:pt x="163" y="821"/>
                  </a:cubicBezTo>
                  <a:cubicBezTo>
                    <a:pt x="252" y="821"/>
                    <a:pt x="326" y="749"/>
                    <a:pt x="326" y="659"/>
                  </a:cubicBezTo>
                  <a:lnTo>
                    <a:pt x="326" y="170"/>
                  </a:lnTo>
                  <a:cubicBezTo>
                    <a:pt x="326" y="87"/>
                    <a:pt x="266" y="10"/>
                    <a:pt x="183" y="2"/>
                  </a:cubicBezTo>
                  <a:cubicBezTo>
                    <a:pt x="176" y="1"/>
                    <a:pt x="169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204850" y="2124575"/>
              <a:ext cx="8150" cy="20575"/>
            </a:xfrm>
            <a:custGeom>
              <a:avLst/>
              <a:gdLst/>
              <a:ahLst/>
              <a:cxnLst/>
              <a:rect l="l" t="t" r="r" b="b"/>
              <a:pathLst>
                <a:path w="326" h="823" extrusionOk="0">
                  <a:moveTo>
                    <a:pt x="164" y="1"/>
                  </a:moveTo>
                  <a:cubicBezTo>
                    <a:pt x="74" y="1"/>
                    <a:pt x="1" y="73"/>
                    <a:pt x="1" y="163"/>
                  </a:cubicBezTo>
                  <a:lnTo>
                    <a:pt x="1" y="660"/>
                  </a:lnTo>
                  <a:cubicBezTo>
                    <a:pt x="3" y="749"/>
                    <a:pt x="74" y="822"/>
                    <a:pt x="163" y="822"/>
                  </a:cubicBezTo>
                  <a:cubicBezTo>
                    <a:pt x="252" y="822"/>
                    <a:pt x="326" y="750"/>
                    <a:pt x="326" y="660"/>
                  </a:cubicBezTo>
                  <a:lnTo>
                    <a:pt x="326" y="171"/>
                  </a:lnTo>
                  <a:cubicBezTo>
                    <a:pt x="326" y="81"/>
                    <a:pt x="258" y="3"/>
                    <a:pt x="168" y="1"/>
                  </a:cubicBezTo>
                  <a:cubicBezTo>
                    <a:pt x="166" y="1"/>
                    <a:pt x="165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105100" y="2020775"/>
              <a:ext cx="166200" cy="165775"/>
            </a:xfrm>
            <a:custGeom>
              <a:avLst/>
              <a:gdLst/>
              <a:ahLst/>
              <a:cxnLst/>
              <a:rect l="l" t="t" r="r" b="b"/>
              <a:pathLst>
                <a:path w="6648" h="6631" extrusionOk="0">
                  <a:moveTo>
                    <a:pt x="2877" y="0"/>
                  </a:moveTo>
                  <a:cubicBezTo>
                    <a:pt x="1735" y="0"/>
                    <a:pt x="737" y="373"/>
                    <a:pt x="65" y="1050"/>
                  </a:cubicBezTo>
                  <a:cubicBezTo>
                    <a:pt x="1" y="1115"/>
                    <a:pt x="2" y="1218"/>
                    <a:pt x="66" y="1283"/>
                  </a:cubicBezTo>
                  <a:cubicBezTo>
                    <a:pt x="98" y="1315"/>
                    <a:pt x="139" y="1330"/>
                    <a:pt x="181" y="1330"/>
                  </a:cubicBezTo>
                  <a:cubicBezTo>
                    <a:pt x="223" y="1330"/>
                    <a:pt x="266" y="1314"/>
                    <a:pt x="298" y="1281"/>
                  </a:cubicBezTo>
                  <a:cubicBezTo>
                    <a:pt x="1121" y="452"/>
                    <a:pt x="2267" y="329"/>
                    <a:pt x="2877" y="329"/>
                  </a:cubicBezTo>
                  <a:cubicBezTo>
                    <a:pt x="4538" y="329"/>
                    <a:pt x="6311" y="1197"/>
                    <a:pt x="6325" y="3638"/>
                  </a:cubicBezTo>
                  <a:lnTo>
                    <a:pt x="6325" y="6467"/>
                  </a:lnTo>
                  <a:cubicBezTo>
                    <a:pt x="6311" y="6557"/>
                    <a:pt x="6385" y="6630"/>
                    <a:pt x="6475" y="6630"/>
                  </a:cubicBezTo>
                  <a:cubicBezTo>
                    <a:pt x="6566" y="6630"/>
                    <a:pt x="6639" y="6557"/>
                    <a:pt x="6648" y="6467"/>
                  </a:cubicBezTo>
                  <a:lnTo>
                    <a:pt x="6648" y="3638"/>
                  </a:lnTo>
                  <a:cubicBezTo>
                    <a:pt x="6640" y="3003"/>
                    <a:pt x="6527" y="2433"/>
                    <a:pt x="6304" y="1944"/>
                  </a:cubicBezTo>
                  <a:cubicBezTo>
                    <a:pt x="6100" y="1496"/>
                    <a:pt x="5802" y="1115"/>
                    <a:pt x="5422" y="811"/>
                  </a:cubicBezTo>
                  <a:cubicBezTo>
                    <a:pt x="4766" y="288"/>
                    <a:pt x="3863" y="0"/>
                    <a:pt x="2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035050" y="2057950"/>
              <a:ext cx="236300" cy="238550"/>
            </a:xfrm>
            <a:custGeom>
              <a:avLst/>
              <a:gdLst/>
              <a:ahLst/>
              <a:cxnLst/>
              <a:rect l="l" t="t" r="r" b="b"/>
              <a:pathLst>
                <a:path w="9452" h="9542" extrusionOk="0">
                  <a:moveTo>
                    <a:pt x="2529" y="2205"/>
                  </a:moveTo>
                  <a:cubicBezTo>
                    <a:pt x="2542" y="2205"/>
                    <a:pt x="2562" y="2205"/>
                    <a:pt x="2582" y="2207"/>
                  </a:cubicBezTo>
                  <a:lnTo>
                    <a:pt x="2582" y="2629"/>
                  </a:lnTo>
                  <a:cubicBezTo>
                    <a:pt x="2431" y="2631"/>
                    <a:pt x="2257" y="2675"/>
                    <a:pt x="2132" y="2817"/>
                  </a:cubicBezTo>
                  <a:lnTo>
                    <a:pt x="2028" y="2565"/>
                  </a:lnTo>
                  <a:cubicBezTo>
                    <a:pt x="2010" y="2522"/>
                    <a:pt x="1985" y="2482"/>
                    <a:pt x="1956" y="2448"/>
                  </a:cubicBezTo>
                  <a:cubicBezTo>
                    <a:pt x="2106" y="2294"/>
                    <a:pt x="2310" y="2205"/>
                    <a:pt x="2529" y="2205"/>
                  </a:cubicBezTo>
                  <a:close/>
                  <a:moveTo>
                    <a:pt x="2582" y="2957"/>
                  </a:moveTo>
                  <a:lnTo>
                    <a:pt x="2582" y="3616"/>
                  </a:lnTo>
                  <a:cubicBezTo>
                    <a:pt x="2582" y="3677"/>
                    <a:pt x="2584" y="3739"/>
                    <a:pt x="2588" y="3800"/>
                  </a:cubicBezTo>
                  <a:cubicBezTo>
                    <a:pt x="2568" y="3801"/>
                    <a:pt x="2548" y="3802"/>
                    <a:pt x="2529" y="3802"/>
                  </a:cubicBezTo>
                  <a:cubicBezTo>
                    <a:pt x="2500" y="3802"/>
                    <a:pt x="2473" y="3801"/>
                    <a:pt x="2443" y="3798"/>
                  </a:cubicBezTo>
                  <a:cubicBezTo>
                    <a:pt x="2466" y="3708"/>
                    <a:pt x="2461" y="3613"/>
                    <a:pt x="2424" y="3527"/>
                  </a:cubicBezTo>
                  <a:lnTo>
                    <a:pt x="2278" y="3171"/>
                  </a:lnTo>
                  <a:cubicBezTo>
                    <a:pt x="2304" y="3153"/>
                    <a:pt x="2326" y="3129"/>
                    <a:pt x="2338" y="3099"/>
                  </a:cubicBezTo>
                  <a:cubicBezTo>
                    <a:pt x="2389" y="2983"/>
                    <a:pt x="2496" y="2958"/>
                    <a:pt x="2582" y="2957"/>
                  </a:cubicBezTo>
                  <a:close/>
                  <a:moveTo>
                    <a:pt x="1622" y="2625"/>
                  </a:moveTo>
                  <a:cubicBezTo>
                    <a:pt x="1636" y="2625"/>
                    <a:pt x="1649" y="2628"/>
                    <a:pt x="1662" y="2633"/>
                  </a:cubicBezTo>
                  <a:cubicBezTo>
                    <a:pt x="1689" y="2644"/>
                    <a:pt x="1709" y="2665"/>
                    <a:pt x="1720" y="2691"/>
                  </a:cubicBezTo>
                  <a:lnTo>
                    <a:pt x="2117" y="3651"/>
                  </a:lnTo>
                  <a:cubicBezTo>
                    <a:pt x="2128" y="3677"/>
                    <a:pt x="2128" y="3706"/>
                    <a:pt x="2117" y="3733"/>
                  </a:cubicBezTo>
                  <a:cubicBezTo>
                    <a:pt x="2107" y="3759"/>
                    <a:pt x="2086" y="3779"/>
                    <a:pt x="2060" y="3790"/>
                  </a:cubicBezTo>
                  <a:lnTo>
                    <a:pt x="1844" y="3879"/>
                  </a:lnTo>
                  <a:lnTo>
                    <a:pt x="1367" y="2722"/>
                  </a:lnTo>
                  <a:lnTo>
                    <a:pt x="1582" y="2633"/>
                  </a:lnTo>
                  <a:cubicBezTo>
                    <a:pt x="1595" y="2628"/>
                    <a:pt x="1608" y="2625"/>
                    <a:pt x="1622" y="2625"/>
                  </a:cubicBezTo>
                  <a:close/>
                  <a:moveTo>
                    <a:pt x="1065" y="2858"/>
                  </a:moveTo>
                  <a:lnTo>
                    <a:pt x="1540" y="4006"/>
                  </a:lnTo>
                  <a:cubicBezTo>
                    <a:pt x="1398" y="4075"/>
                    <a:pt x="1288" y="4193"/>
                    <a:pt x="1227" y="4340"/>
                  </a:cubicBezTo>
                  <a:cubicBezTo>
                    <a:pt x="1175" y="4466"/>
                    <a:pt x="1164" y="4604"/>
                    <a:pt x="1195" y="4735"/>
                  </a:cubicBezTo>
                  <a:cubicBezTo>
                    <a:pt x="1128" y="4743"/>
                    <a:pt x="1063" y="4760"/>
                    <a:pt x="999" y="4783"/>
                  </a:cubicBezTo>
                  <a:lnTo>
                    <a:pt x="751" y="4876"/>
                  </a:lnTo>
                  <a:cubicBezTo>
                    <a:pt x="691" y="4898"/>
                    <a:pt x="634" y="4928"/>
                    <a:pt x="581" y="4961"/>
                  </a:cubicBezTo>
                  <a:lnTo>
                    <a:pt x="446" y="4635"/>
                  </a:lnTo>
                  <a:cubicBezTo>
                    <a:pt x="302" y="4284"/>
                    <a:pt x="302" y="3899"/>
                    <a:pt x="447" y="3550"/>
                  </a:cubicBezTo>
                  <a:cubicBezTo>
                    <a:pt x="571" y="3253"/>
                    <a:pt x="787" y="3011"/>
                    <a:pt x="1065" y="2858"/>
                  </a:cubicBezTo>
                  <a:close/>
                  <a:moveTo>
                    <a:pt x="1913" y="4205"/>
                  </a:moveTo>
                  <a:lnTo>
                    <a:pt x="1913" y="4972"/>
                  </a:lnTo>
                  <a:cubicBezTo>
                    <a:pt x="1843" y="4903"/>
                    <a:pt x="1761" y="4848"/>
                    <a:pt x="1670" y="4806"/>
                  </a:cubicBezTo>
                  <a:cubicBezTo>
                    <a:pt x="1630" y="4788"/>
                    <a:pt x="1592" y="4774"/>
                    <a:pt x="1554" y="4762"/>
                  </a:cubicBezTo>
                  <a:lnTo>
                    <a:pt x="1536" y="4717"/>
                  </a:lnTo>
                  <a:cubicBezTo>
                    <a:pt x="1509" y="4652"/>
                    <a:pt x="1500" y="4581"/>
                    <a:pt x="1518" y="4514"/>
                  </a:cubicBezTo>
                  <a:cubicBezTo>
                    <a:pt x="1542" y="4410"/>
                    <a:pt x="1613" y="4330"/>
                    <a:pt x="1708" y="4290"/>
                  </a:cubicBezTo>
                  <a:lnTo>
                    <a:pt x="1913" y="4205"/>
                  </a:lnTo>
                  <a:close/>
                  <a:moveTo>
                    <a:pt x="2237" y="4094"/>
                  </a:moveTo>
                  <a:cubicBezTo>
                    <a:pt x="2328" y="4117"/>
                    <a:pt x="2424" y="4131"/>
                    <a:pt x="2521" y="4131"/>
                  </a:cubicBezTo>
                  <a:cubicBezTo>
                    <a:pt x="2552" y="4131"/>
                    <a:pt x="2585" y="4130"/>
                    <a:pt x="2616" y="4127"/>
                  </a:cubicBezTo>
                  <a:cubicBezTo>
                    <a:pt x="2730" y="4809"/>
                    <a:pt x="3067" y="5417"/>
                    <a:pt x="3551" y="5872"/>
                  </a:cubicBezTo>
                  <a:cubicBezTo>
                    <a:pt x="3468" y="5948"/>
                    <a:pt x="3391" y="6029"/>
                    <a:pt x="3318" y="6113"/>
                  </a:cubicBezTo>
                  <a:cubicBezTo>
                    <a:pt x="3276" y="6099"/>
                    <a:pt x="3231" y="6092"/>
                    <a:pt x="3185" y="6092"/>
                  </a:cubicBezTo>
                  <a:cubicBezTo>
                    <a:pt x="3130" y="6092"/>
                    <a:pt x="3074" y="6103"/>
                    <a:pt x="3020" y="6124"/>
                  </a:cubicBezTo>
                  <a:lnTo>
                    <a:pt x="2541" y="6323"/>
                  </a:lnTo>
                  <a:cubicBezTo>
                    <a:pt x="2501" y="6339"/>
                    <a:pt x="2459" y="6347"/>
                    <a:pt x="2418" y="6347"/>
                  </a:cubicBezTo>
                  <a:cubicBezTo>
                    <a:pt x="2326" y="6347"/>
                    <a:pt x="2237" y="6307"/>
                    <a:pt x="2176" y="6237"/>
                  </a:cubicBezTo>
                  <a:lnTo>
                    <a:pt x="2189" y="6212"/>
                  </a:lnTo>
                  <a:cubicBezTo>
                    <a:pt x="2275" y="6024"/>
                    <a:pt x="2290" y="5815"/>
                    <a:pt x="2237" y="5618"/>
                  </a:cubicBezTo>
                  <a:lnTo>
                    <a:pt x="2237" y="4094"/>
                  </a:lnTo>
                  <a:close/>
                  <a:moveTo>
                    <a:pt x="4282" y="1517"/>
                  </a:moveTo>
                  <a:cubicBezTo>
                    <a:pt x="4442" y="1646"/>
                    <a:pt x="4710" y="1840"/>
                    <a:pt x="5082" y="2035"/>
                  </a:cubicBezTo>
                  <a:cubicBezTo>
                    <a:pt x="5634" y="2322"/>
                    <a:pt x="6529" y="2663"/>
                    <a:pt x="7699" y="2691"/>
                  </a:cubicBezTo>
                  <a:lnTo>
                    <a:pt x="7699" y="5508"/>
                  </a:lnTo>
                  <a:cubicBezTo>
                    <a:pt x="7301" y="5934"/>
                    <a:pt x="6772" y="6227"/>
                    <a:pt x="6203" y="6337"/>
                  </a:cubicBezTo>
                  <a:cubicBezTo>
                    <a:pt x="6031" y="6370"/>
                    <a:pt x="5853" y="6386"/>
                    <a:pt x="5676" y="6386"/>
                  </a:cubicBezTo>
                  <a:cubicBezTo>
                    <a:pt x="4147" y="6386"/>
                    <a:pt x="2904" y="5143"/>
                    <a:pt x="2904" y="3616"/>
                  </a:cubicBezTo>
                  <a:lnTo>
                    <a:pt x="2904" y="2653"/>
                  </a:lnTo>
                  <a:cubicBezTo>
                    <a:pt x="3333" y="2560"/>
                    <a:pt x="3957" y="2142"/>
                    <a:pt x="4282" y="1517"/>
                  </a:cubicBezTo>
                  <a:close/>
                  <a:moveTo>
                    <a:pt x="1304" y="5054"/>
                  </a:moveTo>
                  <a:cubicBezTo>
                    <a:pt x="1382" y="5054"/>
                    <a:pt x="1458" y="5071"/>
                    <a:pt x="1530" y="5104"/>
                  </a:cubicBezTo>
                  <a:cubicBezTo>
                    <a:pt x="1662" y="5164"/>
                    <a:pt x="1763" y="5273"/>
                    <a:pt x="1814" y="5411"/>
                  </a:cubicBezTo>
                  <a:lnTo>
                    <a:pt x="1908" y="5658"/>
                  </a:lnTo>
                  <a:cubicBezTo>
                    <a:pt x="1959" y="5794"/>
                    <a:pt x="1954" y="5944"/>
                    <a:pt x="1893" y="6076"/>
                  </a:cubicBezTo>
                  <a:cubicBezTo>
                    <a:pt x="1833" y="6208"/>
                    <a:pt x="1724" y="6309"/>
                    <a:pt x="1588" y="6360"/>
                  </a:cubicBezTo>
                  <a:lnTo>
                    <a:pt x="1341" y="6454"/>
                  </a:lnTo>
                  <a:cubicBezTo>
                    <a:pt x="1279" y="6477"/>
                    <a:pt x="1214" y="6489"/>
                    <a:pt x="1149" y="6489"/>
                  </a:cubicBezTo>
                  <a:cubicBezTo>
                    <a:pt x="1072" y="6489"/>
                    <a:pt x="994" y="6472"/>
                    <a:pt x="922" y="6439"/>
                  </a:cubicBezTo>
                  <a:cubicBezTo>
                    <a:pt x="790" y="6379"/>
                    <a:pt x="690" y="6270"/>
                    <a:pt x="638" y="6133"/>
                  </a:cubicBezTo>
                  <a:lnTo>
                    <a:pt x="545" y="5884"/>
                  </a:lnTo>
                  <a:cubicBezTo>
                    <a:pt x="439" y="5602"/>
                    <a:pt x="583" y="5286"/>
                    <a:pt x="865" y="5181"/>
                  </a:cubicBezTo>
                  <a:lnTo>
                    <a:pt x="1112" y="5089"/>
                  </a:lnTo>
                  <a:cubicBezTo>
                    <a:pt x="1174" y="5065"/>
                    <a:pt x="1240" y="5054"/>
                    <a:pt x="1304" y="5054"/>
                  </a:cubicBezTo>
                  <a:close/>
                  <a:moveTo>
                    <a:pt x="4536" y="6499"/>
                  </a:moveTo>
                  <a:lnTo>
                    <a:pt x="4536" y="6499"/>
                  </a:lnTo>
                  <a:cubicBezTo>
                    <a:pt x="4890" y="6638"/>
                    <a:pt x="5274" y="6716"/>
                    <a:pt x="5679" y="6716"/>
                  </a:cubicBezTo>
                  <a:cubicBezTo>
                    <a:pt x="5876" y="6716"/>
                    <a:pt x="6075" y="6698"/>
                    <a:pt x="6268" y="6659"/>
                  </a:cubicBezTo>
                  <a:cubicBezTo>
                    <a:pt x="6456" y="6624"/>
                    <a:pt x="6643" y="6569"/>
                    <a:pt x="6821" y="6499"/>
                  </a:cubicBezTo>
                  <a:lnTo>
                    <a:pt x="6821" y="6499"/>
                  </a:lnTo>
                  <a:cubicBezTo>
                    <a:pt x="6691" y="6795"/>
                    <a:pt x="6221" y="7023"/>
                    <a:pt x="5679" y="7023"/>
                  </a:cubicBezTo>
                  <a:cubicBezTo>
                    <a:pt x="5137" y="7023"/>
                    <a:pt x="4667" y="6795"/>
                    <a:pt x="4536" y="6499"/>
                  </a:cubicBezTo>
                  <a:close/>
                  <a:moveTo>
                    <a:pt x="3188" y="6420"/>
                  </a:moveTo>
                  <a:cubicBezTo>
                    <a:pt x="3230" y="6420"/>
                    <a:pt x="3269" y="6444"/>
                    <a:pt x="3287" y="6485"/>
                  </a:cubicBezTo>
                  <a:lnTo>
                    <a:pt x="3684" y="7445"/>
                  </a:lnTo>
                  <a:cubicBezTo>
                    <a:pt x="3695" y="7471"/>
                    <a:pt x="3695" y="7501"/>
                    <a:pt x="3684" y="7527"/>
                  </a:cubicBezTo>
                  <a:cubicBezTo>
                    <a:pt x="3674" y="7553"/>
                    <a:pt x="3653" y="7572"/>
                    <a:pt x="3627" y="7584"/>
                  </a:cubicBezTo>
                  <a:lnTo>
                    <a:pt x="3410" y="7674"/>
                  </a:lnTo>
                  <a:lnTo>
                    <a:pt x="2933" y="6516"/>
                  </a:lnTo>
                  <a:lnTo>
                    <a:pt x="3149" y="6427"/>
                  </a:lnTo>
                  <a:cubicBezTo>
                    <a:pt x="3162" y="6422"/>
                    <a:pt x="3175" y="6420"/>
                    <a:pt x="3188" y="6420"/>
                  </a:cubicBezTo>
                  <a:close/>
                  <a:moveTo>
                    <a:pt x="1977" y="6501"/>
                  </a:moveTo>
                  <a:cubicBezTo>
                    <a:pt x="2097" y="6612"/>
                    <a:pt x="2258" y="6674"/>
                    <a:pt x="2421" y="6674"/>
                  </a:cubicBezTo>
                  <a:cubicBezTo>
                    <a:pt x="2490" y="6674"/>
                    <a:pt x="2559" y="6664"/>
                    <a:pt x="2626" y="6641"/>
                  </a:cubicBezTo>
                  <a:lnTo>
                    <a:pt x="3100" y="7790"/>
                  </a:lnTo>
                  <a:cubicBezTo>
                    <a:pt x="2976" y="7826"/>
                    <a:pt x="2846" y="7844"/>
                    <a:pt x="2716" y="7844"/>
                  </a:cubicBezTo>
                  <a:cubicBezTo>
                    <a:pt x="2663" y="7844"/>
                    <a:pt x="2610" y="7841"/>
                    <a:pt x="2558" y="7835"/>
                  </a:cubicBezTo>
                  <a:cubicBezTo>
                    <a:pt x="2045" y="7775"/>
                    <a:pt x="1605" y="7444"/>
                    <a:pt x="1409" y="6968"/>
                  </a:cubicBezTo>
                  <a:lnTo>
                    <a:pt x="1336" y="6795"/>
                  </a:lnTo>
                  <a:cubicBezTo>
                    <a:pt x="1376" y="6787"/>
                    <a:pt x="1414" y="6776"/>
                    <a:pt x="1452" y="6762"/>
                  </a:cubicBezTo>
                  <a:lnTo>
                    <a:pt x="1699" y="6668"/>
                  </a:lnTo>
                  <a:cubicBezTo>
                    <a:pt x="1803" y="6631"/>
                    <a:pt x="1897" y="6573"/>
                    <a:pt x="1977" y="6501"/>
                  </a:cubicBezTo>
                  <a:close/>
                  <a:moveTo>
                    <a:pt x="7551" y="6053"/>
                  </a:moveTo>
                  <a:cubicBezTo>
                    <a:pt x="7579" y="6080"/>
                    <a:pt x="7609" y="6108"/>
                    <a:pt x="7637" y="6137"/>
                  </a:cubicBezTo>
                  <a:cubicBezTo>
                    <a:pt x="7660" y="6159"/>
                    <a:pt x="7681" y="6181"/>
                    <a:pt x="7702" y="6203"/>
                  </a:cubicBezTo>
                  <a:lnTo>
                    <a:pt x="7702" y="9204"/>
                  </a:lnTo>
                  <a:lnTo>
                    <a:pt x="2907" y="9204"/>
                  </a:lnTo>
                  <a:lnTo>
                    <a:pt x="2907" y="8146"/>
                  </a:lnTo>
                  <a:cubicBezTo>
                    <a:pt x="3070" y="8128"/>
                    <a:pt x="3229" y="8088"/>
                    <a:pt x="3383" y="8024"/>
                  </a:cubicBezTo>
                  <a:lnTo>
                    <a:pt x="3743" y="7873"/>
                  </a:lnTo>
                  <a:cubicBezTo>
                    <a:pt x="3827" y="7837"/>
                    <a:pt x="3902" y="7779"/>
                    <a:pt x="3950" y="7701"/>
                  </a:cubicBezTo>
                  <a:cubicBezTo>
                    <a:pt x="4027" y="7576"/>
                    <a:pt x="4040" y="7428"/>
                    <a:pt x="3986" y="7297"/>
                  </a:cubicBezTo>
                  <a:lnTo>
                    <a:pt x="3590" y="6329"/>
                  </a:lnTo>
                  <a:cubicBezTo>
                    <a:pt x="3585" y="6317"/>
                    <a:pt x="3579" y="6305"/>
                    <a:pt x="3573" y="6294"/>
                  </a:cubicBezTo>
                  <a:cubicBezTo>
                    <a:pt x="3645" y="6208"/>
                    <a:pt x="3722" y="6129"/>
                    <a:pt x="3805" y="6053"/>
                  </a:cubicBezTo>
                  <a:cubicBezTo>
                    <a:pt x="3921" y="6142"/>
                    <a:pt x="4044" y="6223"/>
                    <a:pt x="4172" y="6295"/>
                  </a:cubicBezTo>
                  <a:lnTo>
                    <a:pt x="4172" y="6303"/>
                  </a:lnTo>
                  <a:cubicBezTo>
                    <a:pt x="4172" y="6878"/>
                    <a:pt x="4833" y="7328"/>
                    <a:pt x="5677" y="7328"/>
                  </a:cubicBezTo>
                  <a:cubicBezTo>
                    <a:pt x="6520" y="7328"/>
                    <a:pt x="7183" y="6877"/>
                    <a:pt x="7183" y="6303"/>
                  </a:cubicBezTo>
                  <a:lnTo>
                    <a:pt x="7183" y="6295"/>
                  </a:lnTo>
                  <a:cubicBezTo>
                    <a:pt x="7311" y="6223"/>
                    <a:pt x="7432" y="6142"/>
                    <a:pt x="7551" y="6053"/>
                  </a:cubicBezTo>
                  <a:close/>
                  <a:moveTo>
                    <a:pt x="922" y="6784"/>
                  </a:moveTo>
                  <a:lnTo>
                    <a:pt x="922" y="6784"/>
                  </a:lnTo>
                  <a:cubicBezTo>
                    <a:pt x="945" y="6790"/>
                    <a:pt x="968" y="6794"/>
                    <a:pt x="991" y="6799"/>
                  </a:cubicBezTo>
                  <a:lnTo>
                    <a:pt x="1111" y="7093"/>
                  </a:lnTo>
                  <a:cubicBezTo>
                    <a:pt x="1353" y="7679"/>
                    <a:pt x="1895" y="8088"/>
                    <a:pt x="2526" y="8161"/>
                  </a:cubicBezTo>
                  <a:cubicBezTo>
                    <a:pt x="2545" y="8163"/>
                    <a:pt x="2564" y="8165"/>
                    <a:pt x="2583" y="8166"/>
                  </a:cubicBezTo>
                  <a:lnTo>
                    <a:pt x="2583" y="8503"/>
                  </a:lnTo>
                  <a:lnTo>
                    <a:pt x="1995" y="9089"/>
                  </a:lnTo>
                  <a:cubicBezTo>
                    <a:pt x="1909" y="9174"/>
                    <a:pt x="1796" y="9222"/>
                    <a:pt x="1675" y="9222"/>
                  </a:cubicBezTo>
                  <a:cubicBezTo>
                    <a:pt x="1452" y="9222"/>
                    <a:pt x="1259" y="9056"/>
                    <a:pt x="1226" y="8836"/>
                  </a:cubicBezTo>
                  <a:lnTo>
                    <a:pt x="922" y="6784"/>
                  </a:lnTo>
                  <a:close/>
                  <a:moveTo>
                    <a:pt x="2593" y="1"/>
                  </a:moveTo>
                  <a:cubicBezTo>
                    <a:pt x="2539" y="1"/>
                    <a:pt x="2487" y="28"/>
                    <a:pt x="2455" y="77"/>
                  </a:cubicBezTo>
                  <a:cubicBezTo>
                    <a:pt x="2117" y="620"/>
                    <a:pt x="1940" y="1282"/>
                    <a:pt x="1928" y="2045"/>
                  </a:cubicBezTo>
                  <a:cubicBezTo>
                    <a:pt x="1826" y="2110"/>
                    <a:pt x="1737" y="2192"/>
                    <a:pt x="1660" y="2288"/>
                  </a:cubicBezTo>
                  <a:cubicBezTo>
                    <a:pt x="1653" y="2288"/>
                    <a:pt x="1646" y="2288"/>
                    <a:pt x="1639" y="2288"/>
                  </a:cubicBezTo>
                  <a:cubicBezTo>
                    <a:pt x="1583" y="2288"/>
                    <a:pt x="1526" y="2299"/>
                    <a:pt x="1473" y="2320"/>
                  </a:cubicBezTo>
                  <a:lnTo>
                    <a:pt x="1110" y="2472"/>
                  </a:lnTo>
                  <a:cubicBezTo>
                    <a:pt x="686" y="2650"/>
                    <a:pt x="353" y="2984"/>
                    <a:pt x="177" y="3414"/>
                  </a:cubicBezTo>
                  <a:cubicBezTo>
                    <a:pt x="0" y="3844"/>
                    <a:pt x="0" y="4318"/>
                    <a:pt x="175" y="4749"/>
                  </a:cubicBezTo>
                  <a:lnTo>
                    <a:pt x="359" y="5198"/>
                  </a:lnTo>
                  <a:cubicBezTo>
                    <a:pt x="335" y="5237"/>
                    <a:pt x="311" y="5277"/>
                    <a:pt x="293" y="5321"/>
                  </a:cubicBezTo>
                  <a:cubicBezTo>
                    <a:pt x="196" y="5532"/>
                    <a:pt x="188" y="5770"/>
                    <a:pt x="268" y="5988"/>
                  </a:cubicBezTo>
                  <a:lnTo>
                    <a:pt x="361" y="6236"/>
                  </a:lnTo>
                  <a:cubicBezTo>
                    <a:pt x="409" y="6367"/>
                    <a:pt x="484" y="6482"/>
                    <a:pt x="584" y="6574"/>
                  </a:cubicBezTo>
                  <a:lnTo>
                    <a:pt x="921" y="8875"/>
                  </a:lnTo>
                  <a:cubicBezTo>
                    <a:pt x="976" y="9255"/>
                    <a:pt x="1305" y="9541"/>
                    <a:pt x="1683" y="9541"/>
                  </a:cubicBezTo>
                  <a:cubicBezTo>
                    <a:pt x="1890" y="9541"/>
                    <a:pt x="2084" y="9461"/>
                    <a:pt x="2228" y="9312"/>
                  </a:cubicBezTo>
                  <a:lnTo>
                    <a:pt x="2580" y="8957"/>
                  </a:lnTo>
                  <a:lnTo>
                    <a:pt x="2580" y="9364"/>
                  </a:lnTo>
                  <a:cubicBezTo>
                    <a:pt x="2580" y="9455"/>
                    <a:pt x="2653" y="9529"/>
                    <a:pt x="2744" y="9529"/>
                  </a:cubicBezTo>
                  <a:lnTo>
                    <a:pt x="9285" y="9529"/>
                  </a:lnTo>
                  <a:cubicBezTo>
                    <a:pt x="9375" y="9529"/>
                    <a:pt x="9449" y="9455"/>
                    <a:pt x="9449" y="9364"/>
                  </a:cubicBezTo>
                  <a:lnTo>
                    <a:pt x="9449" y="5675"/>
                  </a:lnTo>
                  <a:cubicBezTo>
                    <a:pt x="9452" y="5587"/>
                    <a:pt x="9379" y="5514"/>
                    <a:pt x="9289" y="5514"/>
                  </a:cubicBezTo>
                  <a:cubicBezTo>
                    <a:pt x="9200" y="5514"/>
                    <a:pt x="9127" y="5587"/>
                    <a:pt x="9127" y="5677"/>
                  </a:cubicBezTo>
                  <a:lnTo>
                    <a:pt x="9127" y="9206"/>
                  </a:lnTo>
                  <a:lnTo>
                    <a:pt x="8024" y="9206"/>
                  </a:lnTo>
                  <a:lnTo>
                    <a:pt x="8024" y="2523"/>
                  </a:lnTo>
                  <a:cubicBezTo>
                    <a:pt x="8024" y="2433"/>
                    <a:pt x="7951" y="2360"/>
                    <a:pt x="7861" y="2360"/>
                  </a:cubicBezTo>
                  <a:cubicBezTo>
                    <a:pt x="6682" y="2360"/>
                    <a:pt x="5787" y="2025"/>
                    <a:pt x="5245" y="1743"/>
                  </a:cubicBezTo>
                  <a:cubicBezTo>
                    <a:pt x="4655" y="1438"/>
                    <a:pt x="4340" y="1129"/>
                    <a:pt x="4338" y="1126"/>
                  </a:cubicBezTo>
                  <a:cubicBezTo>
                    <a:pt x="4307" y="1095"/>
                    <a:pt x="4265" y="1078"/>
                    <a:pt x="4223" y="1078"/>
                  </a:cubicBezTo>
                  <a:cubicBezTo>
                    <a:pt x="4190" y="1078"/>
                    <a:pt x="4156" y="1088"/>
                    <a:pt x="4125" y="1109"/>
                  </a:cubicBezTo>
                  <a:cubicBezTo>
                    <a:pt x="4098" y="1129"/>
                    <a:pt x="4078" y="1158"/>
                    <a:pt x="4067" y="1188"/>
                  </a:cubicBezTo>
                  <a:cubicBezTo>
                    <a:pt x="3833" y="1796"/>
                    <a:pt x="3262" y="2202"/>
                    <a:pt x="2904" y="2309"/>
                  </a:cubicBezTo>
                  <a:lnTo>
                    <a:pt x="2904" y="2040"/>
                  </a:lnTo>
                  <a:cubicBezTo>
                    <a:pt x="2904" y="1957"/>
                    <a:pt x="2843" y="1886"/>
                    <a:pt x="2762" y="1878"/>
                  </a:cubicBezTo>
                  <a:cubicBezTo>
                    <a:pt x="2701" y="1869"/>
                    <a:pt x="2528" y="1868"/>
                    <a:pt x="2527" y="1868"/>
                  </a:cubicBezTo>
                  <a:cubicBezTo>
                    <a:pt x="2434" y="1868"/>
                    <a:pt x="2344" y="1880"/>
                    <a:pt x="2256" y="1903"/>
                  </a:cubicBezTo>
                  <a:cubicBezTo>
                    <a:pt x="2287" y="1263"/>
                    <a:pt x="2446" y="709"/>
                    <a:pt x="2730" y="253"/>
                  </a:cubicBezTo>
                  <a:cubicBezTo>
                    <a:pt x="2778" y="175"/>
                    <a:pt x="2756" y="75"/>
                    <a:pt x="2679" y="27"/>
                  </a:cubicBezTo>
                  <a:cubicBezTo>
                    <a:pt x="2652" y="9"/>
                    <a:pt x="2623" y="1"/>
                    <a:pt x="2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Obrázek 14" descr="Obsah obrázku Grafika, kruh, symbol, logo&#10;&#10;Popis byl vytvořen automaticky">
            <a:extLst>
              <a:ext uri="{FF2B5EF4-FFF2-40B4-BE49-F238E27FC236}">
                <a16:creationId xmlns:a16="http://schemas.microsoft.com/office/drawing/2014/main" id="{A79D2390-BBA9-F97F-BFE8-F8E7A8DE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9" y="1484856"/>
            <a:ext cx="1086894" cy="10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3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Raleway ExtraBold" pitchFamily="2" charset="-18"/>
              </a:rPr>
              <a:t>WHY IT IS SO HARD?</a:t>
            </a:r>
            <a:endParaRPr sz="2800" dirty="0">
              <a:latin typeface="Raleway ExtraBold" pitchFamily="2" charset="-18"/>
            </a:endParaRPr>
          </a:p>
        </p:txBody>
      </p:sp>
      <p:sp>
        <p:nvSpPr>
          <p:cNvPr id="1182" name="Google Shape;1182;p43"/>
          <p:cNvSpPr txBox="1">
            <a:spLocks noGrp="1"/>
          </p:cNvSpPr>
          <p:nvPr>
            <p:ph type="subTitle" idx="1"/>
          </p:nvPr>
        </p:nvSpPr>
        <p:spPr>
          <a:xfrm>
            <a:off x="1611185" y="1535822"/>
            <a:ext cx="2894449" cy="864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Innacurate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incomplete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recollection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events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DM Sans" pitchFamily="2" charset="-18"/>
                <a:ea typeface="Calibri Light" panose="020F0302020204030204" pitchFamily="34" charset="0"/>
                <a:cs typeface="Calibri Light" panose="020F0302020204030204" pitchFamily="34" charset="0"/>
              </a:rPr>
              <a:t> by study participants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DM Sans" pitchFamily="2" charset="-18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83" name="Google Shape;1183;p43"/>
          <p:cNvSpPr txBox="1">
            <a:spLocks noGrp="1"/>
          </p:cNvSpPr>
          <p:nvPr>
            <p:ph type="subTitle" idx="2"/>
          </p:nvPr>
        </p:nvSpPr>
        <p:spPr>
          <a:xfrm>
            <a:off x="2316109" y="1255175"/>
            <a:ext cx="1573649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tx2"/>
                </a:solidFill>
                <a:latin typeface="Raleway ExtraBold" pitchFamily="2" charset="-18"/>
              </a:rPr>
              <a:t>RECALL BIAS</a:t>
            </a:r>
            <a:endParaRPr dirty="0">
              <a:solidFill>
                <a:schemeClr val="tx2"/>
              </a:solidFill>
              <a:latin typeface="Raleway ExtraBold" pitchFamily="2" charset="-18"/>
            </a:endParaRPr>
          </a:p>
        </p:txBody>
      </p:sp>
      <p:sp>
        <p:nvSpPr>
          <p:cNvPr id="1184" name="Google Shape;1184;p43"/>
          <p:cNvSpPr txBox="1">
            <a:spLocks noGrp="1"/>
          </p:cNvSpPr>
          <p:nvPr>
            <p:ph type="subTitle" idx="3"/>
          </p:nvPr>
        </p:nvSpPr>
        <p:spPr>
          <a:xfrm>
            <a:off x="1406623" y="3175392"/>
            <a:ext cx="3291884" cy="1114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Smartphones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are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typically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used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in rapid and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fragmented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ways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throughout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day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Hard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correctly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estimate</a:t>
            </a:r>
            <a:endParaRPr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85" name="Google Shape;1185;p43"/>
          <p:cNvSpPr txBox="1">
            <a:spLocks noGrp="1"/>
          </p:cNvSpPr>
          <p:nvPr>
            <p:ph type="subTitle" idx="4"/>
          </p:nvPr>
        </p:nvSpPr>
        <p:spPr>
          <a:xfrm>
            <a:off x="1819361" y="2624336"/>
            <a:ext cx="2567144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2"/>
                </a:solidFill>
                <a:latin typeface="Raleway ExtraBold" pitchFamily="2" charset="-18"/>
              </a:rPr>
              <a:t>RAPID &amp; FRAGMENTED USAGE</a:t>
            </a:r>
            <a:endParaRPr dirty="0">
              <a:solidFill>
                <a:schemeClr val="accent2"/>
              </a:solidFill>
              <a:latin typeface="Raleway ExtraBold" pitchFamily="2" charset="-18"/>
            </a:endParaRPr>
          </a:p>
        </p:txBody>
      </p:sp>
      <p:sp>
        <p:nvSpPr>
          <p:cNvPr id="1186" name="Google Shape;1186;p43"/>
          <p:cNvSpPr txBox="1">
            <a:spLocks noGrp="1"/>
          </p:cNvSpPr>
          <p:nvPr>
            <p:ph type="subTitle" idx="5"/>
          </p:nvPr>
        </p:nvSpPr>
        <p:spPr>
          <a:xfrm>
            <a:off x="4708375" y="2211466"/>
            <a:ext cx="3453338" cy="1412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Respondents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give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answers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questions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they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believe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will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make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them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look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others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Studies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on sensitive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topics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e.g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.,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drug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use,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sexual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 behavior)</a:t>
            </a:r>
            <a:endParaRPr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87" name="Google Shape;1187;p43"/>
          <p:cNvSpPr txBox="1">
            <a:spLocks noGrp="1"/>
          </p:cNvSpPr>
          <p:nvPr>
            <p:ph type="subTitle" idx="6"/>
          </p:nvPr>
        </p:nvSpPr>
        <p:spPr>
          <a:xfrm>
            <a:off x="5301410" y="1937365"/>
            <a:ext cx="26523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Raleway ExtraBold" pitchFamily="2" charset="-18"/>
              </a:rPr>
              <a:t>SOCIAL DESIRABILITY</a:t>
            </a:r>
            <a:endParaRPr dirty="0">
              <a:solidFill>
                <a:schemeClr val="accent5">
                  <a:lumMod val="50000"/>
                </a:schemeClr>
              </a:solidFill>
              <a:latin typeface="Raleway ExtraBold" pitchFamily="2" charset="-18"/>
            </a:endParaRPr>
          </a:p>
        </p:txBody>
      </p:sp>
      <p:grpSp>
        <p:nvGrpSpPr>
          <p:cNvPr id="1190" name="Google Shape;1190;p43"/>
          <p:cNvGrpSpPr/>
          <p:nvPr/>
        </p:nvGrpSpPr>
        <p:grpSpPr>
          <a:xfrm rot="341270" flipH="1">
            <a:off x="-834306" y="2474609"/>
            <a:ext cx="1951284" cy="1899490"/>
            <a:chOff x="8568154" y="4199325"/>
            <a:chExt cx="2291334" cy="2230515"/>
          </a:xfrm>
        </p:grpSpPr>
        <p:sp>
          <p:nvSpPr>
            <p:cNvPr id="1191" name="Google Shape;1191;p43"/>
            <p:cNvSpPr/>
            <p:nvPr/>
          </p:nvSpPr>
          <p:spPr>
            <a:xfrm rot="-727506" flipH="1">
              <a:off x="8730416" y="4291715"/>
              <a:ext cx="931499" cy="487579"/>
            </a:xfrm>
            <a:custGeom>
              <a:avLst/>
              <a:gdLst/>
              <a:ahLst/>
              <a:cxnLst/>
              <a:rect l="l" t="t" r="r" b="b"/>
              <a:pathLst>
                <a:path w="5078" h="2658" extrusionOk="0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 rot="-727506" flipH="1">
              <a:off x="9379212" y="4551036"/>
              <a:ext cx="247642" cy="100891"/>
            </a:xfrm>
            <a:custGeom>
              <a:avLst/>
              <a:gdLst/>
              <a:ahLst/>
              <a:cxnLst/>
              <a:rect l="l" t="t" r="r" b="b"/>
              <a:pathLst>
                <a:path w="1350" h="550" extrusionOk="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 rot="-727506" flipH="1">
              <a:off x="9526662" y="4554956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 rot="-727506" flipH="1">
              <a:off x="9412058" y="4579577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 rot="-727506" flipH="1">
              <a:off x="9533214" y="5576975"/>
              <a:ext cx="1263889" cy="728250"/>
            </a:xfrm>
            <a:custGeom>
              <a:avLst/>
              <a:gdLst/>
              <a:ahLst/>
              <a:cxnLst/>
              <a:rect l="l" t="t" r="r" b="b"/>
              <a:pathLst>
                <a:path w="6890" h="3970" extrusionOk="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B5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 rot="-727506" flipH="1">
              <a:off x="8851852" y="4883387"/>
              <a:ext cx="1254534" cy="1399450"/>
            </a:xfrm>
            <a:custGeom>
              <a:avLst/>
              <a:gdLst/>
              <a:ahLst/>
              <a:cxnLst/>
              <a:rect l="l" t="t" r="r" b="b"/>
              <a:pathLst>
                <a:path w="6839" h="7629" extrusionOk="0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B5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3"/>
            <p:cNvSpPr/>
            <p:nvPr/>
          </p:nvSpPr>
          <p:spPr>
            <a:xfrm rot="-727506" flipH="1">
              <a:off x="9950039" y="5663960"/>
              <a:ext cx="141431" cy="173349"/>
            </a:xfrm>
            <a:custGeom>
              <a:avLst/>
              <a:gdLst/>
              <a:ahLst/>
              <a:cxnLst/>
              <a:rect l="l" t="t" r="r" b="b"/>
              <a:pathLst>
                <a:path w="771" h="945" fill="none" extrusionOk="0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 rot="-727506" flipH="1">
              <a:off x="8627029" y="4444773"/>
              <a:ext cx="514728" cy="615252"/>
            </a:xfrm>
            <a:custGeom>
              <a:avLst/>
              <a:gdLst/>
              <a:ahLst/>
              <a:cxnLst/>
              <a:rect l="l" t="t" r="r" b="b"/>
              <a:pathLst>
                <a:path w="2806" h="3354" extrusionOk="0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B5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43"/>
          <p:cNvGrpSpPr/>
          <p:nvPr/>
        </p:nvGrpSpPr>
        <p:grpSpPr>
          <a:xfrm rot="-367702">
            <a:off x="8024039" y="912154"/>
            <a:ext cx="1847978" cy="1798924"/>
            <a:chOff x="8568157" y="4199325"/>
            <a:chExt cx="2291329" cy="2230507"/>
          </a:xfrm>
        </p:grpSpPr>
        <p:sp>
          <p:nvSpPr>
            <p:cNvPr id="1200" name="Google Shape;1200;p43"/>
            <p:cNvSpPr/>
            <p:nvPr/>
          </p:nvSpPr>
          <p:spPr>
            <a:xfrm rot="-727498" flipH="1">
              <a:off x="8730420" y="4291714"/>
              <a:ext cx="931494" cy="487576"/>
            </a:xfrm>
            <a:custGeom>
              <a:avLst/>
              <a:gdLst/>
              <a:ahLst/>
              <a:cxnLst/>
              <a:rect l="l" t="t" r="r" b="b"/>
              <a:pathLst>
                <a:path w="5078" h="2658" extrusionOk="0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 rot="-727498" flipH="1">
              <a:off x="9379213" y="4551036"/>
              <a:ext cx="247640" cy="100890"/>
            </a:xfrm>
            <a:custGeom>
              <a:avLst/>
              <a:gdLst/>
              <a:ahLst/>
              <a:cxnLst/>
              <a:rect l="l" t="t" r="r" b="b"/>
              <a:pathLst>
                <a:path w="1350" h="550" extrusionOk="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 rot="-727498" flipH="1">
              <a:off x="9526662" y="4554955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 rot="-727498" flipH="1">
              <a:off x="9412058" y="4579577"/>
              <a:ext cx="68239" cy="68239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 rot="-727498" flipH="1">
              <a:off x="9533220" y="5576973"/>
              <a:ext cx="1263882" cy="728246"/>
            </a:xfrm>
            <a:custGeom>
              <a:avLst/>
              <a:gdLst/>
              <a:ahLst/>
              <a:cxnLst/>
              <a:rect l="l" t="t" r="r" b="b"/>
              <a:pathLst>
                <a:path w="6890" h="3970" extrusionOk="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 rot="-727498" flipH="1">
              <a:off x="8851856" y="4883385"/>
              <a:ext cx="1254527" cy="1399442"/>
            </a:xfrm>
            <a:custGeom>
              <a:avLst/>
              <a:gdLst/>
              <a:ahLst/>
              <a:cxnLst/>
              <a:rect l="l" t="t" r="r" b="b"/>
              <a:pathLst>
                <a:path w="6839" h="7629" extrusionOk="0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43"/>
            <p:cNvSpPr/>
            <p:nvPr/>
          </p:nvSpPr>
          <p:spPr>
            <a:xfrm rot="-727498" flipH="1">
              <a:off x="9950039" y="5663960"/>
              <a:ext cx="141430" cy="173348"/>
            </a:xfrm>
            <a:custGeom>
              <a:avLst/>
              <a:gdLst/>
              <a:ahLst/>
              <a:cxnLst/>
              <a:rect l="l" t="t" r="r" b="b"/>
              <a:pathLst>
                <a:path w="771" h="945" fill="none" extrusionOk="0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 cap="flat" cmpd="sng">
              <a:solidFill>
                <a:schemeClr val="dk1"/>
              </a:solidFill>
              <a:prstDash val="solid"/>
              <a:miter lim="14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 rot="-727498" flipH="1">
              <a:off x="8627031" y="4444772"/>
              <a:ext cx="514725" cy="615248"/>
            </a:xfrm>
            <a:custGeom>
              <a:avLst/>
              <a:gdLst/>
              <a:ahLst/>
              <a:cxnLst/>
              <a:rect l="l" t="t" r="r" b="b"/>
              <a:pathLst>
                <a:path w="2806" h="3354" extrusionOk="0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3"/>
          <p:cNvGrpSpPr/>
          <p:nvPr/>
        </p:nvGrpSpPr>
        <p:grpSpPr>
          <a:xfrm>
            <a:off x="773930" y="1606668"/>
            <a:ext cx="443739" cy="775934"/>
            <a:chOff x="773930" y="1606668"/>
            <a:chExt cx="443739" cy="775934"/>
          </a:xfrm>
        </p:grpSpPr>
        <p:sp>
          <p:nvSpPr>
            <p:cNvPr id="1211" name="Google Shape;1211;p43"/>
            <p:cNvSpPr/>
            <p:nvPr/>
          </p:nvSpPr>
          <p:spPr>
            <a:xfrm rot="909554">
              <a:off x="809811" y="1649668"/>
              <a:ext cx="371977" cy="323881"/>
            </a:xfrm>
            <a:custGeom>
              <a:avLst/>
              <a:gdLst/>
              <a:ahLst/>
              <a:cxnLst/>
              <a:rect l="l" t="t" r="r" b="b"/>
              <a:pathLst>
                <a:path w="6958" h="6058" extrusionOk="0">
                  <a:moveTo>
                    <a:pt x="3903" y="1"/>
                  </a:moveTo>
                  <a:cubicBezTo>
                    <a:pt x="3640" y="1"/>
                    <a:pt x="3429" y="195"/>
                    <a:pt x="3429" y="435"/>
                  </a:cubicBezTo>
                  <a:lnTo>
                    <a:pt x="3429" y="898"/>
                  </a:lnTo>
                  <a:cubicBezTo>
                    <a:pt x="3304" y="2429"/>
                    <a:pt x="2141" y="2828"/>
                    <a:pt x="2141" y="2828"/>
                  </a:cubicBezTo>
                  <a:lnTo>
                    <a:pt x="2141" y="2396"/>
                  </a:lnTo>
                  <a:lnTo>
                    <a:pt x="0" y="2396"/>
                  </a:lnTo>
                  <a:lnTo>
                    <a:pt x="0" y="6058"/>
                  </a:lnTo>
                  <a:lnTo>
                    <a:pt x="2141" y="6058"/>
                  </a:lnTo>
                  <a:lnTo>
                    <a:pt x="2141" y="5594"/>
                  </a:lnTo>
                  <a:cubicBezTo>
                    <a:pt x="2141" y="5594"/>
                    <a:pt x="2633" y="5935"/>
                    <a:pt x="4016" y="5954"/>
                  </a:cubicBezTo>
                  <a:cubicBezTo>
                    <a:pt x="4083" y="5985"/>
                    <a:pt x="4155" y="6006"/>
                    <a:pt x="4233" y="6006"/>
                  </a:cubicBezTo>
                  <a:lnTo>
                    <a:pt x="5862" y="6006"/>
                  </a:lnTo>
                  <a:cubicBezTo>
                    <a:pt x="6136" y="6006"/>
                    <a:pt x="6358" y="5782"/>
                    <a:pt x="6358" y="5508"/>
                  </a:cubicBezTo>
                  <a:cubicBezTo>
                    <a:pt x="6358" y="5335"/>
                    <a:pt x="6269" y="5183"/>
                    <a:pt x="6136" y="5094"/>
                  </a:cubicBezTo>
                  <a:cubicBezTo>
                    <a:pt x="6375" y="5057"/>
                    <a:pt x="6558" y="4853"/>
                    <a:pt x="6558" y="4605"/>
                  </a:cubicBezTo>
                  <a:cubicBezTo>
                    <a:pt x="6558" y="4433"/>
                    <a:pt x="6470" y="4281"/>
                    <a:pt x="6336" y="4192"/>
                  </a:cubicBezTo>
                  <a:cubicBezTo>
                    <a:pt x="6575" y="4154"/>
                    <a:pt x="6759" y="3951"/>
                    <a:pt x="6759" y="3702"/>
                  </a:cubicBezTo>
                  <a:cubicBezTo>
                    <a:pt x="6759" y="3530"/>
                    <a:pt x="6670" y="3378"/>
                    <a:pt x="6536" y="3287"/>
                  </a:cubicBezTo>
                  <a:cubicBezTo>
                    <a:pt x="6772" y="3252"/>
                    <a:pt x="6957" y="3049"/>
                    <a:pt x="6957" y="2800"/>
                  </a:cubicBezTo>
                  <a:cubicBezTo>
                    <a:pt x="6957" y="2525"/>
                    <a:pt x="6735" y="2301"/>
                    <a:pt x="6461" y="2301"/>
                  </a:cubicBezTo>
                  <a:lnTo>
                    <a:pt x="4831" y="2301"/>
                  </a:lnTo>
                  <a:cubicBezTo>
                    <a:pt x="4756" y="2301"/>
                    <a:pt x="4683" y="2321"/>
                    <a:pt x="4618" y="2352"/>
                  </a:cubicBezTo>
                  <a:lnTo>
                    <a:pt x="4284" y="2352"/>
                  </a:lnTo>
                  <a:cubicBezTo>
                    <a:pt x="4514" y="1683"/>
                    <a:pt x="4379" y="435"/>
                    <a:pt x="4379" y="435"/>
                  </a:cubicBezTo>
                  <a:cubicBezTo>
                    <a:pt x="4379" y="195"/>
                    <a:pt x="4166" y="1"/>
                    <a:pt x="3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869031" y="2134975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43"/>
          <p:cNvGrpSpPr/>
          <p:nvPr/>
        </p:nvGrpSpPr>
        <p:grpSpPr>
          <a:xfrm>
            <a:off x="7629064" y="673093"/>
            <a:ext cx="485454" cy="712734"/>
            <a:chOff x="7629064" y="673093"/>
            <a:chExt cx="485454" cy="712734"/>
          </a:xfrm>
        </p:grpSpPr>
        <p:grpSp>
          <p:nvGrpSpPr>
            <p:cNvPr id="1214" name="Google Shape;1214;p43"/>
            <p:cNvGrpSpPr/>
            <p:nvPr/>
          </p:nvGrpSpPr>
          <p:grpSpPr>
            <a:xfrm>
              <a:off x="7629064" y="673093"/>
              <a:ext cx="485454" cy="442220"/>
              <a:chOff x="1453550" y="959951"/>
              <a:chExt cx="167925" cy="152975"/>
            </a:xfrm>
          </p:grpSpPr>
          <p:sp>
            <p:nvSpPr>
              <p:cNvPr id="1215" name="Google Shape;1215;p43"/>
              <p:cNvSpPr/>
              <p:nvPr/>
            </p:nvSpPr>
            <p:spPr>
              <a:xfrm>
                <a:off x="1453550" y="959951"/>
                <a:ext cx="167925" cy="15297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6119" extrusionOk="0">
                    <a:moveTo>
                      <a:pt x="3359" y="0"/>
                    </a:moveTo>
                    <a:cubicBezTo>
                      <a:pt x="2576" y="0"/>
                      <a:pt x="1793" y="299"/>
                      <a:pt x="1195" y="896"/>
                    </a:cubicBezTo>
                    <a:cubicBezTo>
                      <a:pt x="1" y="2091"/>
                      <a:pt x="1" y="4027"/>
                      <a:pt x="1195" y="5222"/>
                    </a:cubicBezTo>
                    <a:cubicBezTo>
                      <a:pt x="1793" y="5820"/>
                      <a:pt x="2576" y="6118"/>
                      <a:pt x="3359" y="6118"/>
                    </a:cubicBezTo>
                    <a:cubicBezTo>
                      <a:pt x="4142" y="6118"/>
                      <a:pt x="4925" y="5820"/>
                      <a:pt x="5523" y="5222"/>
                    </a:cubicBezTo>
                    <a:cubicBezTo>
                      <a:pt x="6716" y="4027"/>
                      <a:pt x="6716" y="2091"/>
                      <a:pt x="5523" y="896"/>
                    </a:cubicBezTo>
                    <a:cubicBezTo>
                      <a:pt x="4925" y="299"/>
                      <a:pt x="4142" y="0"/>
                      <a:pt x="3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3"/>
              <p:cNvSpPr/>
              <p:nvPr/>
            </p:nvSpPr>
            <p:spPr>
              <a:xfrm>
                <a:off x="1495475" y="998925"/>
                <a:ext cx="84150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207" extrusionOk="0">
                    <a:moveTo>
                      <a:pt x="909" y="0"/>
                    </a:moveTo>
                    <a:cubicBezTo>
                      <a:pt x="863" y="0"/>
                      <a:pt x="811" y="2"/>
                      <a:pt x="758" y="8"/>
                    </a:cubicBezTo>
                    <a:cubicBezTo>
                      <a:pt x="427" y="40"/>
                      <a:pt x="46" y="343"/>
                      <a:pt x="0" y="921"/>
                    </a:cubicBezTo>
                    <a:lnTo>
                      <a:pt x="0" y="1113"/>
                    </a:lnTo>
                    <a:cubicBezTo>
                      <a:pt x="42" y="1668"/>
                      <a:pt x="461" y="2351"/>
                      <a:pt x="1683" y="3207"/>
                    </a:cubicBezTo>
                    <a:cubicBezTo>
                      <a:pt x="2903" y="2350"/>
                      <a:pt x="3322" y="1668"/>
                      <a:pt x="3365" y="1113"/>
                    </a:cubicBezTo>
                    <a:lnTo>
                      <a:pt x="3365" y="921"/>
                    </a:lnTo>
                    <a:cubicBezTo>
                      <a:pt x="3318" y="341"/>
                      <a:pt x="2937" y="39"/>
                      <a:pt x="2606" y="8"/>
                    </a:cubicBezTo>
                    <a:cubicBezTo>
                      <a:pt x="2553" y="2"/>
                      <a:pt x="2503" y="0"/>
                      <a:pt x="2455" y="0"/>
                    </a:cubicBezTo>
                    <a:cubicBezTo>
                      <a:pt x="2076" y="0"/>
                      <a:pt x="1892" y="165"/>
                      <a:pt x="1683" y="412"/>
                    </a:cubicBezTo>
                    <a:cubicBezTo>
                      <a:pt x="1472" y="165"/>
                      <a:pt x="1291" y="0"/>
                      <a:pt x="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17" name="Google Shape;1217;p43"/>
            <p:cNvSpPr/>
            <p:nvPr/>
          </p:nvSpPr>
          <p:spPr>
            <a:xfrm>
              <a:off x="7708929" y="1285924"/>
              <a:ext cx="99956" cy="99903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210;p43">
            <a:extLst>
              <a:ext uri="{FF2B5EF4-FFF2-40B4-BE49-F238E27FC236}">
                <a16:creationId xmlns:a16="http://schemas.microsoft.com/office/drawing/2014/main" id="{CEC837B1-C72A-2862-F815-BC576279151A}"/>
              </a:ext>
            </a:extLst>
          </p:cNvPr>
          <p:cNvGrpSpPr/>
          <p:nvPr/>
        </p:nvGrpSpPr>
        <p:grpSpPr>
          <a:xfrm rot="11287315">
            <a:off x="8137104" y="3564143"/>
            <a:ext cx="443739" cy="775934"/>
            <a:chOff x="773930" y="1606668"/>
            <a:chExt cx="443739" cy="775934"/>
          </a:xfrm>
        </p:grpSpPr>
        <p:sp>
          <p:nvSpPr>
            <p:cNvPr id="7" name="Google Shape;1211;p43">
              <a:extLst>
                <a:ext uri="{FF2B5EF4-FFF2-40B4-BE49-F238E27FC236}">
                  <a16:creationId xmlns:a16="http://schemas.microsoft.com/office/drawing/2014/main" id="{723BE9EB-8C6F-427E-1B27-2539C264E97D}"/>
                </a:ext>
              </a:extLst>
            </p:cNvPr>
            <p:cNvSpPr/>
            <p:nvPr/>
          </p:nvSpPr>
          <p:spPr>
            <a:xfrm rot="909554">
              <a:off x="809811" y="1649668"/>
              <a:ext cx="371977" cy="323881"/>
            </a:xfrm>
            <a:custGeom>
              <a:avLst/>
              <a:gdLst/>
              <a:ahLst/>
              <a:cxnLst/>
              <a:rect l="l" t="t" r="r" b="b"/>
              <a:pathLst>
                <a:path w="6958" h="6058" extrusionOk="0">
                  <a:moveTo>
                    <a:pt x="3903" y="1"/>
                  </a:moveTo>
                  <a:cubicBezTo>
                    <a:pt x="3640" y="1"/>
                    <a:pt x="3429" y="195"/>
                    <a:pt x="3429" y="435"/>
                  </a:cubicBezTo>
                  <a:lnTo>
                    <a:pt x="3429" y="898"/>
                  </a:lnTo>
                  <a:cubicBezTo>
                    <a:pt x="3304" y="2429"/>
                    <a:pt x="2141" y="2828"/>
                    <a:pt x="2141" y="2828"/>
                  </a:cubicBezTo>
                  <a:lnTo>
                    <a:pt x="2141" y="2396"/>
                  </a:lnTo>
                  <a:lnTo>
                    <a:pt x="0" y="2396"/>
                  </a:lnTo>
                  <a:lnTo>
                    <a:pt x="0" y="6058"/>
                  </a:lnTo>
                  <a:lnTo>
                    <a:pt x="2141" y="6058"/>
                  </a:lnTo>
                  <a:lnTo>
                    <a:pt x="2141" y="5594"/>
                  </a:lnTo>
                  <a:cubicBezTo>
                    <a:pt x="2141" y="5594"/>
                    <a:pt x="2633" y="5935"/>
                    <a:pt x="4016" y="5954"/>
                  </a:cubicBezTo>
                  <a:cubicBezTo>
                    <a:pt x="4083" y="5985"/>
                    <a:pt x="4155" y="6006"/>
                    <a:pt x="4233" y="6006"/>
                  </a:cubicBezTo>
                  <a:lnTo>
                    <a:pt x="5862" y="6006"/>
                  </a:lnTo>
                  <a:cubicBezTo>
                    <a:pt x="6136" y="6006"/>
                    <a:pt x="6358" y="5782"/>
                    <a:pt x="6358" y="5508"/>
                  </a:cubicBezTo>
                  <a:cubicBezTo>
                    <a:pt x="6358" y="5335"/>
                    <a:pt x="6269" y="5183"/>
                    <a:pt x="6136" y="5094"/>
                  </a:cubicBezTo>
                  <a:cubicBezTo>
                    <a:pt x="6375" y="5057"/>
                    <a:pt x="6558" y="4853"/>
                    <a:pt x="6558" y="4605"/>
                  </a:cubicBezTo>
                  <a:cubicBezTo>
                    <a:pt x="6558" y="4433"/>
                    <a:pt x="6470" y="4281"/>
                    <a:pt x="6336" y="4192"/>
                  </a:cubicBezTo>
                  <a:cubicBezTo>
                    <a:pt x="6575" y="4154"/>
                    <a:pt x="6759" y="3951"/>
                    <a:pt x="6759" y="3702"/>
                  </a:cubicBezTo>
                  <a:cubicBezTo>
                    <a:pt x="6759" y="3530"/>
                    <a:pt x="6670" y="3378"/>
                    <a:pt x="6536" y="3287"/>
                  </a:cubicBezTo>
                  <a:cubicBezTo>
                    <a:pt x="6772" y="3252"/>
                    <a:pt x="6957" y="3049"/>
                    <a:pt x="6957" y="2800"/>
                  </a:cubicBezTo>
                  <a:cubicBezTo>
                    <a:pt x="6957" y="2525"/>
                    <a:pt x="6735" y="2301"/>
                    <a:pt x="6461" y="2301"/>
                  </a:cubicBezTo>
                  <a:lnTo>
                    <a:pt x="4831" y="2301"/>
                  </a:lnTo>
                  <a:cubicBezTo>
                    <a:pt x="4756" y="2301"/>
                    <a:pt x="4683" y="2321"/>
                    <a:pt x="4618" y="2352"/>
                  </a:cubicBezTo>
                  <a:lnTo>
                    <a:pt x="4284" y="2352"/>
                  </a:lnTo>
                  <a:cubicBezTo>
                    <a:pt x="4514" y="1683"/>
                    <a:pt x="4379" y="435"/>
                    <a:pt x="4379" y="435"/>
                  </a:cubicBezTo>
                  <a:cubicBezTo>
                    <a:pt x="4379" y="195"/>
                    <a:pt x="4166" y="1"/>
                    <a:pt x="3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12;p43">
              <a:extLst>
                <a:ext uri="{FF2B5EF4-FFF2-40B4-BE49-F238E27FC236}">
                  <a16:creationId xmlns:a16="http://schemas.microsoft.com/office/drawing/2014/main" id="{B70266D2-0F39-5C85-44B7-AD177E79503F}"/>
                </a:ext>
              </a:extLst>
            </p:cNvPr>
            <p:cNvSpPr/>
            <p:nvPr/>
          </p:nvSpPr>
          <p:spPr>
            <a:xfrm>
              <a:off x="869031" y="2134975"/>
              <a:ext cx="247721" cy="247627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418;p34">
            <a:extLst>
              <a:ext uri="{FF2B5EF4-FFF2-40B4-BE49-F238E27FC236}">
                <a16:creationId xmlns:a16="http://schemas.microsoft.com/office/drawing/2014/main" id="{B6B51D1F-17AE-862E-2153-F8A45B6F5617}"/>
              </a:ext>
            </a:extLst>
          </p:cNvPr>
          <p:cNvGrpSpPr/>
          <p:nvPr/>
        </p:nvGrpSpPr>
        <p:grpSpPr>
          <a:xfrm>
            <a:off x="411200" y="4019377"/>
            <a:ext cx="485454" cy="442220"/>
            <a:chOff x="1453550" y="959950"/>
            <a:chExt cx="167925" cy="152975"/>
          </a:xfrm>
        </p:grpSpPr>
        <p:sp>
          <p:nvSpPr>
            <p:cNvPr id="10" name="Google Shape;419;p34">
              <a:extLst>
                <a:ext uri="{FF2B5EF4-FFF2-40B4-BE49-F238E27FC236}">
                  <a16:creationId xmlns:a16="http://schemas.microsoft.com/office/drawing/2014/main" id="{96342E94-3BD5-00C4-7506-DC50AAC7746A}"/>
                </a:ext>
              </a:extLst>
            </p:cNvPr>
            <p:cNvSpPr/>
            <p:nvPr/>
          </p:nvSpPr>
          <p:spPr>
            <a:xfrm>
              <a:off x="1453550" y="959950"/>
              <a:ext cx="167925" cy="152975"/>
            </a:xfrm>
            <a:custGeom>
              <a:avLst/>
              <a:gdLst/>
              <a:ahLst/>
              <a:cxnLst/>
              <a:rect l="l" t="t" r="r" b="b"/>
              <a:pathLst>
                <a:path w="6717" h="6119" extrusionOk="0">
                  <a:moveTo>
                    <a:pt x="3359" y="0"/>
                  </a:moveTo>
                  <a:cubicBezTo>
                    <a:pt x="2576" y="0"/>
                    <a:pt x="1793" y="299"/>
                    <a:pt x="1195" y="896"/>
                  </a:cubicBezTo>
                  <a:cubicBezTo>
                    <a:pt x="1" y="2091"/>
                    <a:pt x="1" y="4027"/>
                    <a:pt x="1195" y="5222"/>
                  </a:cubicBezTo>
                  <a:cubicBezTo>
                    <a:pt x="1793" y="5820"/>
                    <a:pt x="2576" y="6118"/>
                    <a:pt x="3359" y="6118"/>
                  </a:cubicBezTo>
                  <a:cubicBezTo>
                    <a:pt x="4142" y="6118"/>
                    <a:pt x="4925" y="5820"/>
                    <a:pt x="5523" y="5222"/>
                  </a:cubicBezTo>
                  <a:cubicBezTo>
                    <a:pt x="6716" y="4027"/>
                    <a:pt x="6716" y="2091"/>
                    <a:pt x="5523" y="896"/>
                  </a:cubicBezTo>
                  <a:cubicBezTo>
                    <a:pt x="4925" y="299"/>
                    <a:pt x="4142" y="0"/>
                    <a:pt x="3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20;p34">
              <a:extLst>
                <a:ext uri="{FF2B5EF4-FFF2-40B4-BE49-F238E27FC236}">
                  <a16:creationId xmlns:a16="http://schemas.microsoft.com/office/drawing/2014/main" id="{8315D97F-80B6-8577-36E1-10F504300364}"/>
                </a:ext>
              </a:extLst>
            </p:cNvPr>
            <p:cNvSpPr/>
            <p:nvPr/>
          </p:nvSpPr>
          <p:spPr>
            <a:xfrm>
              <a:off x="1495475" y="998925"/>
              <a:ext cx="84150" cy="80175"/>
            </a:xfrm>
            <a:custGeom>
              <a:avLst/>
              <a:gdLst/>
              <a:ahLst/>
              <a:cxnLst/>
              <a:rect l="l" t="t" r="r" b="b"/>
              <a:pathLst>
                <a:path w="3366" h="3207" extrusionOk="0">
                  <a:moveTo>
                    <a:pt x="909" y="0"/>
                  </a:moveTo>
                  <a:cubicBezTo>
                    <a:pt x="863" y="0"/>
                    <a:pt x="811" y="2"/>
                    <a:pt x="758" y="8"/>
                  </a:cubicBezTo>
                  <a:cubicBezTo>
                    <a:pt x="427" y="40"/>
                    <a:pt x="46" y="343"/>
                    <a:pt x="0" y="921"/>
                  </a:cubicBezTo>
                  <a:lnTo>
                    <a:pt x="0" y="1113"/>
                  </a:lnTo>
                  <a:cubicBezTo>
                    <a:pt x="42" y="1668"/>
                    <a:pt x="461" y="2351"/>
                    <a:pt x="1683" y="3207"/>
                  </a:cubicBezTo>
                  <a:cubicBezTo>
                    <a:pt x="2903" y="2350"/>
                    <a:pt x="3322" y="1668"/>
                    <a:pt x="3365" y="1113"/>
                  </a:cubicBezTo>
                  <a:lnTo>
                    <a:pt x="3365" y="921"/>
                  </a:lnTo>
                  <a:cubicBezTo>
                    <a:pt x="3318" y="341"/>
                    <a:pt x="2937" y="39"/>
                    <a:pt x="2606" y="8"/>
                  </a:cubicBezTo>
                  <a:cubicBezTo>
                    <a:pt x="2553" y="2"/>
                    <a:pt x="2503" y="0"/>
                    <a:pt x="2455" y="0"/>
                  </a:cubicBezTo>
                  <a:cubicBezTo>
                    <a:pt x="2076" y="0"/>
                    <a:pt x="1892" y="165"/>
                    <a:pt x="1683" y="412"/>
                  </a:cubicBezTo>
                  <a:cubicBezTo>
                    <a:pt x="1472" y="165"/>
                    <a:pt x="1291" y="0"/>
                    <a:pt x="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920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" grpId="0" build="p"/>
      <p:bldP spid="1183" grpId="0" build="p"/>
      <p:bldP spid="1184" grpId="0" uiExpand="1" build="p"/>
      <p:bldP spid="1185" grpId="0" build="p"/>
      <p:bldP spid="11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56">
            <a:hlinkClick r:id="" action="ppaction://hlinkshowjump?jump=firstslide"/>
          </p:cNvPr>
          <p:cNvSpPr/>
          <p:nvPr/>
        </p:nvSpPr>
        <p:spPr>
          <a:xfrm>
            <a:off x="8502585" y="284590"/>
            <a:ext cx="257920" cy="252623"/>
          </a:xfrm>
          <a:custGeom>
            <a:avLst/>
            <a:gdLst/>
            <a:ahLst/>
            <a:cxnLst/>
            <a:rect l="l" t="t" r="r" b="b"/>
            <a:pathLst>
              <a:path w="12323" h="12067" extrusionOk="0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56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7704000" cy="943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Raleway ExtraBold" pitchFamily="2" charset="-18"/>
              </a:rPr>
              <a:t>HOW ARE CZECH ADOLESCENTS USING THEIR PHONES?</a:t>
            </a:r>
            <a:endParaRPr sz="2800" dirty="0">
              <a:latin typeface="Raleway ExtraBold" pitchFamily="2" charset="-18"/>
            </a:endParaRPr>
          </a:p>
        </p:txBody>
      </p:sp>
      <p:sp>
        <p:nvSpPr>
          <p:cNvPr id="2146" name="Google Shape;2146;p56"/>
          <p:cNvSpPr txBox="1">
            <a:spLocks noGrp="1"/>
          </p:cNvSpPr>
          <p:nvPr>
            <p:ph type="subTitle" idx="1"/>
          </p:nvPr>
        </p:nvSpPr>
        <p:spPr>
          <a:xfrm>
            <a:off x="779266" y="1722148"/>
            <a:ext cx="4823511" cy="1780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12-months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research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project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FUTURE, WP4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accent3">
                    <a:lumMod val="75000"/>
                  </a:schemeClr>
                </a:solidFill>
              </a:rPr>
              <a:t>201 </a:t>
            </a:r>
            <a:r>
              <a:rPr lang="cs-CZ" sz="1800" b="1" dirty="0" err="1">
                <a:solidFill>
                  <a:schemeClr val="accent3">
                    <a:lumMod val="75000"/>
                  </a:schemeClr>
                </a:solidFill>
              </a:rPr>
              <a:t>adolescents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800" b="1" dirty="0" err="1">
                <a:solidFill>
                  <a:schemeClr val="accent3">
                    <a:lumMod val="75000"/>
                  </a:schemeClr>
                </a:solidFill>
              </a:rPr>
              <a:t>aged</a:t>
            </a:r>
            <a:r>
              <a:rPr lang="cs-CZ" sz="1800" b="1" dirty="0">
                <a:solidFill>
                  <a:schemeClr val="accent3">
                    <a:lumMod val="75000"/>
                  </a:schemeClr>
                </a:solidFill>
              </a:rPr>
              <a:t> 13 to 17 </a:t>
            </a:r>
            <a:r>
              <a:rPr lang="cs-CZ" sz="1800" b="1" dirty="0" err="1">
                <a:solidFill>
                  <a:schemeClr val="accent3">
                    <a:lumMod val="75000"/>
                  </a:schemeClr>
                </a:solidFill>
              </a:rPr>
              <a:t>years</a:t>
            </a:r>
            <a:r>
              <a:rPr lang="cs-CZ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800" b="1" dirty="0" err="1">
                <a:solidFill>
                  <a:schemeClr val="accent3">
                    <a:lumMod val="75000"/>
                  </a:schemeClr>
                </a:solidFill>
              </a:rPr>
              <a:t>old</a:t>
            </a:r>
            <a:endParaRPr lang="cs-CZ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Special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research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app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called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IRTIS App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participants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installed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into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their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 mobile 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</a:rPr>
              <a:t>phones</a:t>
            </a:r>
            <a:endParaRPr lang="cs-CZ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dirty="0"/>
          </a:p>
        </p:txBody>
      </p:sp>
      <p:grpSp>
        <p:nvGrpSpPr>
          <p:cNvPr id="2162" name="Google Shape;2162;p56"/>
          <p:cNvGrpSpPr/>
          <p:nvPr/>
        </p:nvGrpSpPr>
        <p:grpSpPr>
          <a:xfrm>
            <a:off x="3450672" y="3502296"/>
            <a:ext cx="1223806" cy="880201"/>
            <a:chOff x="1384734" y="1795112"/>
            <a:chExt cx="1223806" cy="880201"/>
          </a:xfrm>
        </p:grpSpPr>
        <p:sp>
          <p:nvSpPr>
            <p:cNvPr id="2163" name="Google Shape;2163;p56"/>
            <p:cNvSpPr/>
            <p:nvPr/>
          </p:nvSpPr>
          <p:spPr>
            <a:xfrm rot="10800000">
              <a:off x="2418537" y="1795112"/>
              <a:ext cx="140104" cy="140038"/>
            </a:xfrm>
            <a:custGeom>
              <a:avLst/>
              <a:gdLst/>
              <a:ahLst/>
              <a:cxnLst/>
              <a:rect l="l" t="t" r="r" b="b"/>
              <a:pathLst>
                <a:path w="5276" h="5274" extrusionOk="0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6"/>
            <p:cNvSpPr/>
            <p:nvPr/>
          </p:nvSpPr>
          <p:spPr>
            <a:xfrm rot="10800000">
              <a:off x="2508584" y="2213124"/>
              <a:ext cx="99956" cy="99903"/>
            </a:xfrm>
            <a:custGeom>
              <a:avLst/>
              <a:gdLst/>
              <a:ahLst/>
              <a:cxnLst/>
              <a:rect l="l" t="t" r="r" b="b"/>
              <a:pathLst>
                <a:path w="3762" h="3760" extrusionOk="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5" name="Google Shape;2165;p56"/>
            <p:cNvGrpSpPr/>
            <p:nvPr/>
          </p:nvGrpSpPr>
          <p:grpSpPr>
            <a:xfrm>
              <a:off x="1384734" y="2118518"/>
              <a:ext cx="762286" cy="556796"/>
              <a:chOff x="400909" y="2493843"/>
              <a:chExt cx="762286" cy="556796"/>
            </a:xfrm>
          </p:grpSpPr>
          <p:grpSp>
            <p:nvGrpSpPr>
              <p:cNvPr id="2166" name="Google Shape;2166;p56"/>
              <p:cNvGrpSpPr/>
              <p:nvPr/>
            </p:nvGrpSpPr>
            <p:grpSpPr>
              <a:xfrm rot="-463406">
                <a:off x="430907" y="2529837"/>
                <a:ext cx="568393" cy="484806"/>
                <a:chOff x="1680400" y="948625"/>
                <a:chExt cx="211775" cy="180625"/>
              </a:xfrm>
            </p:grpSpPr>
            <p:sp>
              <p:nvSpPr>
                <p:cNvPr id="2167" name="Google Shape;2167;p56"/>
                <p:cNvSpPr/>
                <p:nvPr/>
              </p:nvSpPr>
              <p:spPr>
                <a:xfrm>
                  <a:off x="1680400" y="948700"/>
                  <a:ext cx="211725" cy="18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7222" extrusionOk="0">
                      <a:moveTo>
                        <a:pt x="7855" y="0"/>
                      </a:moveTo>
                      <a:cubicBezTo>
                        <a:pt x="7855" y="0"/>
                        <a:pt x="8235" y="1897"/>
                        <a:pt x="2466" y="1897"/>
                      </a:cubicBezTo>
                      <a:cubicBezTo>
                        <a:pt x="1977" y="1897"/>
                        <a:pt x="1444" y="1883"/>
                        <a:pt x="863" y="1853"/>
                      </a:cubicBezTo>
                      <a:lnTo>
                        <a:pt x="16" y="2679"/>
                      </a:lnTo>
                      <a:lnTo>
                        <a:pt x="1" y="3859"/>
                      </a:lnTo>
                      <a:lnTo>
                        <a:pt x="826" y="4709"/>
                      </a:lnTo>
                      <a:cubicBezTo>
                        <a:pt x="948" y="4704"/>
                        <a:pt x="1070" y="4703"/>
                        <a:pt x="1188" y="4701"/>
                      </a:cubicBezTo>
                      <a:lnTo>
                        <a:pt x="2270" y="7192"/>
                      </a:lnTo>
                      <a:cubicBezTo>
                        <a:pt x="2270" y="7192"/>
                        <a:pt x="2419" y="7222"/>
                        <a:pt x="2619" y="7222"/>
                      </a:cubicBezTo>
                      <a:cubicBezTo>
                        <a:pt x="2892" y="7222"/>
                        <a:pt x="3263" y="7166"/>
                        <a:pt x="3487" y="6903"/>
                      </a:cubicBezTo>
                      <a:lnTo>
                        <a:pt x="3124" y="4732"/>
                      </a:lnTo>
                      <a:lnTo>
                        <a:pt x="3124" y="4732"/>
                      </a:lnTo>
                      <a:cubicBezTo>
                        <a:pt x="8162" y="5005"/>
                        <a:pt x="7770" y="6735"/>
                        <a:pt x="7770" y="6735"/>
                      </a:cubicBezTo>
                      <a:lnTo>
                        <a:pt x="8383" y="6743"/>
                      </a:lnTo>
                      <a:lnTo>
                        <a:pt x="8469" y="5"/>
                      </a:lnTo>
                      <a:lnTo>
                        <a:pt x="785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56"/>
                <p:cNvSpPr/>
                <p:nvPr/>
              </p:nvSpPr>
              <p:spPr>
                <a:xfrm>
                  <a:off x="1680400" y="995025"/>
                  <a:ext cx="77300" cy="7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2" h="2875" extrusionOk="0">
                      <a:moveTo>
                        <a:pt x="863" y="0"/>
                      </a:moveTo>
                      <a:lnTo>
                        <a:pt x="16" y="826"/>
                      </a:lnTo>
                      <a:lnTo>
                        <a:pt x="1" y="2006"/>
                      </a:lnTo>
                      <a:lnTo>
                        <a:pt x="826" y="2856"/>
                      </a:lnTo>
                      <a:cubicBezTo>
                        <a:pt x="1133" y="2848"/>
                        <a:pt x="1426" y="2844"/>
                        <a:pt x="1706" y="2844"/>
                      </a:cubicBezTo>
                      <a:cubicBezTo>
                        <a:pt x="2193" y="2844"/>
                        <a:pt x="2641" y="2855"/>
                        <a:pt x="3055" y="2875"/>
                      </a:cubicBezTo>
                      <a:lnTo>
                        <a:pt x="3092" y="35"/>
                      </a:lnTo>
                      <a:lnTo>
                        <a:pt x="3092" y="35"/>
                      </a:lnTo>
                      <a:cubicBezTo>
                        <a:pt x="2889" y="40"/>
                        <a:pt x="2679" y="43"/>
                        <a:pt x="2459" y="43"/>
                      </a:cubicBezTo>
                      <a:cubicBezTo>
                        <a:pt x="1972" y="43"/>
                        <a:pt x="1442" y="29"/>
                        <a:pt x="8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56"/>
                <p:cNvSpPr/>
                <p:nvPr/>
              </p:nvSpPr>
              <p:spPr>
                <a:xfrm>
                  <a:off x="1874675" y="948625"/>
                  <a:ext cx="17500" cy="16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6746" extrusionOk="0">
                      <a:moveTo>
                        <a:pt x="87" y="0"/>
                      </a:moveTo>
                      <a:cubicBezTo>
                        <a:pt x="84" y="3"/>
                        <a:pt x="96" y="67"/>
                        <a:pt x="82" y="171"/>
                      </a:cubicBezTo>
                      <a:lnTo>
                        <a:pt x="2" y="6571"/>
                      </a:lnTo>
                      <a:cubicBezTo>
                        <a:pt x="16" y="6676"/>
                        <a:pt x="1" y="6738"/>
                        <a:pt x="1" y="6738"/>
                      </a:cubicBezTo>
                      <a:lnTo>
                        <a:pt x="615" y="6746"/>
                      </a:lnTo>
                      <a:lnTo>
                        <a:pt x="699" y="8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70" name="Google Shape;2170;p56"/>
              <p:cNvSpPr/>
              <p:nvPr/>
            </p:nvSpPr>
            <p:spPr>
              <a:xfrm>
                <a:off x="1029291" y="2583078"/>
                <a:ext cx="133905" cy="133854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 extrusionOk="0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1" name="Google Shape;2171;p56"/>
            <p:cNvSpPr/>
            <p:nvPr/>
          </p:nvSpPr>
          <p:spPr>
            <a:xfrm rot="9837968">
              <a:off x="2091477" y="1831108"/>
              <a:ext cx="297090" cy="258785"/>
            </a:xfrm>
            <a:custGeom>
              <a:avLst/>
              <a:gdLst/>
              <a:ahLst/>
              <a:cxnLst/>
              <a:rect l="l" t="t" r="r" b="b"/>
              <a:pathLst>
                <a:path w="6957" h="6060" extrusionOk="0">
                  <a:moveTo>
                    <a:pt x="4816" y="1"/>
                  </a:moveTo>
                  <a:lnTo>
                    <a:pt x="4816" y="465"/>
                  </a:lnTo>
                  <a:cubicBezTo>
                    <a:pt x="4816" y="465"/>
                    <a:pt x="4324" y="124"/>
                    <a:pt x="2941" y="105"/>
                  </a:cubicBezTo>
                  <a:cubicBezTo>
                    <a:pt x="2874" y="73"/>
                    <a:pt x="2803" y="53"/>
                    <a:pt x="2724" y="53"/>
                  </a:cubicBezTo>
                  <a:lnTo>
                    <a:pt x="1098" y="53"/>
                  </a:lnTo>
                  <a:cubicBezTo>
                    <a:pt x="822" y="53"/>
                    <a:pt x="600" y="278"/>
                    <a:pt x="600" y="552"/>
                  </a:cubicBezTo>
                  <a:cubicBezTo>
                    <a:pt x="600" y="724"/>
                    <a:pt x="690" y="876"/>
                    <a:pt x="822" y="964"/>
                  </a:cubicBezTo>
                  <a:cubicBezTo>
                    <a:pt x="583" y="1002"/>
                    <a:pt x="400" y="1206"/>
                    <a:pt x="400" y="1454"/>
                  </a:cubicBezTo>
                  <a:cubicBezTo>
                    <a:pt x="400" y="1627"/>
                    <a:pt x="489" y="1778"/>
                    <a:pt x="622" y="1867"/>
                  </a:cubicBezTo>
                  <a:cubicBezTo>
                    <a:pt x="383" y="1904"/>
                    <a:pt x="199" y="2109"/>
                    <a:pt x="199" y="2356"/>
                  </a:cubicBezTo>
                  <a:cubicBezTo>
                    <a:pt x="199" y="2528"/>
                    <a:pt x="288" y="2681"/>
                    <a:pt x="422" y="2772"/>
                  </a:cubicBezTo>
                  <a:cubicBezTo>
                    <a:pt x="183" y="2807"/>
                    <a:pt x="1" y="3010"/>
                    <a:pt x="1" y="3259"/>
                  </a:cubicBezTo>
                  <a:cubicBezTo>
                    <a:pt x="1" y="3534"/>
                    <a:pt x="223" y="3757"/>
                    <a:pt x="497" y="3757"/>
                  </a:cubicBezTo>
                  <a:lnTo>
                    <a:pt x="2125" y="3757"/>
                  </a:lnTo>
                  <a:cubicBezTo>
                    <a:pt x="2202" y="3757"/>
                    <a:pt x="2273" y="3740"/>
                    <a:pt x="2339" y="3707"/>
                  </a:cubicBezTo>
                  <a:lnTo>
                    <a:pt x="2672" y="3707"/>
                  </a:lnTo>
                  <a:cubicBezTo>
                    <a:pt x="2442" y="4377"/>
                    <a:pt x="2577" y="5624"/>
                    <a:pt x="2577" y="5624"/>
                  </a:cubicBezTo>
                  <a:cubicBezTo>
                    <a:pt x="2577" y="5864"/>
                    <a:pt x="2791" y="6060"/>
                    <a:pt x="3055" y="6060"/>
                  </a:cubicBezTo>
                  <a:cubicBezTo>
                    <a:pt x="3317" y="6060"/>
                    <a:pt x="3529" y="5864"/>
                    <a:pt x="3529" y="5624"/>
                  </a:cubicBezTo>
                  <a:lnTo>
                    <a:pt x="3529" y="5163"/>
                  </a:lnTo>
                  <a:cubicBezTo>
                    <a:pt x="3652" y="3630"/>
                    <a:pt x="4816" y="3231"/>
                    <a:pt x="4816" y="3231"/>
                  </a:cubicBezTo>
                  <a:lnTo>
                    <a:pt x="4816" y="3663"/>
                  </a:lnTo>
                  <a:lnTo>
                    <a:pt x="6957" y="3663"/>
                  </a:lnTo>
                  <a:lnTo>
                    <a:pt x="69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F83D12F5-5562-CC7F-3EFF-346C17F09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165" y="1156886"/>
            <a:ext cx="2607283" cy="370202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3F5A56E-0940-EDD4-6BC2-A34A24D3452D}"/>
              </a:ext>
            </a:extLst>
          </p:cNvPr>
          <p:cNvSpPr txBox="1"/>
          <p:nvPr/>
        </p:nvSpPr>
        <p:spPr>
          <a:xfrm>
            <a:off x="4674478" y="4605114"/>
            <a:ext cx="1219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latin typeface="DM Sans" pitchFamily="2" charset="-18"/>
                <a:hlinkClick r:id="rId4"/>
              </a:rPr>
              <a:t>REPORT LINK</a:t>
            </a:r>
            <a:endParaRPr lang="cs-CZ" sz="1200" dirty="0">
              <a:latin typeface="DM Sans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one Addiction by Slidesgo">
  <a:themeElements>
    <a:clrScheme name="Simple Light">
      <a:dk1>
        <a:srgbClr val="332C33"/>
      </a:dk1>
      <a:lt1>
        <a:srgbClr val="FFF6F7"/>
      </a:lt1>
      <a:dk2>
        <a:srgbClr val="FFE5E6"/>
      </a:dk2>
      <a:lt2>
        <a:srgbClr val="F9677A"/>
      </a:lt2>
      <a:accent1>
        <a:srgbClr val="EA6557"/>
      </a:accent1>
      <a:accent2>
        <a:srgbClr val="EEC12B"/>
      </a:accent2>
      <a:accent3>
        <a:srgbClr val="6E597A"/>
      </a:accent3>
      <a:accent4>
        <a:srgbClr val="88BFFF"/>
      </a:accent4>
      <a:accent5>
        <a:srgbClr val="BFEDEB"/>
      </a:accent5>
      <a:accent6>
        <a:srgbClr val="468478"/>
      </a:accent6>
      <a:hlink>
        <a:srgbClr val="332C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12389</TotalTime>
  <Words>3153</Words>
  <Application>Microsoft Office PowerPoint</Application>
  <PresentationFormat>Předvádění na obrazovce (16:9)</PresentationFormat>
  <Paragraphs>341</Paragraphs>
  <Slides>49</Slides>
  <Notes>49</Notes>
  <HiddenSlides>0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8" baseType="lpstr">
      <vt:lpstr>Open Sans</vt:lpstr>
      <vt:lpstr>Arial</vt:lpstr>
      <vt:lpstr>DM Sans</vt:lpstr>
      <vt:lpstr>Bowlby One</vt:lpstr>
      <vt:lpstr>Bebas Neue</vt:lpstr>
      <vt:lpstr>Courier New</vt:lpstr>
      <vt:lpstr>Raleway ExtraBold</vt:lpstr>
      <vt:lpstr>Raleway</vt:lpstr>
      <vt:lpstr>Phone Addiction by Slidesgo</vt:lpstr>
      <vt:lpstr>Problematic smartphone use &amp; Attention economy</vt:lpstr>
      <vt:lpstr>01</vt:lpstr>
      <vt:lpstr>Prezentace aplikace PowerPoint</vt:lpstr>
      <vt:lpstr>QUIZ</vt:lpstr>
      <vt:lpstr>QUESTION 1</vt:lpstr>
      <vt:lpstr>KEY NUMBERS ABOUT PHONES</vt:lpstr>
      <vt:lpstr>QUESTION 2</vt:lpstr>
      <vt:lpstr>WHY IT IS SO HARD?</vt:lpstr>
      <vt:lpstr>HOW ARE CZECH ADOLESCENTS USING THEIR PHONES?</vt:lpstr>
      <vt:lpstr>METHODS</vt:lpstr>
      <vt:lpstr>RESULTS</vt:lpstr>
      <vt:lpstr>CONCLUSION</vt:lpstr>
      <vt:lpstr>QUESTION 3</vt:lpstr>
      <vt:lpstr>IS TIME GOOD INDICATOR OF ADDICTION?</vt:lpstr>
      <vt:lpstr>QUESTION 4 </vt:lpstr>
      <vt:lpstr>PROBLEMATIC SMARTPHONE USE</vt:lpstr>
      <vt:lpstr>BEHAVIORAL ADDICTIONS</vt:lpstr>
      <vt:lpstr>DIAGNOSTIC MANUALS</vt:lpstr>
      <vt:lpstr>BEHAVIORAL ADDICTIONS</vt:lpstr>
      <vt:lpstr>COMPONENT MODEL OF ADDICTION</vt:lpstr>
      <vt:lpstr>MEASUREMENT SCALE OF PSU</vt:lpstr>
      <vt:lpstr>CRITIQUE OF COMPONENT MODEL</vt:lpstr>
      <vt:lpstr>CRITIQUE OF COMPONENT MODEL</vt:lpstr>
      <vt:lpstr>QUESTION 5 </vt:lpstr>
      <vt:lpstr>RISK FACTORS &amp; CORRELATES OF PSU</vt:lpstr>
      <vt:lpstr>RISK FACTORS &amp; CORRELATES OF PSU</vt:lpstr>
      <vt:lpstr>RISK FACTORS &amp; CORRELATES OF PSU</vt:lpstr>
      <vt:lpstr>DEVICE OR CONTENT?</vt:lpstr>
      <vt:lpstr>TYPES OF SMARTPHONE USE/CONTENT CONNECTED WITH PSU</vt:lpstr>
      <vt:lpstr>MOTIVES ASSOCIATED WITH PSU</vt:lpstr>
      <vt:lpstr>Prezentace aplikace PowerPoint</vt:lpstr>
      <vt:lpstr>02</vt:lpstr>
      <vt:lpstr>Prezentace aplikace PowerPoint</vt:lpstr>
      <vt:lpstr>ATTENTION ECONOMY</vt:lpstr>
      <vt:lpstr>ADDICTIVE FEATURES OF PLATFORMS</vt:lpstr>
      <vt:lpstr>Prezentace aplikace PowerPoint</vt:lpstr>
      <vt:lpstr>Prezentace aplikace PowerPoint</vt:lpstr>
      <vt:lpstr>Prezentace aplikace PowerPoint</vt:lpstr>
      <vt:lpstr>ADDICTIVE FEATURES OF PLATFORMS</vt:lpstr>
      <vt:lpstr>Prezentace aplikace PowerPoint</vt:lpstr>
      <vt:lpstr>Prezentace aplikace PowerPoint</vt:lpstr>
      <vt:lpstr>ADDICTIVE FEATURES OF PLATFORMS</vt:lpstr>
      <vt:lpstr>Prezentace aplikace PowerPoint</vt:lpstr>
      <vt:lpstr>ADDICTIVE FEATURES OF PLATFORMS</vt:lpstr>
      <vt:lpstr>ADDICTIVE FEATURES OF PLATFORMS</vt:lpstr>
      <vt:lpstr>TAKE-HOME MESSAGE</vt:lpstr>
      <vt:lpstr>REFERENCES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Problematic smartphone use &amp; Attention economy</dc:title>
  <dc:creator>Jana Blahošová</dc:creator>
  <cp:lastModifiedBy>Marie Jaroň Bedrošová</cp:lastModifiedBy>
  <cp:revision>10</cp:revision>
  <cp:lastPrinted>2023-10-04T07:57:20Z</cp:lastPrinted>
  <dcterms:modified xsi:type="dcterms:W3CDTF">2023-10-05T11:43:51Z</dcterms:modified>
</cp:coreProperties>
</file>