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2" r:id="rId6"/>
    <p:sldId id="263" r:id="rId7"/>
    <p:sldId id="259" r:id="rId8"/>
    <p:sldId id="261" r:id="rId9"/>
    <p:sldId id="260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2E000F-103C-44CF-90A0-0136F261C152}" v="256" dt="2019-10-27T12:49:26.7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4" d="100"/>
          <a:sy n="84" d="100"/>
        </p:scale>
        <p:origin x="538" y="8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ína Urbániková" userId="d7ebdd4e-8e39-424f-9732-5d391e85bff4" providerId="ADAL" clId="{F82E000F-103C-44CF-90A0-0136F261C152}"/>
    <pc:docChg chg="undo custSel addSld delSld modSld">
      <pc:chgData name="Marína Urbániková" userId="d7ebdd4e-8e39-424f-9732-5d391e85bff4" providerId="ADAL" clId="{F82E000F-103C-44CF-90A0-0136F261C152}" dt="2019-10-27T12:50:11.902" v="465" actId="1076"/>
      <pc:docMkLst>
        <pc:docMk/>
      </pc:docMkLst>
      <pc:sldChg chg="delSp">
        <pc:chgData name="Marína Urbániková" userId="d7ebdd4e-8e39-424f-9732-5d391e85bff4" providerId="ADAL" clId="{F82E000F-103C-44CF-90A0-0136F261C152}" dt="2019-10-27T12:44:35.005" v="321" actId="478"/>
        <pc:sldMkLst>
          <pc:docMk/>
          <pc:sldMk cId="1083727359" sldId="256"/>
        </pc:sldMkLst>
        <pc:spChg chg="del">
          <ac:chgData name="Marína Urbániková" userId="d7ebdd4e-8e39-424f-9732-5d391e85bff4" providerId="ADAL" clId="{F82E000F-103C-44CF-90A0-0136F261C152}" dt="2019-10-27T12:44:35.005" v="321" actId="478"/>
          <ac:spMkLst>
            <pc:docMk/>
            <pc:sldMk cId="1083727359" sldId="256"/>
            <ac:spMk id="2" creationId="{00000000-0000-0000-0000-000000000000}"/>
          </ac:spMkLst>
        </pc:spChg>
      </pc:sldChg>
      <pc:sldChg chg="addSp delSp modSp add del mod">
        <pc:chgData name="Marína Urbániková" userId="d7ebdd4e-8e39-424f-9732-5d391e85bff4" providerId="ADAL" clId="{F82E000F-103C-44CF-90A0-0136F261C152}" dt="2019-10-27T12:44:28.754" v="318" actId="2696"/>
        <pc:sldMkLst>
          <pc:docMk/>
          <pc:sldMk cId="2830436484" sldId="257"/>
        </pc:sldMkLst>
        <pc:spChg chg="del">
          <ac:chgData name="Marína Urbániková" userId="d7ebdd4e-8e39-424f-9732-5d391e85bff4" providerId="ADAL" clId="{F82E000F-103C-44CF-90A0-0136F261C152}" dt="2019-10-27T10:09:19.609" v="2" actId="478"/>
          <ac:spMkLst>
            <pc:docMk/>
            <pc:sldMk cId="2830436484" sldId="257"/>
            <ac:spMk id="2" creationId="{61F95DA7-6886-4371-A5DD-D1A22E940280}"/>
          </ac:spMkLst>
        </pc:spChg>
        <pc:spChg chg="del">
          <ac:chgData name="Marína Urbániková" userId="d7ebdd4e-8e39-424f-9732-5d391e85bff4" providerId="ADAL" clId="{F82E000F-103C-44CF-90A0-0136F261C152}" dt="2019-10-27T10:09:16.897" v="1" actId="478"/>
          <ac:spMkLst>
            <pc:docMk/>
            <pc:sldMk cId="2830436484" sldId="257"/>
            <ac:spMk id="5" creationId="{E3556E69-13E7-4395-88F6-541917C1F4EF}"/>
          </ac:spMkLst>
        </pc:spChg>
        <pc:spChg chg="add mod">
          <ac:chgData name="Marína Urbániková" userId="d7ebdd4e-8e39-424f-9732-5d391e85bff4" providerId="ADAL" clId="{F82E000F-103C-44CF-90A0-0136F261C152}" dt="2019-10-27T10:36:47.030" v="282" actId="207"/>
          <ac:spMkLst>
            <pc:docMk/>
            <pc:sldMk cId="2830436484" sldId="257"/>
            <ac:spMk id="15" creationId="{FFF56E85-E89C-424C-A8F0-1FEA5C6D54A9}"/>
          </ac:spMkLst>
        </pc:spChg>
        <pc:spChg chg="add mod">
          <ac:chgData name="Marína Urbániková" userId="d7ebdd4e-8e39-424f-9732-5d391e85bff4" providerId="ADAL" clId="{F82E000F-103C-44CF-90A0-0136F261C152}" dt="2019-10-27T10:37:17.288" v="289" actId="1038"/>
          <ac:spMkLst>
            <pc:docMk/>
            <pc:sldMk cId="2830436484" sldId="257"/>
            <ac:spMk id="16" creationId="{538071F6-1E59-47B9-94F4-C705B7BBD434}"/>
          </ac:spMkLst>
        </pc:spChg>
        <pc:spChg chg="add mod">
          <ac:chgData name="Marína Urbániková" userId="d7ebdd4e-8e39-424f-9732-5d391e85bff4" providerId="ADAL" clId="{F82E000F-103C-44CF-90A0-0136F261C152}" dt="2019-10-27T10:37:47.035" v="317" actId="1037"/>
          <ac:spMkLst>
            <pc:docMk/>
            <pc:sldMk cId="2830436484" sldId="257"/>
            <ac:spMk id="17" creationId="{2C47D0A2-003F-4EDB-867C-66CC66EE3A52}"/>
          </ac:spMkLst>
        </pc:spChg>
        <pc:graphicFrameChg chg="add del mod">
          <ac:chgData name="Marína Urbániková" userId="d7ebdd4e-8e39-424f-9732-5d391e85bff4" providerId="ADAL" clId="{F82E000F-103C-44CF-90A0-0136F261C152}" dt="2019-10-27T10:21:04.372" v="113" actId="478"/>
          <ac:graphicFrameMkLst>
            <pc:docMk/>
            <pc:sldMk cId="2830436484" sldId="257"/>
            <ac:graphicFrameMk id="6" creationId="{11EFEE7D-137B-485B-B320-FB8354E8FCE2}"/>
          </ac:graphicFrameMkLst>
        </pc:graphicFrameChg>
        <pc:graphicFrameChg chg="add del mod">
          <ac:chgData name="Marína Urbániková" userId="d7ebdd4e-8e39-424f-9732-5d391e85bff4" providerId="ADAL" clId="{F82E000F-103C-44CF-90A0-0136F261C152}" dt="2019-10-27T10:22:10.390" v="124" actId="478"/>
          <ac:graphicFrameMkLst>
            <pc:docMk/>
            <pc:sldMk cId="2830436484" sldId="257"/>
            <ac:graphicFrameMk id="9" creationId="{6CC0A9C7-FDEF-4E9D-8DA8-2DD71EF08472}"/>
          </ac:graphicFrameMkLst>
        </pc:graphicFrameChg>
        <pc:graphicFrameChg chg="add del mod">
          <ac:chgData name="Marína Urbániková" userId="d7ebdd4e-8e39-424f-9732-5d391e85bff4" providerId="ADAL" clId="{F82E000F-103C-44CF-90A0-0136F261C152}" dt="2019-10-27T10:31:00.690" v="184" actId="478"/>
          <ac:graphicFrameMkLst>
            <pc:docMk/>
            <pc:sldMk cId="2830436484" sldId="257"/>
            <ac:graphicFrameMk id="10" creationId="{A09908D3-10FA-4D34-A552-083D19CC7307}"/>
          </ac:graphicFrameMkLst>
        </pc:graphicFrameChg>
        <pc:graphicFrameChg chg="add del mod">
          <ac:chgData name="Marína Urbániková" userId="d7ebdd4e-8e39-424f-9732-5d391e85bff4" providerId="ADAL" clId="{F82E000F-103C-44CF-90A0-0136F261C152}" dt="2019-10-27T10:32:08.318" v="216" actId="478"/>
          <ac:graphicFrameMkLst>
            <pc:docMk/>
            <pc:sldMk cId="2830436484" sldId="257"/>
            <ac:graphicFrameMk id="12" creationId="{B745E3EE-FA6D-438C-8830-B556F914412D}"/>
          </ac:graphicFrameMkLst>
        </pc:graphicFrameChg>
        <pc:graphicFrameChg chg="add mod">
          <ac:chgData name="Marína Urbániková" userId="d7ebdd4e-8e39-424f-9732-5d391e85bff4" providerId="ADAL" clId="{F82E000F-103C-44CF-90A0-0136F261C152}" dt="2019-10-27T10:32:45.721" v="244" actId="207"/>
          <ac:graphicFrameMkLst>
            <pc:docMk/>
            <pc:sldMk cId="2830436484" sldId="257"/>
            <ac:graphicFrameMk id="13" creationId="{B745E3EE-FA6D-438C-8830-B556F914412D}"/>
          </ac:graphicFrameMkLst>
        </pc:graphicFrameChg>
        <pc:picChg chg="add del mod">
          <ac:chgData name="Marína Urbániková" userId="d7ebdd4e-8e39-424f-9732-5d391e85bff4" providerId="ADAL" clId="{F82E000F-103C-44CF-90A0-0136F261C152}" dt="2019-10-27T10:15:17.660" v="95" actId="478"/>
          <ac:picMkLst>
            <pc:docMk/>
            <pc:sldMk cId="2830436484" sldId="257"/>
            <ac:picMk id="7" creationId="{A903299B-6459-408D-8C15-EEBEBE838797}"/>
          </ac:picMkLst>
        </pc:picChg>
        <pc:picChg chg="add del mod">
          <ac:chgData name="Marína Urbániková" userId="d7ebdd4e-8e39-424f-9732-5d391e85bff4" providerId="ADAL" clId="{F82E000F-103C-44CF-90A0-0136F261C152}" dt="2019-10-27T10:22:56.217" v="156" actId="478"/>
          <ac:picMkLst>
            <pc:docMk/>
            <pc:sldMk cId="2830436484" sldId="257"/>
            <ac:picMk id="8" creationId="{4627EC85-C95B-4928-B7D7-95CEE863AB2C}"/>
          </ac:picMkLst>
        </pc:picChg>
        <pc:picChg chg="add del mod">
          <ac:chgData name="Marína Urbániková" userId="d7ebdd4e-8e39-424f-9732-5d391e85bff4" providerId="ADAL" clId="{F82E000F-103C-44CF-90A0-0136F261C152}" dt="2019-10-27T10:31:37.369" v="215" actId="478"/>
          <ac:picMkLst>
            <pc:docMk/>
            <pc:sldMk cId="2830436484" sldId="257"/>
            <ac:picMk id="11" creationId="{FFAB5675-A9D9-427E-A762-901C05A1CF6A}"/>
          </ac:picMkLst>
        </pc:picChg>
        <pc:picChg chg="add mod">
          <ac:chgData name="Marína Urbániková" userId="d7ebdd4e-8e39-424f-9732-5d391e85bff4" providerId="ADAL" clId="{F82E000F-103C-44CF-90A0-0136F261C152}" dt="2019-10-27T10:36:19.759" v="278" actId="14100"/>
          <ac:picMkLst>
            <pc:docMk/>
            <pc:sldMk cId="2830436484" sldId="257"/>
            <ac:picMk id="14" creationId="{0C6188B4-7DDF-4E14-8E3A-D17D19C3E2E9}"/>
          </ac:picMkLst>
        </pc:picChg>
      </pc:sldChg>
      <pc:sldChg chg="addSp delSp modSp add del mod">
        <pc:chgData name="Marína Urbániková" userId="d7ebdd4e-8e39-424f-9732-5d391e85bff4" providerId="ADAL" clId="{F82E000F-103C-44CF-90A0-0136F261C152}" dt="2019-10-27T10:16:30.022" v="104" actId="2696"/>
        <pc:sldMkLst>
          <pc:docMk/>
          <pc:sldMk cId="1642740924" sldId="258"/>
        </pc:sldMkLst>
        <pc:graphicFrameChg chg="add mod">
          <ac:chgData name="Marína Urbániková" userId="d7ebdd4e-8e39-424f-9732-5d391e85bff4" providerId="ADAL" clId="{F82E000F-103C-44CF-90A0-0136F261C152}" dt="2019-10-27T10:11:13.267" v="47" actId="403"/>
          <ac:graphicFrameMkLst>
            <pc:docMk/>
            <pc:sldMk cId="1642740924" sldId="258"/>
            <ac:graphicFrameMk id="5" creationId="{FCB52EDB-9380-4ADF-B2B0-A5D09EF8F55B}"/>
          </ac:graphicFrameMkLst>
        </pc:graphicFrameChg>
        <pc:graphicFrameChg chg="del">
          <ac:chgData name="Marína Urbániková" userId="d7ebdd4e-8e39-424f-9732-5d391e85bff4" providerId="ADAL" clId="{F82E000F-103C-44CF-90A0-0136F261C152}" dt="2019-10-27T10:10:31.550" v="37" actId="478"/>
          <ac:graphicFrameMkLst>
            <pc:docMk/>
            <pc:sldMk cId="1642740924" sldId="258"/>
            <ac:graphicFrameMk id="6" creationId="{11EFEE7D-137B-485B-B320-FB8354E8FCE2}"/>
          </ac:graphicFrameMkLst>
        </pc:graphicFrameChg>
      </pc:sldChg>
      <pc:sldChg chg="addSp delSp modSp add del mod">
        <pc:chgData name="Marína Urbániková" userId="d7ebdd4e-8e39-424f-9732-5d391e85bff4" providerId="ADAL" clId="{F82E000F-103C-44CF-90A0-0136F261C152}" dt="2019-10-27T12:44:29.520" v="319" actId="2696"/>
        <pc:sldMkLst>
          <pc:docMk/>
          <pc:sldMk cId="1061135673" sldId="259"/>
        </pc:sldMkLst>
        <pc:spChg chg="del">
          <ac:chgData name="Marína Urbániková" userId="d7ebdd4e-8e39-424f-9732-5d391e85bff4" providerId="ADAL" clId="{F82E000F-103C-44CF-90A0-0136F261C152}" dt="2019-10-27T10:16:33.713" v="106" actId="478"/>
          <ac:spMkLst>
            <pc:docMk/>
            <pc:sldMk cId="1061135673" sldId="259"/>
            <ac:spMk id="2" creationId="{82B76B60-49DC-4611-AEB6-83A978EDE8AF}"/>
          </ac:spMkLst>
        </pc:spChg>
        <pc:spChg chg="del">
          <ac:chgData name="Marína Urbániková" userId="d7ebdd4e-8e39-424f-9732-5d391e85bff4" providerId="ADAL" clId="{F82E000F-103C-44CF-90A0-0136F261C152}" dt="2019-10-27T10:11:36.374" v="49" actId="478"/>
          <ac:spMkLst>
            <pc:docMk/>
            <pc:sldMk cId="1061135673" sldId="259"/>
            <ac:spMk id="5" creationId="{68DFE8F1-6C9B-4EDE-8C58-90EF7C668E11}"/>
          </ac:spMkLst>
        </pc:spChg>
        <pc:graphicFrameChg chg="add del mod">
          <ac:chgData name="Marína Urbániková" userId="d7ebdd4e-8e39-424f-9732-5d391e85bff4" providerId="ADAL" clId="{F82E000F-103C-44CF-90A0-0136F261C152}" dt="2019-10-27T10:25:29.613" v="181" actId="478"/>
          <ac:graphicFrameMkLst>
            <pc:docMk/>
            <pc:sldMk cId="1061135673" sldId="259"/>
            <ac:graphicFrameMk id="7" creationId="{B745E3EE-FA6D-438C-8830-B556F914412D}"/>
          </ac:graphicFrameMkLst>
        </pc:graphicFrameChg>
        <pc:graphicFrameChg chg="add mod">
          <ac:chgData name="Marína Urbániková" userId="d7ebdd4e-8e39-424f-9732-5d391e85bff4" providerId="ADAL" clId="{F82E000F-103C-44CF-90A0-0136F261C152}" dt="2019-10-27T10:34:00.704" v="254" actId="403"/>
          <ac:graphicFrameMkLst>
            <pc:docMk/>
            <pc:sldMk cId="1061135673" sldId="259"/>
            <ac:graphicFrameMk id="8" creationId="{D8DD7BC7-BF52-4B97-8061-6CB8C659A78A}"/>
          </ac:graphicFrameMkLst>
        </pc:graphicFrameChg>
        <pc:picChg chg="add del mod modCrop">
          <ac:chgData name="Marína Urbániková" userId="d7ebdd4e-8e39-424f-9732-5d391e85bff4" providerId="ADAL" clId="{F82E000F-103C-44CF-90A0-0136F261C152}" dt="2019-10-27T10:16:32.216" v="105" actId="478"/>
          <ac:picMkLst>
            <pc:docMk/>
            <pc:sldMk cId="1061135673" sldId="259"/>
            <ac:picMk id="6" creationId="{A85BFDB9-1E93-4159-AFB3-58413E1A4940}"/>
          </ac:picMkLst>
        </pc:picChg>
      </pc:sldChg>
      <pc:sldChg chg="addSp delSp modSp add del">
        <pc:chgData name="Marína Urbániková" userId="d7ebdd4e-8e39-424f-9732-5d391e85bff4" providerId="ADAL" clId="{F82E000F-103C-44CF-90A0-0136F261C152}" dt="2019-10-27T12:44:30.832" v="320" actId="2696"/>
        <pc:sldMkLst>
          <pc:docMk/>
          <pc:sldMk cId="505999058" sldId="260"/>
        </pc:sldMkLst>
        <pc:picChg chg="add del mod modCrop">
          <ac:chgData name="Marína Urbániková" userId="d7ebdd4e-8e39-424f-9732-5d391e85bff4" providerId="ADAL" clId="{F82E000F-103C-44CF-90A0-0136F261C152}" dt="2019-10-27T10:25:31.445" v="182" actId="478"/>
          <ac:picMkLst>
            <pc:docMk/>
            <pc:sldMk cId="505999058" sldId="260"/>
            <ac:picMk id="2" creationId="{D91D9537-19BB-41CB-AADB-82CEC75DC7EB}"/>
          </ac:picMkLst>
        </pc:picChg>
        <pc:picChg chg="add del mod modCrop">
          <ac:chgData name="Marína Urbániková" userId="d7ebdd4e-8e39-424f-9732-5d391e85bff4" providerId="ADAL" clId="{F82E000F-103C-44CF-90A0-0136F261C152}" dt="2019-10-27T10:35:08.769" v="261" actId="478"/>
          <ac:picMkLst>
            <pc:docMk/>
            <pc:sldMk cId="505999058" sldId="260"/>
            <ac:picMk id="5" creationId="{50C49215-494A-4D33-97AE-081BFE34D476}"/>
          </ac:picMkLst>
        </pc:picChg>
        <pc:picChg chg="add mod modCrop">
          <ac:chgData name="Marína Urbániková" userId="d7ebdd4e-8e39-424f-9732-5d391e85bff4" providerId="ADAL" clId="{F82E000F-103C-44CF-90A0-0136F261C152}" dt="2019-10-27T10:35:43.279" v="266" actId="732"/>
          <ac:picMkLst>
            <pc:docMk/>
            <pc:sldMk cId="505999058" sldId="260"/>
            <ac:picMk id="6" creationId="{52B11BF6-B12B-45EE-A4E6-16D049F7E546}"/>
          </ac:picMkLst>
        </pc:picChg>
      </pc:sldChg>
      <pc:sldChg chg="addSp delSp modSp add del mod">
        <pc:chgData name="Marína Urbániková" userId="d7ebdd4e-8e39-424f-9732-5d391e85bff4" providerId="ADAL" clId="{F82E000F-103C-44CF-90A0-0136F261C152}" dt="2019-10-27T10:16:35.676" v="108" actId="2696"/>
        <pc:sldMkLst>
          <pc:docMk/>
          <pc:sldMk cId="3121336826" sldId="260"/>
        </pc:sldMkLst>
        <pc:spChg chg="del mod">
          <ac:chgData name="Marína Urbániková" userId="d7ebdd4e-8e39-424f-9732-5d391e85bff4" providerId="ADAL" clId="{F82E000F-103C-44CF-90A0-0136F261C152}" dt="2019-10-27T10:14:13.588" v="77" actId="478"/>
          <ac:spMkLst>
            <pc:docMk/>
            <pc:sldMk cId="3121336826" sldId="260"/>
            <ac:spMk id="2" creationId="{E46BF0F7-3DA1-4C45-B302-F15F8C22F072}"/>
          </ac:spMkLst>
        </pc:spChg>
        <pc:spChg chg="del">
          <ac:chgData name="Marína Urbániková" userId="d7ebdd4e-8e39-424f-9732-5d391e85bff4" providerId="ADAL" clId="{F82E000F-103C-44CF-90A0-0136F261C152}" dt="2019-10-27T10:13:57.274" v="70" actId="478"/>
          <ac:spMkLst>
            <pc:docMk/>
            <pc:sldMk cId="3121336826" sldId="260"/>
            <ac:spMk id="5" creationId="{4275CA8C-7BDF-48DF-B6C0-711C7FE41838}"/>
          </ac:spMkLst>
        </pc:spChg>
        <pc:graphicFrameChg chg="add mod">
          <ac:chgData name="Marína Urbániková" userId="d7ebdd4e-8e39-424f-9732-5d391e85bff4" providerId="ADAL" clId="{F82E000F-103C-44CF-90A0-0136F261C152}" dt="2019-10-27T10:14:24.458" v="86" actId="14100"/>
          <ac:graphicFrameMkLst>
            <pc:docMk/>
            <pc:sldMk cId="3121336826" sldId="260"/>
            <ac:graphicFrameMk id="6" creationId="{6CC0A9C7-FDEF-4E9D-8DA8-2DD71EF08472}"/>
          </ac:graphicFrameMkLst>
        </pc:graphicFrameChg>
      </pc:sldChg>
      <pc:sldChg chg="addSp delSp modSp add mod">
        <pc:chgData name="Marína Urbániková" userId="d7ebdd4e-8e39-424f-9732-5d391e85bff4" providerId="ADAL" clId="{F82E000F-103C-44CF-90A0-0136F261C152}" dt="2019-10-27T12:50:11.902" v="465" actId="1076"/>
        <pc:sldMkLst>
          <pc:docMk/>
          <pc:sldMk cId="812040960" sldId="261"/>
        </pc:sldMkLst>
        <pc:spChg chg="add mod">
          <ac:chgData name="Marína Urbániková" userId="d7ebdd4e-8e39-424f-9732-5d391e85bff4" providerId="ADAL" clId="{F82E000F-103C-44CF-90A0-0136F261C152}" dt="2019-10-27T12:46:35.800" v="400" actId="1076"/>
          <ac:spMkLst>
            <pc:docMk/>
            <pc:sldMk cId="812040960" sldId="261"/>
            <ac:spMk id="2" creationId="{035E2700-8EBB-4E9F-8EBE-9ACA800DF351}"/>
          </ac:spMkLst>
        </pc:spChg>
        <pc:spChg chg="mod">
          <ac:chgData name="Marína Urbániková" userId="d7ebdd4e-8e39-424f-9732-5d391e85bff4" providerId="ADAL" clId="{F82E000F-103C-44CF-90A0-0136F261C152}" dt="2019-10-27T12:45:52.217" v="384" actId="790"/>
          <ac:spMkLst>
            <pc:docMk/>
            <pc:sldMk cId="812040960" sldId="261"/>
            <ac:spMk id="4" creationId="{937D38DD-E748-481B-B17C-EB538D3A5318}"/>
          </ac:spMkLst>
        </pc:spChg>
        <pc:spChg chg="add mod">
          <ac:chgData name="Marína Urbániková" userId="d7ebdd4e-8e39-424f-9732-5d391e85bff4" providerId="ADAL" clId="{F82E000F-103C-44CF-90A0-0136F261C152}" dt="2019-10-27T12:50:11.902" v="465" actId="1076"/>
          <ac:spMkLst>
            <pc:docMk/>
            <pc:sldMk cId="812040960" sldId="261"/>
            <ac:spMk id="7" creationId="{D1775C61-8875-45AB-A270-35F843ED4BCD}"/>
          </ac:spMkLst>
        </pc:spChg>
        <pc:graphicFrameChg chg="add del mod">
          <ac:chgData name="Marína Urbániková" userId="d7ebdd4e-8e39-424f-9732-5d391e85bff4" providerId="ADAL" clId="{F82E000F-103C-44CF-90A0-0136F261C152}" dt="2019-10-27T12:48:03.679" v="405" actId="478"/>
          <ac:graphicFrameMkLst>
            <pc:docMk/>
            <pc:sldMk cId="812040960" sldId="261"/>
            <ac:graphicFrameMk id="5" creationId="{3FD8602F-9452-4DA6-BE36-E8EC71143C28}"/>
          </ac:graphicFrameMkLst>
        </pc:graphicFrameChg>
        <pc:graphicFrameChg chg="add mod">
          <ac:chgData name="Marína Urbániková" userId="d7ebdd4e-8e39-424f-9732-5d391e85bff4" providerId="ADAL" clId="{F82E000F-103C-44CF-90A0-0136F261C152}" dt="2019-10-27T12:49:00.997" v="431" actId="14100"/>
          <ac:graphicFrameMkLst>
            <pc:docMk/>
            <pc:sldMk cId="812040960" sldId="261"/>
            <ac:graphicFrameMk id="6" creationId="{3FD8602F-9452-4DA6-BE36-E8EC71143C28}"/>
          </ac:graphicFrameMkLst>
        </pc:graphicFrameChg>
      </pc:sldChg>
      <pc:sldChg chg="addSp delSp modSp add del">
        <pc:chgData name="Marína Urbániková" userId="d7ebdd4e-8e39-424f-9732-5d391e85bff4" providerId="ADAL" clId="{F82E000F-103C-44CF-90A0-0136F261C152}" dt="2019-10-27T10:16:34.775" v="107" actId="2696"/>
        <pc:sldMkLst>
          <pc:docMk/>
          <pc:sldMk cId="4242510355" sldId="261"/>
        </pc:sldMkLst>
        <pc:spChg chg="del">
          <ac:chgData name="Marína Urbániková" userId="d7ebdd4e-8e39-424f-9732-5d391e85bff4" providerId="ADAL" clId="{F82E000F-103C-44CF-90A0-0136F261C152}" dt="2019-10-27T10:14:44.148" v="89" actId="478"/>
          <ac:spMkLst>
            <pc:docMk/>
            <pc:sldMk cId="4242510355" sldId="261"/>
            <ac:spMk id="2" creationId="{E1A22B0D-DB65-409B-8F7B-8B15D9BA8F15}"/>
          </ac:spMkLst>
        </pc:spChg>
        <pc:spChg chg="del">
          <ac:chgData name="Marína Urbániková" userId="d7ebdd4e-8e39-424f-9732-5d391e85bff4" providerId="ADAL" clId="{F82E000F-103C-44CF-90A0-0136F261C152}" dt="2019-10-27T10:14:42.264" v="88" actId="478"/>
          <ac:spMkLst>
            <pc:docMk/>
            <pc:sldMk cId="4242510355" sldId="261"/>
            <ac:spMk id="5" creationId="{62AC88DA-CC5F-4580-8D20-8B3274DEF8BF}"/>
          </ac:spMkLst>
        </pc:spChg>
        <pc:picChg chg="add mod modCrop">
          <ac:chgData name="Marína Urbániková" userId="d7ebdd4e-8e39-424f-9732-5d391e85bff4" providerId="ADAL" clId="{F82E000F-103C-44CF-90A0-0136F261C152}" dt="2019-10-27T10:15:11.298" v="94" actId="732"/>
          <ac:picMkLst>
            <pc:docMk/>
            <pc:sldMk cId="4242510355" sldId="261"/>
            <ac:picMk id="6" creationId="{24D53ACD-5DF0-4217-AD71-78995AA391F4}"/>
          </ac:picMkLst>
        </pc:picChg>
      </pc:sldChg>
      <pc:sldChg chg="add">
        <pc:chgData name="Marína Urbániková" userId="d7ebdd4e-8e39-424f-9732-5d391e85bff4" providerId="ADAL" clId="{F82E000F-103C-44CF-90A0-0136F261C152}" dt="2019-10-27T10:16:39.715" v="111"/>
        <pc:sldMkLst>
          <pc:docMk/>
          <pc:sldMk cId="1402736267" sldId="26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1D826CB-0B0F-418C-B9F2-3FFBE770A8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9DF2E72C-C858-414F-A1B2-C08F960663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99632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image" Target="../media/image6.jpg"/><Relationship Id="rId7" Type="http://schemas.openxmlformats.org/officeDocument/2006/relationships/image" Target="../media/image9.jpeg"/><Relationship Id="rId2" Type="http://schemas.openxmlformats.org/officeDocument/2006/relationships/hyperlink" Target="https://is.muni.cz/auth/osoba/182258#publikace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www.ochrance.cz/fileadmin/user_upload/ESO/CZ_Diskriminace_v_CR_vyzkum_01.pdf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hyperlink" Target="http://judicialstudiesinstitute.com/content/en/lide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osmas.cz/knihy/237421/cesti-novinari-v-komparativni-perspektive/" TargetMode="Externa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urbaniko@fss.muni.cz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5.xml"/><Relationship Id="rId4" Type="http://schemas.openxmlformats.org/officeDocument/2006/relationships/hyperlink" Target="mailto:marina.urbanikova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880643"/>
            <a:ext cx="6669810" cy="1171580"/>
          </a:xfrm>
        </p:spPr>
        <p:txBody>
          <a:bodyPr/>
          <a:lstStyle/>
          <a:p>
            <a:r>
              <a:rPr lang="cs-CZ" dirty="0" smtClean="0"/>
              <a:t>Témata pro diplomové práce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271850"/>
            <a:ext cx="6203466" cy="698497"/>
          </a:xfrm>
        </p:spPr>
        <p:txBody>
          <a:bodyPr/>
          <a:lstStyle/>
          <a:p>
            <a:r>
              <a:rPr lang="cs-CZ" dirty="0" smtClean="0"/>
              <a:t>Marína </a:t>
            </a:r>
            <a:r>
              <a:rPr lang="cs-CZ" dirty="0" smtClean="0"/>
              <a:t>Urbániková</a:t>
            </a:r>
          </a:p>
          <a:p>
            <a:endParaRPr lang="cs-CZ" dirty="0" smtClean="0"/>
          </a:p>
          <a:p>
            <a:r>
              <a:rPr lang="cs-CZ" dirty="0" smtClean="0"/>
              <a:t>Fakulta sociálních studií &amp; Právnická </a:t>
            </a:r>
            <a:r>
              <a:rPr lang="cs-CZ" dirty="0" smtClean="0"/>
              <a:t>fakulta</a:t>
            </a:r>
          </a:p>
          <a:p>
            <a:r>
              <a:rPr lang="cs-CZ" dirty="0" smtClean="0"/>
              <a:t>Masarykova </a:t>
            </a:r>
            <a:r>
              <a:rPr lang="cs-CZ" dirty="0" smtClean="0"/>
              <a:t>univerzita</a:t>
            </a:r>
            <a:endParaRPr lang="sk-SK" dirty="0"/>
          </a:p>
        </p:txBody>
      </p:sp>
      <p:sp>
        <p:nvSpPr>
          <p:cNvPr id="2" name="AutoShape 2" descr="RECENZE: David Hasselhoff a klon Boney M překonají i Ein Kessel ..."/>
          <p:cNvSpPr>
            <a:spLocks noChangeAspect="1" noChangeArrowheads="1"/>
          </p:cNvSpPr>
          <p:nvPr/>
        </p:nvSpPr>
        <p:spPr bwMode="auto">
          <a:xfrm>
            <a:off x="151741" y="-1444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6" name="AutoShape 4" descr="RECENZE: David Hasselhoff a klon Boney M překonají i Ein Kessel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7" name="AutoShape 6" descr="guardians inferno david hasselhof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0917" y="438709"/>
            <a:ext cx="4235387" cy="488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727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dělám?</a:t>
            </a:r>
            <a:endParaRPr lang="cs-CZ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D44347F-E82C-4F75-A93C-65E7D6BFD070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 bwMode="auto">
          <a:xfrm>
            <a:off x="720000" y="1642232"/>
            <a:ext cx="33490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7200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cs-CZ" altLang="en-US" sz="1600" dirty="0" smtClean="0"/>
              <a:t>…</a:t>
            </a:r>
            <a:r>
              <a:rPr lang="cs-CZ" altLang="en-US" sz="1600" dirty="0" smtClean="0">
                <a:hlinkClick r:id="rId2"/>
              </a:rPr>
              <a:t>odborná asistentka </a:t>
            </a:r>
            <a:r>
              <a:rPr lang="cs-CZ" altLang="en-US" sz="1600" dirty="0" smtClean="0"/>
              <a:t>na </a:t>
            </a:r>
            <a:r>
              <a:rPr lang="cs-CZ" altLang="en-US" sz="1600" b="1" dirty="0" smtClean="0"/>
              <a:t>FSS MU </a:t>
            </a:r>
            <a:endParaRPr lang="cs-CZ" altLang="en-US" sz="1600" b="1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36" y="2196231"/>
            <a:ext cx="2904450" cy="14522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811" y="2300191"/>
            <a:ext cx="1912144" cy="1684090"/>
          </a:xfrm>
          <a:prstGeom prst="rect">
            <a:avLst/>
          </a:prstGeom>
        </p:spPr>
      </p:pic>
      <p:pic>
        <p:nvPicPr>
          <p:cNvPr id="7" name="Obrázek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681" y="1452273"/>
            <a:ext cx="3102118" cy="2077311"/>
          </a:xfrm>
          <a:prstGeom prst="rect">
            <a:avLst/>
          </a:prstGeom>
        </p:spPr>
      </p:pic>
      <p:sp>
        <p:nvSpPr>
          <p:cNvPr id="8" name="TextovéPole 5"/>
          <p:cNvSpPr txBox="1"/>
          <p:nvPr/>
        </p:nvSpPr>
        <p:spPr>
          <a:xfrm>
            <a:off x="7441154" y="777107"/>
            <a:ext cx="3732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+mn-lt"/>
              </a:rPr>
              <a:t>…</a:t>
            </a:r>
            <a:r>
              <a:rPr lang="cs-CZ" sz="1600" dirty="0" smtClean="0">
                <a:latin typeface="+mn-lt"/>
                <a:hlinkClick r:id="rId6"/>
              </a:rPr>
              <a:t>vedoucí </a:t>
            </a:r>
            <a:r>
              <a:rPr lang="cs-CZ" sz="1600" dirty="0">
                <a:latin typeface="+mn-lt"/>
                <a:hlinkClick r:id="rId6"/>
              </a:rPr>
              <a:t>úseku výzkumu </a:t>
            </a:r>
            <a:r>
              <a:rPr lang="cs-CZ" sz="1600" dirty="0">
                <a:latin typeface="+mn-lt"/>
              </a:rPr>
              <a:t>v </a:t>
            </a:r>
            <a:r>
              <a:rPr lang="cs-CZ" sz="1600" b="1" dirty="0">
                <a:latin typeface="+mn-lt"/>
              </a:rPr>
              <a:t>Kanceláři veřejného ochránce práv ČR</a:t>
            </a:r>
            <a:endParaRPr lang="cs-CZ" sz="1600" b="1" dirty="0">
              <a:latin typeface="+mn-lt"/>
            </a:endParaRPr>
          </a:p>
        </p:txBody>
      </p:sp>
      <p:pic>
        <p:nvPicPr>
          <p:cNvPr id="9" name="Obrázek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080" y="4718303"/>
            <a:ext cx="2877449" cy="2033397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9D44347F-E82C-4F75-A93C-65E7D6BFD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342" y="4256638"/>
            <a:ext cx="42549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8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 eaLnBrk="0" hangingPunct="0">
              <a:spcBef>
                <a:spcPct val="0"/>
              </a:spcBef>
              <a:buSzTx/>
              <a:buFont typeface="Arial" panose="020B0604020202020204" pitchFamily="34" charset="0"/>
              <a:buNone/>
            </a:pPr>
            <a:r>
              <a:rPr lang="cs-CZ" altLang="en-US" sz="1600" kern="0" dirty="0" smtClean="0"/>
              <a:t>…</a:t>
            </a:r>
            <a:r>
              <a:rPr lang="cs-CZ" altLang="en-US" sz="1600" kern="0" dirty="0" smtClean="0">
                <a:hlinkClick r:id="rId9"/>
              </a:rPr>
              <a:t>seniorní výzkumnice </a:t>
            </a:r>
            <a:r>
              <a:rPr lang="cs-CZ" altLang="en-US" sz="1600" kern="0" dirty="0" smtClean="0"/>
              <a:t>na </a:t>
            </a:r>
            <a:r>
              <a:rPr lang="cs-CZ" altLang="en-US" sz="1600" b="1" kern="0" dirty="0" smtClean="0"/>
              <a:t>PrF MU </a:t>
            </a:r>
            <a:endParaRPr lang="cs-CZ" altLang="en-US" sz="1600" b="1" kern="0" dirty="0"/>
          </a:p>
        </p:txBody>
      </p:sp>
      <p:cxnSp>
        <p:nvCxnSpPr>
          <p:cNvPr id="12" name="Straight Connector 11"/>
          <p:cNvCxnSpPr>
            <a:stCxn id="4" idx="3"/>
            <a:endCxn id="6" idx="1"/>
          </p:cNvCxnSpPr>
          <p:nvPr/>
        </p:nvCxnSpPr>
        <p:spPr bwMode="auto">
          <a:xfrm>
            <a:off x="3751086" y="2922344"/>
            <a:ext cx="923725" cy="21989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>
            <a:stCxn id="7" idx="1"/>
            <a:endCxn id="6" idx="3"/>
          </p:cNvCxnSpPr>
          <p:nvPr/>
        </p:nvCxnSpPr>
        <p:spPr bwMode="auto">
          <a:xfrm flipH="1">
            <a:off x="6586955" y="2490929"/>
            <a:ext cx="923726" cy="6513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>
            <a:stCxn id="6" idx="2"/>
          </p:cNvCxnSpPr>
          <p:nvPr/>
        </p:nvCxnSpPr>
        <p:spPr bwMode="auto">
          <a:xfrm>
            <a:off x="5630883" y="3984281"/>
            <a:ext cx="0" cy="38655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17885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Jaká témata řeším?</a:t>
            </a:r>
            <a:endParaRPr lang="sk-SK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D44347F-E82C-4F75-A93C-65E7D6BFD070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 bwMode="auto">
          <a:xfrm>
            <a:off x="720000" y="1384514"/>
            <a:ext cx="1057284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529200" indent="-457200" eaLnBrk="0" hangingPunct="0">
              <a:spcBef>
                <a:spcPct val="0"/>
              </a:spcBef>
              <a:buSzTx/>
              <a:buFont typeface="+mj-lt"/>
              <a:buAutoNum type="arabicPeriod"/>
            </a:pPr>
            <a:r>
              <a:rPr lang="cs-CZ" altLang="en-US" sz="2200" dirty="0" smtClean="0">
                <a:solidFill>
                  <a:schemeClr val="tx2"/>
                </a:solidFill>
              </a:rPr>
              <a:t>Výzkum žurnalistické komunity</a:t>
            </a:r>
            <a:r>
              <a:rPr lang="cs-CZ" altLang="en-US" sz="2200" dirty="0" smtClean="0"/>
              <a:t>: novináři (a budoucí novináři) a jejich </a:t>
            </a:r>
            <a:r>
              <a:rPr lang="cs-CZ" altLang="en-US" sz="2200" dirty="0"/>
              <a:t>profesní sebepojetí, etické postoje, žurnalistická </a:t>
            </a:r>
            <a:r>
              <a:rPr lang="cs-CZ" altLang="en-US" sz="2200" dirty="0" smtClean="0"/>
              <a:t>kultura…</a:t>
            </a:r>
          </a:p>
          <a:p>
            <a:pPr marL="712788" indent="-173038" eaLnBrk="0" hangingPunct="0">
              <a:spcBef>
                <a:spcPct val="0"/>
              </a:spcBef>
              <a:buSzTx/>
            </a:pPr>
            <a:r>
              <a:rPr lang="cs-CZ" altLang="en-US" sz="2200" dirty="0" smtClean="0"/>
              <a:t>Projekt </a:t>
            </a:r>
            <a:r>
              <a:rPr lang="cs-CZ" altLang="en-US" sz="2200" dirty="0"/>
              <a:t>Čeští novináři v komparativní perspektivě (výstup </a:t>
            </a:r>
            <a:r>
              <a:rPr lang="cs-CZ" altLang="en-US" sz="2200" dirty="0">
                <a:hlinkClick r:id="rId2"/>
              </a:rPr>
              <a:t>zde</a:t>
            </a:r>
            <a:r>
              <a:rPr lang="cs-CZ" altLang="en-US" sz="2200" dirty="0"/>
              <a:t>)</a:t>
            </a:r>
          </a:p>
          <a:p>
            <a:pPr marL="529200" indent="-457200" eaLnBrk="0" hangingPunct="0">
              <a:spcBef>
                <a:spcPct val="0"/>
              </a:spcBef>
              <a:buSzTx/>
              <a:buFont typeface="+mj-lt"/>
              <a:buAutoNum type="arabicPeriod" startAt="2"/>
            </a:pPr>
            <a:r>
              <a:rPr lang="cs-CZ" altLang="en-US" sz="2200" dirty="0" smtClean="0">
                <a:solidFill>
                  <a:schemeClr val="tx2"/>
                </a:solidFill>
              </a:rPr>
              <a:t>Autonomie </a:t>
            </a:r>
            <a:r>
              <a:rPr lang="cs-CZ" altLang="en-US" sz="2200" dirty="0">
                <a:solidFill>
                  <a:schemeClr val="tx2"/>
                </a:solidFill>
              </a:rPr>
              <a:t>a nezávislost novinářů, její ohrožení a způsoby </a:t>
            </a:r>
            <a:r>
              <a:rPr lang="cs-CZ" altLang="en-US" sz="2200" dirty="0" smtClean="0">
                <a:solidFill>
                  <a:schemeClr val="tx2"/>
                </a:solidFill>
              </a:rPr>
              <a:t>obrany</a:t>
            </a:r>
          </a:p>
          <a:p>
            <a:pPr marL="712788" indent="-173038" eaLnBrk="0" hangingPunct="0">
              <a:spcBef>
                <a:spcPct val="0"/>
              </a:spcBef>
              <a:buSzTx/>
            </a:pPr>
            <a:r>
              <a:rPr lang="cs-CZ" altLang="en-US" sz="2200" dirty="0" smtClean="0"/>
              <a:t>Projekt </a:t>
            </a:r>
            <a:r>
              <a:rPr lang="cs-CZ" altLang="en-US" sz="2200" dirty="0"/>
              <a:t>Krize v </a:t>
            </a:r>
            <a:r>
              <a:rPr lang="cs-CZ" altLang="en-US" sz="2200" dirty="0" smtClean="0"/>
              <a:t>RTVS (slovenský rozhlas </a:t>
            </a:r>
            <a:r>
              <a:rPr lang="cs-CZ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&amp; televize veřejné služby)</a:t>
            </a:r>
            <a:r>
              <a:rPr lang="cs-CZ" altLang="en-US" sz="2200" dirty="0" smtClean="0"/>
              <a:t>: série </a:t>
            </a:r>
            <a:r>
              <a:rPr lang="cs-CZ" altLang="en-US" sz="2200" dirty="0"/>
              <a:t>rozhovorů s novináři, kteří po příchodu nového generálního ředitele dali výpověď/byli propuštěni/rozhodli se </a:t>
            </a:r>
            <a:r>
              <a:rPr lang="cs-CZ" altLang="en-US" sz="2200" dirty="0" smtClean="0"/>
              <a:t>zůstat</a:t>
            </a:r>
          </a:p>
          <a:p>
            <a:pPr marL="539750" indent="-447675" eaLnBrk="0" hangingPunct="0">
              <a:spcBef>
                <a:spcPct val="0"/>
              </a:spcBef>
              <a:buSzTx/>
              <a:buFont typeface="+mj-lt"/>
              <a:buAutoNum type="arabicPeriod" startAt="3"/>
            </a:pPr>
            <a:r>
              <a:rPr lang="cs-CZ" altLang="en-US" sz="2200" dirty="0" smtClean="0">
                <a:solidFill>
                  <a:schemeClr val="tx2"/>
                </a:solidFill>
              </a:rPr>
              <a:t>Bezpečnost </a:t>
            </a:r>
            <a:r>
              <a:rPr lang="cs-CZ" altLang="en-US" sz="2200" dirty="0">
                <a:solidFill>
                  <a:schemeClr val="tx2"/>
                </a:solidFill>
              </a:rPr>
              <a:t>novinářské profese </a:t>
            </a:r>
          </a:p>
          <a:p>
            <a:pPr marL="712788" indent="-173038" eaLnBrk="0" hangingPunct="0">
              <a:spcBef>
                <a:spcPct val="0"/>
              </a:spcBef>
              <a:buSzTx/>
            </a:pPr>
            <a:r>
              <a:rPr lang="cs-CZ" altLang="en-US" sz="2200" dirty="0" smtClean="0"/>
              <a:t>Dopady vraždy Jána </a:t>
            </a:r>
            <a:r>
              <a:rPr lang="cs-CZ" altLang="en-US" sz="2200" dirty="0" err="1" smtClean="0"/>
              <a:t>Kuciaka</a:t>
            </a:r>
            <a:r>
              <a:rPr lang="cs-CZ" altLang="en-US" sz="2200" dirty="0" smtClean="0"/>
              <a:t> na slovenskou komunitu investigativních novinářů, včetně mechanizmů zvládání a proměny každodenních praxí</a:t>
            </a:r>
            <a:endParaRPr lang="cs-CZ" altLang="en-US" sz="2200" dirty="0"/>
          </a:p>
        </p:txBody>
      </p:sp>
    </p:spTree>
    <p:extLst>
      <p:ext uri="{BB962C8B-B14F-4D97-AF65-F5344CB8AC3E}">
        <p14:creationId xmlns:p14="http://schemas.microsoft.com/office/powerpoint/2010/main" val="722381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diplomových prací - příklady</a:t>
            </a:r>
            <a:endParaRPr lang="sk-SK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D44347F-E82C-4F75-A93C-65E7D6BFD070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 bwMode="auto">
          <a:xfrm>
            <a:off x="720000" y="1354733"/>
            <a:ext cx="1057284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529200" indent="-457200" eaLnBrk="0" fontAlgn="base" hangingPunct="0">
              <a:spcBef>
                <a:spcPct val="0"/>
              </a:spcBef>
              <a:spcAft>
                <a:spcPct val="0"/>
              </a:spcAft>
              <a:buSzTx/>
              <a:buFont typeface="+mj-lt"/>
              <a:buAutoNum type="arabicPeriod"/>
            </a:pPr>
            <a:r>
              <a:rPr lang="cs-CZ" altLang="en-US" sz="2400" dirty="0"/>
              <a:t>Zpravodajství v RTVS před a po volbě nového generálního </a:t>
            </a:r>
            <a:r>
              <a:rPr lang="cs-CZ" altLang="en-US" sz="2400" dirty="0" smtClean="0"/>
              <a:t>ředitele; případně i komparace s ČT </a:t>
            </a:r>
            <a:r>
              <a:rPr lang="cs-CZ" altLang="en-US" sz="2400" dirty="0"/>
              <a:t>(komparativní obsahová analýza</a:t>
            </a:r>
            <a:r>
              <a:rPr lang="cs-CZ" altLang="en-US" sz="2400" dirty="0" smtClean="0"/>
              <a:t>)</a:t>
            </a:r>
          </a:p>
          <a:p>
            <a:pPr marL="529200" indent="-457200" eaLnBrk="0" fontAlgn="base" hangingPunct="0">
              <a:spcBef>
                <a:spcPct val="0"/>
              </a:spcBef>
              <a:spcAft>
                <a:spcPct val="0"/>
              </a:spcAft>
              <a:buSzTx/>
              <a:buFont typeface="+mj-lt"/>
              <a:buAutoNum type="arabicPeriod"/>
            </a:pPr>
            <a:r>
              <a:rPr lang="cs-CZ" altLang="en-US" sz="2400" dirty="0" smtClean="0"/>
              <a:t>Žurnalistika jako (ne)bezpečná profese? Analýza praxí týkajících se bezpečnosti novinářů v redakcích (polo-strukturované rozhovory)</a:t>
            </a:r>
          </a:p>
          <a:p>
            <a:pPr marL="529200" indent="-457200" eaLnBrk="0" fontAlgn="base" hangingPunct="0">
              <a:spcBef>
                <a:spcPct val="0"/>
              </a:spcBef>
              <a:spcAft>
                <a:spcPct val="0"/>
              </a:spcAft>
              <a:buSzTx/>
              <a:buFont typeface="+mj-lt"/>
              <a:buAutoNum type="arabicPeriod"/>
            </a:pPr>
            <a:r>
              <a:rPr lang="cs-CZ" altLang="en-US" sz="2400" dirty="0" smtClean="0"/>
              <a:t>Ženy </a:t>
            </a:r>
            <a:r>
              <a:rPr lang="cs-CZ" altLang="en-US" sz="2400" dirty="0"/>
              <a:t>v médiích jako autorky a aktérky: analýza trendů ve zpravodajském a publicistickém obsahu</a:t>
            </a:r>
          </a:p>
          <a:p>
            <a:pPr marL="529200" indent="-457200" eaLnBrk="0" fontAlgn="base" hangingPunct="0">
              <a:spcBef>
                <a:spcPct val="0"/>
              </a:spcBef>
              <a:spcAft>
                <a:spcPct val="0"/>
              </a:spcAft>
              <a:buSzTx/>
              <a:buFont typeface="+mj-lt"/>
              <a:buAutoNum type="arabicPeriod"/>
            </a:pPr>
            <a:r>
              <a:rPr lang="cs-CZ" altLang="en-US" sz="2400" dirty="0"/>
              <a:t>Zrádcové </a:t>
            </a:r>
            <a:r>
              <a:rPr lang="cs-CZ" altLang="en-US" sz="2400" dirty="0"/>
              <a:t>a </a:t>
            </a:r>
            <a:r>
              <a:rPr lang="cs-CZ" altLang="en-US" sz="2400" dirty="0" err="1"/>
              <a:t>presstituti</a:t>
            </a:r>
            <a:r>
              <a:rPr lang="cs-CZ" altLang="en-US" sz="2400" dirty="0"/>
              <a:t> nebo strážní psi demokracie? </a:t>
            </a:r>
            <a:r>
              <a:rPr lang="cs-CZ" altLang="en-US" sz="2400" dirty="0"/>
              <a:t>Komparativní analýza mediálního obrazu </a:t>
            </a:r>
            <a:r>
              <a:rPr lang="cs-CZ" altLang="en-US" sz="2400" dirty="0" smtClean="0"/>
              <a:t>novinářů</a:t>
            </a:r>
          </a:p>
          <a:p>
            <a:pPr marL="529200" indent="-457200" eaLnBrk="0" hangingPunct="0">
              <a:spcBef>
                <a:spcPct val="0"/>
              </a:spcBef>
              <a:buSzTx/>
              <a:buFont typeface="+mj-lt"/>
              <a:buAutoNum type="arabicPeriod"/>
            </a:pPr>
            <a:r>
              <a:rPr lang="cs-CZ" altLang="en-US" sz="2400" dirty="0"/>
              <a:t>Mediální reprezentace soudců a </a:t>
            </a:r>
            <a:r>
              <a:rPr lang="cs-CZ" altLang="en-US" sz="2400" dirty="0" smtClean="0"/>
              <a:t>soudů</a:t>
            </a: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6512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diplomových prací - příklady</a:t>
            </a:r>
            <a:endParaRPr lang="sk-SK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D44347F-E82C-4F75-A93C-65E7D6BFD070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 bwMode="auto">
          <a:xfrm>
            <a:off x="720000" y="1299869"/>
            <a:ext cx="1057284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529200" indent="-457200" eaLnBrk="0" hangingPunct="0">
              <a:spcBef>
                <a:spcPct val="0"/>
              </a:spcBef>
              <a:buSzTx/>
              <a:buFont typeface="+mj-lt"/>
              <a:buAutoNum type="arabicPeriod" startAt="6"/>
            </a:pPr>
            <a:r>
              <a:rPr lang="cs-CZ" altLang="en-US" sz="2400" dirty="0" smtClean="0"/>
              <a:t>Objektivita </a:t>
            </a:r>
            <a:r>
              <a:rPr lang="cs-CZ" altLang="en-US" sz="2400" dirty="0"/>
              <a:t>a vyváženost mediálního pokrytí volebních kampaní, </a:t>
            </a:r>
            <a:r>
              <a:rPr lang="cs-CZ" altLang="en-US" sz="2400" dirty="0" smtClean="0"/>
              <a:t>případně </a:t>
            </a:r>
            <a:r>
              <a:rPr lang="cs-CZ" altLang="en-US" sz="2400" dirty="0"/>
              <a:t>vybraných významných </a:t>
            </a:r>
            <a:r>
              <a:rPr lang="cs-CZ" altLang="en-US" sz="2400" dirty="0" smtClean="0"/>
              <a:t>události </a:t>
            </a:r>
            <a:r>
              <a:rPr lang="cs-CZ" altLang="en-US" sz="2400" dirty="0"/>
              <a:t>(obsahová analýza)</a:t>
            </a:r>
            <a:endParaRPr lang="cs-CZ" altLang="en-US" sz="2400" dirty="0" smtClean="0"/>
          </a:p>
          <a:p>
            <a:pPr marL="529200" indent="-457200" eaLnBrk="0" fontAlgn="base" hangingPunct="0">
              <a:spcBef>
                <a:spcPct val="0"/>
              </a:spcBef>
              <a:spcAft>
                <a:spcPct val="0"/>
              </a:spcAft>
              <a:buSzTx/>
              <a:buFont typeface="+mj-lt"/>
              <a:buAutoNum type="arabicPeriod" startAt="6"/>
            </a:pPr>
            <a:r>
              <a:rPr lang="cs-CZ" altLang="en-US" sz="2400" dirty="0" smtClean="0"/>
              <a:t>Odvážné vzepětí obětí sexuálního obtěžování nebo hon na nevinné muže? Mediální reprezentace kampaně </a:t>
            </a:r>
            <a:r>
              <a:rPr lang="cs-CZ" altLang="en-US" sz="2400" i="1" dirty="0" err="1" smtClean="0"/>
              <a:t>Me</a:t>
            </a:r>
            <a:r>
              <a:rPr lang="cs-CZ" altLang="en-US" sz="2400" i="1" dirty="0" smtClean="0"/>
              <a:t> </a:t>
            </a:r>
            <a:r>
              <a:rPr lang="cs-CZ" altLang="en-US" sz="2400" i="1" dirty="0" err="1" smtClean="0"/>
              <a:t>too</a:t>
            </a:r>
            <a:r>
              <a:rPr lang="cs-CZ" altLang="en-US" sz="2400" i="1" dirty="0" smtClean="0"/>
              <a:t> </a:t>
            </a:r>
            <a:r>
              <a:rPr lang="cs-CZ" altLang="en-US" sz="2400" dirty="0" smtClean="0"/>
              <a:t>v českých médiích (obsahová analýza)</a:t>
            </a:r>
            <a:endParaRPr lang="cs-CZ" altLang="en-US" sz="2400" dirty="0"/>
          </a:p>
          <a:p>
            <a:pPr marL="529200" indent="-457200" eaLnBrk="0" fontAlgn="base" hangingPunct="0">
              <a:spcBef>
                <a:spcPct val="0"/>
              </a:spcBef>
              <a:spcAft>
                <a:spcPct val="0"/>
              </a:spcAft>
              <a:buSzTx/>
              <a:buFont typeface="+mj-lt"/>
              <a:buAutoNum type="arabicPeriod" startAt="6"/>
            </a:pPr>
            <a:r>
              <a:rPr lang="cs-CZ" altLang="en-US" sz="2400" dirty="0"/>
              <a:t>Mediální reprezentace různých </a:t>
            </a:r>
            <a:r>
              <a:rPr lang="cs-CZ" altLang="en-US" sz="2400" dirty="0" err="1"/>
              <a:t>marginalizovaných</a:t>
            </a:r>
            <a:r>
              <a:rPr lang="cs-CZ" altLang="en-US" sz="2400" dirty="0"/>
              <a:t> skupin (např. </a:t>
            </a:r>
            <a:r>
              <a:rPr lang="cs-CZ" altLang="en-US" sz="2400" dirty="0" smtClean="0"/>
              <a:t>etnických </a:t>
            </a:r>
            <a:r>
              <a:rPr lang="cs-CZ" altLang="en-US" sz="2400" dirty="0"/>
              <a:t>menšin, </a:t>
            </a:r>
            <a:r>
              <a:rPr lang="cs-CZ" altLang="en-US" sz="2400" dirty="0" smtClean="0"/>
              <a:t>matek-samoživitelek, obětí sexuálního násilí, apod.)</a:t>
            </a:r>
          </a:p>
          <a:p>
            <a:pPr marL="529200" indent="-457200" eaLnBrk="0" fontAlgn="base" hangingPunct="0">
              <a:spcBef>
                <a:spcPct val="0"/>
              </a:spcBef>
              <a:spcAft>
                <a:spcPct val="0"/>
              </a:spcAft>
              <a:buSzTx/>
              <a:buFont typeface="+mj-lt"/>
              <a:buAutoNum type="arabicPeriod" startAt="6"/>
            </a:pPr>
            <a:r>
              <a:rPr lang="cs-CZ" altLang="en-US" sz="2400" dirty="0" smtClean="0"/>
              <a:t>Krátkodobé účinky mediálních stereotypů (experiment)</a:t>
            </a:r>
          </a:p>
          <a:p>
            <a:pPr marL="7200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cs-CZ" altLang="en-US" sz="2400" dirty="0" smtClean="0">
                <a:solidFill>
                  <a:schemeClr val="tx2"/>
                </a:solidFill>
              </a:rPr>
              <a:t>+ … Vaše nápady</a:t>
            </a:r>
          </a:p>
        </p:txBody>
      </p:sp>
    </p:spTree>
    <p:extLst>
      <p:ext uri="{BB962C8B-B14F-4D97-AF65-F5344CB8AC3E}">
        <p14:creationId xmlns:p14="http://schemas.microsoft.com/office/powerpoint/2010/main" val="1138644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02213865-7029-472C-A047-38AF90BF2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339" y="3108960"/>
            <a:ext cx="6043422" cy="3139440"/>
          </a:xfrm>
          <a:prstGeom prst="rect">
            <a:avLst/>
          </a:prstGeom>
        </p:spPr>
      </p:pic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 smtClean="0"/>
              <a:t>Otázky? Pište, volejte!</a:t>
            </a:r>
            <a:endParaRPr lang="sk-SK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D44347F-E82C-4F75-A93C-65E7D6BFD070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 bwMode="auto">
          <a:xfrm>
            <a:off x="1588680" y="1519707"/>
            <a:ext cx="8433144" cy="1131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72000" indent="0" algn="ctr" eaLnBrk="0" hangingPunct="0">
              <a:spcBef>
                <a:spcPct val="0"/>
              </a:spcBef>
              <a:buSzTx/>
              <a:buNone/>
            </a:pPr>
            <a:r>
              <a:rPr lang="cs-CZ" altLang="en-US" sz="2400" dirty="0" smtClean="0">
                <a:hlinkClick r:id="rId3"/>
              </a:rPr>
              <a:t>urbaniko@fss.muni.cz</a:t>
            </a:r>
            <a:endParaRPr lang="cs-CZ" altLang="en-US" sz="2400" dirty="0" smtClean="0"/>
          </a:p>
          <a:p>
            <a:pPr marL="72000" indent="0" algn="ctr" eaLnBrk="0" hangingPunct="0">
              <a:spcBef>
                <a:spcPct val="0"/>
              </a:spcBef>
              <a:buSzTx/>
              <a:buNone/>
            </a:pPr>
            <a:r>
              <a:rPr lang="cs-CZ" altLang="en-US" sz="2400" dirty="0" smtClean="0"/>
              <a:t>Skype: </a:t>
            </a:r>
            <a:r>
              <a:rPr lang="cs-CZ" altLang="en-US" sz="2400" dirty="0" smtClean="0">
                <a:hlinkClick r:id="rId4"/>
              </a:rPr>
              <a:t>marina.urbanikova@gmail.com</a:t>
            </a: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2012969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EN.potx" id="{28E4EEE2-27E9-4A4B-9855-F0DB06A129FD}" vid="{9255ADBD-7AC4-4DD1-B712-D5745AAFBEF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91C05CFDF5ED47BC240D965D7579C7" ma:contentTypeVersion="2" ma:contentTypeDescription="Vytvoří nový dokument" ma:contentTypeScope="" ma:versionID="3c90d47c247a657e7debda776b0e8c65">
  <xsd:schema xmlns:xsd="http://www.w3.org/2001/XMLSchema" xmlns:xs="http://www.w3.org/2001/XMLSchema" xmlns:p="http://schemas.microsoft.com/office/2006/metadata/properties" xmlns:ns2="ec97901d-1c11-49ec-ad2e-0f1193156904" targetNamespace="http://schemas.microsoft.com/office/2006/metadata/properties" ma:root="true" ma:fieldsID="4ebe2c94a46389ff3ceb06e08056a78e" ns2:_="">
    <xsd:import namespace="ec97901d-1c11-49ec-ad2e-0f11931569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7901d-1c11-49ec-ad2e-0f11931569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30413C-2B2A-44C0-A701-8B236308705C}">
  <ds:schemaRefs>
    <ds:schemaRef ds:uri="http://purl.org/dc/terms/"/>
    <ds:schemaRef ds:uri="http://schemas.openxmlformats.org/package/2006/metadata/core-properties"/>
    <ds:schemaRef ds:uri="317fa241-dc0d-4a19-bd23-9d6e79d0e5e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364C049-4E3C-473A-B625-E525C8C456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D5AB78-71D4-417E-B220-3CDAF06BB30E}"/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Prezentace-FSS-EN</Template>
  <TotalTime>194</TotalTime>
  <Words>295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Presentation_MU_EN</vt:lpstr>
      <vt:lpstr>Témata pro diplomové práce</vt:lpstr>
      <vt:lpstr>Co dělám?</vt:lpstr>
      <vt:lpstr>Jaká témata řeším?</vt:lpstr>
      <vt:lpstr>Témata diplomových prací - příklady</vt:lpstr>
      <vt:lpstr>Témata diplomových prací - příklady</vt:lpstr>
      <vt:lpstr>Otázky? Pište, volejte!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Marina Urbanikova</dc:creator>
  <cp:lastModifiedBy>Marína Urbániková</cp:lastModifiedBy>
  <cp:revision>15</cp:revision>
  <cp:lastPrinted>1601-01-01T00:00:00Z</cp:lastPrinted>
  <dcterms:created xsi:type="dcterms:W3CDTF">2019-04-11T21:46:02Z</dcterms:created>
  <dcterms:modified xsi:type="dcterms:W3CDTF">2020-04-08T16:31:18Z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0x0101003791C05CFDF5ED47BC240D965D7579C7</vt:lpwstr>
  </property>
</Properties>
</file>