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80" r:id="rId4"/>
    <p:sldId id="258" r:id="rId5"/>
    <p:sldId id="259" r:id="rId6"/>
    <p:sldId id="269" r:id="rId7"/>
    <p:sldId id="261" r:id="rId8"/>
    <p:sldId id="260" r:id="rId9"/>
    <p:sldId id="275" r:id="rId10"/>
    <p:sldId id="277" r:id="rId11"/>
    <p:sldId id="262" r:id="rId12"/>
    <p:sldId id="263" r:id="rId13"/>
    <p:sldId id="282" r:id="rId14"/>
    <p:sldId id="281" r:id="rId15"/>
    <p:sldId id="285" r:id="rId16"/>
    <p:sldId id="284" r:id="rId17"/>
    <p:sldId id="286" r:id="rId18"/>
    <p:sldId id="287" r:id="rId19"/>
    <p:sldId id="288" r:id="rId20"/>
    <p:sldId id="266" r:id="rId21"/>
    <p:sldId id="267" r:id="rId22"/>
    <p:sldId id="264" r:id="rId23"/>
    <p:sldId id="273" r:id="rId24"/>
    <p:sldId id="265" r:id="rId25"/>
    <p:sldId id="279" r:id="rId26"/>
    <p:sldId id="268" r:id="rId27"/>
    <p:sldId id="270" r:id="rId28"/>
    <p:sldId id="271" r:id="rId29"/>
    <p:sldId id="272" r:id="rId30"/>
    <p:sldId id="278" r:id="rId31"/>
    <p:sldId id="274" r:id="rId3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53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9" autoAdjust="0"/>
    <p:restoredTop sz="88499" autoAdjust="0"/>
  </p:normalViewPr>
  <p:slideViewPr>
    <p:cSldViewPr snapToGrid="0">
      <p:cViewPr varScale="1">
        <p:scale>
          <a:sx n="141" d="100"/>
          <a:sy n="141" d="100"/>
        </p:scale>
        <p:origin x="3300" y="11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43.png"/><Relationship Id="rId1" Type="http://schemas.openxmlformats.org/officeDocument/2006/relationships/hyperlink" Target="mailto:jkleiner@mail.muni.cz" TargetMode="Externa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sv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7.png"/><Relationship Id="rId5" Type="http://schemas.openxmlformats.org/officeDocument/2006/relationships/hyperlink" Target="mailto:jkleiner@mail.muni.cz" TargetMode="External"/><Relationship Id="rId4" Type="http://schemas.openxmlformats.org/officeDocument/2006/relationships/image" Target="../media/image4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4D9F91-5783-4F11-9EA3-9957A305F71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10F95E4-8928-4DD3-88B1-FBB65B17A543}">
      <dgm:prSet/>
      <dgm:spPr/>
      <dgm:t>
        <a:bodyPr/>
        <a:lstStyle/>
        <a:p>
          <a:r>
            <a:rPr lang="cs-CZ"/>
            <a:t>Zasazení do kontextu a strategie psaní akademických textů.</a:t>
          </a:r>
          <a:endParaRPr lang="en-US"/>
        </a:p>
      </dgm:t>
    </dgm:pt>
    <dgm:pt modelId="{A23A99E6-537A-4B4D-A279-37D0BDA9B860}" type="parTrans" cxnId="{9C8D4691-8ABD-4857-9BF9-CB6D531CC73E}">
      <dgm:prSet/>
      <dgm:spPr/>
      <dgm:t>
        <a:bodyPr/>
        <a:lstStyle/>
        <a:p>
          <a:endParaRPr lang="en-US"/>
        </a:p>
      </dgm:t>
    </dgm:pt>
    <dgm:pt modelId="{09D7BB91-1ADC-4560-9B13-E934A6821779}" type="sibTrans" cxnId="{9C8D4691-8ABD-4857-9BF9-CB6D531CC73E}">
      <dgm:prSet/>
      <dgm:spPr/>
      <dgm:t>
        <a:bodyPr/>
        <a:lstStyle/>
        <a:p>
          <a:endParaRPr lang="en-US"/>
        </a:p>
      </dgm:t>
    </dgm:pt>
    <dgm:pt modelId="{B5EA727B-30A9-45D9-B31F-40BC3100E9E8}">
      <dgm:prSet/>
      <dgm:spPr/>
      <dgm:t>
        <a:bodyPr/>
        <a:lstStyle/>
        <a:p>
          <a:r>
            <a:rPr lang="cs-CZ"/>
            <a:t>Vědecké databáze.</a:t>
          </a:r>
          <a:endParaRPr lang="en-US"/>
        </a:p>
      </dgm:t>
    </dgm:pt>
    <dgm:pt modelId="{4561ECA4-A927-4C6E-86BD-9CAE332468ED}" type="parTrans" cxnId="{6DC98D59-F3FD-4406-A78F-75F4F9ACFCE9}">
      <dgm:prSet/>
      <dgm:spPr/>
      <dgm:t>
        <a:bodyPr/>
        <a:lstStyle/>
        <a:p>
          <a:endParaRPr lang="en-US"/>
        </a:p>
      </dgm:t>
    </dgm:pt>
    <dgm:pt modelId="{37084E2C-042F-4C4A-B7D3-260F4291CAFF}" type="sibTrans" cxnId="{6DC98D59-F3FD-4406-A78F-75F4F9ACFCE9}">
      <dgm:prSet/>
      <dgm:spPr/>
      <dgm:t>
        <a:bodyPr/>
        <a:lstStyle/>
        <a:p>
          <a:endParaRPr lang="en-US"/>
        </a:p>
      </dgm:t>
    </dgm:pt>
    <dgm:pt modelId="{4E2BC8B6-0543-42D5-98F4-44AA8A4A846D}">
      <dgm:prSet/>
      <dgm:spPr/>
      <dgm:t>
        <a:bodyPr/>
        <a:lstStyle/>
        <a:p>
          <a:r>
            <a:rPr lang="cs-CZ"/>
            <a:t>Jak citujeme.</a:t>
          </a:r>
          <a:endParaRPr lang="en-US"/>
        </a:p>
      </dgm:t>
    </dgm:pt>
    <dgm:pt modelId="{FE71527E-1426-4636-8A16-CEF4265173C8}" type="parTrans" cxnId="{A6DB315B-3081-42E2-9BCA-818438C5FAFF}">
      <dgm:prSet/>
      <dgm:spPr/>
      <dgm:t>
        <a:bodyPr/>
        <a:lstStyle/>
        <a:p>
          <a:endParaRPr lang="en-US"/>
        </a:p>
      </dgm:t>
    </dgm:pt>
    <dgm:pt modelId="{A990E0EA-35E0-426F-B1C3-63A9431727F0}" type="sibTrans" cxnId="{A6DB315B-3081-42E2-9BCA-818438C5FAFF}">
      <dgm:prSet/>
      <dgm:spPr/>
      <dgm:t>
        <a:bodyPr/>
        <a:lstStyle/>
        <a:p>
          <a:endParaRPr lang="en-US"/>
        </a:p>
      </dgm:t>
    </dgm:pt>
    <dgm:pt modelId="{644B6115-D837-4A94-9039-15DF302D9121}">
      <dgm:prSet/>
      <dgm:spPr/>
      <dgm:t>
        <a:bodyPr/>
        <a:lstStyle/>
        <a:p>
          <a:r>
            <a:rPr lang="cs-CZ"/>
            <a:t>Procvičování.</a:t>
          </a:r>
          <a:endParaRPr lang="en-US"/>
        </a:p>
      </dgm:t>
    </dgm:pt>
    <dgm:pt modelId="{838118D0-EBE3-45C9-8430-ACF728A919C5}" type="parTrans" cxnId="{08173661-1C12-4350-A410-06AF2677BD49}">
      <dgm:prSet/>
      <dgm:spPr/>
      <dgm:t>
        <a:bodyPr/>
        <a:lstStyle/>
        <a:p>
          <a:endParaRPr lang="en-US"/>
        </a:p>
      </dgm:t>
    </dgm:pt>
    <dgm:pt modelId="{69E9CFBA-8C5C-4A5C-B0CA-FC5E4216114A}" type="sibTrans" cxnId="{08173661-1C12-4350-A410-06AF2677BD49}">
      <dgm:prSet/>
      <dgm:spPr/>
      <dgm:t>
        <a:bodyPr/>
        <a:lstStyle/>
        <a:p>
          <a:endParaRPr lang="en-US"/>
        </a:p>
      </dgm:t>
    </dgm:pt>
    <dgm:pt modelId="{1CAFB217-82D3-43C8-BC8E-E88120C1DBE5}" type="pres">
      <dgm:prSet presAssocID="{684D9F91-5783-4F11-9EA3-9957A305F71B}" presName="outerComposite" presStyleCnt="0">
        <dgm:presLayoutVars>
          <dgm:chMax val="5"/>
          <dgm:dir/>
          <dgm:resizeHandles val="exact"/>
        </dgm:presLayoutVars>
      </dgm:prSet>
      <dgm:spPr/>
    </dgm:pt>
    <dgm:pt modelId="{CE44760F-55E9-4F0B-A61C-021BC6C3CE06}" type="pres">
      <dgm:prSet presAssocID="{684D9F91-5783-4F11-9EA3-9957A305F71B}" presName="dummyMaxCanvas" presStyleCnt="0">
        <dgm:presLayoutVars/>
      </dgm:prSet>
      <dgm:spPr/>
    </dgm:pt>
    <dgm:pt modelId="{5CF5DE59-D422-4020-A7AB-ACB4C1C77A00}" type="pres">
      <dgm:prSet presAssocID="{684D9F91-5783-4F11-9EA3-9957A305F71B}" presName="FourNodes_1" presStyleLbl="node1" presStyleIdx="0" presStyleCnt="4">
        <dgm:presLayoutVars>
          <dgm:bulletEnabled val="1"/>
        </dgm:presLayoutVars>
      </dgm:prSet>
      <dgm:spPr/>
    </dgm:pt>
    <dgm:pt modelId="{4A8BB4D5-A8F3-4C3D-9197-E876368AE75B}" type="pres">
      <dgm:prSet presAssocID="{684D9F91-5783-4F11-9EA3-9957A305F71B}" presName="FourNodes_2" presStyleLbl="node1" presStyleIdx="1" presStyleCnt="4">
        <dgm:presLayoutVars>
          <dgm:bulletEnabled val="1"/>
        </dgm:presLayoutVars>
      </dgm:prSet>
      <dgm:spPr/>
    </dgm:pt>
    <dgm:pt modelId="{28451F83-C5B2-4D2B-B81A-55541FF47CF9}" type="pres">
      <dgm:prSet presAssocID="{684D9F91-5783-4F11-9EA3-9957A305F71B}" presName="FourNodes_3" presStyleLbl="node1" presStyleIdx="2" presStyleCnt="4">
        <dgm:presLayoutVars>
          <dgm:bulletEnabled val="1"/>
        </dgm:presLayoutVars>
      </dgm:prSet>
      <dgm:spPr/>
    </dgm:pt>
    <dgm:pt modelId="{D420B438-D4BB-4C0B-A38A-7D9C2044DBA6}" type="pres">
      <dgm:prSet presAssocID="{684D9F91-5783-4F11-9EA3-9957A305F71B}" presName="FourNodes_4" presStyleLbl="node1" presStyleIdx="3" presStyleCnt="4">
        <dgm:presLayoutVars>
          <dgm:bulletEnabled val="1"/>
        </dgm:presLayoutVars>
      </dgm:prSet>
      <dgm:spPr/>
    </dgm:pt>
    <dgm:pt modelId="{35361CEA-C9B4-4974-BA17-4074F76CB2C6}" type="pres">
      <dgm:prSet presAssocID="{684D9F91-5783-4F11-9EA3-9957A305F71B}" presName="FourConn_1-2" presStyleLbl="fgAccFollowNode1" presStyleIdx="0" presStyleCnt="3">
        <dgm:presLayoutVars>
          <dgm:bulletEnabled val="1"/>
        </dgm:presLayoutVars>
      </dgm:prSet>
      <dgm:spPr/>
    </dgm:pt>
    <dgm:pt modelId="{453EBF8C-0704-4721-A3BC-9AE51129A813}" type="pres">
      <dgm:prSet presAssocID="{684D9F91-5783-4F11-9EA3-9957A305F71B}" presName="FourConn_2-3" presStyleLbl="fgAccFollowNode1" presStyleIdx="1" presStyleCnt="3">
        <dgm:presLayoutVars>
          <dgm:bulletEnabled val="1"/>
        </dgm:presLayoutVars>
      </dgm:prSet>
      <dgm:spPr/>
    </dgm:pt>
    <dgm:pt modelId="{A20AFE4E-20C9-4EC7-A18C-44F9E98F4C29}" type="pres">
      <dgm:prSet presAssocID="{684D9F91-5783-4F11-9EA3-9957A305F71B}" presName="FourConn_3-4" presStyleLbl="fgAccFollowNode1" presStyleIdx="2" presStyleCnt="3">
        <dgm:presLayoutVars>
          <dgm:bulletEnabled val="1"/>
        </dgm:presLayoutVars>
      </dgm:prSet>
      <dgm:spPr/>
    </dgm:pt>
    <dgm:pt modelId="{96468969-72CD-428A-86B6-AAF0912B80DD}" type="pres">
      <dgm:prSet presAssocID="{684D9F91-5783-4F11-9EA3-9957A305F71B}" presName="FourNodes_1_text" presStyleLbl="node1" presStyleIdx="3" presStyleCnt="4">
        <dgm:presLayoutVars>
          <dgm:bulletEnabled val="1"/>
        </dgm:presLayoutVars>
      </dgm:prSet>
      <dgm:spPr/>
    </dgm:pt>
    <dgm:pt modelId="{437F3E17-3690-4738-B557-FB01FC7ED460}" type="pres">
      <dgm:prSet presAssocID="{684D9F91-5783-4F11-9EA3-9957A305F71B}" presName="FourNodes_2_text" presStyleLbl="node1" presStyleIdx="3" presStyleCnt="4">
        <dgm:presLayoutVars>
          <dgm:bulletEnabled val="1"/>
        </dgm:presLayoutVars>
      </dgm:prSet>
      <dgm:spPr/>
    </dgm:pt>
    <dgm:pt modelId="{D1764214-6D4A-4614-8628-3BA62F008F87}" type="pres">
      <dgm:prSet presAssocID="{684D9F91-5783-4F11-9EA3-9957A305F71B}" presName="FourNodes_3_text" presStyleLbl="node1" presStyleIdx="3" presStyleCnt="4">
        <dgm:presLayoutVars>
          <dgm:bulletEnabled val="1"/>
        </dgm:presLayoutVars>
      </dgm:prSet>
      <dgm:spPr/>
    </dgm:pt>
    <dgm:pt modelId="{5DC391FE-C783-4EAE-9857-E7945A281FD8}" type="pres">
      <dgm:prSet presAssocID="{684D9F91-5783-4F11-9EA3-9957A305F71B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BEB9B0E-E9C2-4E0E-9805-C1811DF02F03}" type="presOf" srcId="{37084E2C-042F-4C4A-B7D3-260F4291CAFF}" destId="{453EBF8C-0704-4721-A3BC-9AE51129A813}" srcOrd="0" destOrd="0" presId="urn:microsoft.com/office/officeart/2005/8/layout/vProcess5"/>
    <dgm:cxn modelId="{05D3EF22-380F-45B7-8370-026AF3FE3724}" type="presOf" srcId="{A990E0EA-35E0-426F-B1C3-63A9431727F0}" destId="{A20AFE4E-20C9-4EC7-A18C-44F9E98F4C29}" srcOrd="0" destOrd="0" presId="urn:microsoft.com/office/officeart/2005/8/layout/vProcess5"/>
    <dgm:cxn modelId="{4A44B62A-594C-4ACD-80B1-7339C30C0C4B}" type="presOf" srcId="{644B6115-D837-4A94-9039-15DF302D9121}" destId="{D420B438-D4BB-4C0B-A38A-7D9C2044DBA6}" srcOrd="0" destOrd="0" presId="urn:microsoft.com/office/officeart/2005/8/layout/vProcess5"/>
    <dgm:cxn modelId="{5126F63B-FC71-401E-BC7E-901BD2BF3856}" type="presOf" srcId="{4E2BC8B6-0543-42D5-98F4-44AA8A4A846D}" destId="{D1764214-6D4A-4614-8628-3BA62F008F87}" srcOrd="1" destOrd="0" presId="urn:microsoft.com/office/officeart/2005/8/layout/vProcess5"/>
    <dgm:cxn modelId="{A6DB315B-3081-42E2-9BCA-818438C5FAFF}" srcId="{684D9F91-5783-4F11-9EA3-9957A305F71B}" destId="{4E2BC8B6-0543-42D5-98F4-44AA8A4A846D}" srcOrd="2" destOrd="0" parTransId="{FE71527E-1426-4636-8A16-CEF4265173C8}" sibTransId="{A990E0EA-35E0-426F-B1C3-63A9431727F0}"/>
    <dgm:cxn modelId="{08173661-1C12-4350-A410-06AF2677BD49}" srcId="{684D9F91-5783-4F11-9EA3-9957A305F71B}" destId="{644B6115-D837-4A94-9039-15DF302D9121}" srcOrd="3" destOrd="0" parTransId="{838118D0-EBE3-45C9-8430-ACF728A919C5}" sibTransId="{69E9CFBA-8C5C-4A5C-B0CA-FC5E4216114A}"/>
    <dgm:cxn modelId="{2F0B9C48-DAED-406E-A8CB-661E0ACA1068}" type="presOf" srcId="{B5EA727B-30A9-45D9-B31F-40BC3100E9E8}" destId="{437F3E17-3690-4738-B557-FB01FC7ED460}" srcOrd="1" destOrd="0" presId="urn:microsoft.com/office/officeart/2005/8/layout/vProcess5"/>
    <dgm:cxn modelId="{94B04654-E779-4E1B-A600-09E68C327681}" type="presOf" srcId="{610F95E4-8928-4DD3-88B1-FBB65B17A543}" destId="{5CF5DE59-D422-4020-A7AB-ACB4C1C77A00}" srcOrd="0" destOrd="0" presId="urn:microsoft.com/office/officeart/2005/8/layout/vProcess5"/>
    <dgm:cxn modelId="{6DC98D59-F3FD-4406-A78F-75F4F9ACFCE9}" srcId="{684D9F91-5783-4F11-9EA3-9957A305F71B}" destId="{B5EA727B-30A9-45D9-B31F-40BC3100E9E8}" srcOrd="1" destOrd="0" parTransId="{4561ECA4-A927-4C6E-86BD-9CAE332468ED}" sibTransId="{37084E2C-042F-4C4A-B7D3-260F4291CAFF}"/>
    <dgm:cxn modelId="{9C8D4691-8ABD-4857-9BF9-CB6D531CC73E}" srcId="{684D9F91-5783-4F11-9EA3-9957A305F71B}" destId="{610F95E4-8928-4DD3-88B1-FBB65B17A543}" srcOrd="0" destOrd="0" parTransId="{A23A99E6-537A-4B4D-A279-37D0BDA9B860}" sibTransId="{09D7BB91-1ADC-4560-9B13-E934A6821779}"/>
    <dgm:cxn modelId="{6AA221B1-9F27-4267-A38A-E709552AFCFF}" type="presOf" srcId="{610F95E4-8928-4DD3-88B1-FBB65B17A543}" destId="{96468969-72CD-428A-86B6-AAF0912B80DD}" srcOrd="1" destOrd="0" presId="urn:microsoft.com/office/officeart/2005/8/layout/vProcess5"/>
    <dgm:cxn modelId="{CFD811B7-9632-4479-9A4D-5175FD763BEA}" type="presOf" srcId="{644B6115-D837-4A94-9039-15DF302D9121}" destId="{5DC391FE-C783-4EAE-9857-E7945A281FD8}" srcOrd="1" destOrd="0" presId="urn:microsoft.com/office/officeart/2005/8/layout/vProcess5"/>
    <dgm:cxn modelId="{35E7C0E0-F831-4254-BB91-385FF5E22EE9}" type="presOf" srcId="{684D9F91-5783-4F11-9EA3-9957A305F71B}" destId="{1CAFB217-82D3-43C8-BC8E-E88120C1DBE5}" srcOrd="0" destOrd="0" presId="urn:microsoft.com/office/officeart/2005/8/layout/vProcess5"/>
    <dgm:cxn modelId="{F00A5DEA-435C-4081-A6AE-1B5CD3551056}" type="presOf" srcId="{B5EA727B-30A9-45D9-B31F-40BC3100E9E8}" destId="{4A8BB4D5-A8F3-4C3D-9197-E876368AE75B}" srcOrd="0" destOrd="0" presId="urn:microsoft.com/office/officeart/2005/8/layout/vProcess5"/>
    <dgm:cxn modelId="{682BF7EB-8F6B-4DB9-A4CE-2D1BC7455D35}" type="presOf" srcId="{4E2BC8B6-0543-42D5-98F4-44AA8A4A846D}" destId="{28451F83-C5B2-4D2B-B81A-55541FF47CF9}" srcOrd="0" destOrd="0" presId="urn:microsoft.com/office/officeart/2005/8/layout/vProcess5"/>
    <dgm:cxn modelId="{59F816EF-6306-4571-A028-398AAE92F01C}" type="presOf" srcId="{09D7BB91-1ADC-4560-9B13-E934A6821779}" destId="{35361CEA-C9B4-4974-BA17-4074F76CB2C6}" srcOrd="0" destOrd="0" presId="urn:microsoft.com/office/officeart/2005/8/layout/vProcess5"/>
    <dgm:cxn modelId="{C3AB9327-8267-419E-8D64-8D194621B9F9}" type="presParOf" srcId="{1CAFB217-82D3-43C8-BC8E-E88120C1DBE5}" destId="{CE44760F-55E9-4F0B-A61C-021BC6C3CE06}" srcOrd="0" destOrd="0" presId="urn:microsoft.com/office/officeart/2005/8/layout/vProcess5"/>
    <dgm:cxn modelId="{AAF8D810-57C0-48D0-8E7A-11B5FAC38A3B}" type="presParOf" srcId="{1CAFB217-82D3-43C8-BC8E-E88120C1DBE5}" destId="{5CF5DE59-D422-4020-A7AB-ACB4C1C77A00}" srcOrd="1" destOrd="0" presId="urn:microsoft.com/office/officeart/2005/8/layout/vProcess5"/>
    <dgm:cxn modelId="{DCE7C591-F6ED-4FE7-95AC-F60A6C0F5AC0}" type="presParOf" srcId="{1CAFB217-82D3-43C8-BC8E-E88120C1DBE5}" destId="{4A8BB4D5-A8F3-4C3D-9197-E876368AE75B}" srcOrd="2" destOrd="0" presId="urn:microsoft.com/office/officeart/2005/8/layout/vProcess5"/>
    <dgm:cxn modelId="{6DEE4DF3-6F79-4470-82A5-510E7F9AF0F9}" type="presParOf" srcId="{1CAFB217-82D3-43C8-BC8E-E88120C1DBE5}" destId="{28451F83-C5B2-4D2B-B81A-55541FF47CF9}" srcOrd="3" destOrd="0" presId="urn:microsoft.com/office/officeart/2005/8/layout/vProcess5"/>
    <dgm:cxn modelId="{BB367BFB-F11B-40D1-9FA4-16FF7DF5C373}" type="presParOf" srcId="{1CAFB217-82D3-43C8-BC8E-E88120C1DBE5}" destId="{D420B438-D4BB-4C0B-A38A-7D9C2044DBA6}" srcOrd="4" destOrd="0" presId="urn:microsoft.com/office/officeart/2005/8/layout/vProcess5"/>
    <dgm:cxn modelId="{C58B4263-CF9E-4FEE-B54C-CB8620DB5F65}" type="presParOf" srcId="{1CAFB217-82D3-43C8-BC8E-E88120C1DBE5}" destId="{35361CEA-C9B4-4974-BA17-4074F76CB2C6}" srcOrd="5" destOrd="0" presId="urn:microsoft.com/office/officeart/2005/8/layout/vProcess5"/>
    <dgm:cxn modelId="{ED2868FD-1C82-4183-8B0A-3885BC77EC18}" type="presParOf" srcId="{1CAFB217-82D3-43C8-BC8E-E88120C1DBE5}" destId="{453EBF8C-0704-4721-A3BC-9AE51129A813}" srcOrd="6" destOrd="0" presId="urn:microsoft.com/office/officeart/2005/8/layout/vProcess5"/>
    <dgm:cxn modelId="{CC05514C-30EA-45AC-8E80-3B28D0937837}" type="presParOf" srcId="{1CAFB217-82D3-43C8-BC8E-E88120C1DBE5}" destId="{A20AFE4E-20C9-4EC7-A18C-44F9E98F4C29}" srcOrd="7" destOrd="0" presId="urn:microsoft.com/office/officeart/2005/8/layout/vProcess5"/>
    <dgm:cxn modelId="{C706B646-3218-4000-AD58-C117E0D6CC05}" type="presParOf" srcId="{1CAFB217-82D3-43C8-BC8E-E88120C1DBE5}" destId="{96468969-72CD-428A-86B6-AAF0912B80DD}" srcOrd="8" destOrd="0" presId="urn:microsoft.com/office/officeart/2005/8/layout/vProcess5"/>
    <dgm:cxn modelId="{2C1B7168-3029-4A5A-AFA6-F0B00351596D}" type="presParOf" srcId="{1CAFB217-82D3-43C8-BC8E-E88120C1DBE5}" destId="{437F3E17-3690-4738-B557-FB01FC7ED460}" srcOrd="9" destOrd="0" presId="urn:microsoft.com/office/officeart/2005/8/layout/vProcess5"/>
    <dgm:cxn modelId="{67ECA7E9-3F63-451E-9881-CC235FCF61A6}" type="presParOf" srcId="{1CAFB217-82D3-43C8-BC8E-E88120C1DBE5}" destId="{D1764214-6D4A-4614-8628-3BA62F008F87}" srcOrd="10" destOrd="0" presId="urn:microsoft.com/office/officeart/2005/8/layout/vProcess5"/>
    <dgm:cxn modelId="{1A598CBB-DB31-47CC-B4B0-891F96863917}" type="presParOf" srcId="{1CAFB217-82D3-43C8-BC8E-E88120C1DBE5}" destId="{5DC391FE-C783-4EAE-9857-E7945A281FD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264E8AD-7509-4C2B-AAB3-B17C0C70C924}" type="doc">
      <dgm:prSet loTypeId="urn:microsoft.com/office/officeart/2018/5/layout/IconLeaf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878B5D6-4B71-49DE-AEDC-ABF45B6DF190}">
      <dgm:prSet/>
      <dgm:spPr/>
      <dgm:t>
        <a:bodyPr/>
        <a:lstStyle/>
        <a:p>
          <a:pPr>
            <a:defRPr cap="all"/>
          </a:pPr>
          <a:r>
            <a:rPr lang="cs-CZ" b="0"/>
            <a:t>Compliance s etickými standardy </a:t>
          </a:r>
          <a:r>
            <a:rPr lang="cs-CZ" b="0">
              <a:sym typeface="Wingdings" panose="05000000000000000000" pitchFamily="2" charset="2"/>
            </a:rPr>
            <a:t></a:t>
          </a:r>
          <a:r>
            <a:rPr lang="cs-CZ" b="0"/>
            <a:t> důvěryhodnost vědy.</a:t>
          </a:r>
          <a:endParaRPr lang="en-US"/>
        </a:p>
      </dgm:t>
    </dgm:pt>
    <dgm:pt modelId="{5FD35126-616B-4D84-8B66-25D6971C7199}" type="parTrans" cxnId="{28AC88F4-B29C-42BC-8700-3CC06AC998C3}">
      <dgm:prSet/>
      <dgm:spPr/>
      <dgm:t>
        <a:bodyPr/>
        <a:lstStyle/>
        <a:p>
          <a:endParaRPr lang="en-US"/>
        </a:p>
      </dgm:t>
    </dgm:pt>
    <dgm:pt modelId="{64A575C6-3E73-410B-A083-7A46C860A796}" type="sibTrans" cxnId="{28AC88F4-B29C-42BC-8700-3CC06AC998C3}">
      <dgm:prSet/>
      <dgm:spPr/>
      <dgm:t>
        <a:bodyPr/>
        <a:lstStyle/>
        <a:p>
          <a:endParaRPr lang="en-US"/>
        </a:p>
      </dgm:t>
    </dgm:pt>
    <dgm:pt modelId="{6626CBB7-AA71-4823-8066-8546C9CD60F8}">
      <dgm:prSet/>
      <dgm:spPr/>
      <dgm:t>
        <a:bodyPr/>
        <a:lstStyle/>
        <a:p>
          <a:pPr>
            <a:defRPr cap="all"/>
          </a:pPr>
          <a:r>
            <a:rPr lang="cs-CZ" b="0"/>
            <a:t>Rozcestník pro čtenáře.</a:t>
          </a:r>
          <a:endParaRPr lang="en-US"/>
        </a:p>
      </dgm:t>
    </dgm:pt>
    <dgm:pt modelId="{29E6E0CE-07FA-41CD-9E5F-9E8F0A7115E5}" type="parTrans" cxnId="{1A9C385E-75B9-469B-9331-6E386274CE9D}">
      <dgm:prSet/>
      <dgm:spPr/>
      <dgm:t>
        <a:bodyPr/>
        <a:lstStyle/>
        <a:p>
          <a:endParaRPr lang="en-US"/>
        </a:p>
      </dgm:t>
    </dgm:pt>
    <dgm:pt modelId="{A13A806F-CEAA-4998-B323-78AE0F1523CD}" type="sibTrans" cxnId="{1A9C385E-75B9-469B-9331-6E386274CE9D}">
      <dgm:prSet/>
      <dgm:spPr/>
      <dgm:t>
        <a:bodyPr/>
        <a:lstStyle/>
        <a:p>
          <a:endParaRPr lang="en-US"/>
        </a:p>
      </dgm:t>
    </dgm:pt>
    <dgm:pt modelId="{E91C63F6-6CAF-4746-9576-4D9FFDA8856C}">
      <dgm:prSet/>
      <dgm:spPr/>
      <dgm:t>
        <a:bodyPr/>
        <a:lstStyle/>
        <a:p>
          <a:pPr>
            <a:defRPr cap="all"/>
          </a:pPr>
          <a:r>
            <a:rPr lang="cs-CZ" b="0"/>
            <a:t>Přiznání vlastnictví myšlenky.</a:t>
          </a:r>
          <a:endParaRPr lang="en-US"/>
        </a:p>
      </dgm:t>
    </dgm:pt>
    <dgm:pt modelId="{C24B3D60-299C-4A7D-AD9E-5C141A3A421B}" type="parTrans" cxnId="{5067D62B-1673-4D76-B15A-016C8EED048E}">
      <dgm:prSet/>
      <dgm:spPr/>
      <dgm:t>
        <a:bodyPr/>
        <a:lstStyle/>
        <a:p>
          <a:endParaRPr lang="en-US"/>
        </a:p>
      </dgm:t>
    </dgm:pt>
    <dgm:pt modelId="{8CEF4419-70AF-4537-8576-091BF590EA9E}" type="sibTrans" cxnId="{5067D62B-1673-4D76-B15A-016C8EED048E}">
      <dgm:prSet/>
      <dgm:spPr/>
      <dgm:t>
        <a:bodyPr/>
        <a:lstStyle/>
        <a:p>
          <a:endParaRPr lang="en-US"/>
        </a:p>
      </dgm:t>
    </dgm:pt>
    <dgm:pt modelId="{718A513A-29F4-458C-B995-1DCE372952F8}">
      <dgm:prSet/>
      <dgm:spPr/>
      <dgm:t>
        <a:bodyPr/>
        <a:lstStyle/>
        <a:p>
          <a:pPr>
            <a:defRPr cap="all"/>
          </a:pPr>
          <a:r>
            <a:rPr lang="cs-CZ" b="0"/>
            <a:t>Opora argumentace.</a:t>
          </a:r>
          <a:endParaRPr lang="en-US"/>
        </a:p>
      </dgm:t>
    </dgm:pt>
    <dgm:pt modelId="{83C2EEF0-1CB8-45B7-835A-0EF3679F055A}" type="parTrans" cxnId="{F2AFB0C5-8751-4CAC-A939-6DD2AD714728}">
      <dgm:prSet/>
      <dgm:spPr/>
      <dgm:t>
        <a:bodyPr/>
        <a:lstStyle/>
        <a:p>
          <a:endParaRPr lang="en-US"/>
        </a:p>
      </dgm:t>
    </dgm:pt>
    <dgm:pt modelId="{DD823FB4-C44C-4A9E-9A6B-5F4F60E65DC7}" type="sibTrans" cxnId="{F2AFB0C5-8751-4CAC-A939-6DD2AD714728}">
      <dgm:prSet/>
      <dgm:spPr/>
      <dgm:t>
        <a:bodyPr/>
        <a:lstStyle/>
        <a:p>
          <a:endParaRPr lang="en-US"/>
        </a:p>
      </dgm:t>
    </dgm:pt>
    <dgm:pt modelId="{DEA0BA22-7192-4F64-B41D-C133068FCF5D}">
      <dgm:prSet/>
      <dgm:spPr/>
      <dgm:t>
        <a:bodyPr/>
        <a:lstStyle/>
        <a:p>
          <a:pPr>
            <a:defRPr cap="all"/>
          </a:pPr>
          <a:r>
            <a:rPr lang="cs-CZ" b="0"/>
            <a:t>Transparentnost a auditovatelnost našeho výzkumného procesu a závěrů.</a:t>
          </a:r>
          <a:endParaRPr lang="en-US"/>
        </a:p>
      </dgm:t>
    </dgm:pt>
    <dgm:pt modelId="{8CC0B1C2-A4CF-4BF7-8739-14A4D49B65E2}" type="parTrans" cxnId="{61422370-6B52-4CAC-A8F2-BAADC6ADFDBF}">
      <dgm:prSet/>
      <dgm:spPr/>
      <dgm:t>
        <a:bodyPr/>
        <a:lstStyle/>
        <a:p>
          <a:endParaRPr lang="en-US"/>
        </a:p>
      </dgm:t>
    </dgm:pt>
    <dgm:pt modelId="{6C1FB953-D488-47F6-8E54-790FEDD0C468}" type="sibTrans" cxnId="{61422370-6B52-4CAC-A8F2-BAADC6ADFDBF}">
      <dgm:prSet/>
      <dgm:spPr/>
      <dgm:t>
        <a:bodyPr/>
        <a:lstStyle/>
        <a:p>
          <a:endParaRPr lang="en-US"/>
        </a:p>
      </dgm:t>
    </dgm:pt>
    <dgm:pt modelId="{CF1B48AB-7F63-42D0-A540-F63D5CA5AD68}">
      <dgm:prSet/>
      <dgm:spPr/>
      <dgm:t>
        <a:bodyPr/>
        <a:lstStyle/>
        <a:p>
          <a:pPr>
            <a:defRPr cap="all"/>
          </a:pPr>
          <a:r>
            <a:rPr lang="cs-CZ" b="0"/>
            <a:t>Indexování v databázích a scientometrie.</a:t>
          </a:r>
          <a:endParaRPr lang="en-US"/>
        </a:p>
      </dgm:t>
    </dgm:pt>
    <dgm:pt modelId="{8BB5555E-E67B-40F1-A663-C1179E6620F4}" type="parTrans" cxnId="{8697C4A1-CCBF-46DC-BC25-835C52E1BCB2}">
      <dgm:prSet/>
      <dgm:spPr/>
      <dgm:t>
        <a:bodyPr/>
        <a:lstStyle/>
        <a:p>
          <a:endParaRPr lang="en-US"/>
        </a:p>
      </dgm:t>
    </dgm:pt>
    <dgm:pt modelId="{ACD03F6C-469A-4598-BF8E-D5BC9788DD7B}" type="sibTrans" cxnId="{8697C4A1-CCBF-46DC-BC25-835C52E1BCB2}">
      <dgm:prSet/>
      <dgm:spPr/>
      <dgm:t>
        <a:bodyPr/>
        <a:lstStyle/>
        <a:p>
          <a:endParaRPr lang="en-US"/>
        </a:p>
      </dgm:t>
    </dgm:pt>
    <dgm:pt modelId="{D5460874-D5B0-47AE-9FF8-6B85291B6BC0}">
      <dgm:prSet/>
      <dgm:spPr/>
      <dgm:t>
        <a:bodyPr/>
        <a:lstStyle/>
        <a:p>
          <a:pPr>
            <a:defRPr cap="all"/>
          </a:pPr>
          <a:r>
            <a:rPr lang="cs-CZ" b="0"/>
            <a:t>Metastudie, strukturované přehledy literatury a jiné agregátní designy.</a:t>
          </a:r>
          <a:endParaRPr lang="en-US"/>
        </a:p>
      </dgm:t>
    </dgm:pt>
    <dgm:pt modelId="{5514FD33-0A24-4727-8DDE-E1E160F2135F}" type="parTrans" cxnId="{A65959F1-3296-460B-81C6-E3C88C6C445E}">
      <dgm:prSet/>
      <dgm:spPr/>
      <dgm:t>
        <a:bodyPr/>
        <a:lstStyle/>
        <a:p>
          <a:endParaRPr lang="en-US"/>
        </a:p>
      </dgm:t>
    </dgm:pt>
    <dgm:pt modelId="{C0C7D4A7-27A4-4A6B-A0E2-256CC9F2FC15}" type="sibTrans" cxnId="{A65959F1-3296-460B-81C6-E3C88C6C445E}">
      <dgm:prSet/>
      <dgm:spPr/>
      <dgm:t>
        <a:bodyPr/>
        <a:lstStyle/>
        <a:p>
          <a:endParaRPr lang="en-US"/>
        </a:p>
      </dgm:t>
    </dgm:pt>
    <dgm:pt modelId="{0A7FBBB1-AE0B-41EF-814A-9C221DE807E4}" type="pres">
      <dgm:prSet presAssocID="{E264E8AD-7509-4C2B-AAB3-B17C0C70C924}" presName="root" presStyleCnt="0">
        <dgm:presLayoutVars>
          <dgm:dir/>
          <dgm:resizeHandles val="exact"/>
        </dgm:presLayoutVars>
      </dgm:prSet>
      <dgm:spPr/>
    </dgm:pt>
    <dgm:pt modelId="{E854E0FA-3431-404A-B341-E0F5A0308436}" type="pres">
      <dgm:prSet presAssocID="{3878B5D6-4B71-49DE-AEDC-ABF45B6DF190}" presName="compNode" presStyleCnt="0"/>
      <dgm:spPr/>
    </dgm:pt>
    <dgm:pt modelId="{5A26DEF5-902F-4E1D-B1EE-6ED9D5BA415B}" type="pres">
      <dgm:prSet presAssocID="{3878B5D6-4B71-49DE-AEDC-ABF45B6DF190}" presName="iconBgRect" presStyleLbl="bgShp" presStyleIdx="0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E99376BD-C66C-4D7F-B31D-BE7D54DD9951}" type="pres">
      <dgm:prSet presAssocID="{3878B5D6-4B71-49DE-AEDC-ABF45B6DF190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ňka"/>
        </a:ext>
      </dgm:extLst>
    </dgm:pt>
    <dgm:pt modelId="{18853257-9CB5-4D0B-A1AB-EE337361E4A6}" type="pres">
      <dgm:prSet presAssocID="{3878B5D6-4B71-49DE-AEDC-ABF45B6DF190}" presName="spaceRect" presStyleCnt="0"/>
      <dgm:spPr/>
    </dgm:pt>
    <dgm:pt modelId="{0D452DAC-AAF4-4EE6-8EC3-F51932FCE754}" type="pres">
      <dgm:prSet presAssocID="{3878B5D6-4B71-49DE-AEDC-ABF45B6DF190}" presName="textRect" presStyleLbl="revTx" presStyleIdx="0" presStyleCnt="7">
        <dgm:presLayoutVars>
          <dgm:chMax val="1"/>
          <dgm:chPref val="1"/>
        </dgm:presLayoutVars>
      </dgm:prSet>
      <dgm:spPr/>
    </dgm:pt>
    <dgm:pt modelId="{59E8DF2C-A3A9-47D4-9F7A-B3041BDBEC2D}" type="pres">
      <dgm:prSet presAssocID="{64A575C6-3E73-410B-A083-7A46C860A796}" presName="sibTrans" presStyleCnt="0"/>
      <dgm:spPr/>
    </dgm:pt>
    <dgm:pt modelId="{987225C7-949E-465A-BD62-765BA09B9C57}" type="pres">
      <dgm:prSet presAssocID="{6626CBB7-AA71-4823-8066-8546C9CD60F8}" presName="compNode" presStyleCnt="0"/>
      <dgm:spPr/>
    </dgm:pt>
    <dgm:pt modelId="{47800D50-D1B2-4D43-93E5-4D223987E7F7}" type="pres">
      <dgm:prSet presAssocID="{6626CBB7-AA71-4823-8066-8546C9CD60F8}" presName="iconBgRect" presStyleLbl="bgShp" presStyleIdx="1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6D820B7A-B49A-4A60-98AB-8C6BE55EAD8B}" type="pres">
      <dgm:prSet presAssocID="{6626CBB7-AA71-4823-8066-8546C9CD60F8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kazatel směru"/>
        </a:ext>
      </dgm:extLst>
    </dgm:pt>
    <dgm:pt modelId="{F2A5D551-57BD-45E9-800F-0C0EC7F352E6}" type="pres">
      <dgm:prSet presAssocID="{6626CBB7-AA71-4823-8066-8546C9CD60F8}" presName="spaceRect" presStyleCnt="0"/>
      <dgm:spPr/>
    </dgm:pt>
    <dgm:pt modelId="{D4D6EDC1-7523-4166-80D0-C6F636E92F1F}" type="pres">
      <dgm:prSet presAssocID="{6626CBB7-AA71-4823-8066-8546C9CD60F8}" presName="textRect" presStyleLbl="revTx" presStyleIdx="1" presStyleCnt="7">
        <dgm:presLayoutVars>
          <dgm:chMax val="1"/>
          <dgm:chPref val="1"/>
        </dgm:presLayoutVars>
      </dgm:prSet>
      <dgm:spPr/>
    </dgm:pt>
    <dgm:pt modelId="{8144AE11-FDCE-4B01-8A0A-3D27D52C6C29}" type="pres">
      <dgm:prSet presAssocID="{A13A806F-CEAA-4998-B323-78AE0F1523CD}" presName="sibTrans" presStyleCnt="0"/>
      <dgm:spPr/>
    </dgm:pt>
    <dgm:pt modelId="{C9577920-5B32-47BC-9836-DDADF89AC34C}" type="pres">
      <dgm:prSet presAssocID="{E91C63F6-6CAF-4746-9576-4D9FFDA8856C}" presName="compNode" presStyleCnt="0"/>
      <dgm:spPr/>
    </dgm:pt>
    <dgm:pt modelId="{EFEEB2EB-F701-478C-87C5-D2E391DB1C56}" type="pres">
      <dgm:prSet presAssocID="{E91C63F6-6CAF-4746-9576-4D9FFDA8856C}" presName="iconBgRect" presStyleLbl="bgShp" presStyleIdx="2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3AF3A834-77CB-4833-B100-CB68A3737FD3}" type="pres">
      <dgm:prSet presAssocID="{E91C63F6-6CAF-4746-9576-4D9FFDA8856C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ayer Candle"/>
        </a:ext>
      </dgm:extLst>
    </dgm:pt>
    <dgm:pt modelId="{63A2D5EC-9C2D-4876-8D01-6C2DC19AD7AD}" type="pres">
      <dgm:prSet presAssocID="{E91C63F6-6CAF-4746-9576-4D9FFDA8856C}" presName="spaceRect" presStyleCnt="0"/>
      <dgm:spPr/>
    </dgm:pt>
    <dgm:pt modelId="{76D3431E-C8DC-4896-96D8-2E256D4D7FF9}" type="pres">
      <dgm:prSet presAssocID="{E91C63F6-6CAF-4746-9576-4D9FFDA8856C}" presName="textRect" presStyleLbl="revTx" presStyleIdx="2" presStyleCnt="7">
        <dgm:presLayoutVars>
          <dgm:chMax val="1"/>
          <dgm:chPref val="1"/>
        </dgm:presLayoutVars>
      </dgm:prSet>
      <dgm:spPr/>
    </dgm:pt>
    <dgm:pt modelId="{2EE33231-DA1C-4607-90B0-3155CD611A07}" type="pres">
      <dgm:prSet presAssocID="{8CEF4419-70AF-4537-8576-091BF590EA9E}" presName="sibTrans" presStyleCnt="0"/>
      <dgm:spPr/>
    </dgm:pt>
    <dgm:pt modelId="{BD7A5EE5-C99E-4AE5-A3B0-80C35A22DECF}" type="pres">
      <dgm:prSet presAssocID="{718A513A-29F4-458C-B995-1DCE372952F8}" presName="compNode" presStyleCnt="0"/>
      <dgm:spPr/>
    </dgm:pt>
    <dgm:pt modelId="{B029DC53-66B2-4E54-80FD-35EF522A2363}" type="pres">
      <dgm:prSet presAssocID="{718A513A-29F4-458C-B995-1DCE372952F8}" presName="iconBgRect" presStyleLbl="bgShp" presStyleIdx="3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8B78AC00-5C5D-4157-8330-45B4EE3AE03A}" type="pres">
      <dgm:prSet presAssocID="{718A513A-29F4-458C-B995-1DCE372952F8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Quotation Mark"/>
        </a:ext>
      </dgm:extLst>
    </dgm:pt>
    <dgm:pt modelId="{D60778F2-95DB-4D2D-8058-415CF98F1D20}" type="pres">
      <dgm:prSet presAssocID="{718A513A-29F4-458C-B995-1DCE372952F8}" presName="spaceRect" presStyleCnt="0"/>
      <dgm:spPr/>
    </dgm:pt>
    <dgm:pt modelId="{2672B676-33AE-4585-AF7F-172FE4874875}" type="pres">
      <dgm:prSet presAssocID="{718A513A-29F4-458C-B995-1DCE372952F8}" presName="textRect" presStyleLbl="revTx" presStyleIdx="3" presStyleCnt="7">
        <dgm:presLayoutVars>
          <dgm:chMax val="1"/>
          <dgm:chPref val="1"/>
        </dgm:presLayoutVars>
      </dgm:prSet>
      <dgm:spPr/>
    </dgm:pt>
    <dgm:pt modelId="{377C2945-06CE-4282-93E9-837DDA73E7E5}" type="pres">
      <dgm:prSet presAssocID="{DD823FB4-C44C-4A9E-9A6B-5F4F60E65DC7}" presName="sibTrans" presStyleCnt="0"/>
      <dgm:spPr/>
    </dgm:pt>
    <dgm:pt modelId="{E2B44432-F612-4D9C-84DF-FE6D01437CCC}" type="pres">
      <dgm:prSet presAssocID="{DEA0BA22-7192-4F64-B41D-C133068FCF5D}" presName="compNode" presStyleCnt="0"/>
      <dgm:spPr/>
    </dgm:pt>
    <dgm:pt modelId="{2C4948E3-C68D-4A35-95A0-EF896AE483B1}" type="pres">
      <dgm:prSet presAssocID="{DEA0BA22-7192-4F64-B41D-C133068FCF5D}" presName="iconBgRect" presStyleLbl="bgShp" presStyleIdx="4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BC90192A-496F-41E0-8587-B8EED7C0BC66}" type="pres">
      <dgm:prSet presAssocID="{DEA0BA22-7192-4F64-B41D-C133068FCF5D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acovní postup"/>
        </a:ext>
      </dgm:extLst>
    </dgm:pt>
    <dgm:pt modelId="{246D90E9-78A5-4141-B794-1F8E8980A133}" type="pres">
      <dgm:prSet presAssocID="{DEA0BA22-7192-4F64-B41D-C133068FCF5D}" presName="spaceRect" presStyleCnt="0"/>
      <dgm:spPr/>
    </dgm:pt>
    <dgm:pt modelId="{F3393216-9384-4499-A085-F26C8A191F26}" type="pres">
      <dgm:prSet presAssocID="{DEA0BA22-7192-4F64-B41D-C133068FCF5D}" presName="textRect" presStyleLbl="revTx" presStyleIdx="4" presStyleCnt="7">
        <dgm:presLayoutVars>
          <dgm:chMax val="1"/>
          <dgm:chPref val="1"/>
        </dgm:presLayoutVars>
      </dgm:prSet>
      <dgm:spPr/>
    </dgm:pt>
    <dgm:pt modelId="{3A6EDDAD-DE8C-4C03-8A46-4637E5192E2C}" type="pres">
      <dgm:prSet presAssocID="{6C1FB953-D488-47F6-8E54-790FEDD0C468}" presName="sibTrans" presStyleCnt="0"/>
      <dgm:spPr/>
    </dgm:pt>
    <dgm:pt modelId="{8016F935-48F7-4BE4-88BF-6FB34E561685}" type="pres">
      <dgm:prSet presAssocID="{CF1B48AB-7F63-42D0-A540-F63D5CA5AD68}" presName="compNode" presStyleCnt="0"/>
      <dgm:spPr/>
    </dgm:pt>
    <dgm:pt modelId="{DBCCD45E-2008-4FD2-ACFF-F75A3AE05165}" type="pres">
      <dgm:prSet presAssocID="{CF1B48AB-7F63-42D0-A540-F63D5CA5AD68}" presName="iconBgRect" presStyleLbl="bgShp" presStyleIdx="5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EF837CD3-61F5-4B78-935C-D370801E67E6}" type="pres">
      <dgm:prSet presAssocID="{CF1B48AB-7F63-42D0-A540-F63D5CA5AD68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áze"/>
        </a:ext>
      </dgm:extLst>
    </dgm:pt>
    <dgm:pt modelId="{36294FBB-969D-4AE0-ADF0-FB0E1C2C4880}" type="pres">
      <dgm:prSet presAssocID="{CF1B48AB-7F63-42D0-A540-F63D5CA5AD68}" presName="spaceRect" presStyleCnt="0"/>
      <dgm:spPr/>
    </dgm:pt>
    <dgm:pt modelId="{CF652156-0B8E-47C5-A73B-96A9058A80C1}" type="pres">
      <dgm:prSet presAssocID="{CF1B48AB-7F63-42D0-A540-F63D5CA5AD68}" presName="textRect" presStyleLbl="revTx" presStyleIdx="5" presStyleCnt="7">
        <dgm:presLayoutVars>
          <dgm:chMax val="1"/>
          <dgm:chPref val="1"/>
        </dgm:presLayoutVars>
      </dgm:prSet>
      <dgm:spPr/>
    </dgm:pt>
    <dgm:pt modelId="{4A0514E7-CF1B-4710-8B6D-C34EC8F0DA83}" type="pres">
      <dgm:prSet presAssocID="{ACD03F6C-469A-4598-BF8E-D5BC9788DD7B}" presName="sibTrans" presStyleCnt="0"/>
      <dgm:spPr/>
    </dgm:pt>
    <dgm:pt modelId="{AD9299A5-3E7F-4EB3-8455-3A00A178730B}" type="pres">
      <dgm:prSet presAssocID="{D5460874-D5B0-47AE-9FF8-6B85291B6BC0}" presName="compNode" presStyleCnt="0"/>
      <dgm:spPr/>
    </dgm:pt>
    <dgm:pt modelId="{3B7E72FD-0ABF-4B08-BA73-6619EEB42C6C}" type="pres">
      <dgm:prSet presAssocID="{D5460874-D5B0-47AE-9FF8-6B85291B6BC0}" presName="iconBgRect" presStyleLbl="bgShp" presStyleIdx="6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CF5E723F-1EB2-4FD6-BBF9-C2B5B260A17B}" type="pres">
      <dgm:prSet presAssocID="{D5460874-D5B0-47AE-9FF8-6B85291B6BC0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ie"/>
        </a:ext>
      </dgm:extLst>
    </dgm:pt>
    <dgm:pt modelId="{8C25EB6F-6BF2-407B-B4E4-A8D80F6FACA8}" type="pres">
      <dgm:prSet presAssocID="{D5460874-D5B0-47AE-9FF8-6B85291B6BC0}" presName="spaceRect" presStyleCnt="0"/>
      <dgm:spPr/>
    </dgm:pt>
    <dgm:pt modelId="{ACC158D9-6EC9-453A-AB91-F3D0E99A9914}" type="pres">
      <dgm:prSet presAssocID="{D5460874-D5B0-47AE-9FF8-6B85291B6BC0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5067D62B-1673-4D76-B15A-016C8EED048E}" srcId="{E264E8AD-7509-4C2B-AAB3-B17C0C70C924}" destId="{E91C63F6-6CAF-4746-9576-4D9FFDA8856C}" srcOrd="2" destOrd="0" parTransId="{C24B3D60-299C-4A7D-AD9E-5C141A3A421B}" sibTransId="{8CEF4419-70AF-4537-8576-091BF590EA9E}"/>
    <dgm:cxn modelId="{9055D038-63DB-4103-9856-1849C7A2D521}" type="presOf" srcId="{E91C63F6-6CAF-4746-9576-4D9FFDA8856C}" destId="{76D3431E-C8DC-4896-96D8-2E256D4D7FF9}" srcOrd="0" destOrd="0" presId="urn:microsoft.com/office/officeart/2018/5/layout/IconLeafLabelList"/>
    <dgm:cxn modelId="{1A9C385E-75B9-469B-9331-6E386274CE9D}" srcId="{E264E8AD-7509-4C2B-AAB3-B17C0C70C924}" destId="{6626CBB7-AA71-4823-8066-8546C9CD60F8}" srcOrd="1" destOrd="0" parTransId="{29E6E0CE-07FA-41CD-9E5F-9E8F0A7115E5}" sibTransId="{A13A806F-CEAA-4998-B323-78AE0F1523CD}"/>
    <dgm:cxn modelId="{61422370-6B52-4CAC-A8F2-BAADC6ADFDBF}" srcId="{E264E8AD-7509-4C2B-AAB3-B17C0C70C924}" destId="{DEA0BA22-7192-4F64-B41D-C133068FCF5D}" srcOrd="4" destOrd="0" parTransId="{8CC0B1C2-A4CF-4BF7-8739-14A4D49B65E2}" sibTransId="{6C1FB953-D488-47F6-8E54-790FEDD0C468}"/>
    <dgm:cxn modelId="{ADDB6278-0961-456E-A505-2B429ABB09CD}" type="presOf" srcId="{6626CBB7-AA71-4823-8066-8546C9CD60F8}" destId="{D4D6EDC1-7523-4166-80D0-C6F636E92F1F}" srcOrd="0" destOrd="0" presId="urn:microsoft.com/office/officeart/2018/5/layout/IconLeafLabelList"/>
    <dgm:cxn modelId="{42F37679-2C97-4AD9-B8AA-6C357CE35DC1}" type="presOf" srcId="{D5460874-D5B0-47AE-9FF8-6B85291B6BC0}" destId="{ACC158D9-6EC9-453A-AB91-F3D0E99A9914}" srcOrd="0" destOrd="0" presId="urn:microsoft.com/office/officeart/2018/5/layout/IconLeafLabelList"/>
    <dgm:cxn modelId="{85FC5482-F1BB-42DE-9B0E-C72CB04ECAF0}" type="presOf" srcId="{E264E8AD-7509-4C2B-AAB3-B17C0C70C924}" destId="{0A7FBBB1-AE0B-41EF-814A-9C221DE807E4}" srcOrd="0" destOrd="0" presId="urn:microsoft.com/office/officeart/2018/5/layout/IconLeafLabelList"/>
    <dgm:cxn modelId="{8697C4A1-CCBF-46DC-BC25-835C52E1BCB2}" srcId="{E264E8AD-7509-4C2B-AAB3-B17C0C70C924}" destId="{CF1B48AB-7F63-42D0-A540-F63D5CA5AD68}" srcOrd="5" destOrd="0" parTransId="{8BB5555E-E67B-40F1-A663-C1179E6620F4}" sibTransId="{ACD03F6C-469A-4598-BF8E-D5BC9788DD7B}"/>
    <dgm:cxn modelId="{D3BEC3A8-C14F-4ED2-A5E2-F05B1237095C}" type="presOf" srcId="{718A513A-29F4-458C-B995-1DCE372952F8}" destId="{2672B676-33AE-4585-AF7F-172FE4874875}" srcOrd="0" destOrd="0" presId="urn:microsoft.com/office/officeart/2018/5/layout/IconLeafLabelList"/>
    <dgm:cxn modelId="{F2AFB0C5-8751-4CAC-A939-6DD2AD714728}" srcId="{E264E8AD-7509-4C2B-AAB3-B17C0C70C924}" destId="{718A513A-29F4-458C-B995-1DCE372952F8}" srcOrd="3" destOrd="0" parTransId="{83C2EEF0-1CB8-45B7-835A-0EF3679F055A}" sibTransId="{DD823FB4-C44C-4A9E-9A6B-5F4F60E65DC7}"/>
    <dgm:cxn modelId="{DCB001E6-9EE0-4B6C-AE37-6C610B78DBFD}" type="presOf" srcId="{DEA0BA22-7192-4F64-B41D-C133068FCF5D}" destId="{F3393216-9384-4499-A085-F26C8A191F26}" srcOrd="0" destOrd="0" presId="urn:microsoft.com/office/officeart/2018/5/layout/IconLeafLabelList"/>
    <dgm:cxn modelId="{C83FCEE7-8577-4731-ACB0-4109ED63E186}" type="presOf" srcId="{CF1B48AB-7F63-42D0-A540-F63D5CA5AD68}" destId="{CF652156-0B8E-47C5-A73B-96A9058A80C1}" srcOrd="0" destOrd="0" presId="urn:microsoft.com/office/officeart/2018/5/layout/IconLeafLabelList"/>
    <dgm:cxn modelId="{E2F255E8-B922-4F7F-9690-136BC2B5E59E}" type="presOf" srcId="{3878B5D6-4B71-49DE-AEDC-ABF45B6DF190}" destId="{0D452DAC-AAF4-4EE6-8EC3-F51932FCE754}" srcOrd="0" destOrd="0" presId="urn:microsoft.com/office/officeart/2018/5/layout/IconLeafLabelList"/>
    <dgm:cxn modelId="{A65959F1-3296-460B-81C6-E3C88C6C445E}" srcId="{E264E8AD-7509-4C2B-AAB3-B17C0C70C924}" destId="{D5460874-D5B0-47AE-9FF8-6B85291B6BC0}" srcOrd="6" destOrd="0" parTransId="{5514FD33-0A24-4727-8DDE-E1E160F2135F}" sibTransId="{C0C7D4A7-27A4-4A6B-A0E2-256CC9F2FC15}"/>
    <dgm:cxn modelId="{28AC88F4-B29C-42BC-8700-3CC06AC998C3}" srcId="{E264E8AD-7509-4C2B-AAB3-B17C0C70C924}" destId="{3878B5D6-4B71-49DE-AEDC-ABF45B6DF190}" srcOrd="0" destOrd="0" parTransId="{5FD35126-616B-4D84-8B66-25D6971C7199}" sibTransId="{64A575C6-3E73-410B-A083-7A46C860A796}"/>
    <dgm:cxn modelId="{1D98291F-2E1B-4137-AB27-8358E16C9C7A}" type="presParOf" srcId="{0A7FBBB1-AE0B-41EF-814A-9C221DE807E4}" destId="{E854E0FA-3431-404A-B341-E0F5A0308436}" srcOrd="0" destOrd="0" presId="urn:microsoft.com/office/officeart/2018/5/layout/IconLeafLabelList"/>
    <dgm:cxn modelId="{22E538E1-8FA7-4570-87D0-05F1A0ACA4C3}" type="presParOf" srcId="{E854E0FA-3431-404A-B341-E0F5A0308436}" destId="{5A26DEF5-902F-4E1D-B1EE-6ED9D5BA415B}" srcOrd="0" destOrd="0" presId="urn:microsoft.com/office/officeart/2018/5/layout/IconLeafLabelList"/>
    <dgm:cxn modelId="{3D4B0AF5-5ECD-42EA-A963-DFBAF94406E2}" type="presParOf" srcId="{E854E0FA-3431-404A-B341-E0F5A0308436}" destId="{E99376BD-C66C-4D7F-B31D-BE7D54DD9951}" srcOrd="1" destOrd="0" presId="urn:microsoft.com/office/officeart/2018/5/layout/IconLeafLabelList"/>
    <dgm:cxn modelId="{C5E17DDA-B6F7-4B0B-9DD4-E69813034D8F}" type="presParOf" srcId="{E854E0FA-3431-404A-B341-E0F5A0308436}" destId="{18853257-9CB5-4D0B-A1AB-EE337361E4A6}" srcOrd="2" destOrd="0" presId="urn:microsoft.com/office/officeart/2018/5/layout/IconLeafLabelList"/>
    <dgm:cxn modelId="{7CC83F4E-2C46-4CFE-9784-B4CD7B7D58F9}" type="presParOf" srcId="{E854E0FA-3431-404A-B341-E0F5A0308436}" destId="{0D452DAC-AAF4-4EE6-8EC3-F51932FCE754}" srcOrd="3" destOrd="0" presId="urn:microsoft.com/office/officeart/2018/5/layout/IconLeafLabelList"/>
    <dgm:cxn modelId="{89A86D1B-FD94-419C-9180-986A7408C169}" type="presParOf" srcId="{0A7FBBB1-AE0B-41EF-814A-9C221DE807E4}" destId="{59E8DF2C-A3A9-47D4-9F7A-B3041BDBEC2D}" srcOrd="1" destOrd="0" presId="urn:microsoft.com/office/officeart/2018/5/layout/IconLeafLabelList"/>
    <dgm:cxn modelId="{32155E11-E917-4942-880D-8AA117EAE865}" type="presParOf" srcId="{0A7FBBB1-AE0B-41EF-814A-9C221DE807E4}" destId="{987225C7-949E-465A-BD62-765BA09B9C57}" srcOrd="2" destOrd="0" presId="urn:microsoft.com/office/officeart/2018/5/layout/IconLeafLabelList"/>
    <dgm:cxn modelId="{10A45C5B-EF9B-4F1E-8097-65E05D732289}" type="presParOf" srcId="{987225C7-949E-465A-BD62-765BA09B9C57}" destId="{47800D50-D1B2-4D43-93E5-4D223987E7F7}" srcOrd="0" destOrd="0" presId="urn:microsoft.com/office/officeart/2018/5/layout/IconLeafLabelList"/>
    <dgm:cxn modelId="{FC4AF48B-C4D0-4B65-A055-8D1DFF4320CF}" type="presParOf" srcId="{987225C7-949E-465A-BD62-765BA09B9C57}" destId="{6D820B7A-B49A-4A60-98AB-8C6BE55EAD8B}" srcOrd="1" destOrd="0" presId="urn:microsoft.com/office/officeart/2018/5/layout/IconLeafLabelList"/>
    <dgm:cxn modelId="{C79EC2D9-64BE-4A36-9C65-A60F9F605102}" type="presParOf" srcId="{987225C7-949E-465A-BD62-765BA09B9C57}" destId="{F2A5D551-57BD-45E9-800F-0C0EC7F352E6}" srcOrd="2" destOrd="0" presId="urn:microsoft.com/office/officeart/2018/5/layout/IconLeafLabelList"/>
    <dgm:cxn modelId="{1975EE51-C701-4E99-8DB7-29E2A5953225}" type="presParOf" srcId="{987225C7-949E-465A-BD62-765BA09B9C57}" destId="{D4D6EDC1-7523-4166-80D0-C6F636E92F1F}" srcOrd="3" destOrd="0" presId="urn:microsoft.com/office/officeart/2018/5/layout/IconLeafLabelList"/>
    <dgm:cxn modelId="{C0B28790-2101-453B-94C1-57D7ABD173D1}" type="presParOf" srcId="{0A7FBBB1-AE0B-41EF-814A-9C221DE807E4}" destId="{8144AE11-FDCE-4B01-8A0A-3D27D52C6C29}" srcOrd="3" destOrd="0" presId="urn:microsoft.com/office/officeart/2018/5/layout/IconLeafLabelList"/>
    <dgm:cxn modelId="{4CAB8C40-ABED-4CF0-B99E-F170D1421F43}" type="presParOf" srcId="{0A7FBBB1-AE0B-41EF-814A-9C221DE807E4}" destId="{C9577920-5B32-47BC-9836-DDADF89AC34C}" srcOrd="4" destOrd="0" presId="urn:microsoft.com/office/officeart/2018/5/layout/IconLeafLabelList"/>
    <dgm:cxn modelId="{93E482DE-D8A5-4BF4-9F91-D26090E7EEA4}" type="presParOf" srcId="{C9577920-5B32-47BC-9836-DDADF89AC34C}" destId="{EFEEB2EB-F701-478C-87C5-D2E391DB1C56}" srcOrd="0" destOrd="0" presId="urn:microsoft.com/office/officeart/2018/5/layout/IconLeafLabelList"/>
    <dgm:cxn modelId="{C589F427-CACC-4A8B-BEF4-BB56213A95C6}" type="presParOf" srcId="{C9577920-5B32-47BC-9836-DDADF89AC34C}" destId="{3AF3A834-77CB-4833-B100-CB68A3737FD3}" srcOrd="1" destOrd="0" presId="urn:microsoft.com/office/officeart/2018/5/layout/IconLeafLabelList"/>
    <dgm:cxn modelId="{E4021537-E243-446D-AB30-1A0B6A6F2194}" type="presParOf" srcId="{C9577920-5B32-47BC-9836-DDADF89AC34C}" destId="{63A2D5EC-9C2D-4876-8D01-6C2DC19AD7AD}" srcOrd="2" destOrd="0" presId="urn:microsoft.com/office/officeart/2018/5/layout/IconLeafLabelList"/>
    <dgm:cxn modelId="{8A5AB6BD-1031-4673-BA11-D79FFBD3605B}" type="presParOf" srcId="{C9577920-5B32-47BC-9836-DDADF89AC34C}" destId="{76D3431E-C8DC-4896-96D8-2E256D4D7FF9}" srcOrd="3" destOrd="0" presId="urn:microsoft.com/office/officeart/2018/5/layout/IconLeafLabelList"/>
    <dgm:cxn modelId="{2DB70B93-C156-431A-8058-29638F8C9C9F}" type="presParOf" srcId="{0A7FBBB1-AE0B-41EF-814A-9C221DE807E4}" destId="{2EE33231-DA1C-4607-90B0-3155CD611A07}" srcOrd="5" destOrd="0" presId="urn:microsoft.com/office/officeart/2018/5/layout/IconLeafLabelList"/>
    <dgm:cxn modelId="{70B64260-878B-4E5B-9B77-3974FFD75612}" type="presParOf" srcId="{0A7FBBB1-AE0B-41EF-814A-9C221DE807E4}" destId="{BD7A5EE5-C99E-4AE5-A3B0-80C35A22DECF}" srcOrd="6" destOrd="0" presId="urn:microsoft.com/office/officeart/2018/5/layout/IconLeafLabelList"/>
    <dgm:cxn modelId="{35C7BF72-3AE3-4DBC-9183-C2589DB97B06}" type="presParOf" srcId="{BD7A5EE5-C99E-4AE5-A3B0-80C35A22DECF}" destId="{B029DC53-66B2-4E54-80FD-35EF522A2363}" srcOrd="0" destOrd="0" presId="urn:microsoft.com/office/officeart/2018/5/layout/IconLeafLabelList"/>
    <dgm:cxn modelId="{2E1B9EBA-05BD-4263-ABB1-8DE19083A78D}" type="presParOf" srcId="{BD7A5EE5-C99E-4AE5-A3B0-80C35A22DECF}" destId="{8B78AC00-5C5D-4157-8330-45B4EE3AE03A}" srcOrd="1" destOrd="0" presId="urn:microsoft.com/office/officeart/2018/5/layout/IconLeafLabelList"/>
    <dgm:cxn modelId="{DB9710A9-BE6E-43E4-83DC-FBB879BC5B16}" type="presParOf" srcId="{BD7A5EE5-C99E-4AE5-A3B0-80C35A22DECF}" destId="{D60778F2-95DB-4D2D-8058-415CF98F1D20}" srcOrd="2" destOrd="0" presId="urn:microsoft.com/office/officeart/2018/5/layout/IconLeafLabelList"/>
    <dgm:cxn modelId="{612A1590-9DA8-4787-8CEF-99A8E453A12F}" type="presParOf" srcId="{BD7A5EE5-C99E-4AE5-A3B0-80C35A22DECF}" destId="{2672B676-33AE-4585-AF7F-172FE4874875}" srcOrd="3" destOrd="0" presId="urn:microsoft.com/office/officeart/2018/5/layout/IconLeafLabelList"/>
    <dgm:cxn modelId="{ED7AC3DE-7FF8-49AD-9681-5E3379D3CDD0}" type="presParOf" srcId="{0A7FBBB1-AE0B-41EF-814A-9C221DE807E4}" destId="{377C2945-06CE-4282-93E9-837DDA73E7E5}" srcOrd="7" destOrd="0" presId="urn:microsoft.com/office/officeart/2018/5/layout/IconLeafLabelList"/>
    <dgm:cxn modelId="{64AD3864-8978-45A6-AB6C-A619F81F865E}" type="presParOf" srcId="{0A7FBBB1-AE0B-41EF-814A-9C221DE807E4}" destId="{E2B44432-F612-4D9C-84DF-FE6D01437CCC}" srcOrd="8" destOrd="0" presId="urn:microsoft.com/office/officeart/2018/5/layout/IconLeafLabelList"/>
    <dgm:cxn modelId="{B9E11D8A-4A5D-47B3-A3A0-0D292454D3ED}" type="presParOf" srcId="{E2B44432-F612-4D9C-84DF-FE6D01437CCC}" destId="{2C4948E3-C68D-4A35-95A0-EF896AE483B1}" srcOrd="0" destOrd="0" presId="urn:microsoft.com/office/officeart/2018/5/layout/IconLeafLabelList"/>
    <dgm:cxn modelId="{A7F21181-4E77-4F1A-B7E9-F71EDFF4D4DB}" type="presParOf" srcId="{E2B44432-F612-4D9C-84DF-FE6D01437CCC}" destId="{BC90192A-496F-41E0-8587-B8EED7C0BC66}" srcOrd="1" destOrd="0" presId="urn:microsoft.com/office/officeart/2018/5/layout/IconLeafLabelList"/>
    <dgm:cxn modelId="{9EC444F0-000A-4B68-AEC8-CCB37B462A29}" type="presParOf" srcId="{E2B44432-F612-4D9C-84DF-FE6D01437CCC}" destId="{246D90E9-78A5-4141-B794-1F8E8980A133}" srcOrd="2" destOrd="0" presId="urn:microsoft.com/office/officeart/2018/5/layout/IconLeafLabelList"/>
    <dgm:cxn modelId="{8B352DCD-EED9-452B-AF4E-AA8392CB65EE}" type="presParOf" srcId="{E2B44432-F612-4D9C-84DF-FE6D01437CCC}" destId="{F3393216-9384-4499-A085-F26C8A191F26}" srcOrd="3" destOrd="0" presId="urn:microsoft.com/office/officeart/2018/5/layout/IconLeafLabelList"/>
    <dgm:cxn modelId="{D724F2F3-7A89-422E-A447-9F9A4E5632FB}" type="presParOf" srcId="{0A7FBBB1-AE0B-41EF-814A-9C221DE807E4}" destId="{3A6EDDAD-DE8C-4C03-8A46-4637E5192E2C}" srcOrd="9" destOrd="0" presId="urn:microsoft.com/office/officeart/2018/5/layout/IconLeafLabelList"/>
    <dgm:cxn modelId="{60A8BE07-0321-40AA-B29B-7DE7800B582A}" type="presParOf" srcId="{0A7FBBB1-AE0B-41EF-814A-9C221DE807E4}" destId="{8016F935-48F7-4BE4-88BF-6FB34E561685}" srcOrd="10" destOrd="0" presId="urn:microsoft.com/office/officeart/2018/5/layout/IconLeafLabelList"/>
    <dgm:cxn modelId="{6D3D1F2A-6A58-4728-8078-0337AA96801F}" type="presParOf" srcId="{8016F935-48F7-4BE4-88BF-6FB34E561685}" destId="{DBCCD45E-2008-4FD2-ACFF-F75A3AE05165}" srcOrd="0" destOrd="0" presId="urn:microsoft.com/office/officeart/2018/5/layout/IconLeafLabelList"/>
    <dgm:cxn modelId="{23E0C7FB-B5AA-4C15-9E29-8DDC023120AA}" type="presParOf" srcId="{8016F935-48F7-4BE4-88BF-6FB34E561685}" destId="{EF837CD3-61F5-4B78-935C-D370801E67E6}" srcOrd="1" destOrd="0" presId="urn:microsoft.com/office/officeart/2018/5/layout/IconLeafLabelList"/>
    <dgm:cxn modelId="{4E5A5B7F-6DF1-4E2B-A7E0-AEC2D29998B0}" type="presParOf" srcId="{8016F935-48F7-4BE4-88BF-6FB34E561685}" destId="{36294FBB-969D-4AE0-ADF0-FB0E1C2C4880}" srcOrd="2" destOrd="0" presId="urn:microsoft.com/office/officeart/2018/5/layout/IconLeafLabelList"/>
    <dgm:cxn modelId="{1319C5AF-7E28-4A52-9B16-CAA4930E9BA5}" type="presParOf" srcId="{8016F935-48F7-4BE4-88BF-6FB34E561685}" destId="{CF652156-0B8E-47C5-A73B-96A9058A80C1}" srcOrd="3" destOrd="0" presId="urn:microsoft.com/office/officeart/2018/5/layout/IconLeafLabelList"/>
    <dgm:cxn modelId="{198ED0D3-D65A-4715-8BFA-AECE32F7528D}" type="presParOf" srcId="{0A7FBBB1-AE0B-41EF-814A-9C221DE807E4}" destId="{4A0514E7-CF1B-4710-8B6D-C34EC8F0DA83}" srcOrd="11" destOrd="0" presId="urn:microsoft.com/office/officeart/2018/5/layout/IconLeafLabelList"/>
    <dgm:cxn modelId="{81A95967-ECD3-4B97-9FC7-4E3FAC661FBA}" type="presParOf" srcId="{0A7FBBB1-AE0B-41EF-814A-9C221DE807E4}" destId="{AD9299A5-3E7F-4EB3-8455-3A00A178730B}" srcOrd="12" destOrd="0" presId="urn:microsoft.com/office/officeart/2018/5/layout/IconLeafLabelList"/>
    <dgm:cxn modelId="{5B2C5AF7-A2FA-4FB0-9A7D-38F30D09C3FE}" type="presParOf" srcId="{AD9299A5-3E7F-4EB3-8455-3A00A178730B}" destId="{3B7E72FD-0ABF-4B08-BA73-6619EEB42C6C}" srcOrd="0" destOrd="0" presId="urn:microsoft.com/office/officeart/2018/5/layout/IconLeafLabelList"/>
    <dgm:cxn modelId="{F39C1D49-CAC3-4625-88A2-46535B6AA7C7}" type="presParOf" srcId="{AD9299A5-3E7F-4EB3-8455-3A00A178730B}" destId="{CF5E723F-1EB2-4FD6-BBF9-C2B5B260A17B}" srcOrd="1" destOrd="0" presId="urn:microsoft.com/office/officeart/2018/5/layout/IconLeafLabelList"/>
    <dgm:cxn modelId="{5BE41F88-461B-4A10-A928-968E1872F716}" type="presParOf" srcId="{AD9299A5-3E7F-4EB3-8455-3A00A178730B}" destId="{8C25EB6F-6BF2-407B-B4E4-A8D80F6FACA8}" srcOrd="2" destOrd="0" presId="urn:microsoft.com/office/officeart/2018/5/layout/IconLeafLabelList"/>
    <dgm:cxn modelId="{D7A2F226-5172-4729-A3F1-7FD703B51254}" type="presParOf" srcId="{AD9299A5-3E7F-4EB3-8455-3A00A178730B}" destId="{ACC158D9-6EC9-453A-AB91-F3D0E99A9914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0CFC386-4438-4EC5-A391-01CBF24A210A}" type="doc">
      <dgm:prSet loTypeId="urn:microsoft.com/office/officeart/2005/8/layout/hList1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E99EF8A-59DD-42FF-94D0-E01E75F31CA1}">
      <dgm:prSet/>
      <dgm:spPr/>
      <dgm:t>
        <a:bodyPr/>
        <a:lstStyle/>
        <a:p>
          <a:r>
            <a:rPr lang="cs-CZ"/>
            <a:t>Citát - doslovné převzetí výroku; odlišen uvozovkami; okamžitě následován krátkou citací</a:t>
          </a:r>
          <a:endParaRPr lang="en-US"/>
        </a:p>
      </dgm:t>
    </dgm:pt>
    <dgm:pt modelId="{215B98ED-2418-4D04-994E-FE5F5FEB98B4}" type="parTrans" cxnId="{DB8CBB9E-ABED-47A9-9ED1-6DE2798554EB}">
      <dgm:prSet/>
      <dgm:spPr/>
      <dgm:t>
        <a:bodyPr/>
        <a:lstStyle/>
        <a:p>
          <a:endParaRPr lang="en-US"/>
        </a:p>
      </dgm:t>
    </dgm:pt>
    <dgm:pt modelId="{F61C0092-3896-4990-A12E-380F452B6F2D}" type="sibTrans" cxnId="{DB8CBB9E-ABED-47A9-9ED1-6DE2798554EB}">
      <dgm:prSet/>
      <dgm:spPr/>
      <dgm:t>
        <a:bodyPr/>
        <a:lstStyle/>
        <a:p>
          <a:endParaRPr lang="en-US"/>
        </a:p>
      </dgm:t>
    </dgm:pt>
    <dgm:pt modelId="{9BBE04FB-51AF-4B14-A767-04E3D5052787}">
      <dgm:prSet/>
      <dgm:spPr/>
      <dgm:t>
        <a:bodyPr/>
        <a:lstStyle/>
        <a:p>
          <a:r>
            <a:rPr lang="cs-CZ"/>
            <a:t>”Psa definujeme jako zvíře vrtící ocasem, se čtyřmi končetinami a občasným výskytem blech.“ (XYZ, 2020: 70).</a:t>
          </a:r>
          <a:endParaRPr lang="en-US"/>
        </a:p>
      </dgm:t>
    </dgm:pt>
    <dgm:pt modelId="{962A309D-3248-4DEB-85B0-C4D569C5DE1C}" type="parTrans" cxnId="{509315B0-0B5E-483C-B4AB-6738F6F98CED}">
      <dgm:prSet/>
      <dgm:spPr/>
      <dgm:t>
        <a:bodyPr/>
        <a:lstStyle/>
        <a:p>
          <a:endParaRPr lang="en-US"/>
        </a:p>
      </dgm:t>
    </dgm:pt>
    <dgm:pt modelId="{3108BD46-B5C1-4957-B93E-65E30EB2AE09}" type="sibTrans" cxnId="{509315B0-0B5E-483C-B4AB-6738F6F98CED}">
      <dgm:prSet/>
      <dgm:spPr/>
      <dgm:t>
        <a:bodyPr/>
        <a:lstStyle/>
        <a:p>
          <a:endParaRPr lang="en-US"/>
        </a:p>
      </dgm:t>
    </dgm:pt>
    <dgm:pt modelId="{F2A09A09-72C0-46D7-862C-1C0528DD747B}">
      <dgm:prSet/>
      <dgm:spPr/>
      <dgm:t>
        <a:bodyPr/>
        <a:lstStyle/>
        <a:p>
          <a:r>
            <a:rPr lang="cs-CZ"/>
            <a:t>Parafráze - cizí myšlenka vlastními slovy; nemění původní myšlenku.</a:t>
          </a:r>
          <a:endParaRPr lang="en-US"/>
        </a:p>
      </dgm:t>
    </dgm:pt>
    <dgm:pt modelId="{CE02B511-1446-4CE6-800B-28D0F657F1FD}" type="parTrans" cxnId="{A08CD412-2AC7-4F23-A278-0CAE5C13C6B8}">
      <dgm:prSet/>
      <dgm:spPr/>
      <dgm:t>
        <a:bodyPr/>
        <a:lstStyle/>
        <a:p>
          <a:endParaRPr lang="en-US"/>
        </a:p>
      </dgm:t>
    </dgm:pt>
    <dgm:pt modelId="{141241C5-96B2-4D93-A671-26D1F640EF6D}" type="sibTrans" cxnId="{A08CD412-2AC7-4F23-A278-0CAE5C13C6B8}">
      <dgm:prSet/>
      <dgm:spPr/>
      <dgm:t>
        <a:bodyPr/>
        <a:lstStyle/>
        <a:p>
          <a:endParaRPr lang="en-US"/>
        </a:p>
      </dgm:t>
    </dgm:pt>
    <dgm:pt modelId="{489E4B27-0AEC-4233-A43D-8D7B1A5D92C0}">
      <dgm:prSet/>
      <dgm:spPr/>
      <dgm:t>
        <a:bodyPr/>
        <a:lstStyle/>
        <a:p>
          <a:r>
            <a:rPr lang="cs-CZ"/>
            <a:t>Jak ukazuje XYZ (2020), vzdělání a věk může hrát zásadní roli v otázce působení emocí na vnímání krajně pravicových postojů. Konkrétně se ukazuje, že lidé s vyšším vzděláním jsou v této otázce emocemi méně ovlivnitelní, než lidé se vzděláním nižším. </a:t>
          </a:r>
          <a:endParaRPr lang="en-US"/>
        </a:p>
      </dgm:t>
    </dgm:pt>
    <dgm:pt modelId="{CB753261-7AE2-427E-9A42-BE72938A11B4}" type="parTrans" cxnId="{028F4BDD-B851-4752-92A1-9BE1A3B5EE8F}">
      <dgm:prSet/>
      <dgm:spPr/>
      <dgm:t>
        <a:bodyPr/>
        <a:lstStyle/>
        <a:p>
          <a:endParaRPr lang="en-US"/>
        </a:p>
      </dgm:t>
    </dgm:pt>
    <dgm:pt modelId="{0D53DF74-FB91-4077-B9C2-CFEEDCF85A9D}" type="sibTrans" cxnId="{028F4BDD-B851-4752-92A1-9BE1A3B5EE8F}">
      <dgm:prSet/>
      <dgm:spPr/>
      <dgm:t>
        <a:bodyPr/>
        <a:lstStyle/>
        <a:p>
          <a:endParaRPr lang="en-US"/>
        </a:p>
      </dgm:t>
    </dgm:pt>
    <dgm:pt modelId="{219EC11B-00E9-4C22-BC23-26AFB27E5BF1}" type="pres">
      <dgm:prSet presAssocID="{D0CFC386-4438-4EC5-A391-01CBF24A210A}" presName="Name0" presStyleCnt="0">
        <dgm:presLayoutVars>
          <dgm:dir/>
          <dgm:animLvl val="lvl"/>
          <dgm:resizeHandles val="exact"/>
        </dgm:presLayoutVars>
      </dgm:prSet>
      <dgm:spPr/>
    </dgm:pt>
    <dgm:pt modelId="{31294137-82C4-426B-A590-6F7F21650D94}" type="pres">
      <dgm:prSet presAssocID="{8E99EF8A-59DD-42FF-94D0-E01E75F31CA1}" presName="composite" presStyleCnt="0"/>
      <dgm:spPr/>
    </dgm:pt>
    <dgm:pt modelId="{48D193DA-92EC-418B-A31A-67095F7B083A}" type="pres">
      <dgm:prSet presAssocID="{8E99EF8A-59DD-42FF-94D0-E01E75F31CA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93700EC2-41ED-4FCE-9284-B615EC12873C}" type="pres">
      <dgm:prSet presAssocID="{8E99EF8A-59DD-42FF-94D0-E01E75F31CA1}" presName="desTx" presStyleLbl="alignAccFollowNode1" presStyleIdx="0" presStyleCnt="2">
        <dgm:presLayoutVars>
          <dgm:bulletEnabled val="1"/>
        </dgm:presLayoutVars>
      </dgm:prSet>
      <dgm:spPr/>
    </dgm:pt>
    <dgm:pt modelId="{7EF95489-C59D-4706-96DC-D20DB42128A6}" type="pres">
      <dgm:prSet presAssocID="{F61C0092-3896-4990-A12E-380F452B6F2D}" presName="space" presStyleCnt="0"/>
      <dgm:spPr/>
    </dgm:pt>
    <dgm:pt modelId="{851E1751-82DB-49E9-BFFE-B44CB3BF0F12}" type="pres">
      <dgm:prSet presAssocID="{F2A09A09-72C0-46D7-862C-1C0528DD747B}" presName="composite" presStyleCnt="0"/>
      <dgm:spPr/>
    </dgm:pt>
    <dgm:pt modelId="{1F0885FE-2ED3-4233-9775-D65A494BD9B5}" type="pres">
      <dgm:prSet presAssocID="{F2A09A09-72C0-46D7-862C-1C0528DD747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9C2DBCF-811A-46FB-985A-CDEFDD41EBAB}" type="pres">
      <dgm:prSet presAssocID="{F2A09A09-72C0-46D7-862C-1C0528DD747B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A08CD412-2AC7-4F23-A278-0CAE5C13C6B8}" srcId="{D0CFC386-4438-4EC5-A391-01CBF24A210A}" destId="{F2A09A09-72C0-46D7-862C-1C0528DD747B}" srcOrd="1" destOrd="0" parTransId="{CE02B511-1446-4CE6-800B-28D0F657F1FD}" sibTransId="{141241C5-96B2-4D93-A671-26D1F640EF6D}"/>
    <dgm:cxn modelId="{3EB6101E-783E-409A-A5D8-995F96CDEC20}" type="presOf" srcId="{D0CFC386-4438-4EC5-A391-01CBF24A210A}" destId="{219EC11B-00E9-4C22-BC23-26AFB27E5BF1}" srcOrd="0" destOrd="0" presId="urn:microsoft.com/office/officeart/2005/8/layout/hList1"/>
    <dgm:cxn modelId="{D78DFF66-0447-4062-A6B6-99757874B55F}" type="presOf" srcId="{8E99EF8A-59DD-42FF-94D0-E01E75F31CA1}" destId="{48D193DA-92EC-418B-A31A-67095F7B083A}" srcOrd="0" destOrd="0" presId="urn:microsoft.com/office/officeart/2005/8/layout/hList1"/>
    <dgm:cxn modelId="{91EC7D9B-ABD9-4D15-A3AC-DF28098240EC}" type="presOf" srcId="{9BBE04FB-51AF-4B14-A767-04E3D5052787}" destId="{93700EC2-41ED-4FCE-9284-B615EC12873C}" srcOrd="0" destOrd="0" presId="urn:microsoft.com/office/officeart/2005/8/layout/hList1"/>
    <dgm:cxn modelId="{DB8CBB9E-ABED-47A9-9ED1-6DE2798554EB}" srcId="{D0CFC386-4438-4EC5-A391-01CBF24A210A}" destId="{8E99EF8A-59DD-42FF-94D0-E01E75F31CA1}" srcOrd="0" destOrd="0" parTransId="{215B98ED-2418-4D04-994E-FE5F5FEB98B4}" sibTransId="{F61C0092-3896-4990-A12E-380F452B6F2D}"/>
    <dgm:cxn modelId="{509315B0-0B5E-483C-B4AB-6738F6F98CED}" srcId="{8E99EF8A-59DD-42FF-94D0-E01E75F31CA1}" destId="{9BBE04FB-51AF-4B14-A767-04E3D5052787}" srcOrd="0" destOrd="0" parTransId="{962A309D-3248-4DEB-85B0-C4D569C5DE1C}" sibTransId="{3108BD46-B5C1-4957-B93E-65E30EB2AE09}"/>
    <dgm:cxn modelId="{AC1C50DA-01E5-4322-9EB2-17DA66EACC45}" type="presOf" srcId="{489E4B27-0AEC-4233-A43D-8D7B1A5D92C0}" destId="{49C2DBCF-811A-46FB-985A-CDEFDD41EBAB}" srcOrd="0" destOrd="0" presId="urn:microsoft.com/office/officeart/2005/8/layout/hList1"/>
    <dgm:cxn modelId="{028F4BDD-B851-4752-92A1-9BE1A3B5EE8F}" srcId="{F2A09A09-72C0-46D7-862C-1C0528DD747B}" destId="{489E4B27-0AEC-4233-A43D-8D7B1A5D92C0}" srcOrd="0" destOrd="0" parTransId="{CB753261-7AE2-427E-9A42-BE72938A11B4}" sibTransId="{0D53DF74-FB91-4077-B9C2-CFEEDCF85A9D}"/>
    <dgm:cxn modelId="{B3735FF3-8520-417C-824F-DBFB5D54D371}" type="presOf" srcId="{F2A09A09-72C0-46D7-862C-1C0528DD747B}" destId="{1F0885FE-2ED3-4233-9775-D65A494BD9B5}" srcOrd="0" destOrd="0" presId="urn:microsoft.com/office/officeart/2005/8/layout/hList1"/>
    <dgm:cxn modelId="{CDE49E6E-E526-425B-A1F9-DBF9A36D1BCE}" type="presParOf" srcId="{219EC11B-00E9-4C22-BC23-26AFB27E5BF1}" destId="{31294137-82C4-426B-A590-6F7F21650D94}" srcOrd="0" destOrd="0" presId="urn:microsoft.com/office/officeart/2005/8/layout/hList1"/>
    <dgm:cxn modelId="{9F271F86-C2B6-46BD-BAFA-0C1C4EFEC785}" type="presParOf" srcId="{31294137-82C4-426B-A590-6F7F21650D94}" destId="{48D193DA-92EC-418B-A31A-67095F7B083A}" srcOrd="0" destOrd="0" presId="urn:microsoft.com/office/officeart/2005/8/layout/hList1"/>
    <dgm:cxn modelId="{D093FEC0-5B0D-4226-9460-7A7D6F16DDA6}" type="presParOf" srcId="{31294137-82C4-426B-A590-6F7F21650D94}" destId="{93700EC2-41ED-4FCE-9284-B615EC12873C}" srcOrd="1" destOrd="0" presId="urn:microsoft.com/office/officeart/2005/8/layout/hList1"/>
    <dgm:cxn modelId="{146F7F27-31B2-415C-A2A2-74D8C4D81449}" type="presParOf" srcId="{219EC11B-00E9-4C22-BC23-26AFB27E5BF1}" destId="{7EF95489-C59D-4706-96DC-D20DB42128A6}" srcOrd="1" destOrd="0" presId="urn:microsoft.com/office/officeart/2005/8/layout/hList1"/>
    <dgm:cxn modelId="{A5F102CE-86D4-43D5-A661-F1AF0D5B8B74}" type="presParOf" srcId="{219EC11B-00E9-4C22-BC23-26AFB27E5BF1}" destId="{851E1751-82DB-49E9-BFFE-B44CB3BF0F12}" srcOrd="2" destOrd="0" presId="urn:microsoft.com/office/officeart/2005/8/layout/hList1"/>
    <dgm:cxn modelId="{701F8432-2596-4C98-B92E-7EA2AF8D238E}" type="presParOf" srcId="{851E1751-82DB-49E9-BFFE-B44CB3BF0F12}" destId="{1F0885FE-2ED3-4233-9775-D65A494BD9B5}" srcOrd="0" destOrd="0" presId="urn:microsoft.com/office/officeart/2005/8/layout/hList1"/>
    <dgm:cxn modelId="{5D0CD67A-7D1C-4641-B4D9-41DC3AE17191}" type="presParOf" srcId="{851E1751-82DB-49E9-BFFE-B44CB3BF0F12}" destId="{49C2DBCF-811A-46FB-985A-CDEFDD41EBA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6AD3F9C-E306-4534-8621-08FA9FA946B4}" type="doc">
      <dgm:prSet loTypeId="urn:microsoft.com/office/officeart/2018/2/layout/IconCircle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FA63C04-4B62-4CEC-BDB0-16C16CB1B044}">
      <dgm:prSet/>
      <dgm:spPr/>
      <dgm:t>
        <a:bodyPr/>
        <a:lstStyle/>
        <a:p>
          <a:r>
            <a:rPr lang="cs-CZ" b="0"/>
            <a:t>Např. Zotero, Mendeley,..</a:t>
          </a:r>
          <a:endParaRPr lang="en-US"/>
        </a:p>
      </dgm:t>
    </dgm:pt>
    <dgm:pt modelId="{A74CF5BE-0CE1-4E2B-B603-0D6F9DAF62A8}" type="parTrans" cxnId="{A7FE50DE-F8F5-4631-B336-DA8C850477E6}">
      <dgm:prSet/>
      <dgm:spPr/>
      <dgm:t>
        <a:bodyPr/>
        <a:lstStyle/>
        <a:p>
          <a:endParaRPr lang="en-US"/>
        </a:p>
      </dgm:t>
    </dgm:pt>
    <dgm:pt modelId="{19860CD6-0A4F-4FFD-AAEE-C3311EFB77DB}" type="sibTrans" cxnId="{A7FE50DE-F8F5-4631-B336-DA8C850477E6}">
      <dgm:prSet/>
      <dgm:spPr/>
      <dgm:t>
        <a:bodyPr/>
        <a:lstStyle/>
        <a:p>
          <a:endParaRPr lang="en-US"/>
        </a:p>
      </dgm:t>
    </dgm:pt>
    <dgm:pt modelId="{93E20DF8-BA71-4D19-AF4D-7718F0786BEA}">
      <dgm:prSet/>
      <dgm:spPr/>
      <dgm:t>
        <a:bodyPr/>
        <a:lstStyle/>
        <a:p>
          <a:r>
            <a:rPr lang="cs-CZ" b="0"/>
            <a:t>Potřeba nastavit správnou citační normu (v našem případě např. Chicago manual of style) </a:t>
          </a:r>
          <a:endParaRPr lang="en-US"/>
        </a:p>
      </dgm:t>
    </dgm:pt>
    <dgm:pt modelId="{DA13F9A9-2963-44CA-BDFF-BA54BBAB32F5}" type="parTrans" cxnId="{FACC1A6E-18FD-4B12-8C22-AF82796BA41D}">
      <dgm:prSet/>
      <dgm:spPr/>
      <dgm:t>
        <a:bodyPr/>
        <a:lstStyle/>
        <a:p>
          <a:endParaRPr lang="en-US"/>
        </a:p>
      </dgm:t>
    </dgm:pt>
    <dgm:pt modelId="{77512E17-D80F-458E-8773-105357B7405D}" type="sibTrans" cxnId="{FACC1A6E-18FD-4B12-8C22-AF82796BA41D}">
      <dgm:prSet/>
      <dgm:spPr/>
      <dgm:t>
        <a:bodyPr/>
        <a:lstStyle/>
        <a:p>
          <a:endParaRPr lang="en-US"/>
        </a:p>
      </dgm:t>
    </dgm:pt>
    <dgm:pt modelId="{697F69BF-2F11-495A-9916-A36AD36C1D35}">
      <dgm:prSet/>
      <dgm:spPr/>
      <dgm:t>
        <a:bodyPr/>
        <a:lstStyle/>
        <a:p>
          <a:r>
            <a:rPr lang="cs-CZ" b="0"/>
            <a:t>Spousta how-to-use videí na YT</a:t>
          </a:r>
          <a:endParaRPr lang="en-US"/>
        </a:p>
      </dgm:t>
    </dgm:pt>
    <dgm:pt modelId="{DC54DC20-C720-4F42-811D-58169DC1F9AC}" type="parTrans" cxnId="{0C63202F-7624-4B4A-933F-2F8A05D7EFE8}">
      <dgm:prSet/>
      <dgm:spPr/>
      <dgm:t>
        <a:bodyPr/>
        <a:lstStyle/>
        <a:p>
          <a:endParaRPr lang="en-US"/>
        </a:p>
      </dgm:t>
    </dgm:pt>
    <dgm:pt modelId="{81739186-CE23-4A40-9411-AF94779A830F}" type="sibTrans" cxnId="{0C63202F-7624-4B4A-933F-2F8A05D7EFE8}">
      <dgm:prSet/>
      <dgm:spPr/>
      <dgm:t>
        <a:bodyPr/>
        <a:lstStyle/>
        <a:p>
          <a:endParaRPr lang="en-US"/>
        </a:p>
      </dgm:t>
    </dgm:pt>
    <dgm:pt modelId="{56DAC501-05F0-476E-8E38-88E2E12D9F85}">
      <dgm:prSet/>
      <dgm:spPr/>
      <dgm:t>
        <a:bodyPr/>
        <a:lstStyle/>
        <a:p>
          <a:r>
            <a:rPr lang="cs-CZ" b="0"/>
            <a:t>Je ale nejprve nutné umět citovat bez jeho pomoci.</a:t>
          </a:r>
          <a:endParaRPr lang="en-US"/>
        </a:p>
      </dgm:t>
    </dgm:pt>
    <dgm:pt modelId="{FD2546B0-5416-48A7-87F8-3D7648326F0C}" type="parTrans" cxnId="{D223C92B-8886-4C33-B599-5107706B95F1}">
      <dgm:prSet/>
      <dgm:spPr/>
      <dgm:t>
        <a:bodyPr/>
        <a:lstStyle/>
        <a:p>
          <a:endParaRPr lang="en-US"/>
        </a:p>
      </dgm:t>
    </dgm:pt>
    <dgm:pt modelId="{401F418A-A958-4F52-9156-E407145F07FD}" type="sibTrans" cxnId="{D223C92B-8886-4C33-B599-5107706B95F1}">
      <dgm:prSet/>
      <dgm:spPr/>
      <dgm:t>
        <a:bodyPr/>
        <a:lstStyle/>
        <a:p>
          <a:endParaRPr lang="en-US"/>
        </a:p>
      </dgm:t>
    </dgm:pt>
    <dgm:pt modelId="{F6323C6B-C06D-4BC6-8788-323EABE73875}" type="pres">
      <dgm:prSet presAssocID="{86AD3F9C-E306-4534-8621-08FA9FA946B4}" presName="root" presStyleCnt="0">
        <dgm:presLayoutVars>
          <dgm:dir/>
          <dgm:resizeHandles val="exact"/>
        </dgm:presLayoutVars>
      </dgm:prSet>
      <dgm:spPr/>
    </dgm:pt>
    <dgm:pt modelId="{CAB7207A-B244-4249-A165-9E4931EBAAA1}" type="pres">
      <dgm:prSet presAssocID="{86AD3F9C-E306-4534-8621-08FA9FA946B4}" presName="container" presStyleCnt="0">
        <dgm:presLayoutVars>
          <dgm:dir/>
          <dgm:resizeHandles val="exact"/>
        </dgm:presLayoutVars>
      </dgm:prSet>
      <dgm:spPr/>
    </dgm:pt>
    <dgm:pt modelId="{864D792A-401F-4724-8A58-7A3FC2C97242}" type="pres">
      <dgm:prSet presAssocID="{AFA63C04-4B62-4CEC-BDB0-16C16CB1B044}" presName="compNode" presStyleCnt="0"/>
      <dgm:spPr/>
    </dgm:pt>
    <dgm:pt modelId="{9DCDE66C-E65D-422F-982D-7F25D95645EB}" type="pres">
      <dgm:prSet presAssocID="{AFA63C04-4B62-4CEC-BDB0-16C16CB1B044}" presName="iconBgRect" presStyleLbl="bgShp" presStyleIdx="0" presStyleCnt="4"/>
      <dgm:spPr/>
    </dgm:pt>
    <dgm:pt modelId="{788CF84F-000F-4B4B-B74E-B7C9E4ED7760}" type="pres">
      <dgm:prSet presAssocID="{AFA63C04-4B62-4CEC-BDB0-16C16CB1B04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711E6631-B424-4606-9A99-9659392AF969}" type="pres">
      <dgm:prSet presAssocID="{AFA63C04-4B62-4CEC-BDB0-16C16CB1B044}" presName="spaceRect" presStyleCnt="0"/>
      <dgm:spPr/>
    </dgm:pt>
    <dgm:pt modelId="{204F2547-B929-4BD8-AA8C-ACB3FCD4D007}" type="pres">
      <dgm:prSet presAssocID="{AFA63C04-4B62-4CEC-BDB0-16C16CB1B044}" presName="textRect" presStyleLbl="revTx" presStyleIdx="0" presStyleCnt="4">
        <dgm:presLayoutVars>
          <dgm:chMax val="1"/>
          <dgm:chPref val="1"/>
        </dgm:presLayoutVars>
      </dgm:prSet>
      <dgm:spPr/>
    </dgm:pt>
    <dgm:pt modelId="{68567105-6439-4111-8035-492C39EF3938}" type="pres">
      <dgm:prSet presAssocID="{19860CD6-0A4F-4FFD-AAEE-C3311EFB77DB}" presName="sibTrans" presStyleLbl="sibTrans2D1" presStyleIdx="0" presStyleCnt="0"/>
      <dgm:spPr/>
    </dgm:pt>
    <dgm:pt modelId="{C05A11A0-72B9-47A2-92CF-0181C76ADF22}" type="pres">
      <dgm:prSet presAssocID="{93E20DF8-BA71-4D19-AF4D-7718F0786BEA}" presName="compNode" presStyleCnt="0"/>
      <dgm:spPr/>
    </dgm:pt>
    <dgm:pt modelId="{9B12C99D-493F-41D2-BEBE-88FBA591E8BC}" type="pres">
      <dgm:prSet presAssocID="{93E20DF8-BA71-4D19-AF4D-7718F0786BEA}" presName="iconBgRect" presStyleLbl="bgShp" presStyleIdx="1" presStyleCnt="4"/>
      <dgm:spPr/>
    </dgm:pt>
    <dgm:pt modelId="{AE16481A-199D-4F5B-85E9-FF4FB0815B54}" type="pres">
      <dgm:prSet presAssocID="{93E20DF8-BA71-4D19-AF4D-7718F0786BE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zubená kola"/>
        </a:ext>
      </dgm:extLst>
    </dgm:pt>
    <dgm:pt modelId="{0ED3FE6B-9B6D-47C0-B8A0-5572D7FF18E3}" type="pres">
      <dgm:prSet presAssocID="{93E20DF8-BA71-4D19-AF4D-7718F0786BEA}" presName="spaceRect" presStyleCnt="0"/>
      <dgm:spPr/>
    </dgm:pt>
    <dgm:pt modelId="{A973802C-960C-4A9B-82EB-6FA177E6505E}" type="pres">
      <dgm:prSet presAssocID="{93E20DF8-BA71-4D19-AF4D-7718F0786BEA}" presName="textRect" presStyleLbl="revTx" presStyleIdx="1" presStyleCnt="4">
        <dgm:presLayoutVars>
          <dgm:chMax val="1"/>
          <dgm:chPref val="1"/>
        </dgm:presLayoutVars>
      </dgm:prSet>
      <dgm:spPr/>
    </dgm:pt>
    <dgm:pt modelId="{A6370F2D-3CEE-4170-8B6A-AB607B93AB2F}" type="pres">
      <dgm:prSet presAssocID="{77512E17-D80F-458E-8773-105357B7405D}" presName="sibTrans" presStyleLbl="sibTrans2D1" presStyleIdx="0" presStyleCnt="0"/>
      <dgm:spPr/>
    </dgm:pt>
    <dgm:pt modelId="{A51E9CB2-F12A-42AB-9D78-047B2A252FDF}" type="pres">
      <dgm:prSet presAssocID="{697F69BF-2F11-495A-9916-A36AD36C1D35}" presName="compNode" presStyleCnt="0"/>
      <dgm:spPr/>
    </dgm:pt>
    <dgm:pt modelId="{C9442760-C86D-4620-9216-4F43A5A2FA66}" type="pres">
      <dgm:prSet presAssocID="{697F69BF-2F11-495A-9916-A36AD36C1D35}" presName="iconBgRect" presStyleLbl="bgShp" presStyleIdx="2" presStyleCnt="4"/>
      <dgm:spPr/>
    </dgm:pt>
    <dgm:pt modelId="{15D4FD70-B3DA-47B3-A826-26715190BCA1}" type="pres">
      <dgm:prSet presAssocID="{697F69BF-2F11-495A-9916-A36AD36C1D3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řehrát"/>
        </a:ext>
      </dgm:extLst>
    </dgm:pt>
    <dgm:pt modelId="{85BC3745-5EF9-4CAE-94DE-8F109A499A3A}" type="pres">
      <dgm:prSet presAssocID="{697F69BF-2F11-495A-9916-A36AD36C1D35}" presName="spaceRect" presStyleCnt="0"/>
      <dgm:spPr/>
    </dgm:pt>
    <dgm:pt modelId="{325A9974-2F66-4EDB-A194-2B25DC1E6B0E}" type="pres">
      <dgm:prSet presAssocID="{697F69BF-2F11-495A-9916-A36AD36C1D35}" presName="textRect" presStyleLbl="revTx" presStyleIdx="2" presStyleCnt="4">
        <dgm:presLayoutVars>
          <dgm:chMax val="1"/>
          <dgm:chPref val="1"/>
        </dgm:presLayoutVars>
      </dgm:prSet>
      <dgm:spPr/>
    </dgm:pt>
    <dgm:pt modelId="{12FF2225-6258-41A3-A346-62FC579C91A8}" type="pres">
      <dgm:prSet presAssocID="{81739186-CE23-4A40-9411-AF94779A830F}" presName="sibTrans" presStyleLbl="sibTrans2D1" presStyleIdx="0" presStyleCnt="0"/>
      <dgm:spPr/>
    </dgm:pt>
    <dgm:pt modelId="{A6771806-4283-42D2-A20D-8C6EAD4005C8}" type="pres">
      <dgm:prSet presAssocID="{56DAC501-05F0-476E-8E38-88E2E12D9F85}" presName="compNode" presStyleCnt="0"/>
      <dgm:spPr/>
    </dgm:pt>
    <dgm:pt modelId="{7182224B-73ED-4D2B-9A13-4E99BE2BD0E1}" type="pres">
      <dgm:prSet presAssocID="{56DAC501-05F0-476E-8E38-88E2E12D9F85}" presName="iconBgRect" presStyleLbl="bgShp" presStyleIdx="3" presStyleCnt="4"/>
      <dgm:spPr/>
    </dgm:pt>
    <dgm:pt modelId="{D0548A7E-A71F-4B25-9672-A5AF2A0C21CE}" type="pres">
      <dgm:prSet presAssocID="{56DAC501-05F0-476E-8E38-88E2E12D9F8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vozovky"/>
        </a:ext>
      </dgm:extLst>
    </dgm:pt>
    <dgm:pt modelId="{21591184-D45A-4842-AFF5-A814B6BDD43E}" type="pres">
      <dgm:prSet presAssocID="{56DAC501-05F0-476E-8E38-88E2E12D9F85}" presName="spaceRect" presStyleCnt="0"/>
      <dgm:spPr/>
    </dgm:pt>
    <dgm:pt modelId="{42DF294D-4E29-4955-B4EE-44195C3691A0}" type="pres">
      <dgm:prSet presAssocID="{56DAC501-05F0-476E-8E38-88E2E12D9F8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0DCB30C-1F69-4340-96FC-47D3D55ABFFD}" type="presOf" srcId="{81739186-CE23-4A40-9411-AF94779A830F}" destId="{12FF2225-6258-41A3-A346-62FC579C91A8}" srcOrd="0" destOrd="0" presId="urn:microsoft.com/office/officeart/2018/2/layout/IconCircleList"/>
    <dgm:cxn modelId="{02B52428-8A47-4592-A0A8-272068441E81}" type="presOf" srcId="{AFA63C04-4B62-4CEC-BDB0-16C16CB1B044}" destId="{204F2547-B929-4BD8-AA8C-ACB3FCD4D007}" srcOrd="0" destOrd="0" presId="urn:microsoft.com/office/officeart/2018/2/layout/IconCircleList"/>
    <dgm:cxn modelId="{65ECD728-A902-4BED-B26A-F57EA4CC4A16}" type="presOf" srcId="{19860CD6-0A4F-4FFD-AAEE-C3311EFB77DB}" destId="{68567105-6439-4111-8035-492C39EF3938}" srcOrd="0" destOrd="0" presId="urn:microsoft.com/office/officeart/2018/2/layout/IconCircleList"/>
    <dgm:cxn modelId="{D223C92B-8886-4C33-B599-5107706B95F1}" srcId="{86AD3F9C-E306-4534-8621-08FA9FA946B4}" destId="{56DAC501-05F0-476E-8E38-88E2E12D9F85}" srcOrd="3" destOrd="0" parTransId="{FD2546B0-5416-48A7-87F8-3D7648326F0C}" sibTransId="{401F418A-A958-4F52-9156-E407145F07FD}"/>
    <dgm:cxn modelId="{0C63202F-7624-4B4A-933F-2F8A05D7EFE8}" srcId="{86AD3F9C-E306-4534-8621-08FA9FA946B4}" destId="{697F69BF-2F11-495A-9916-A36AD36C1D35}" srcOrd="2" destOrd="0" parTransId="{DC54DC20-C720-4F42-811D-58169DC1F9AC}" sibTransId="{81739186-CE23-4A40-9411-AF94779A830F}"/>
    <dgm:cxn modelId="{DE266263-7DCD-42E0-983D-526EB695205C}" type="presOf" srcId="{77512E17-D80F-458E-8773-105357B7405D}" destId="{A6370F2D-3CEE-4170-8B6A-AB607B93AB2F}" srcOrd="0" destOrd="0" presId="urn:microsoft.com/office/officeart/2018/2/layout/IconCircleList"/>
    <dgm:cxn modelId="{72012E47-BD3A-43C6-96E2-CA69EB04085B}" type="presOf" srcId="{93E20DF8-BA71-4D19-AF4D-7718F0786BEA}" destId="{A973802C-960C-4A9B-82EB-6FA177E6505E}" srcOrd="0" destOrd="0" presId="urn:microsoft.com/office/officeart/2018/2/layout/IconCircleList"/>
    <dgm:cxn modelId="{FACC1A6E-18FD-4B12-8C22-AF82796BA41D}" srcId="{86AD3F9C-E306-4534-8621-08FA9FA946B4}" destId="{93E20DF8-BA71-4D19-AF4D-7718F0786BEA}" srcOrd="1" destOrd="0" parTransId="{DA13F9A9-2963-44CA-BDFF-BA54BBAB32F5}" sibTransId="{77512E17-D80F-458E-8773-105357B7405D}"/>
    <dgm:cxn modelId="{74411CAE-1123-40D5-AF32-140345B52A5C}" type="presOf" srcId="{697F69BF-2F11-495A-9916-A36AD36C1D35}" destId="{325A9974-2F66-4EDB-A194-2B25DC1E6B0E}" srcOrd="0" destOrd="0" presId="urn:microsoft.com/office/officeart/2018/2/layout/IconCircleList"/>
    <dgm:cxn modelId="{C61BE8CC-F5E9-498D-92BC-5A6F84969004}" type="presOf" srcId="{86AD3F9C-E306-4534-8621-08FA9FA946B4}" destId="{F6323C6B-C06D-4BC6-8788-323EABE73875}" srcOrd="0" destOrd="0" presId="urn:microsoft.com/office/officeart/2018/2/layout/IconCircleList"/>
    <dgm:cxn modelId="{A7FE50DE-F8F5-4631-B336-DA8C850477E6}" srcId="{86AD3F9C-E306-4534-8621-08FA9FA946B4}" destId="{AFA63C04-4B62-4CEC-BDB0-16C16CB1B044}" srcOrd="0" destOrd="0" parTransId="{A74CF5BE-0CE1-4E2B-B603-0D6F9DAF62A8}" sibTransId="{19860CD6-0A4F-4FFD-AAEE-C3311EFB77DB}"/>
    <dgm:cxn modelId="{53C25BEC-8B7E-421A-BA50-4E8F0D8884EF}" type="presOf" srcId="{56DAC501-05F0-476E-8E38-88E2E12D9F85}" destId="{42DF294D-4E29-4955-B4EE-44195C3691A0}" srcOrd="0" destOrd="0" presId="urn:microsoft.com/office/officeart/2018/2/layout/IconCircleList"/>
    <dgm:cxn modelId="{4F6D865A-2C29-4DC3-B986-41C0AC1E9716}" type="presParOf" srcId="{F6323C6B-C06D-4BC6-8788-323EABE73875}" destId="{CAB7207A-B244-4249-A165-9E4931EBAAA1}" srcOrd="0" destOrd="0" presId="urn:microsoft.com/office/officeart/2018/2/layout/IconCircleList"/>
    <dgm:cxn modelId="{5D8FC356-23DB-4376-A5A1-63E335BF8E84}" type="presParOf" srcId="{CAB7207A-B244-4249-A165-9E4931EBAAA1}" destId="{864D792A-401F-4724-8A58-7A3FC2C97242}" srcOrd="0" destOrd="0" presId="urn:microsoft.com/office/officeart/2018/2/layout/IconCircleList"/>
    <dgm:cxn modelId="{2CC5AEB8-70EB-4190-91B2-282C05CE7254}" type="presParOf" srcId="{864D792A-401F-4724-8A58-7A3FC2C97242}" destId="{9DCDE66C-E65D-422F-982D-7F25D95645EB}" srcOrd="0" destOrd="0" presId="urn:microsoft.com/office/officeart/2018/2/layout/IconCircleList"/>
    <dgm:cxn modelId="{33B65A8A-83F4-454F-834F-2498E4128CD2}" type="presParOf" srcId="{864D792A-401F-4724-8A58-7A3FC2C97242}" destId="{788CF84F-000F-4B4B-B74E-B7C9E4ED7760}" srcOrd="1" destOrd="0" presId="urn:microsoft.com/office/officeart/2018/2/layout/IconCircleList"/>
    <dgm:cxn modelId="{A6BB054F-54E2-4DC7-AAB8-7523645C4583}" type="presParOf" srcId="{864D792A-401F-4724-8A58-7A3FC2C97242}" destId="{711E6631-B424-4606-9A99-9659392AF969}" srcOrd="2" destOrd="0" presId="urn:microsoft.com/office/officeart/2018/2/layout/IconCircleList"/>
    <dgm:cxn modelId="{50EE7721-1EC8-4F76-8DBC-602F7EA68654}" type="presParOf" srcId="{864D792A-401F-4724-8A58-7A3FC2C97242}" destId="{204F2547-B929-4BD8-AA8C-ACB3FCD4D007}" srcOrd="3" destOrd="0" presId="urn:microsoft.com/office/officeart/2018/2/layout/IconCircleList"/>
    <dgm:cxn modelId="{3EAFEBA1-AFF0-4C6F-ABCE-46AA57FBFDAC}" type="presParOf" srcId="{CAB7207A-B244-4249-A165-9E4931EBAAA1}" destId="{68567105-6439-4111-8035-492C39EF3938}" srcOrd="1" destOrd="0" presId="urn:microsoft.com/office/officeart/2018/2/layout/IconCircleList"/>
    <dgm:cxn modelId="{B4D3B5D3-3CA5-404E-BBD9-41305AE7A662}" type="presParOf" srcId="{CAB7207A-B244-4249-A165-9E4931EBAAA1}" destId="{C05A11A0-72B9-47A2-92CF-0181C76ADF22}" srcOrd="2" destOrd="0" presId="urn:microsoft.com/office/officeart/2018/2/layout/IconCircleList"/>
    <dgm:cxn modelId="{746B8288-3974-4EE2-B9E1-333E1168E367}" type="presParOf" srcId="{C05A11A0-72B9-47A2-92CF-0181C76ADF22}" destId="{9B12C99D-493F-41D2-BEBE-88FBA591E8BC}" srcOrd="0" destOrd="0" presId="urn:microsoft.com/office/officeart/2018/2/layout/IconCircleList"/>
    <dgm:cxn modelId="{5A5680DD-8320-4928-8576-D86E1D467EC3}" type="presParOf" srcId="{C05A11A0-72B9-47A2-92CF-0181C76ADF22}" destId="{AE16481A-199D-4F5B-85E9-FF4FB0815B54}" srcOrd="1" destOrd="0" presId="urn:microsoft.com/office/officeart/2018/2/layout/IconCircleList"/>
    <dgm:cxn modelId="{C9487C2C-D5C0-4C23-B3EE-88B44975785C}" type="presParOf" srcId="{C05A11A0-72B9-47A2-92CF-0181C76ADF22}" destId="{0ED3FE6B-9B6D-47C0-B8A0-5572D7FF18E3}" srcOrd="2" destOrd="0" presId="urn:microsoft.com/office/officeart/2018/2/layout/IconCircleList"/>
    <dgm:cxn modelId="{4EE7DB40-54FF-4A64-A0F2-36BBB9C29D79}" type="presParOf" srcId="{C05A11A0-72B9-47A2-92CF-0181C76ADF22}" destId="{A973802C-960C-4A9B-82EB-6FA177E6505E}" srcOrd="3" destOrd="0" presId="urn:microsoft.com/office/officeart/2018/2/layout/IconCircleList"/>
    <dgm:cxn modelId="{69A5687A-B31C-40B9-AC01-5FD0188D7EA9}" type="presParOf" srcId="{CAB7207A-B244-4249-A165-9E4931EBAAA1}" destId="{A6370F2D-3CEE-4170-8B6A-AB607B93AB2F}" srcOrd="3" destOrd="0" presId="urn:microsoft.com/office/officeart/2018/2/layout/IconCircleList"/>
    <dgm:cxn modelId="{8CB448AF-913C-4AAA-AF7F-0F4F8C6740E5}" type="presParOf" srcId="{CAB7207A-B244-4249-A165-9E4931EBAAA1}" destId="{A51E9CB2-F12A-42AB-9D78-047B2A252FDF}" srcOrd="4" destOrd="0" presId="urn:microsoft.com/office/officeart/2018/2/layout/IconCircleList"/>
    <dgm:cxn modelId="{3B2AA9C0-EA7D-45E3-9474-3120FD705628}" type="presParOf" srcId="{A51E9CB2-F12A-42AB-9D78-047B2A252FDF}" destId="{C9442760-C86D-4620-9216-4F43A5A2FA66}" srcOrd="0" destOrd="0" presId="urn:microsoft.com/office/officeart/2018/2/layout/IconCircleList"/>
    <dgm:cxn modelId="{C2966E44-A0BB-4833-89A9-DA4C443E0E1B}" type="presParOf" srcId="{A51E9CB2-F12A-42AB-9D78-047B2A252FDF}" destId="{15D4FD70-B3DA-47B3-A826-26715190BCA1}" srcOrd="1" destOrd="0" presId="urn:microsoft.com/office/officeart/2018/2/layout/IconCircleList"/>
    <dgm:cxn modelId="{3F44DF2F-9FAB-4D7F-B7D8-45769283D5AC}" type="presParOf" srcId="{A51E9CB2-F12A-42AB-9D78-047B2A252FDF}" destId="{85BC3745-5EF9-4CAE-94DE-8F109A499A3A}" srcOrd="2" destOrd="0" presId="urn:microsoft.com/office/officeart/2018/2/layout/IconCircleList"/>
    <dgm:cxn modelId="{E764C125-5934-4702-9CB6-DA507D9DCADE}" type="presParOf" srcId="{A51E9CB2-F12A-42AB-9D78-047B2A252FDF}" destId="{325A9974-2F66-4EDB-A194-2B25DC1E6B0E}" srcOrd="3" destOrd="0" presId="urn:microsoft.com/office/officeart/2018/2/layout/IconCircleList"/>
    <dgm:cxn modelId="{F276D315-6C7A-4C56-8C51-78A368B524C9}" type="presParOf" srcId="{CAB7207A-B244-4249-A165-9E4931EBAAA1}" destId="{12FF2225-6258-41A3-A346-62FC579C91A8}" srcOrd="5" destOrd="0" presId="urn:microsoft.com/office/officeart/2018/2/layout/IconCircleList"/>
    <dgm:cxn modelId="{DEC5B78C-7595-4F1E-AF82-AF00A2CD2B32}" type="presParOf" srcId="{CAB7207A-B244-4249-A165-9E4931EBAAA1}" destId="{A6771806-4283-42D2-A20D-8C6EAD4005C8}" srcOrd="6" destOrd="0" presId="urn:microsoft.com/office/officeart/2018/2/layout/IconCircleList"/>
    <dgm:cxn modelId="{315D6EA9-3615-4155-AE4C-3E3C33C78227}" type="presParOf" srcId="{A6771806-4283-42D2-A20D-8C6EAD4005C8}" destId="{7182224B-73ED-4D2B-9A13-4E99BE2BD0E1}" srcOrd="0" destOrd="0" presId="urn:microsoft.com/office/officeart/2018/2/layout/IconCircleList"/>
    <dgm:cxn modelId="{6F43EDBD-839C-4E3F-A6FD-7B2C6747C352}" type="presParOf" srcId="{A6771806-4283-42D2-A20D-8C6EAD4005C8}" destId="{D0548A7E-A71F-4B25-9672-A5AF2A0C21CE}" srcOrd="1" destOrd="0" presId="urn:microsoft.com/office/officeart/2018/2/layout/IconCircleList"/>
    <dgm:cxn modelId="{D0E08D08-0120-4EA1-B5B5-38CBE7AA9215}" type="presParOf" srcId="{A6771806-4283-42D2-A20D-8C6EAD4005C8}" destId="{21591184-D45A-4842-AFF5-A814B6BDD43E}" srcOrd="2" destOrd="0" presId="urn:microsoft.com/office/officeart/2018/2/layout/IconCircleList"/>
    <dgm:cxn modelId="{8717EB06-6113-479E-A592-E5BC4257B12A}" type="presParOf" srcId="{A6771806-4283-42D2-A20D-8C6EAD4005C8}" destId="{42DF294D-4E29-4955-B4EE-44195C3691A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0181ADF-80A0-48E8-B5C4-6E1C94013FA6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DBAA891-EB1C-4970-861B-676C5E1BBF31}">
      <dgm:prSet/>
      <dgm:spPr/>
      <dgm:t>
        <a:bodyPr/>
        <a:lstStyle/>
        <a:p>
          <a:r>
            <a:rPr lang="cs-CZ" b="0"/>
            <a:t>Dotazy? </a:t>
          </a:r>
          <a:endParaRPr lang="en-US"/>
        </a:p>
      </dgm:t>
    </dgm:pt>
    <dgm:pt modelId="{783A6302-57FE-4913-A72E-98F3F9FC1201}" type="parTrans" cxnId="{5D6B0732-10BB-4399-B151-DCA7A864780F}">
      <dgm:prSet/>
      <dgm:spPr/>
      <dgm:t>
        <a:bodyPr/>
        <a:lstStyle/>
        <a:p>
          <a:endParaRPr lang="en-US"/>
        </a:p>
      </dgm:t>
    </dgm:pt>
    <dgm:pt modelId="{A0DA4F0F-8CAA-4A59-A5D2-941AD3DE58D1}" type="sibTrans" cxnId="{5D6B0732-10BB-4399-B151-DCA7A864780F}">
      <dgm:prSet/>
      <dgm:spPr/>
      <dgm:t>
        <a:bodyPr/>
        <a:lstStyle/>
        <a:p>
          <a:endParaRPr lang="en-US"/>
        </a:p>
      </dgm:t>
    </dgm:pt>
    <dgm:pt modelId="{26C2B8BF-984A-4E11-946B-FEEC1AA8802B}">
      <dgm:prSet/>
      <dgm:spPr/>
      <dgm:t>
        <a:bodyPr/>
        <a:lstStyle/>
        <a:p>
          <a:r>
            <a:rPr lang="cs-CZ" b="0">
              <a:hlinkClick xmlns:r="http://schemas.openxmlformats.org/officeDocument/2006/relationships" r:id="rId1"/>
            </a:rPr>
            <a:t>jkleiner@mail.muni.cz</a:t>
          </a:r>
          <a:endParaRPr lang="en-US"/>
        </a:p>
      </dgm:t>
    </dgm:pt>
    <dgm:pt modelId="{3BCB2F19-C8CB-4F3E-935A-8D2D51499B4D}" type="parTrans" cxnId="{69BFADD1-94D9-4D42-B640-508CA5E268A6}">
      <dgm:prSet/>
      <dgm:spPr/>
      <dgm:t>
        <a:bodyPr/>
        <a:lstStyle/>
        <a:p>
          <a:endParaRPr lang="en-US"/>
        </a:p>
      </dgm:t>
    </dgm:pt>
    <dgm:pt modelId="{F643361A-DF76-4767-AE56-4B7551A6B362}" type="sibTrans" cxnId="{69BFADD1-94D9-4D42-B640-508CA5E268A6}">
      <dgm:prSet/>
      <dgm:spPr/>
      <dgm:t>
        <a:bodyPr/>
        <a:lstStyle/>
        <a:p>
          <a:endParaRPr lang="en-US"/>
        </a:p>
      </dgm:t>
    </dgm:pt>
    <dgm:pt modelId="{EFC77E85-E399-40EE-A26B-606ABF577297}">
      <dgm:prSet/>
      <dgm:spPr/>
      <dgm:t>
        <a:bodyPr/>
        <a:lstStyle/>
        <a:p>
          <a:r>
            <a:rPr lang="cs-CZ" b="0"/>
            <a:t>Moje témata: Kyberbezpečnost, sociální kyberbezpečnost, vládnutí v kyberprostoru, kognitivní bezpečnost, dezinformace a propaganda, metodologie (kvali i kvanti metody vč. statistiky).</a:t>
          </a:r>
          <a:endParaRPr lang="en-US"/>
        </a:p>
      </dgm:t>
    </dgm:pt>
    <dgm:pt modelId="{875AC66F-59E8-4B98-97EB-4E0110EC363A}" type="parTrans" cxnId="{91184DE1-7038-4CD8-B6F6-18E6257CEB6F}">
      <dgm:prSet/>
      <dgm:spPr/>
      <dgm:t>
        <a:bodyPr/>
        <a:lstStyle/>
        <a:p>
          <a:endParaRPr lang="en-US"/>
        </a:p>
      </dgm:t>
    </dgm:pt>
    <dgm:pt modelId="{BCF5030F-FF9D-456E-82B7-CAB43E4AD0E0}" type="sibTrans" cxnId="{91184DE1-7038-4CD8-B6F6-18E6257CEB6F}">
      <dgm:prSet/>
      <dgm:spPr/>
      <dgm:t>
        <a:bodyPr/>
        <a:lstStyle/>
        <a:p>
          <a:endParaRPr lang="en-US"/>
        </a:p>
      </dgm:t>
    </dgm:pt>
    <dgm:pt modelId="{780D7018-CCC1-4DC8-92EF-7CB3FBC6E99D}" type="pres">
      <dgm:prSet presAssocID="{30181ADF-80A0-48E8-B5C4-6E1C94013FA6}" presName="root" presStyleCnt="0">
        <dgm:presLayoutVars>
          <dgm:dir/>
          <dgm:resizeHandles val="exact"/>
        </dgm:presLayoutVars>
      </dgm:prSet>
      <dgm:spPr/>
    </dgm:pt>
    <dgm:pt modelId="{A81DA9CC-820D-422E-97CE-D0F7654048FA}" type="pres">
      <dgm:prSet presAssocID="{ADBAA891-EB1C-4970-861B-676C5E1BBF31}" presName="compNode" presStyleCnt="0"/>
      <dgm:spPr/>
    </dgm:pt>
    <dgm:pt modelId="{0D4685EE-1B98-442E-B3B0-A86C54F47DDC}" type="pres">
      <dgm:prSet presAssocID="{ADBAA891-EB1C-4970-861B-676C5E1BBF31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ABC2D403-A23F-4F14-B048-D082ED7DCB2C}" type="pres">
      <dgm:prSet presAssocID="{ADBAA891-EB1C-4970-861B-676C5E1BBF31}" presName="spaceRect" presStyleCnt="0"/>
      <dgm:spPr/>
    </dgm:pt>
    <dgm:pt modelId="{289EA923-0929-4E28-8C8A-F9D948D5CB16}" type="pres">
      <dgm:prSet presAssocID="{ADBAA891-EB1C-4970-861B-676C5E1BBF31}" presName="textRect" presStyleLbl="revTx" presStyleIdx="0" presStyleCnt="3">
        <dgm:presLayoutVars>
          <dgm:chMax val="1"/>
          <dgm:chPref val="1"/>
        </dgm:presLayoutVars>
      </dgm:prSet>
      <dgm:spPr/>
    </dgm:pt>
    <dgm:pt modelId="{BFF476A8-BBB8-4DAC-AF3D-68B81558CAD5}" type="pres">
      <dgm:prSet presAssocID="{A0DA4F0F-8CAA-4A59-A5D2-941AD3DE58D1}" presName="sibTrans" presStyleCnt="0"/>
      <dgm:spPr/>
    </dgm:pt>
    <dgm:pt modelId="{DEF951D9-A908-41B3-9D29-C691EF7A057D}" type="pres">
      <dgm:prSet presAssocID="{26C2B8BF-984A-4E11-946B-FEEC1AA8802B}" presName="compNode" presStyleCnt="0"/>
      <dgm:spPr/>
    </dgm:pt>
    <dgm:pt modelId="{6522B399-54A7-439E-856F-19CB7971E493}" type="pres">
      <dgm:prSet presAssocID="{26C2B8BF-984A-4E11-946B-FEEC1AA8802B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-mail"/>
        </a:ext>
      </dgm:extLst>
    </dgm:pt>
    <dgm:pt modelId="{2971732D-23E5-4E0A-A224-6D4C02009761}" type="pres">
      <dgm:prSet presAssocID="{26C2B8BF-984A-4E11-946B-FEEC1AA8802B}" presName="spaceRect" presStyleCnt="0"/>
      <dgm:spPr/>
    </dgm:pt>
    <dgm:pt modelId="{BEDE22A7-460E-4092-B5CB-8DCD19210075}" type="pres">
      <dgm:prSet presAssocID="{26C2B8BF-984A-4E11-946B-FEEC1AA8802B}" presName="textRect" presStyleLbl="revTx" presStyleIdx="1" presStyleCnt="3">
        <dgm:presLayoutVars>
          <dgm:chMax val="1"/>
          <dgm:chPref val="1"/>
        </dgm:presLayoutVars>
      </dgm:prSet>
      <dgm:spPr/>
    </dgm:pt>
    <dgm:pt modelId="{D0792CCC-464A-42EA-9573-43A71B6528F2}" type="pres">
      <dgm:prSet presAssocID="{F643361A-DF76-4767-AE56-4B7551A6B362}" presName="sibTrans" presStyleCnt="0"/>
      <dgm:spPr/>
    </dgm:pt>
    <dgm:pt modelId="{D8FB0947-F71E-481D-9E42-2786D00E490D}" type="pres">
      <dgm:prSet presAssocID="{EFC77E85-E399-40EE-A26B-606ABF577297}" presName="compNode" presStyleCnt="0"/>
      <dgm:spPr/>
    </dgm:pt>
    <dgm:pt modelId="{543DEBDF-C68B-4A24-A289-B98D4863317E}" type="pres">
      <dgm:prSet presAssocID="{EFC77E85-E399-40EE-A26B-606ABF577297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1F0F3B35-A47A-4A9E-9BBC-711A3D690420}" type="pres">
      <dgm:prSet presAssocID="{EFC77E85-E399-40EE-A26B-606ABF577297}" presName="spaceRect" presStyleCnt="0"/>
      <dgm:spPr/>
    </dgm:pt>
    <dgm:pt modelId="{5BB7380D-9734-4502-9D4F-D46CABB4B79D}" type="pres">
      <dgm:prSet presAssocID="{EFC77E85-E399-40EE-A26B-606ABF57729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D6B0732-10BB-4399-B151-DCA7A864780F}" srcId="{30181ADF-80A0-48E8-B5C4-6E1C94013FA6}" destId="{ADBAA891-EB1C-4970-861B-676C5E1BBF31}" srcOrd="0" destOrd="0" parTransId="{783A6302-57FE-4913-A72E-98F3F9FC1201}" sibTransId="{A0DA4F0F-8CAA-4A59-A5D2-941AD3DE58D1}"/>
    <dgm:cxn modelId="{79846779-2E7D-41A3-AB4D-CDD0D0C9DD93}" type="presOf" srcId="{EFC77E85-E399-40EE-A26B-606ABF577297}" destId="{5BB7380D-9734-4502-9D4F-D46CABB4B79D}" srcOrd="0" destOrd="0" presId="urn:microsoft.com/office/officeart/2018/2/layout/IconLabelList"/>
    <dgm:cxn modelId="{EEDFA7B2-D279-4B59-B66A-B50FBEB8F5ED}" type="presOf" srcId="{26C2B8BF-984A-4E11-946B-FEEC1AA8802B}" destId="{BEDE22A7-460E-4092-B5CB-8DCD19210075}" srcOrd="0" destOrd="0" presId="urn:microsoft.com/office/officeart/2018/2/layout/IconLabelList"/>
    <dgm:cxn modelId="{1B52B2B3-714D-42C0-865B-0152942EDC44}" type="presOf" srcId="{30181ADF-80A0-48E8-B5C4-6E1C94013FA6}" destId="{780D7018-CCC1-4DC8-92EF-7CB3FBC6E99D}" srcOrd="0" destOrd="0" presId="urn:microsoft.com/office/officeart/2018/2/layout/IconLabelList"/>
    <dgm:cxn modelId="{69BFADD1-94D9-4D42-B640-508CA5E268A6}" srcId="{30181ADF-80A0-48E8-B5C4-6E1C94013FA6}" destId="{26C2B8BF-984A-4E11-946B-FEEC1AA8802B}" srcOrd="1" destOrd="0" parTransId="{3BCB2F19-C8CB-4F3E-935A-8D2D51499B4D}" sibTransId="{F643361A-DF76-4767-AE56-4B7551A6B362}"/>
    <dgm:cxn modelId="{91184DE1-7038-4CD8-B6F6-18E6257CEB6F}" srcId="{30181ADF-80A0-48E8-B5C4-6E1C94013FA6}" destId="{EFC77E85-E399-40EE-A26B-606ABF577297}" srcOrd="2" destOrd="0" parTransId="{875AC66F-59E8-4B98-97EB-4E0110EC363A}" sibTransId="{BCF5030F-FF9D-456E-82B7-CAB43E4AD0E0}"/>
    <dgm:cxn modelId="{C97FECEF-06BD-4FE4-953F-F99CE0972577}" type="presOf" srcId="{ADBAA891-EB1C-4970-861B-676C5E1BBF31}" destId="{289EA923-0929-4E28-8C8A-F9D948D5CB16}" srcOrd="0" destOrd="0" presId="urn:microsoft.com/office/officeart/2018/2/layout/IconLabelList"/>
    <dgm:cxn modelId="{34A8D289-8BDE-4AF5-9164-2C3B0F07E4F0}" type="presParOf" srcId="{780D7018-CCC1-4DC8-92EF-7CB3FBC6E99D}" destId="{A81DA9CC-820D-422E-97CE-D0F7654048FA}" srcOrd="0" destOrd="0" presId="urn:microsoft.com/office/officeart/2018/2/layout/IconLabelList"/>
    <dgm:cxn modelId="{4F25BEE8-499D-4DEE-9192-BDFCCD0F7C0D}" type="presParOf" srcId="{A81DA9CC-820D-422E-97CE-D0F7654048FA}" destId="{0D4685EE-1B98-442E-B3B0-A86C54F47DDC}" srcOrd="0" destOrd="0" presId="urn:microsoft.com/office/officeart/2018/2/layout/IconLabelList"/>
    <dgm:cxn modelId="{BA0757D3-B65C-478A-BB50-52450EA8FDCD}" type="presParOf" srcId="{A81DA9CC-820D-422E-97CE-D0F7654048FA}" destId="{ABC2D403-A23F-4F14-B048-D082ED7DCB2C}" srcOrd="1" destOrd="0" presId="urn:microsoft.com/office/officeart/2018/2/layout/IconLabelList"/>
    <dgm:cxn modelId="{38D18F6B-9242-489A-90C2-726B448AF55C}" type="presParOf" srcId="{A81DA9CC-820D-422E-97CE-D0F7654048FA}" destId="{289EA923-0929-4E28-8C8A-F9D948D5CB16}" srcOrd="2" destOrd="0" presId="urn:microsoft.com/office/officeart/2018/2/layout/IconLabelList"/>
    <dgm:cxn modelId="{A1471427-A24F-4351-B001-63256FA9F7C5}" type="presParOf" srcId="{780D7018-CCC1-4DC8-92EF-7CB3FBC6E99D}" destId="{BFF476A8-BBB8-4DAC-AF3D-68B81558CAD5}" srcOrd="1" destOrd="0" presId="urn:microsoft.com/office/officeart/2018/2/layout/IconLabelList"/>
    <dgm:cxn modelId="{A70CEC6E-C9F7-4C79-85BA-EF14E70A92D1}" type="presParOf" srcId="{780D7018-CCC1-4DC8-92EF-7CB3FBC6E99D}" destId="{DEF951D9-A908-41B3-9D29-C691EF7A057D}" srcOrd="2" destOrd="0" presId="urn:microsoft.com/office/officeart/2018/2/layout/IconLabelList"/>
    <dgm:cxn modelId="{F771CC16-3056-41E9-9CEE-B55AA98F6D90}" type="presParOf" srcId="{DEF951D9-A908-41B3-9D29-C691EF7A057D}" destId="{6522B399-54A7-439E-856F-19CB7971E493}" srcOrd="0" destOrd="0" presId="urn:microsoft.com/office/officeart/2018/2/layout/IconLabelList"/>
    <dgm:cxn modelId="{D51CE75E-D274-40ED-B840-E0BA4633CD64}" type="presParOf" srcId="{DEF951D9-A908-41B3-9D29-C691EF7A057D}" destId="{2971732D-23E5-4E0A-A224-6D4C02009761}" srcOrd="1" destOrd="0" presId="urn:microsoft.com/office/officeart/2018/2/layout/IconLabelList"/>
    <dgm:cxn modelId="{15A9B742-7956-4DAF-98B3-C01FCD56E025}" type="presParOf" srcId="{DEF951D9-A908-41B3-9D29-C691EF7A057D}" destId="{BEDE22A7-460E-4092-B5CB-8DCD19210075}" srcOrd="2" destOrd="0" presId="urn:microsoft.com/office/officeart/2018/2/layout/IconLabelList"/>
    <dgm:cxn modelId="{D07EEF7E-E3EC-4DF5-A4D9-6885C17A3EBD}" type="presParOf" srcId="{780D7018-CCC1-4DC8-92EF-7CB3FBC6E99D}" destId="{D0792CCC-464A-42EA-9573-43A71B6528F2}" srcOrd="3" destOrd="0" presId="urn:microsoft.com/office/officeart/2018/2/layout/IconLabelList"/>
    <dgm:cxn modelId="{5AFFBEAC-5019-4FAD-A40D-6505EED52EBC}" type="presParOf" srcId="{780D7018-CCC1-4DC8-92EF-7CB3FBC6E99D}" destId="{D8FB0947-F71E-481D-9E42-2786D00E490D}" srcOrd="4" destOrd="0" presId="urn:microsoft.com/office/officeart/2018/2/layout/IconLabelList"/>
    <dgm:cxn modelId="{94948B22-F80A-42A1-B55B-41564B212C2D}" type="presParOf" srcId="{D8FB0947-F71E-481D-9E42-2786D00E490D}" destId="{543DEBDF-C68B-4A24-A289-B98D4863317E}" srcOrd="0" destOrd="0" presId="urn:microsoft.com/office/officeart/2018/2/layout/IconLabelList"/>
    <dgm:cxn modelId="{C57B797A-902F-42A8-8AED-8723D429729B}" type="presParOf" srcId="{D8FB0947-F71E-481D-9E42-2786D00E490D}" destId="{1F0F3B35-A47A-4A9E-9BBC-711A3D690420}" srcOrd="1" destOrd="0" presId="urn:microsoft.com/office/officeart/2018/2/layout/IconLabelList"/>
    <dgm:cxn modelId="{40DD737C-61FE-4DD2-8598-6E483B55EEFF}" type="presParOf" srcId="{D8FB0947-F71E-481D-9E42-2786D00E490D}" destId="{5BB7380D-9734-4502-9D4F-D46CABB4B79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1DCA3B-DD76-4980-9DB0-0AD0DCA38FA0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80DB638-B5C6-4039-B4B3-5FC412E089D3}">
      <dgm:prSet custT="1"/>
      <dgm:spPr/>
      <dgm:t>
        <a:bodyPr/>
        <a:lstStyle/>
        <a:p>
          <a:r>
            <a:rPr lang="en-GB" sz="2400" b="1" dirty="0" err="1"/>
            <a:t>Povinná</a:t>
          </a:r>
          <a:r>
            <a:rPr lang="en-GB" sz="2400" b="1" dirty="0"/>
            <a:t> </a:t>
          </a:r>
          <a:r>
            <a:rPr lang="en-GB" sz="2400" b="1" dirty="0" err="1"/>
            <a:t>literatura</a:t>
          </a:r>
          <a:r>
            <a:rPr lang="en-GB" sz="2400" b="1" dirty="0"/>
            <a:t>:</a:t>
          </a:r>
          <a:endParaRPr lang="en-US" sz="2400" dirty="0"/>
        </a:p>
      </dgm:t>
    </dgm:pt>
    <dgm:pt modelId="{CAAC3825-F44E-4F75-B6A1-3468BC940553}" type="parTrans" cxnId="{72F2C7C2-CE16-4ECE-B9A2-7EACAB1CC179}">
      <dgm:prSet/>
      <dgm:spPr/>
      <dgm:t>
        <a:bodyPr/>
        <a:lstStyle/>
        <a:p>
          <a:endParaRPr lang="en-US" sz="1050"/>
        </a:p>
      </dgm:t>
    </dgm:pt>
    <dgm:pt modelId="{4047652F-B88C-4749-AD89-2490606BF9BB}" type="sibTrans" cxnId="{72F2C7C2-CE16-4ECE-B9A2-7EACAB1CC179}">
      <dgm:prSet/>
      <dgm:spPr/>
      <dgm:t>
        <a:bodyPr/>
        <a:lstStyle/>
        <a:p>
          <a:endParaRPr lang="en-US" sz="1050"/>
        </a:p>
      </dgm:t>
    </dgm:pt>
    <dgm:pt modelId="{1EBA3BBF-69DB-4989-84D6-082690808578}">
      <dgm:prSet custT="1"/>
      <dgm:spPr/>
      <dgm:t>
        <a:bodyPr/>
        <a:lstStyle/>
        <a:p>
          <a:r>
            <a:rPr lang="en-GB" sz="2800" b="0" dirty="0"/>
            <a:t>Chicago-Style</a:t>
          </a:r>
          <a:r>
            <a:rPr lang="cs-CZ" sz="2800" b="0" dirty="0"/>
            <a:t> </a:t>
          </a:r>
          <a:r>
            <a:rPr lang="en-GB" sz="2800" b="0" dirty="0"/>
            <a:t>Citation Quick</a:t>
          </a:r>
          <a:r>
            <a:rPr lang="cs-CZ" sz="2800" b="0" dirty="0"/>
            <a:t> </a:t>
          </a:r>
          <a:r>
            <a:rPr lang="en-GB" sz="2800" b="0" dirty="0"/>
            <a:t>Guide</a:t>
          </a:r>
          <a:endParaRPr lang="en-US" sz="2800" dirty="0"/>
        </a:p>
      </dgm:t>
    </dgm:pt>
    <dgm:pt modelId="{E51212F3-A6C4-49CD-8EE8-BBECE8E8E639}" type="parTrans" cxnId="{72DAEABE-7028-4ACC-AA6B-31FFD4BE0777}">
      <dgm:prSet/>
      <dgm:spPr/>
      <dgm:t>
        <a:bodyPr/>
        <a:lstStyle/>
        <a:p>
          <a:endParaRPr lang="en-US" sz="1050"/>
        </a:p>
      </dgm:t>
    </dgm:pt>
    <dgm:pt modelId="{93786D34-BB17-46BE-9BD5-751B66B53950}" type="sibTrans" cxnId="{72DAEABE-7028-4ACC-AA6B-31FFD4BE0777}">
      <dgm:prSet/>
      <dgm:spPr/>
      <dgm:t>
        <a:bodyPr/>
        <a:lstStyle/>
        <a:p>
          <a:endParaRPr lang="en-US" sz="1050"/>
        </a:p>
      </dgm:t>
    </dgm:pt>
    <dgm:pt modelId="{2B6650E5-6719-4F9D-AEB4-53B1C552DD0E}">
      <dgm:prSet custT="1"/>
      <dgm:spPr/>
      <dgm:t>
        <a:bodyPr/>
        <a:lstStyle/>
        <a:p>
          <a:r>
            <a:rPr lang="en-GB" sz="2400" b="1"/>
            <a:t>Doporučená literatura:</a:t>
          </a:r>
          <a:endParaRPr lang="en-US" sz="2400"/>
        </a:p>
      </dgm:t>
    </dgm:pt>
    <dgm:pt modelId="{ABEFF413-14B3-428B-9407-D281E0CE9EEB}" type="parTrans" cxnId="{77FC7501-5CEF-460E-A7C0-763C6A1218CF}">
      <dgm:prSet/>
      <dgm:spPr/>
      <dgm:t>
        <a:bodyPr/>
        <a:lstStyle/>
        <a:p>
          <a:endParaRPr lang="en-US" sz="1050"/>
        </a:p>
      </dgm:t>
    </dgm:pt>
    <dgm:pt modelId="{85373EBB-29B0-4C98-8571-7B30D65A86C5}" type="sibTrans" cxnId="{77FC7501-5CEF-460E-A7C0-763C6A1218CF}">
      <dgm:prSet/>
      <dgm:spPr/>
      <dgm:t>
        <a:bodyPr/>
        <a:lstStyle/>
        <a:p>
          <a:endParaRPr lang="en-US" sz="1050"/>
        </a:p>
      </dgm:t>
    </dgm:pt>
    <dgm:pt modelId="{33036621-54FC-4588-9700-435E37A7E4F0}">
      <dgm:prSet custT="1"/>
      <dgm:spPr/>
      <dgm:t>
        <a:bodyPr/>
        <a:lstStyle/>
        <a:p>
          <a:r>
            <a:rPr lang="en-GB" sz="2800" b="0"/>
            <a:t>The Chicago Manual of Style</a:t>
          </a:r>
          <a:endParaRPr lang="en-US" sz="2800"/>
        </a:p>
      </dgm:t>
    </dgm:pt>
    <dgm:pt modelId="{A9831680-4CB9-4DD2-A9C7-B766B690E6EC}" type="parTrans" cxnId="{7EB2714C-57FF-4A6D-8B57-984FCC8C2012}">
      <dgm:prSet/>
      <dgm:spPr/>
      <dgm:t>
        <a:bodyPr/>
        <a:lstStyle/>
        <a:p>
          <a:endParaRPr lang="en-US" sz="1050"/>
        </a:p>
      </dgm:t>
    </dgm:pt>
    <dgm:pt modelId="{B496A4AE-894C-475D-BB77-66EE029B8403}" type="sibTrans" cxnId="{7EB2714C-57FF-4A6D-8B57-984FCC8C2012}">
      <dgm:prSet/>
      <dgm:spPr/>
      <dgm:t>
        <a:bodyPr/>
        <a:lstStyle/>
        <a:p>
          <a:endParaRPr lang="en-US" sz="1050"/>
        </a:p>
      </dgm:t>
    </dgm:pt>
    <dgm:pt modelId="{7D5AFB47-34A9-4BB6-AAA8-D96B5BB799B4}" type="pres">
      <dgm:prSet presAssocID="{C01DCA3B-DD76-4980-9DB0-0AD0DCA38FA0}" presName="Name0" presStyleCnt="0">
        <dgm:presLayoutVars>
          <dgm:dir/>
          <dgm:animLvl val="lvl"/>
          <dgm:resizeHandles val="exact"/>
        </dgm:presLayoutVars>
      </dgm:prSet>
      <dgm:spPr/>
    </dgm:pt>
    <dgm:pt modelId="{83F3BF42-3099-4D40-8976-79F15866C1FF}" type="pres">
      <dgm:prSet presAssocID="{E80DB638-B5C6-4039-B4B3-5FC412E089D3}" presName="linNode" presStyleCnt="0"/>
      <dgm:spPr/>
    </dgm:pt>
    <dgm:pt modelId="{2A2B4B58-CAB6-41C4-9255-E86C7C963262}" type="pres">
      <dgm:prSet presAssocID="{E80DB638-B5C6-4039-B4B3-5FC412E089D3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D7C2D770-BB67-4E98-A96F-3A726F5A7DF0}" type="pres">
      <dgm:prSet presAssocID="{E80DB638-B5C6-4039-B4B3-5FC412E089D3}" presName="descendantText" presStyleLbl="alignAccFollowNode1" presStyleIdx="0" presStyleCnt="2">
        <dgm:presLayoutVars>
          <dgm:bulletEnabled val="1"/>
        </dgm:presLayoutVars>
      </dgm:prSet>
      <dgm:spPr/>
    </dgm:pt>
    <dgm:pt modelId="{1C53D8DB-3192-4770-AAA1-A09D8036965F}" type="pres">
      <dgm:prSet presAssocID="{4047652F-B88C-4749-AD89-2490606BF9BB}" presName="sp" presStyleCnt="0"/>
      <dgm:spPr/>
    </dgm:pt>
    <dgm:pt modelId="{A0462180-D39D-4EEC-90B5-0DCAF02F6F89}" type="pres">
      <dgm:prSet presAssocID="{2B6650E5-6719-4F9D-AEB4-53B1C552DD0E}" presName="linNode" presStyleCnt="0"/>
      <dgm:spPr/>
    </dgm:pt>
    <dgm:pt modelId="{AB63A7D4-5C3D-4DAB-83B9-CCA3428E1767}" type="pres">
      <dgm:prSet presAssocID="{2B6650E5-6719-4F9D-AEB4-53B1C552DD0E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5C56E462-F4D2-4615-86BE-64547DE944F1}" type="pres">
      <dgm:prSet presAssocID="{2B6650E5-6719-4F9D-AEB4-53B1C552DD0E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77FC7501-5CEF-460E-A7C0-763C6A1218CF}" srcId="{C01DCA3B-DD76-4980-9DB0-0AD0DCA38FA0}" destId="{2B6650E5-6719-4F9D-AEB4-53B1C552DD0E}" srcOrd="1" destOrd="0" parTransId="{ABEFF413-14B3-428B-9407-D281E0CE9EEB}" sibTransId="{85373EBB-29B0-4C98-8571-7B30D65A86C5}"/>
    <dgm:cxn modelId="{6B978A49-3192-4050-B3C5-9570F23D13F8}" type="presOf" srcId="{2B6650E5-6719-4F9D-AEB4-53B1C552DD0E}" destId="{AB63A7D4-5C3D-4DAB-83B9-CCA3428E1767}" srcOrd="0" destOrd="0" presId="urn:microsoft.com/office/officeart/2005/8/layout/vList5"/>
    <dgm:cxn modelId="{7EB2714C-57FF-4A6D-8B57-984FCC8C2012}" srcId="{2B6650E5-6719-4F9D-AEB4-53B1C552DD0E}" destId="{33036621-54FC-4588-9700-435E37A7E4F0}" srcOrd="0" destOrd="0" parTransId="{A9831680-4CB9-4DD2-A9C7-B766B690E6EC}" sibTransId="{B496A4AE-894C-475D-BB77-66EE029B8403}"/>
    <dgm:cxn modelId="{84306F7C-4AF4-47EB-86F6-D605F34676B2}" type="presOf" srcId="{C01DCA3B-DD76-4980-9DB0-0AD0DCA38FA0}" destId="{7D5AFB47-34A9-4BB6-AAA8-D96B5BB799B4}" srcOrd="0" destOrd="0" presId="urn:microsoft.com/office/officeart/2005/8/layout/vList5"/>
    <dgm:cxn modelId="{18842B8B-13A1-4A16-B1E7-1A3614EF61CA}" type="presOf" srcId="{1EBA3BBF-69DB-4989-84D6-082690808578}" destId="{D7C2D770-BB67-4E98-A96F-3A726F5A7DF0}" srcOrd="0" destOrd="0" presId="urn:microsoft.com/office/officeart/2005/8/layout/vList5"/>
    <dgm:cxn modelId="{045E9291-C8EB-487A-A46B-B28E65371962}" type="presOf" srcId="{E80DB638-B5C6-4039-B4B3-5FC412E089D3}" destId="{2A2B4B58-CAB6-41C4-9255-E86C7C963262}" srcOrd="0" destOrd="0" presId="urn:microsoft.com/office/officeart/2005/8/layout/vList5"/>
    <dgm:cxn modelId="{72DAEABE-7028-4ACC-AA6B-31FFD4BE0777}" srcId="{E80DB638-B5C6-4039-B4B3-5FC412E089D3}" destId="{1EBA3BBF-69DB-4989-84D6-082690808578}" srcOrd="0" destOrd="0" parTransId="{E51212F3-A6C4-49CD-8EE8-BBECE8E8E639}" sibTransId="{93786D34-BB17-46BE-9BD5-751B66B53950}"/>
    <dgm:cxn modelId="{72F2C7C2-CE16-4ECE-B9A2-7EACAB1CC179}" srcId="{C01DCA3B-DD76-4980-9DB0-0AD0DCA38FA0}" destId="{E80DB638-B5C6-4039-B4B3-5FC412E089D3}" srcOrd="0" destOrd="0" parTransId="{CAAC3825-F44E-4F75-B6A1-3468BC940553}" sibTransId="{4047652F-B88C-4749-AD89-2490606BF9BB}"/>
    <dgm:cxn modelId="{BCC7E9F7-5D19-4A20-97F4-D1C4883CDEE0}" type="presOf" srcId="{33036621-54FC-4588-9700-435E37A7E4F0}" destId="{5C56E462-F4D2-4615-86BE-64547DE944F1}" srcOrd="0" destOrd="0" presId="urn:microsoft.com/office/officeart/2005/8/layout/vList5"/>
    <dgm:cxn modelId="{973C6479-D421-4C8B-8188-AAD10542FC0E}" type="presParOf" srcId="{7D5AFB47-34A9-4BB6-AAA8-D96B5BB799B4}" destId="{83F3BF42-3099-4D40-8976-79F15866C1FF}" srcOrd="0" destOrd="0" presId="urn:microsoft.com/office/officeart/2005/8/layout/vList5"/>
    <dgm:cxn modelId="{82D2AE0E-A3CD-4CDB-9A9F-32F13858E20D}" type="presParOf" srcId="{83F3BF42-3099-4D40-8976-79F15866C1FF}" destId="{2A2B4B58-CAB6-41C4-9255-E86C7C963262}" srcOrd="0" destOrd="0" presId="urn:microsoft.com/office/officeart/2005/8/layout/vList5"/>
    <dgm:cxn modelId="{6A1C7840-A659-4E65-88A3-03D97EE97EB6}" type="presParOf" srcId="{83F3BF42-3099-4D40-8976-79F15866C1FF}" destId="{D7C2D770-BB67-4E98-A96F-3A726F5A7DF0}" srcOrd="1" destOrd="0" presId="urn:microsoft.com/office/officeart/2005/8/layout/vList5"/>
    <dgm:cxn modelId="{79371EBC-408E-436C-9EA9-B758145690ED}" type="presParOf" srcId="{7D5AFB47-34A9-4BB6-AAA8-D96B5BB799B4}" destId="{1C53D8DB-3192-4770-AAA1-A09D8036965F}" srcOrd="1" destOrd="0" presId="urn:microsoft.com/office/officeart/2005/8/layout/vList5"/>
    <dgm:cxn modelId="{1B7D795A-1C61-48F0-B9E6-61CC79561CA5}" type="presParOf" srcId="{7D5AFB47-34A9-4BB6-AAA8-D96B5BB799B4}" destId="{A0462180-D39D-4EEC-90B5-0DCAF02F6F89}" srcOrd="2" destOrd="0" presId="urn:microsoft.com/office/officeart/2005/8/layout/vList5"/>
    <dgm:cxn modelId="{B0FF8AE2-608A-4EFF-A6A0-631F5523A78F}" type="presParOf" srcId="{A0462180-D39D-4EEC-90B5-0DCAF02F6F89}" destId="{AB63A7D4-5C3D-4DAB-83B9-CCA3428E1767}" srcOrd="0" destOrd="0" presId="urn:microsoft.com/office/officeart/2005/8/layout/vList5"/>
    <dgm:cxn modelId="{D6305365-331F-4E68-B668-7D8F05B1C77A}" type="presParOf" srcId="{A0462180-D39D-4EEC-90B5-0DCAF02F6F89}" destId="{5C56E462-F4D2-4615-86BE-64547DE944F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55D945-6787-418D-98E3-A83B69CC504E}" type="doc">
      <dgm:prSet loTypeId="urn:microsoft.com/office/officeart/2005/8/layout/orgChart1" loCatId="hierarchy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39C7CBC6-6661-4D1B-AE87-254582BAB24E}">
      <dgm:prSet custT="1"/>
      <dgm:spPr/>
      <dgm:t>
        <a:bodyPr/>
        <a:lstStyle/>
        <a:p>
          <a:r>
            <a:rPr lang="cs-CZ" sz="1200" dirty="0"/>
            <a:t>Oblast zájmu.</a:t>
          </a:r>
          <a:endParaRPr lang="en-US" sz="1200" dirty="0"/>
        </a:p>
      </dgm:t>
    </dgm:pt>
    <dgm:pt modelId="{15D81332-7D31-4CF7-938B-85E18539FBE0}" type="parTrans" cxnId="{8B2B5F22-3AED-4969-A40D-A5AAF874499A}">
      <dgm:prSet/>
      <dgm:spPr/>
      <dgm:t>
        <a:bodyPr/>
        <a:lstStyle/>
        <a:p>
          <a:endParaRPr lang="en-US" sz="1800"/>
        </a:p>
      </dgm:t>
    </dgm:pt>
    <dgm:pt modelId="{31647E0F-D289-42E0-9D32-39813B4E3492}" type="sibTrans" cxnId="{8B2B5F22-3AED-4969-A40D-A5AAF874499A}">
      <dgm:prSet/>
      <dgm:spPr/>
      <dgm:t>
        <a:bodyPr/>
        <a:lstStyle/>
        <a:p>
          <a:endParaRPr lang="en-US" sz="1800"/>
        </a:p>
      </dgm:t>
    </dgm:pt>
    <dgm:pt modelId="{F5FCD63C-1CFD-40C3-BC12-196AF11D52D8}">
      <dgm:prSet custT="1"/>
      <dgm:spPr/>
      <dgm:t>
        <a:bodyPr/>
        <a:lstStyle/>
        <a:p>
          <a:r>
            <a:rPr lang="cs-CZ" sz="1200"/>
            <a:t>Rešerše stávající literatury - pomáhá při volbě tématu.</a:t>
          </a:r>
          <a:endParaRPr lang="en-US" sz="1200"/>
        </a:p>
      </dgm:t>
    </dgm:pt>
    <dgm:pt modelId="{5AF53CC4-E14C-4A0F-BAAB-43F0DA15477A}" type="parTrans" cxnId="{6788FCE0-57F8-45AE-807B-DD77071EC381}">
      <dgm:prSet/>
      <dgm:spPr/>
      <dgm:t>
        <a:bodyPr/>
        <a:lstStyle/>
        <a:p>
          <a:endParaRPr lang="en-US" sz="1800"/>
        </a:p>
      </dgm:t>
    </dgm:pt>
    <dgm:pt modelId="{E2574E2B-E3EF-4804-9120-42BC08C4D1E1}" type="sibTrans" cxnId="{6788FCE0-57F8-45AE-807B-DD77071EC381}">
      <dgm:prSet/>
      <dgm:spPr/>
      <dgm:t>
        <a:bodyPr/>
        <a:lstStyle/>
        <a:p>
          <a:endParaRPr lang="en-US" sz="1800"/>
        </a:p>
      </dgm:t>
    </dgm:pt>
    <dgm:pt modelId="{1BA86BFC-A239-4B27-8805-0EE81D21DF7F}">
      <dgm:prSet custT="1"/>
      <dgm:spPr/>
      <dgm:t>
        <a:bodyPr/>
        <a:lstStyle/>
        <a:p>
          <a:r>
            <a:rPr lang="cs-CZ" sz="1200"/>
            <a:t>Volba tématu - osobní zájem, akademicko-reálný přínos (so what? otázka).</a:t>
          </a:r>
          <a:endParaRPr lang="en-US" sz="1200"/>
        </a:p>
      </dgm:t>
    </dgm:pt>
    <dgm:pt modelId="{14F694E3-34D0-42FC-A5AD-F59B0B47996A}" type="parTrans" cxnId="{A11EBF94-A085-44B5-8E20-99CDF48E23C1}">
      <dgm:prSet/>
      <dgm:spPr/>
      <dgm:t>
        <a:bodyPr/>
        <a:lstStyle/>
        <a:p>
          <a:endParaRPr lang="en-US" sz="1800"/>
        </a:p>
      </dgm:t>
    </dgm:pt>
    <dgm:pt modelId="{6421BCA6-77C5-4FD0-AD68-BD0B3331D413}" type="sibTrans" cxnId="{A11EBF94-A085-44B5-8E20-99CDF48E23C1}">
      <dgm:prSet/>
      <dgm:spPr/>
      <dgm:t>
        <a:bodyPr/>
        <a:lstStyle/>
        <a:p>
          <a:endParaRPr lang="en-US" sz="1800"/>
        </a:p>
      </dgm:t>
    </dgm:pt>
    <dgm:pt modelId="{B2DC0CF1-5D49-4C07-83CF-DB62455095C7}">
      <dgm:prSet custT="1"/>
      <dgm:spPr/>
      <dgm:t>
        <a:bodyPr/>
        <a:lstStyle/>
        <a:p>
          <a:r>
            <a:rPr lang="cs-CZ" sz="1200"/>
            <a:t>Hledání teorie a empirie jako opory pro vaši práci (databáze).</a:t>
          </a:r>
          <a:endParaRPr lang="en-US" sz="1200"/>
        </a:p>
      </dgm:t>
    </dgm:pt>
    <dgm:pt modelId="{335253FB-0C72-4EE6-B281-D08E586CB481}" type="parTrans" cxnId="{0A6B38A5-C369-4CDB-983B-A89DE3599D90}">
      <dgm:prSet/>
      <dgm:spPr/>
      <dgm:t>
        <a:bodyPr/>
        <a:lstStyle/>
        <a:p>
          <a:endParaRPr lang="en-US" sz="1800"/>
        </a:p>
      </dgm:t>
    </dgm:pt>
    <dgm:pt modelId="{1226F486-105E-4D1A-BFD3-51C52183BBF8}" type="sibTrans" cxnId="{0A6B38A5-C369-4CDB-983B-A89DE3599D90}">
      <dgm:prSet/>
      <dgm:spPr/>
      <dgm:t>
        <a:bodyPr/>
        <a:lstStyle/>
        <a:p>
          <a:endParaRPr lang="en-US" sz="1800"/>
        </a:p>
      </dgm:t>
    </dgm:pt>
    <dgm:pt modelId="{8713588E-0CD2-49FB-BE70-1985678C7469}">
      <dgm:prSet custT="1"/>
      <dgm:spPr/>
      <dgm:t>
        <a:bodyPr/>
        <a:lstStyle/>
        <a:p>
          <a:r>
            <a:rPr lang="cs-CZ" sz="1200" dirty="0"/>
            <a:t>Vytvoření osnovy (vč. např. hlavních myšlenek odstavců), časového harmonogramu apod. </a:t>
          </a:r>
          <a:endParaRPr lang="en-US" sz="1200" dirty="0"/>
        </a:p>
      </dgm:t>
    </dgm:pt>
    <dgm:pt modelId="{931F7E10-345C-4B1A-9307-B460AD0B101B}" type="parTrans" cxnId="{75510751-EAB2-4A36-B717-DAD10DC24E7E}">
      <dgm:prSet/>
      <dgm:spPr/>
      <dgm:t>
        <a:bodyPr/>
        <a:lstStyle/>
        <a:p>
          <a:endParaRPr lang="en-US" sz="1800"/>
        </a:p>
      </dgm:t>
    </dgm:pt>
    <dgm:pt modelId="{14719616-EFEF-4966-953A-BA79C54DBAC8}" type="sibTrans" cxnId="{75510751-EAB2-4A36-B717-DAD10DC24E7E}">
      <dgm:prSet/>
      <dgm:spPr/>
      <dgm:t>
        <a:bodyPr/>
        <a:lstStyle/>
        <a:p>
          <a:endParaRPr lang="en-US" sz="1800"/>
        </a:p>
      </dgm:t>
    </dgm:pt>
    <dgm:pt modelId="{CE0458A2-C8D6-4C94-9401-ABC199CBF3F6}">
      <dgm:prSet custT="1"/>
      <dgm:spPr/>
      <dgm:t>
        <a:bodyPr/>
        <a:lstStyle/>
        <a:p>
          <a:r>
            <a:rPr lang="cs-CZ" sz="1200"/>
            <a:t>Vlastní psaní a dohledávání dalších zdrojů.</a:t>
          </a:r>
          <a:endParaRPr lang="en-US" sz="1200"/>
        </a:p>
      </dgm:t>
    </dgm:pt>
    <dgm:pt modelId="{01E59E5E-5BCB-4622-ADE7-132E9B58F155}" type="parTrans" cxnId="{B833EFD7-5C82-4DEF-9D43-D0247A8EA6A5}">
      <dgm:prSet/>
      <dgm:spPr/>
      <dgm:t>
        <a:bodyPr/>
        <a:lstStyle/>
        <a:p>
          <a:endParaRPr lang="en-US" sz="1800"/>
        </a:p>
      </dgm:t>
    </dgm:pt>
    <dgm:pt modelId="{25E75687-088D-4B12-9032-5E2F136AC422}" type="sibTrans" cxnId="{B833EFD7-5C82-4DEF-9D43-D0247A8EA6A5}">
      <dgm:prSet/>
      <dgm:spPr/>
      <dgm:t>
        <a:bodyPr/>
        <a:lstStyle/>
        <a:p>
          <a:endParaRPr lang="en-US" sz="1800"/>
        </a:p>
      </dgm:t>
    </dgm:pt>
    <dgm:pt modelId="{E73DF22B-54B7-44D2-BA91-7E734CB713FF}">
      <dgm:prSet custT="1"/>
      <dgm:spPr/>
      <dgm:t>
        <a:bodyPr/>
        <a:lstStyle/>
        <a:p>
          <a:r>
            <a:rPr lang="cs-CZ" sz="1200"/>
            <a:t>Tvorba seznamu literatury (průběžně!). </a:t>
          </a:r>
          <a:endParaRPr lang="en-US" sz="1200"/>
        </a:p>
      </dgm:t>
    </dgm:pt>
    <dgm:pt modelId="{9F5D14EB-D0D2-4D87-A014-0921515961BF}" type="parTrans" cxnId="{881731C9-9BB6-4A2D-85BE-A6AEA287B5AC}">
      <dgm:prSet/>
      <dgm:spPr/>
      <dgm:t>
        <a:bodyPr/>
        <a:lstStyle/>
        <a:p>
          <a:endParaRPr lang="en-US" sz="1800"/>
        </a:p>
      </dgm:t>
    </dgm:pt>
    <dgm:pt modelId="{39577F2B-A959-4A9B-940C-98CA3A960095}" type="sibTrans" cxnId="{881731C9-9BB6-4A2D-85BE-A6AEA287B5AC}">
      <dgm:prSet/>
      <dgm:spPr/>
      <dgm:t>
        <a:bodyPr/>
        <a:lstStyle/>
        <a:p>
          <a:endParaRPr lang="en-US" sz="1800"/>
        </a:p>
      </dgm:t>
    </dgm:pt>
    <dgm:pt modelId="{9EEC8BD4-CC94-4715-9B2E-5BE8F6EC2ED2}" type="pres">
      <dgm:prSet presAssocID="{A355D945-6787-418D-98E3-A83B69CC50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E9A0473-86CB-4249-8005-82D290C58C3E}" type="pres">
      <dgm:prSet presAssocID="{39C7CBC6-6661-4D1B-AE87-254582BAB24E}" presName="hierRoot1" presStyleCnt="0">
        <dgm:presLayoutVars>
          <dgm:hierBranch val="init"/>
        </dgm:presLayoutVars>
      </dgm:prSet>
      <dgm:spPr/>
    </dgm:pt>
    <dgm:pt modelId="{DD897054-8320-466B-B46D-91B6F2FB67C7}" type="pres">
      <dgm:prSet presAssocID="{39C7CBC6-6661-4D1B-AE87-254582BAB24E}" presName="rootComposite1" presStyleCnt="0"/>
      <dgm:spPr/>
    </dgm:pt>
    <dgm:pt modelId="{E479A605-D8E5-4322-B35C-5F606FA75E9C}" type="pres">
      <dgm:prSet presAssocID="{39C7CBC6-6661-4D1B-AE87-254582BAB24E}" presName="rootText1" presStyleLbl="node0" presStyleIdx="0" presStyleCnt="2" custLinFactX="11112" custLinFactY="-3143" custLinFactNeighborX="100000" custLinFactNeighborY="-100000">
        <dgm:presLayoutVars>
          <dgm:chPref val="3"/>
        </dgm:presLayoutVars>
      </dgm:prSet>
      <dgm:spPr/>
    </dgm:pt>
    <dgm:pt modelId="{DAAAB8D5-86AD-4939-82B7-696BEC8208F8}" type="pres">
      <dgm:prSet presAssocID="{39C7CBC6-6661-4D1B-AE87-254582BAB24E}" presName="rootConnector1" presStyleLbl="node1" presStyleIdx="0" presStyleCnt="0"/>
      <dgm:spPr/>
    </dgm:pt>
    <dgm:pt modelId="{6579FE19-8708-45C1-859C-4570829BADA5}" type="pres">
      <dgm:prSet presAssocID="{39C7CBC6-6661-4D1B-AE87-254582BAB24E}" presName="hierChild2" presStyleCnt="0"/>
      <dgm:spPr/>
    </dgm:pt>
    <dgm:pt modelId="{ADC9190C-F331-4398-94C7-E09AFA3C543A}" type="pres">
      <dgm:prSet presAssocID="{39C7CBC6-6661-4D1B-AE87-254582BAB24E}" presName="hierChild3" presStyleCnt="0"/>
      <dgm:spPr/>
    </dgm:pt>
    <dgm:pt modelId="{5E1E8953-1E6A-4781-B8EA-840844B1D975}" type="pres">
      <dgm:prSet presAssocID="{F5FCD63C-1CFD-40C3-BC12-196AF11D52D8}" presName="hierRoot1" presStyleCnt="0">
        <dgm:presLayoutVars>
          <dgm:hierBranch val="init"/>
        </dgm:presLayoutVars>
      </dgm:prSet>
      <dgm:spPr/>
    </dgm:pt>
    <dgm:pt modelId="{6320437C-3F81-4CD3-8CA6-839DC170AAEA}" type="pres">
      <dgm:prSet presAssocID="{F5FCD63C-1CFD-40C3-BC12-196AF11D52D8}" presName="rootComposite1" presStyleCnt="0"/>
      <dgm:spPr/>
    </dgm:pt>
    <dgm:pt modelId="{5EF2C0CE-A8CA-4B2E-98E1-3034B63D2F43}" type="pres">
      <dgm:prSet presAssocID="{F5FCD63C-1CFD-40C3-BC12-196AF11D52D8}" presName="rootText1" presStyleLbl="node0" presStyleIdx="1" presStyleCnt="2" custLinFactX="-100000" custLinFactNeighborX="-132156" custLinFactNeighborY="-1212">
        <dgm:presLayoutVars>
          <dgm:chPref val="3"/>
        </dgm:presLayoutVars>
      </dgm:prSet>
      <dgm:spPr/>
    </dgm:pt>
    <dgm:pt modelId="{D2C8EED2-6D89-4DBC-BABD-2534417D3F8F}" type="pres">
      <dgm:prSet presAssocID="{F5FCD63C-1CFD-40C3-BC12-196AF11D52D8}" presName="rootConnector1" presStyleLbl="node1" presStyleIdx="0" presStyleCnt="0"/>
      <dgm:spPr/>
    </dgm:pt>
    <dgm:pt modelId="{EACC85D0-FC34-4F05-AD2C-99DD6FE353FC}" type="pres">
      <dgm:prSet presAssocID="{F5FCD63C-1CFD-40C3-BC12-196AF11D52D8}" presName="hierChild2" presStyleCnt="0"/>
      <dgm:spPr/>
    </dgm:pt>
    <dgm:pt modelId="{1463EFA6-2D5E-49B2-B039-0C9733C5BD2F}" type="pres">
      <dgm:prSet presAssocID="{14F694E3-34D0-42FC-A5AD-F59B0B47996A}" presName="Name37" presStyleLbl="parChTrans1D2" presStyleIdx="0" presStyleCnt="5"/>
      <dgm:spPr/>
    </dgm:pt>
    <dgm:pt modelId="{A59206CD-E4C1-4131-B271-7997C9AC7B25}" type="pres">
      <dgm:prSet presAssocID="{1BA86BFC-A239-4B27-8805-0EE81D21DF7F}" presName="hierRoot2" presStyleCnt="0">
        <dgm:presLayoutVars>
          <dgm:hierBranch val="init"/>
        </dgm:presLayoutVars>
      </dgm:prSet>
      <dgm:spPr/>
    </dgm:pt>
    <dgm:pt modelId="{EA03ECA6-DD03-44A7-AD24-7A2D7AD637F7}" type="pres">
      <dgm:prSet presAssocID="{1BA86BFC-A239-4B27-8805-0EE81D21DF7F}" presName="rootComposite" presStyleCnt="0"/>
      <dgm:spPr/>
    </dgm:pt>
    <dgm:pt modelId="{72D65934-D305-4D5C-92C9-169DE1E73C88}" type="pres">
      <dgm:prSet presAssocID="{1BA86BFC-A239-4B27-8805-0EE81D21DF7F}" presName="rootText" presStyleLbl="node2" presStyleIdx="0" presStyleCnt="5">
        <dgm:presLayoutVars>
          <dgm:chPref val="3"/>
        </dgm:presLayoutVars>
      </dgm:prSet>
      <dgm:spPr/>
    </dgm:pt>
    <dgm:pt modelId="{72EAD0D0-9B90-40C4-92D8-D3C89110B948}" type="pres">
      <dgm:prSet presAssocID="{1BA86BFC-A239-4B27-8805-0EE81D21DF7F}" presName="rootConnector" presStyleLbl="node2" presStyleIdx="0" presStyleCnt="5"/>
      <dgm:spPr/>
    </dgm:pt>
    <dgm:pt modelId="{C4006B81-C621-4A91-A347-4614D8465770}" type="pres">
      <dgm:prSet presAssocID="{1BA86BFC-A239-4B27-8805-0EE81D21DF7F}" presName="hierChild4" presStyleCnt="0"/>
      <dgm:spPr/>
    </dgm:pt>
    <dgm:pt modelId="{A7358A4E-BBC0-42BD-9683-F16F0D2A0B9D}" type="pres">
      <dgm:prSet presAssocID="{1BA86BFC-A239-4B27-8805-0EE81D21DF7F}" presName="hierChild5" presStyleCnt="0"/>
      <dgm:spPr/>
    </dgm:pt>
    <dgm:pt modelId="{38696A41-F005-4E94-8799-2871FDF0EA35}" type="pres">
      <dgm:prSet presAssocID="{335253FB-0C72-4EE6-B281-D08E586CB481}" presName="Name37" presStyleLbl="parChTrans1D2" presStyleIdx="1" presStyleCnt="5"/>
      <dgm:spPr/>
    </dgm:pt>
    <dgm:pt modelId="{F6630BB7-2EFF-4368-8AF8-3615AB6A238A}" type="pres">
      <dgm:prSet presAssocID="{B2DC0CF1-5D49-4C07-83CF-DB62455095C7}" presName="hierRoot2" presStyleCnt="0">
        <dgm:presLayoutVars>
          <dgm:hierBranch val="init"/>
        </dgm:presLayoutVars>
      </dgm:prSet>
      <dgm:spPr/>
    </dgm:pt>
    <dgm:pt modelId="{04E37D82-8181-4120-A705-ADC5F52A5E29}" type="pres">
      <dgm:prSet presAssocID="{B2DC0CF1-5D49-4C07-83CF-DB62455095C7}" presName="rootComposite" presStyleCnt="0"/>
      <dgm:spPr/>
    </dgm:pt>
    <dgm:pt modelId="{8AE20E2D-A4B4-42A6-A3B0-B1E9A25FBA12}" type="pres">
      <dgm:prSet presAssocID="{B2DC0CF1-5D49-4C07-83CF-DB62455095C7}" presName="rootText" presStyleLbl="node2" presStyleIdx="1" presStyleCnt="5">
        <dgm:presLayoutVars>
          <dgm:chPref val="3"/>
        </dgm:presLayoutVars>
      </dgm:prSet>
      <dgm:spPr/>
    </dgm:pt>
    <dgm:pt modelId="{B1A79C60-677C-4B5A-BD56-DDBFF9C3DFBE}" type="pres">
      <dgm:prSet presAssocID="{B2DC0CF1-5D49-4C07-83CF-DB62455095C7}" presName="rootConnector" presStyleLbl="node2" presStyleIdx="1" presStyleCnt="5"/>
      <dgm:spPr/>
    </dgm:pt>
    <dgm:pt modelId="{988A64FE-0A35-456F-AE56-BF1B30B796C4}" type="pres">
      <dgm:prSet presAssocID="{B2DC0CF1-5D49-4C07-83CF-DB62455095C7}" presName="hierChild4" presStyleCnt="0"/>
      <dgm:spPr/>
    </dgm:pt>
    <dgm:pt modelId="{12B74AC4-33E5-4617-8813-4BB7200316D9}" type="pres">
      <dgm:prSet presAssocID="{B2DC0CF1-5D49-4C07-83CF-DB62455095C7}" presName="hierChild5" presStyleCnt="0"/>
      <dgm:spPr/>
    </dgm:pt>
    <dgm:pt modelId="{708B255D-47FB-4FE8-A0EF-E034D6E3BC0B}" type="pres">
      <dgm:prSet presAssocID="{931F7E10-345C-4B1A-9307-B460AD0B101B}" presName="Name37" presStyleLbl="parChTrans1D2" presStyleIdx="2" presStyleCnt="5"/>
      <dgm:spPr/>
    </dgm:pt>
    <dgm:pt modelId="{9D3D8882-79E0-457F-B203-A9E567B1D293}" type="pres">
      <dgm:prSet presAssocID="{8713588E-0CD2-49FB-BE70-1985678C7469}" presName="hierRoot2" presStyleCnt="0">
        <dgm:presLayoutVars>
          <dgm:hierBranch val="init"/>
        </dgm:presLayoutVars>
      </dgm:prSet>
      <dgm:spPr/>
    </dgm:pt>
    <dgm:pt modelId="{730FE057-839D-4AFD-AED2-CDBC418D162E}" type="pres">
      <dgm:prSet presAssocID="{8713588E-0CD2-49FB-BE70-1985678C7469}" presName="rootComposite" presStyleCnt="0"/>
      <dgm:spPr/>
    </dgm:pt>
    <dgm:pt modelId="{F0A942DF-4D4B-4194-8AEE-DD032056CE42}" type="pres">
      <dgm:prSet presAssocID="{8713588E-0CD2-49FB-BE70-1985678C7469}" presName="rootText" presStyleLbl="node2" presStyleIdx="2" presStyleCnt="5">
        <dgm:presLayoutVars>
          <dgm:chPref val="3"/>
        </dgm:presLayoutVars>
      </dgm:prSet>
      <dgm:spPr/>
    </dgm:pt>
    <dgm:pt modelId="{CBE88AE6-B279-4D47-B91D-24D1EE351DEE}" type="pres">
      <dgm:prSet presAssocID="{8713588E-0CD2-49FB-BE70-1985678C7469}" presName="rootConnector" presStyleLbl="node2" presStyleIdx="2" presStyleCnt="5"/>
      <dgm:spPr/>
    </dgm:pt>
    <dgm:pt modelId="{77540863-5A88-497C-AB4F-F26176F3D47A}" type="pres">
      <dgm:prSet presAssocID="{8713588E-0CD2-49FB-BE70-1985678C7469}" presName="hierChild4" presStyleCnt="0"/>
      <dgm:spPr/>
    </dgm:pt>
    <dgm:pt modelId="{AF3CF2C8-B9C6-41DF-8847-4DF6D89ED53E}" type="pres">
      <dgm:prSet presAssocID="{8713588E-0CD2-49FB-BE70-1985678C7469}" presName="hierChild5" presStyleCnt="0"/>
      <dgm:spPr/>
    </dgm:pt>
    <dgm:pt modelId="{963B1704-2971-48CD-903D-212EE9D1BA8A}" type="pres">
      <dgm:prSet presAssocID="{01E59E5E-5BCB-4622-ADE7-132E9B58F155}" presName="Name37" presStyleLbl="parChTrans1D2" presStyleIdx="3" presStyleCnt="5"/>
      <dgm:spPr/>
    </dgm:pt>
    <dgm:pt modelId="{351D7D4A-E278-4D96-BF9E-E25AEA374D50}" type="pres">
      <dgm:prSet presAssocID="{CE0458A2-C8D6-4C94-9401-ABC199CBF3F6}" presName="hierRoot2" presStyleCnt="0">
        <dgm:presLayoutVars>
          <dgm:hierBranch val="init"/>
        </dgm:presLayoutVars>
      </dgm:prSet>
      <dgm:spPr/>
    </dgm:pt>
    <dgm:pt modelId="{2A3C54B1-0836-4298-BF13-C2E36961A462}" type="pres">
      <dgm:prSet presAssocID="{CE0458A2-C8D6-4C94-9401-ABC199CBF3F6}" presName="rootComposite" presStyleCnt="0"/>
      <dgm:spPr/>
    </dgm:pt>
    <dgm:pt modelId="{9A75D9D6-1FE3-4ACF-B043-C3A8615F2850}" type="pres">
      <dgm:prSet presAssocID="{CE0458A2-C8D6-4C94-9401-ABC199CBF3F6}" presName="rootText" presStyleLbl="node2" presStyleIdx="3" presStyleCnt="5">
        <dgm:presLayoutVars>
          <dgm:chPref val="3"/>
        </dgm:presLayoutVars>
      </dgm:prSet>
      <dgm:spPr/>
    </dgm:pt>
    <dgm:pt modelId="{B68A708D-9ED8-43F5-AA74-5AA42B66FEF8}" type="pres">
      <dgm:prSet presAssocID="{CE0458A2-C8D6-4C94-9401-ABC199CBF3F6}" presName="rootConnector" presStyleLbl="node2" presStyleIdx="3" presStyleCnt="5"/>
      <dgm:spPr/>
    </dgm:pt>
    <dgm:pt modelId="{E155C638-A7BA-4CA3-A624-C02A8CD3BCD1}" type="pres">
      <dgm:prSet presAssocID="{CE0458A2-C8D6-4C94-9401-ABC199CBF3F6}" presName="hierChild4" presStyleCnt="0"/>
      <dgm:spPr/>
    </dgm:pt>
    <dgm:pt modelId="{85AA7AC2-2F0E-4879-A7FC-AB04398C4D79}" type="pres">
      <dgm:prSet presAssocID="{CE0458A2-C8D6-4C94-9401-ABC199CBF3F6}" presName="hierChild5" presStyleCnt="0"/>
      <dgm:spPr/>
    </dgm:pt>
    <dgm:pt modelId="{CB2A2A61-7FD8-472A-9A1B-35D16CEB18C0}" type="pres">
      <dgm:prSet presAssocID="{9F5D14EB-D0D2-4D87-A014-0921515961BF}" presName="Name37" presStyleLbl="parChTrans1D2" presStyleIdx="4" presStyleCnt="5"/>
      <dgm:spPr/>
    </dgm:pt>
    <dgm:pt modelId="{D32E4556-7C28-48E5-85E6-04208D28CEDD}" type="pres">
      <dgm:prSet presAssocID="{E73DF22B-54B7-44D2-BA91-7E734CB713FF}" presName="hierRoot2" presStyleCnt="0">
        <dgm:presLayoutVars>
          <dgm:hierBranch val="init"/>
        </dgm:presLayoutVars>
      </dgm:prSet>
      <dgm:spPr/>
    </dgm:pt>
    <dgm:pt modelId="{8CC6B5F9-5C5D-4ECA-A36E-0058C9AF7DCB}" type="pres">
      <dgm:prSet presAssocID="{E73DF22B-54B7-44D2-BA91-7E734CB713FF}" presName="rootComposite" presStyleCnt="0"/>
      <dgm:spPr/>
    </dgm:pt>
    <dgm:pt modelId="{30E9CB72-79DC-4B0E-8544-5EF10E8E7D53}" type="pres">
      <dgm:prSet presAssocID="{E73DF22B-54B7-44D2-BA91-7E734CB713FF}" presName="rootText" presStyleLbl="node2" presStyleIdx="4" presStyleCnt="5">
        <dgm:presLayoutVars>
          <dgm:chPref val="3"/>
        </dgm:presLayoutVars>
      </dgm:prSet>
      <dgm:spPr/>
    </dgm:pt>
    <dgm:pt modelId="{C4174DA6-EFF2-40BA-8D13-3097855F9106}" type="pres">
      <dgm:prSet presAssocID="{E73DF22B-54B7-44D2-BA91-7E734CB713FF}" presName="rootConnector" presStyleLbl="node2" presStyleIdx="4" presStyleCnt="5"/>
      <dgm:spPr/>
    </dgm:pt>
    <dgm:pt modelId="{73557F85-54F7-4662-8B14-C02CAC482BFC}" type="pres">
      <dgm:prSet presAssocID="{E73DF22B-54B7-44D2-BA91-7E734CB713FF}" presName="hierChild4" presStyleCnt="0"/>
      <dgm:spPr/>
    </dgm:pt>
    <dgm:pt modelId="{AC23C8FD-0DBD-4153-B677-12159CC766CB}" type="pres">
      <dgm:prSet presAssocID="{E73DF22B-54B7-44D2-BA91-7E734CB713FF}" presName="hierChild5" presStyleCnt="0"/>
      <dgm:spPr/>
    </dgm:pt>
    <dgm:pt modelId="{5B3B0032-DC38-4041-A4A7-9C8F27A310C2}" type="pres">
      <dgm:prSet presAssocID="{F5FCD63C-1CFD-40C3-BC12-196AF11D52D8}" presName="hierChild3" presStyleCnt="0"/>
      <dgm:spPr/>
    </dgm:pt>
  </dgm:ptLst>
  <dgm:cxnLst>
    <dgm:cxn modelId="{88A95601-323D-4519-A0F0-FDEB61A5E68D}" type="presOf" srcId="{CE0458A2-C8D6-4C94-9401-ABC199CBF3F6}" destId="{B68A708D-9ED8-43F5-AA74-5AA42B66FEF8}" srcOrd="1" destOrd="0" presId="urn:microsoft.com/office/officeart/2005/8/layout/orgChart1"/>
    <dgm:cxn modelId="{E64DE206-A283-4486-AFFE-54A4E6CD13C8}" type="presOf" srcId="{B2DC0CF1-5D49-4C07-83CF-DB62455095C7}" destId="{8AE20E2D-A4B4-42A6-A3B0-B1E9A25FBA12}" srcOrd="0" destOrd="0" presId="urn:microsoft.com/office/officeart/2005/8/layout/orgChart1"/>
    <dgm:cxn modelId="{E3A7E913-1466-4147-915B-0D4A42E39CEA}" type="presOf" srcId="{8713588E-0CD2-49FB-BE70-1985678C7469}" destId="{CBE88AE6-B279-4D47-B91D-24D1EE351DEE}" srcOrd="1" destOrd="0" presId="urn:microsoft.com/office/officeart/2005/8/layout/orgChart1"/>
    <dgm:cxn modelId="{BBB04C1D-A9DD-4015-B0B0-57E01C41FD64}" type="presOf" srcId="{335253FB-0C72-4EE6-B281-D08E586CB481}" destId="{38696A41-F005-4E94-8799-2871FDF0EA35}" srcOrd="0" destOrd="0" presId="urn:microsoft.com/office/officeart/2005/8/layout/orgChart1"/>
    <dgm:cxn modelId="{8B2B5F22-3AED-4969-A40D-A5AAF874499A}" srcId="{A355D945-6787-418D-98E3-A83B69CC504E}" destId="{39C7CBC6-6661-4D1B-AE87-254582BAB24E}" srcOrd="0" destOrd="0" parTransId="{15D81332-7D31-4CF7-938B-85E18539FBE0}" sibTransId="{31647E0F-D289-42E0-9D32-39813B4E3492}"/>
    <dgm:cxn modelId="{46B56528-B296-49D2-9348-E1B19DB7175F}" type="presOf" srcId="{39C7CBC6-6661-4D1B-AE87-254582BAB24E}" destId="{DAAAB8D5-86AD-4939-82B7-696BEC8208F8}" srcOrd="1" destOrd="0" presId="urn:microsoft.com/office/officeart/2005/8/layout/orgChart1"/>
    <dgm:cxn modelId="{9EF20534-DD48-442B-8AAC-C483F2657A4F}" type="presOf" srcId="{E73DF22B-54B7-44D2-BA91-7E734CB713FF}" destId="{30E9CB72-79DC-4B0E-8544-5EF10E8E7D53}" srcOrd="0" destOrd="0" presId="urn:microsoft.com/office/officeart/2005/8/layout/orgChart1"/>
    <dgm:cxn modelId="{64AC6964-1597-4BA0-88BA-BC3130ED769E}" type="presOf" srcId="{14F694E3-34D0-42FC-A5AD-F59B0B47996A}" destId="{1463EFA6-2D5E-49B2-B039-0C9733C5BD2F}" srcOrd="0" destOrd="0" presId="urn:microsoft.com/office/officeart/2005/8/layout/orgChart1"/>
    <dgm:cxn modelId="{78ECBF67-E00B-4FFD-BA06-464EC19EA121}" type="presOf" srcId="{1BA86BFC-A239-4B27-8805-0EE81D21DF7F}" destId="{72EAD0D0-9B90-40C4-92D8-D3C89110B948}" srcOrd="1" destOrd="0" presId="urn:microsoft.com/office/officeart/2005/8/layout/orgChart1"/>
    <dgm:cxn modelId="{DEB83A6A-EDE0-4FA4-A044-2810D9155204}" type="presOf" srcId="{1BA86BFC-A239-4B27-8805-0EE81D21DF7F}" destId="{72D65934-D305-4D5C-92C9-169DE1E73C88}" srcOrd="0" destOrd="0" presId="urn:microsoft.com/office/officeart/2005/8/layout/orgChart1"/>
    <dgm:cxn modelId="{75510751-EAB2-4A36-B717-DAD10DC24E7E}" srcId="{F5FCD63C-1CFD-40C3-BC12-196AF11D52D8}" destId="{8713588E-0CD2-49FB-BE70-1985678C7469}" srcOrd="2" destOrd="0" parTransId="{931F7E10-345C-4B1A-9307-B460AD0B101B}" sibTransId="{14719616-EFEF-4966-953A-BA79C54DBAC8}"/>
    <dgm:cxn modelId="{C0637E56-B60E-49CF-BABB-81EA0DCA2AC3}" type="presOf" srcId="{9F5D14EB-D0D2-4D87-A014-0921515961BF}" destId="{CB2A2A61-7FD8-472A-9A1B-35D16CEB18C0}" srcOrd="0" destOrd="0" presId="urn:microsoft.com/office/officeart/2005/8/layout/orgChart1"/>
    <dgm:cxn modelId="{05AAF778-2326-43B4-8070-C1D7E1E9BE98}" type="presOf" srcId="{E73DF22B-54B7-44D2-BA91-7E734CB713FF}" destId="{C4174DA6-EFF2-40BA-8D13-3097855F9106}" srcOrd="1" destOrd="0" presId="urn:microsoft.com/office/officeart/2005/8/layout/orgChart1"/>
    <dgm:cxn modelId="{DD4ED779-809E-46AD-9CD4-130B9DE7E73C}" type="presOf" srcId="{8713588E-0CD2-49FB-BE70-1985678C7469}" destId="{F0A942DF-4D4B-4194-8AEE-DD032056CE42}" srcOrd="0" destOrd="0" presId="urn:microsoft.com/office/officeart/2005/8/layout/orgChart1"/>
    <dgm:cxn modelId="{10072C8D-F631-4925-86F5-C675A6D222BE}" type="presOf" srcId="{931F7E10-345C-4B1A-9307-B460AD0B101B}" destId="{708B255D-47FB-4FE8-A0EF-E034D6E3BC0B}" srcOrd="0" destOrd="0" presId="urn:microsoft.com/office/officeart/2005/8/layout/orgChart1"/>
    <dgm:cxn modelId="{A11EBF94-A085-44B5-8E20-99CDF48E23C1}" srcId="{F5FCD63C-1CFD-40C3-BC12-196AF11D52D8}" destId="{1BA86BFC-A239-4B27-8805-0EE81D21DF7F}" srcOrd="0" destOrd="0" parTransId="{14F694E3-34D0-42FC-A5AD-F59B0B47996A}" sibTransId="{6421BCA6-77C5-4FD0-AD68-BD0B3331D413}"/>
    <dgm:cxn modelId="{BB7E0CA0-970E-44BD-A824-8856A8DE4852}" type="presOf" srcId="{CE0458A2-C8D6-4C94-9401-ABC199CBF3F6}" destId="{9A75D9D6-1FE3-4ACF-B043-C3A8615F2850}" srcOrd="0" destOrd="0" presId="urn:microsoft.com/office/officeart/2005/8/layout/orgChart1"/>
    <dgm:cxn modelId="{74579DA0-FC1A-452B-90CC-F9A751D7192C}" type="presOf" srcId="{A355D945-6787-418D-98E3-A83B69CC504E}" destId="{9EEC8BD4-CC94-4715-9B2E-5BE8F6EC2ED2}" srcOrd="0" destOrd="0" presId="urn:microsoft.com/office/officeart/2005/8/layout/orgChart1"/>
    <dgm:cxn modelId="{0A6B38A5-C369-4CDB-983B-A89DE3599D90}" srcId="{F5FCD63C-1CFD-40C3-BC12-196AF11D52D8}" destId="{B2DC0CF1-5D49-4C07-83CF-DB62455095C7}" srcOrd="1" destOrd="0" parTransId="{335253FB-0C72-4EE6-B281-D08E586CB481}" sibTransId="{1226F486-105E-4D1A-BFD3-51C52183BBF8}"/>
    <dgm:cxn modelId="{1C916FA8-7863-4258-9844-49006DABBD11}" type="presOf" srcId="{F5FCD63C-1CFD-40C3-BC12-196AF11D52D8}" destId="{D2C8EED2-6D89-4DBC-BABD-2534417D3F8F}" srcOrd="1" destOrd="0" presId="urn:microsoft.com/office/officeart/2005/8/layout/orgChart1"/>
    <dgm:cxn modelId="{31F2FAB1-C37D-4483-BD69-B10C0CE01DFE}" type="presOf" srcId="{B2DC0CF1-5D49-4C07-83CF-DB62455095C7}" destId="{B1A79C60-677C-4B5A-BD56-DDBFF9C3DFBE}" srcOrd="1" destOrd="0" presId="urn:microsoft.com/office/officeart/2005/8/layout/orgChart1"/>
    <dgm:cxn modelId="{DA7A41BB-EBA9-4444-AC73-BE6230FF362E}" type="presOf" srcId="{F5FCD63C-1CFD-40C3-BC12-196AF11D52D8}" destId="{5EF2C0CE-A8CA-4B2E-98E1-3034B63D2F43}" srcOrd="0" destOrd="0" presId="urn:microsoft.com/office/officeart/2005/8/layout/orgChart1"/>
    <dgm:cxn modelId="{881731C9-9BB6-4A2D-85BE-A6AEA287B5AC}" srcId="{F5FCD63C-1CFD-40C3-BC12-196AF11D52D8}" destId="{E73DF22B-54B7-44D2-BA91-7E734CB713FF}" srcOrd="4" destOrd="0" parTransId="{9F5D14EB-D0D2-4D87-A014-0921515961BF}" sibTransId="{39577F2B-A959-4A9B-940C-98CA3A960095}"/>
    <dgm:cxn modelId="{B833EFD7-5C82-4DEF-9D43-D0247A8EA6A5}" srcId="{F5FCD63C-1CFD-40C3-BC12-196AF11D52D8}" destId="{CE0458A2-C8D6-4C94-9401-ABC199CBF3F6}" srcOrd="3" destOrd="0" parTransId="{01E59E5E-5BCB-4622-ADE7-132E9B58F155}" sibTransId="{25E75687-088D-4B12-9032-5E2F136AC422}"/>
    <dgm:cxn modelId="{6788FCE0-57F8-45AE-807B-DD77071EC381}" srcId="{A355D945-6787-418D-98E3-A83B69CC504E}" destId="{F5FCD63C-1CFD-40C3-BC12-196AF11D52D8}" srcOrd="1" destOrd="0" parTransId="{5AF53CC4-E14C-4A0F-BAAB-43F0DA15477A}" sibTransId="{E2574E2B-E3EF-4804-9120-42BC08C4D1E1}"/>
    <dgm:cxn modelId="{48BE5DE5-BE8E-4961-A5B6-1523E9DD409E}" type="presOf" srcId="{01E59E5E-5BCB-4622-ADE7-132E9B58F155}" destId="{963B1704-2971-48CD-903D-212EE9D1BA8A}" srcOrd="0" destOrd="0" presId="urn:microsoft.com/office/officeart/2005/8/layout/orgChart1"/>
    <dgm:cxn modelId="{178859EB-3C3C-4526-B7E8-95EF86F64476}" type="presOf" srcId="{39C7CBC6-6661-4D1B-AE87-254582BAB24E}" destId="{E479A605-D8E5-4322-B35C-5F606FA75E9C}" srcOrd="0" destOrd="0" presId="urn:microsoft.com/office/officeart/2005/8/layout/orgChart1"/>
    <dgm:cxn modelId="{164BDED0-E6E9-4405-B742-0D53591B3800}" type="presParOf" srcId="{9EEC8BD4-CC94-4715-9B2E-5BE8F6EC2ED2}" destId="{4E9A0473-86CB-4249-8005-82D290C58C3E}" srcOrd="0" destOrd="0" presId="urn:microsoft.com/office/officeart/2005/8/layout/orgChart1"/>
    <dgm:cxn modelId="{E2249947-FE8B-480C-8A47-99359BDA9FA4}" type="presParOf" srcId="{4E9A0473-86CB-4249-8005-82D290C58C3E}" destId="{DD897054-8320-466B-B46D-91B6F2FB67C7}" srcOrd="0" destOrd="0" presId="urn:microsoft.com/office/officeart/2005/8/layout/orgChart1"/>
    <dgm:cxn modelId="{196DC7FB-AD1D-4A85-BFA9-210D9F2C4BDA}" type="presParOf" srcId="{DD897054-8320-466B-B46D-91B6F2FB67C7}" destId="{E479A605-D8E5-4322-B35C-5F606FA75E9C}" srcOrd="0" destOrd="0" presId="urn:microsoft.com/office/officeart/2005/8/layout/orgChart1"/>
    <dgm:cxn modelId="{60D5BA69-2F90-49B4-8946-30DD0466E053}" type="presParOf" srcId="{DD897054-8320-466B-B46D-91B6F2FB67C7}" destId="{DAAAB8D5-86AD-4939-82B7-696BEC8208F8}" srcOrd="1" destOrd="0" presId="urn:microsoft.com/office/officeart/2005/8/layout/orgChart1"/>
    <dgm:cxn modelId="{AEAB6735-87A8-47ED-8EF1-5AF02845C763}" type="presParOf" srcId="{4E9A0473-86CB-4249-8005-82D290C58C3E}" destId="{6579FE19-8708-45C1-859C-4570829BADA5}" srcOrd="1" destOrd="0" presId="urn:microsoft.com/office/officeart/2005/8/layout/orgChart1"/>
    <dgm:cxn modelId="{CDA4C196-88FA-4E6D-A0AA-BBBA26EB1DB4}" type="presParOf" srcId="{4E9A0473-86CB-4249-8005-82D290C58C3E}" destId="{ADC9190C-F331-4398-94C7-E09AFA3C543A}" srcOrd="2" destOrd="0" presId="urn:microsoft.com/office/officeart/2005/8/layout/orgChart1"/>
    <dgm:cxn modelId="{4AD3789B-4622-4838-93A9-1796BB155947}" type="presParOf" srcId="{9EEC8BD4-CC94-4715-9B2E-5BE8F6EC2ED2}" destId="{5E1E8953-1E6A-4781-B8EA-840844B1D975}" srcOrd="1" destOrd="0" presId="urn:microsoft.com/office/officeart/2005/8/layout/orgChart1"/>
    <dgm:cxn modelId="{6493844C-3CB0-46F7-BE8C-C9C704535673}" type="presParOf" srcId="{5E1E8953-1E6A-4781-B8EA-840844B1D975}" destId="{6320437C-3F81-4CD3-8CA6-839DC170AAEA}" srcOrd="0" destOrd="0" presId="urn:microsoft.com/office/officeart/2005/8/layout/orgChart1"/>
    <dgm:cxn modelId="{BE2B7DA0-D989-4A09-94A3-8C73E5801639}" type="presParOf" srcId="{6320437C-3F81-4CD3-8CA6-839DC170AAEA}" destId="{5EF2C0CE-A8CA-4B2E-98E1-3034B63D2F43}" srcOrd="0" destOrd="0" presId="urn:microsoft.com/office/officeart/2005/8/layout/orgChart1"/>
    <dgm:cxn modelId="{F2FF0F3E-7CBB-4494-A246-14BF6AAEE24B}" type="presParOf" srcId="{6320437C-3F81-4CD3-8CA6-839DC170AAEA}" destId="{D2C8EED2-6D89-4DBC-BABD-2534417D3F8F}" srcOrd="1" destOrd="0" presId="urn:microsoft.com/office/officeart/2005/8/layout/orgChart1"/>
    <dgm:cxn modelId="{B25C5D40-B83B-4CAE-8907-33478282DA21}" type="presParOf" srcId="{5E1E8953-1E6A-4781-B8EA-840844B1D975}" destId="{EACC85D0-FC34-4F05-AD2C-99DD6FE353FC}" srcOrd="1" destOrd="0" presId="urn:microsoft.com/office/officeart/2005/8/layout/orgChart1"/>
    <dgm:cxn modelId="{5B83CE7A-6786-448B-82F6-A52901AC80F6}" type="presParOf" srcId="{EACC85D0-FC34-4F05-AD2C-99DD6FE353FC}" destId="{1463EFA6-2D5E-49B2-B039-0C9733C5BD2F}" srcOrd="0" destOrd="0" presId="urn:microsoft.com/office/officeart/2005/8/layout/orgChart1"/>
    <dgm:cxn modelId="{B42ACB06-17BB-4D45-8B89-73506647F858}" type="presParOf" srcId="{EACC85D0-FC34-4F05-AD2C-99DD6FE353FC}" destId="{A59206CD-E4C1-4131-B271-7997C9AC7B25}" srcOrd="1" destOrd="0" presId="urn:microsoft.com/office/officeart/2005/8/layout/orgChart1"/>
    <dgm:cxn modelId="{38CC1F08-17F1-4308-80D6-5233290BD959}" type="presParOf" srcId="{A59206CD-E4C1-4131-B271-7997C9AC7B25}" destId="{EA03ECA6-DD03-44A7-AD24-7A2D7AD637F7}" srcOrd="0" destOrd="0" presId="urn:microsoft.com/office/officeart/2005/8/layout/orgChart1"/>
    <dgm:cxn modelId="{D256062D-4445-4B24-AEF7-CA5E463D41FA}" type="presParOf" srcId="{EA03ECA6-DD03-44A7-AD24-7A2D7AD637F7}" destId="{72D65934-D305-4D5C-92C9-169DE1E73C88}" srcOrd="0" destOrd="0" presId="urn:microsoft.com/office/officeart/2005/8/layout/orgChart1"/>
    <dgm:cxn modelId="{F7912368-5854-432D-9861-F86E7ED389E0}" type="presParOf" srcId="{EA03ECA6-DD03-44A7-AD24-7A2D7AD637F7}" destId="{72EAD0D0-9B90-40C4-92D8-D3C89110B948}" srcOrd="1" destOrd="0" presId="urn:microsoft.com/office/officeart/2005/8/layout/orgChart1"/>
    <dgm:cxn modelId="{014D52D8-49F3-4F32-ADCA-654D40B0A371}" type="presParOf" srcId="{A59206CD-E4C1-4131-B271-7997C9AC7B25}" destId="{C4006B81-C621-4A91-A347-4614D8465770}" srcOrd="1" destOrd="0" presId="urn:microsoft.com/office/officeart/2005/8/layout/orgChart1"/>
    <dgm:cxn modelId="{6B565B8D-00B7-45C2-AD59-B7A586045BA4}" type="presParOf" srcId="{A59206CD-E4C1-4131-B271-7997C9AC7B25}" destId="{A7358A4E-BBC0-42BD-9683-F16F0D2A0B9D}" srcOrd="2" destOrd="0" presId="urn:microsoft.com/office/officeart/2005/8/layout/orgChart1"/>
    <dgm:cxn modelId="{1D6C007A-FC6D-4280-9DD3-A5755AFB450C}" type="presParOf" srcId="{EACC85D0-FC34-4F05-AD2C-99DD6FE353FC}" destId="{38696A41-F005-4E94-8799-2871FDF0EA35}" srcOrd="2" destOrd="0" presId="urn:microsoft.com/office/officeart/2005/8/layout/orgChart1"/>
    <dgm:cxn modelId="{5F163E36-CC13-4F58-BCBB-243459491DD5}" type="presParOf" srcId="{EACC85D0-FC34-4F05-AD2C-99DD6FE353FC}" destId="{F6630BB7-2EFF-4368-8AF8-3615AB6A238A}" srcOrd="3" destOrd="0" presId="urn:microsoft.com/office/officeart/2005/8/layout/orgChart1"/>
    <dgm:cxn modelId="{DEE79EF4-FB52-4284-80F9-106772F2CA47}" type="presParOf" srcId="{F6630BB7-2EFF-4368-8AF8-3615AB6A238A}" destId="{04E37D82-8181-4120-A705-ADC5F52A5E29}" srcOrd="0" destOrd="0" presId="urn:microsoft.com/office/officeart/2005/8/layout/orgChart1"/>
    <dgm:cxn modelId="{648D3F49-8C2E-48F7-8FF0-04E4A6489FED}" type="presParOf" srcId="{04E37D82-8181-4120-A705-ADC5F52A5E29}" destId="{8AE20E2D-A4B4-42A6-A3B0-B1E9A25FBA12}" srcOrd="0" destOrd="0" presId="urn:microsoft.com/office/officeart/2005/8/layout/orgChart1"/>
    <dgm:cxn modelId="{B318CE44-64DF-407E-BCC4-52376EF62451}" type="presParOf" srcId="{04E37D82-8181-4120-A705-ADC5F52A5E29}" destId="{B1A79C60-677C-4B5A-BD56-DDBFF9C3DFBE}" srcOrd="1" destOrd="0" presId="urn:microsoft.com/office/officeart/2005/8/layout/orgChart1"/>
    <dgm:cxn modelId="{45EFBCCC-4B81-4FCB-859E-955C6A8CD697}" type="presParOf" srcId="{F6630BB7-2EFF-4368-8AF8-3615AB6A238A}" destId="{988A64FE-0A35-456F-AE56-BF1B30B796C4}" srcOrd="1" destOrd="0" presId="urn:microsoft.com/office/officeart/2005/8/layout/orgChart1"/>
    <dgm:cxn modelId="{80E6DE4F-4BA0-4AF6-AAD0-15B2A5051219}" type="presParOf" srcId="{F6630BB7-2EFF-4368-8AF8-3615AB6A238A}" destId="{12B74AC4-33E5-4617-8813-4BB7200316D9}" srcOrd="2" destOrd="0" presId="urn:microsoft.com/office/officeart/2005/8/layout/orgChart1"/>
    <dgm:cxn modelId="{CA431C9C-D1CD-4249-A717-C52FA5C7C46B}" type="presParOf" srcId="{EACC85D0-FC34-4F05-AD2C-99DD6FE353FC}" destId="{708B255D-47FB-4FE8-A0EF-E034D6E3BC0B}" srcOrd="4" destOrd="0" presId="urn:microsoft.com/office/officeart/2005/8/layout/orgChart1"/>
    <dgm:cxn modelId="{43CE63F2-957B-4A9E-9930-4C9C72E5278B}" type="presParOf" srcId="{EACC85D0-FC34-4F05-AD2C-99DD6FE353FC}" destId="{9D3D8882-79E0-457F-B203-A9E567B1D293}" srcOrd="5" destOrd="0" presId="urn:microsoft.com/office/officeart/2005/8/layout/orgChart1"/>
    <dgm:cxn modelId="{5806A365-4EF4-45AF-B9A0-2E8FEFD7AA0F}" type="presParOf" srcId="{9D3D8882-79E0-457F-B203-A9E567B1D293}" destId="{730FE057-839D-4AFD-AED2-CDBC418D162E}" srcOrd="0" destOrd="0" presId="urn:microsoft.com/office/officeart/2005/8/layout/orgChart1"/>
    <dgm:cxn modelId="{083558B7-811A-4D80-A2AD-C770F5246098}" type="presParOf" srcId="{730FE057-839D-4AFD-AED2-CDBC418D162E}" destId="{F0A942DF-4D4B-4194-8AEE-DD032056CE42}" srcOrd="0" destOrd="0" presId="urn:microsoft.com/office/officeart/2005/8/layout/orgChart1"/>
    <dgm:cxn modelId="{5780264C-EFEC-4D2D-B5EE-E29DA9323A46}" type="presParOf" srcId="{730FE057-839D-4AFD-AED2-CDBC418D162E}" destId="{CBE88AE6-B279-4D47-B91D-24D1EE351DEE}" srcOrd="1" destOrd="0" presId="urn:microsoft.com/office/officeart/2005/8/layout/orgChart1"/>
    <dgm:cxn modelId="{C8DD62AD-70F0-4E42-880A-D4ADC7233EF8}" type="presParOf" srcId="{9D3D8882-79E0-457F-B203-A9E567B1D293}" destId="{77540863-5A88-497C-AB4F-F26176F3D47A}" srcOrd="1" destOrd="0" presId="urn:microsoft.com/office/officeart/2005/8/layout/orgChart1"/>
    <dgm:cxn modelId="{8C16A4CD-7F66-4BD7-B68E-856F2BFF8502}" type="presParOf" srcId="{9D3D8882-79E0-457F-B203-A9E567B1D293}" destId="{AF3CF2C8-B9C6-41DF-8847-4DF6D89ED53E}" srcOrd="2" destOrd="0" presId="urn:microsoft.com/office/officeart/2005/8/layout/orgChart1"/>
    <dgm:cxn modelId="{C06E1344-32DD-465C-A726-1AAE4AA1E63F}" type="presParOf" srcId="{EACC85D0-FC34-4F05-AD2C-99DD6FE353FC}" destId="{963B1704-2971-48CD-903D-212EE9D1BA8A}" srcOrd="6" destOrd="0" presId="urn:microsoft.com/office/officeart/2005/8/layout/orgChart1"/>
    <dgm:cxn modelId="{5985B7A7-42CE-4EA3-86ED-61A43C85E051}" type="presParOf" srcId="{EACC85D0-FC34-4F05-AD2C-99DD6FE353FC}" destId="{351D7D4A-E278-4D96-BF9E-E25AEA374D50}" srcOrd="7" destOrd="0" presId="urn:microsoft.com/office/officeart/2005/8/layout/orgChart1"/>
    <dgm:cxn modelId="{0712049D-C0F2-4494-8890-8AF840D4C928}" type="presParOf" srcId="{351D7D4A-E278-4D96-BF9E-E25AEA374D50}" destId="{2A3C54B1-0836-4298-BF13-C2E36961A462}" srcOrd="0" destOrd="0" presId="urn:microsoft.com/office/officeart/2005/8/layout/orgChart1"/>
    <dgm:cxn modelId="{CCD0D4DB-00D8-4547-B993-F97BAEB426E3}" type="presParOf" srcId="{2A3C54B1-0836-4298-BF13-C2E36961A462}" destId="{9A75D9D6-1FE3-4ACF-B043-C3A8615F2850}" srcOrd="0" destOrd="0" presId="urn:microsoft.com/office/officeart/2005/8/layout/orgChart1"/>
    <dgm:cxn modelId="{A4198D0F-B7FA-4806-B6CB-11BE70DF15C0}" type="presParOf" srcId="{2A3C54B1-0836-4298-BF13-C2E36961A462}" destId="{B68A708D-9ED8-43F5-AA74-5AA42B66FEF8}" srcOrd="1" destOrd="0" presId="urn:microsoft.com/office/officeart/2005/8/layout/orgChart1"/>
    <dgm:cxn modelId="{087E166F-BBED-41C1-BAC9-740FF230BA91}" type="presParOf" srcId="{351D7D4A-E278-4D96-BF9E-E25AEA374D50}" destId="{E155C638-A7BA-4CA3-A624-C02A8CD3BCD1}" srcOrd="1" destOrd="0" presId="urn:microsoft.com/office/officeart/2005/8/layout/orgChart1"/>
    <dgm:cxn modelId="{261CA6CF-EDA2-44CA-BF7B-D2FC16B10EDA}" type="presParOf" srcId="{351D7D4A-E278-4D96-BF9E-E25AEA374D50}" destId="{85AA7AC2-2F0E-4879-A7FC-AB04398C4D79}" srcOrd="2" destOrd="0" presId="urn:microsoft.com/office/officeart/2005/8/layout/orgChart1"/>
    <dgm:cxn modelId="{694FC84D-7B3D-4682-94C8-B6DC834F0B70}" type="presParOf" srcId="{EACC85D0-FC34-4F05-AD2C-99DD6FE353FC}" destId="{CB2A2A61-7FD8-472A-9A1B-35D16CEB18C0}" srcOrd="8" destOrd="0" presId="urn:microsoft.com/office/officeart/2005/8/layout/orgChart1"/>
    <dgm:cxn modelId="{DC01449D-B39E-4E85-A9D2-8B399CCA5823}" type="presParOf" srcId="{EACC85D0-FC34-4F05-AD2C-99DD6FE353FC}" destId="{D32E4556-7C28-48E5-85E6-04208D28CEDD}" srcOrd="9" destOrd="0" presId="urn:microsoft.com/office/officeart/2005/8/layout/orgChart1"/>
    <dgm:cxn modelId="{A1E5A7E9-FB85-418F-8F81-27088D4C56AF}" type="presParOf" srcId="{D32E4556-7C28-48E5-85E6-04208D28CEDD}" destId="{8CC6B5F9-5C5D-4ECA-A36E-0058C9AF7DCB}" srcOrd="0" destOrd="0" presId="urn:microsoft.com/office/officeart/2005/8/layout/orgChart1"/>
    <dgm:cxn modelId="{361E0997-1C2A-4A98-B0BE-DB040B1D9179}" type="presParOf" srcId="{8CC6B5F9-5C5D-4ECA-A36E-0058C9AF7DCB}" destId="{30E9CB72-79DC-4B0E-8544-5EF10E8E7D53}" srcOrd="0" destOrd="0" presId="urn:microsoft.com/office/officeart/2005/8/layout/orgChart1"/>
    <dgm:cxn modelId="{477DE435-BBBE-40C9-B496-D1FC8B9EEAE9}" type="presParOf" srcId="{8CC6B5F9-5C5D-4ECA-A36E-0058C9AF7DCB}" destId="{C4174DA6-EFF2-40BA-8D13-3097855F9106}" srcOrd="1" destOrd="0" presId="urn:microsoft.com/office/officeart/2005/8/layout/orgChart1"/>
    <dgm:cxn modelId="{8D6DEF8E-E385-4D00-B762-C4D1DEDEE400}" type="presParOf" srcId="{D32E4556-7C28-48E5-85E6-04208D28CEDD}" destId="{73557F85-54F7-4662-8B14-C02CAC482BFC}" srcOrd="1" destOrd="0" presId="urn:microsoft.com/office/officeart/2005/8/layout/orgChart1"/>
    <dgm:cxn modelId="{5694F842-FD43-4114-88E8-DF5E1AB3E63B}" type="presParOf" srcId="{D32E4556-7C28-48E5-85E6-04208D28CEDD}" destId="{AC23C8FD-0DBD-4153-B677-12159CC766CB}" srcOrd="2" destOrd="0" presId="urn:microsoft.com/office/officeart/2005/8/layout/orgChart1"/>
    <dgm:cxn modelId="{0B414E2E-161B-47E4-B7AD-E6109A0973E9}" type="presParOf" srcId="{5E1E8953-1E6A-4781-B8EA-840844B1D975}" destId="{5B3B0032-DC38-4041-A4A7-9C8F27A310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30FC63-5580-4CF6-85CF-F9B4E0BEE0B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F2B1988-80B3-40BF-B72A-2088781FAAAA}">
      <dgm:prSet/>
      <dgm:spPr/>
      <dgm:t>
        <a:bodyPr/>
        <a:lstStyle/>
        <a:p>
          <a:r>
            <a:rPr lang="cs-CZ" b="1"/>
            <a:t>Primární</a:t>
          </a:r>
          <a:r>
            <a:rPr lang="cs-CZ"/>
            <a:t> jsou všechny zdroje, které přináší originální empirická zjištění (typicky výsledky vlastních výzkumů) </a:t>
          </a:r>
          <a:endParaRPr lang="en-US"/>
        </a:p>
      </dgm:t>
    </dgm:pt>
    <dgm:pt modelId="{9FD1B212-BE13-421D-9F86-BA363A8CA8DE}" type="parTrans" cxnId="{AB60DD74-23ED-4B3A-924A-4161739DB21B}">
      <dgm:prSet/>
      <dgm:spPr/>
      <dgm:t>
        <a:bodyPr/>
        <a:lstStyle/>
        <a:p>
          <a:endParaRPr lang="en-US"/>
        </a:p>
      </dgm:t>
    </dgm:pt>
    <dgm:pt modelId="{5EBDF3D6-1D1B-4EF3-AB3E-4786EEB12E7E}" type="sibTrans" cxnId="{AB60DD74-23ED-4B3A-924A-4161739DB21B}">
      <dgm:prSet/>
      <dgm:spPr/>
      <dgm:t>
        <a:bodyPr/>
        <a:lstStyle/>
        <a:p>
          <a:endParaRPr lang="en-US"/>
        </a:p>
      </dgm:t>
    </dgm:pt>
    <dgm:pt modelId="{8077B540-8FE4-4DCD-8EFB-43AE4A19C1C6}">
      <dgm:prSet/>
      <dgm:spPr/>
      <dgm:t>
        <a:bodyPr/>
        <a:lstStyle/>
        <a:p>
          <a:r>
            <a:rPr lang="cs-CZ" b="1"/>
            <a:t>Sekundární</a:t>
          </a:r>
          <a:r>
            <a:rPr lang="cs-CZ"/>
            <a:t> zdroje reflektují a sumarizují již existující výsledky a teorie. Zpravidla tedy odkazují na další zdroje. </a:t>
          </a:r>
          <a:endParaRPr lang="en-US"/>
        </a:p>
      </dgm:t>
    </dgm:pt>
    <dgm:pt modelId="{EA268FB3-1CB4-41C7-ADD6-85BABA6F8734}" type="parTrans" cxnId="{72A61651-24DD-429D-AA65-FCFF36402A0E}">
      <dgm:prSet/>
      <dgm:spPr/>
      <dgm:t>
        <a:bodyPr/>
        <a:lstStyle/>
        <a:p>
          <a:endParaRPr lang="en-US"/>
        </a:p>
      </dgm:t>
    </dgm:pt>
    <dgm:pt modelId="{A876D60D-E659-4C2A-AC52-8C7DAE9FD417}" type="sibTrans" cxnId="{72A61651-24DD-429D-AA65-FCFF36402A0E}">
      <dgm:prSet/>
      <dgm:spPr/>
      <dgm:t>
        <a:bodyPr/>
        <a:lstStyle/>
        <a:p>
          <a:endParaRPr lang="en-US"/>
        </a:p>
      </dgm:t>
    </dgm:pt>
    <dgm:pt modelId="{B73CBCDB-FB7B-418F-AE82-544874AF475E}">
      <dgm:prSet/>
      <dgm:spPr/>
      <dgm:t>
        <a:bodyPr/>
        <a:lstStyle/>
        <a:p>
          <a:r>
            <a:rPr lang="cs-CZ"/>
            <a:t>Vždy jdeme po primárních zdrojích (pokud je to možné) -&gt; zásada </a:t>
          </a:r>
          <a:r>
            <a:rPr lang="cs-CZ" i="1"/>
            <a:t>ad fontes </a:t>
          </a:r>
          <a:r>
            <a:rPr lang="cs-CZ"/>
            <a:t>(k pramenům).</a:t>
          </a:r>
          <a:endParaRPr lang="en-US"/>
        </a:p>
      </dgm:t>
    </dgm:pt>
    <dgm:pt modelId="{4DED68CB-55F6-4E5C-9BE5-0505A75B7BFE}" type="parTrans" cxnId="{E5765C25-44EF-4881-A3F9-C317E8EB1621}">
      <dgm:prSet/>
      <dgm:spPr/>
      <dgm:t>
        <a:bodyPr/>
        <a:lstStyle/>
        <a:p>
          <a:endParaRPr lang="en-US"/>
        </a:p>
      </dgm:t>
    </dgm:pt>
    <dgm:pt modelId="{1D65034E-9B84-4A71-B5D0-4CB4D73ECC7C}" type="sibTrans" cxnId="{E5765C25-44EF-4881-A3F9-C317E8EB1621}">
      <dgm:prSet/>
      <dgm:spPr/>
      <dgm:t>
        <a:bodyPr/>
        <a:lstStyle/>
        <a:p>
          <a:endParaRPr lang="en-US"/>
        </a:p>
      </dgm:t>
    </dgm:pt>
    <dgm:pt modelId="{C1259A64-FC1C-4ACA-9B2A-F67CAFA6DFB1}" type="pres">
      <dgm:prSet presAssocID="{1830FC63-5580-4CF6-85CF-F9B4E0BEE0B3}" presName="root" presStyleCnt="0">
        <dgm:presLayoutVars>
          <dgm:dir/>
          <dgm:resizeHandles val="exact"/>
        </dgm:presLayoutVars>
      </dgm:prSet>
      <dgm:spPr/>
    </dgm:pt>
    <dgm:pt modelId="{6D3BAAC5-2907-4DE3-93AF-BDB13BBAF463}" type="pres">
      <dgm:prSet presAssocID="{DF2B1988-80B3-40BF-B72A-2088781FAAAA}" presName="compNode" presStyleCnt="0"/>
      <dgm:spPr/>
    </dgm:pt>
    <dgm:pt modelId="{F543530F-C10F-462E-A413-D564D0B92448}" type="pres">
      <dgm:prSet presAssocID="{DF2B1988-80B3-40BF-B72A-2088781FAAAA}" presName="bgRect" presStyleLbl="bgShp" presStyleIdx="0" presStyleCnt="3"/>
      <dgm:spPr/>
    </dgm:pt>
    <dgm:pt modelId="{91241D0B-F2E0-4D1B-87A9-3A63961794B1}" type="pres">
      <dgm:prSet presAssocID="{DF2B1988-80B3-40BF-B72A-2088781FAAA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ýzkum"/>
        </a:ext>
      </dgm:extLst>
    </dgm:pt>
    <dgm:pt modelId="{5EB411C6-F291-450A-877B-0ADC587930D8}" type="pres">
      <dgm:prSet presAssocID="{DF2B1988-80B3-40BF-B72A-2088781FAAAA}" presName="spaceRect" presStyleCnt="0"/>
      <dgm:spPr/>
    </dgm:pt>
    <dgm:pt modelId="{09BB1B38-F776-419D-8D9D-E46A0E4C9368}" type="pres">
      <dgm:prSet presAssocID="{DF2B1988-80B3-40BF-B72A-2088781FAAAA}" presName="parTx" presStyleLbl="revTx" presStyleIdx="0" presStyleCnt="3">
        <dgm:presLayoutVars>
          <dgm:chMax val="0"/>
          <dgm:chPref val="0"/>
        </dgm:presLayoutVars>
      </dgm:prSet>
      <dgm:spPr/>
    </dgm:pt>
    <dgm:pt modelId="{CBA29FF7-CE06-4728-8352-FA73D59D6D01}" type="pres">
      <dgm:prSet presAssocID="{5EBDF3D6-1D1B-4EF3-AB3E-4786EEB12E7E}" presName="sibTrans" presStyleCnt="0"/>
      <dgm:spPr/>
    </dgm:pt>
    <dgm:pt modelId="{123A9D07-EA05-4191-A553-6E0D5111AEBA}" type="pres">
      <dgm:prSet presAssocID="{8077B540-8FE4-4DCD-8EFB-43AE4A19C1C6}" presName="compNode" presStyleCnt="0"/>
      <dgm:spPr/>
    </dgm:pt>
    <dgm:pt modelId="{DCAE9BB8-A1AF-4E67-A72E-FDCB83BBAFC5}" type="pres">
      <dgm:prSet presAssocID="{8077B540-8FE4-4DCD-8EFB-43AE4A19C1C6}" presName="bgRect" presStyleLbl="bgShp" presStyleIdx="1" presStyleCnt="3"/>
      <dgm:spPr/>
    </dgm:pt>
    <dgm:pt modelId="{53B8C759-D701-4A8C-854C-F82B3AA682F9}" type="pres">
      <dgm:prSet presAssocID="{8077B540-8FE4-4DCD-8EFB-43AE4A19C1C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76934A4E-E275-4F3F-A92E-F32D400F4219}" type="pres">
      <dgm:prSet presAssocID="{8077B540-8FE4-4DCD-8EFB-43AE4A19C1C6}" presName="spaceRect" presStyleCnt="0"/>
      <dgm:spPr/>
    </dgm:pt>
    <dgm:pt modelId="{527FA26E-1CB5-4DCE-A9B9-F0342CF21441}" type="pres">
      <dgm:prSet presAssocID="{8077B540-8FE4-4DCD-8EFB-43AE4A19C1C6}" presName="parTx" presStyleLbl="revTx" presStyleIdx="1" presStyleCnt="3">
        <dgm:presLayoutVars>
          <dgm:chMax val="0"/>
          <dgm:chPref val="0"/>
        </dgm:presLayoutVars>
      </dgm:prSet>
      <dgm:spPr/>
    </dgm:pt>
    <dgm:pt modelId="{79B9AFB1-376A-4C01-A2FB-976FC3BE6436}" type="pres">
      <dgm:prSet presAssocID="{A876D60D-E659-4C2A-AC52-8C7DAE9FD417}" presName="sibTrans" presStyleCnt="0"/>
      <dgm:spPr/>
    </dgm:pt>
    <dgm:pt modelId="{FD3A4486-0480-4494-A551-76F5DCBE7DF8}" type="pres">
      <dgm:prSet presAssocID="{B73CBCDB-FB7B-418F-AE82-544874AF475E}" presName="compNode" presStyleCnt="0"/>
      <dgm:spPr/>
    </dgm:pt>
    <dgm:pt modelId="{E84726C4-10F3-4820-84F9-1796E47E55EF}" type="pres">
      <dgm:prSet presAssocID="{B73CBCDB-FB7B-418F-AE82-544874AF475E}" presName="bgRect" presStyleLbl="bgShp" presStyleIdx="2" presStyleCnt="3"/>
      <dgm:spPr/>
    </dgm:pt>
    <dgm:pt modelId="{BF7AAB43-8DEF-4A9F-8BD3-5B6DE6DC3EC3}" type="pres">
      <dgm:prSet presAssocID="{B73CBCDB-FB7B-418F-AE82-544874AF475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azyk"/>
        </a:ext>
      </dgm:extLst>
    </dgm:pt>
    <dgm:pt modelId="{66672829-4E9D-4374-AD88-99EB52AAD6B7}" type="pres">
      <dgm:prSet presAssocID="{B73CBCDB-FB7B-418F-AE82-544874AF475E}" presName="spaceRect" presStyleCnt="0"/>
      <dgm:spPr/>
    </dgm:pt>
    <dgm:pt modelId="{34024B51-5A15-4381-B31B-0AF6BFF8A5EA}" type="pres">
      <dgm:prSet presAssocID="{B73CBCDB-FB7B-418F-AE82-544874AF475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9B29E09-E6E3-4DA5-8655-EC7738F7C63E}" type="presOf" srcId="{DF2B1988-80B3-40BF-B72A-2088781FAAAA}" destId="{09BB1B38-F776-419D-8D9D-E46A0E4C9368}" srcOrd="0" destOrd="0" presId="urn:microsoft.com/office/officeart/2018/2/layout/IconVerticalSolidList"/>
    <dgm:cxn modelId="{E5765C25-44EF-4881-A3F9-C317E8EB1621}" srcId="{1830FC63-5580-4CF6-85CF-F9B4E0BEE0B3}" destId="{B73CBCDB-FB7B-418F-AE82-544874AF475E}" srcOrd="2" destOrd="0" parTransId="{4DED68CB-55F6-4E5C-9BE5-0505A75B7BFE}" sibTransId="{1D65034E-9B84-4A71-B5D0-4CB4D73ECC7C}"/>
    <dgm:cxn modelId="{2AE12843-9FAD-422F-B72A-1D6F00C753A0}" type="presOf" srcId="{B73CBCDB-FB7B-418F-AE82-544874AF475E}" destId="{34024B51-5A15-4381-B31B-0AF6BFF8A5EA}" srcOrd="0" destOrd="0" presId="urn:microsoft.com/office/officeart/2018/2/layout/IconVerticalSolidList"/>
    <dgm:cxn modelId="{EE79AA6B-EAB8-4A13-8F63-46D01D7323E0}" type="presOf" srcId="{8077B540-8FE4-4DCD-8EFB-43AE4A19C1C6}" destId="{527FA26E-1CB5-4DCE-A9B9-F0342CF21441}" srcOrd="0" destOrd="0" presId="urn:microsoft.com/office/officeart/2018/2/layout/IconVerticalSolidList"/>
    <dgm:cxn modelId="{72A61651-24DD-429D-AA65-FCFF36402A0E}" srcId="{1830FC63-5580-4CF6-85CF-F9B4E0BEE0B3}" destId="{8077B540-8FE4-4DCD-8EFB-43AE4A19C1C6}" srcOrd="1" destOrd="0" parTransId="{EA268FB3-1CB4-41C7-ADD6-85BABA6F8734}" sibTransId="{A876D60D-E659-4C2A-AC52-8C7DAE9FD417}"/>
    <dgm:cxn modelId="{AB60DD74-23ED-4B3A-924A-4161739DB21B}" srcId="{1830FC63-5580-4CF6-85CF-F9B4E0BEE0B3}" destId="{DF2B1988-80B3-40BF-B72A-2088781FAAAA}" srcOrd="0" destOrd="0" parTransId="{9FD1B212-BE13-421D-9F86-BA363A8CA8DE}" sibTransId="{5EBDF3D6-1D1B-4EF3-AB3E-4786EEB12E7E}"/>
    <dgm:cxn modelId="{EC24C39D-43A9-40EB-8652-C25E6D603091}" type="presOf" srcId="{1830FC63-5580-4CF6-85CF-F9B4E0BEE0B3}" destId="{C1259A64-FC1C-4ACA-9B2A-F67CAFA6DFB1}" srcOrd="0" destOrd="0" presId="urn:microsoft.com/office/officeart/2018/2/layout/IconVerticalSolidList"/>
    <dgm:cxn modelId="{CB8C5A4D-0E41-4521-BE1D-25D6DE72025C}" type="presParOf" srcId="{C1259A64-FC1C-4ACA-9B2A-F67CAFA6DFB1}" destId="{6D3BAAC5-2907-4DE3-93AF-BDB13BBAF463}" srcOrd="0" destOrd="0" presId="urn:microsoft.com/office/officeart/2018/2/layout/IconVerticalSolidList"/>
    <dgm:cxn modelId="{93D8CA11-E036-464D-B758-03A11562F1B8}" type="presParOf" srcId="{6D3BAAC5-2907-4DE3-93AF-BDB13BBAF463}" destId="{F543530F-C10F-462E-A413-D564D0B92448}" srcOrd="0" destOrd="0" presId="urn:microsoft.com/office/officeart/2018/2/layout/IconVerticalSolidList"/>
    <dgm:cxn modelId="{D5037028-9B0F-45B0-9639-60D69A0BE87A}" type="presParOf" srcId="{6D3BAAC5-2907-4DE3-93AF-BDB13BBAF463}" destId="{91241D0B-F2E0-4D1B-87A9-3A63961794B1}" srcOrd="1" destOrd="0" presId="urn:microsoft.com/office/officeart/2018/2/layout/IconVerticalSolidList"/>
    <dgm:cxn modelId="{5097A0E5-C33C-4EC4-AF3A-5FBCF5D0ED35}" type="presParOf" srcId="{6D3BAAC5-2907-4DE3-93AF-BDB13BBAF463}" destId="{5EB411C6-F291-450A-877B-0ADC587930D8}" srcOrd="2" destOrd="0" presId="urn:microsoft.com/office/officeart/2018/2/layout/IconVerticalSolidList"/>
    <dgm:cxn modelId="{D34FE6FD-98E2-49CA-934F-DF22CF71F4CB}" type="presParOf" srcId="{6D3BAAC5-2907-4DE3-93AF-BDB13BBAF463}" destId="{09BB1B38-F776-419D-8D9D-E46A0E4C9368}" srcOrd="3" destOrd="0" presId="urn:microsoft.com/office/officeart/2018/2/layout/IconVerticalSolidList"/>
    <dgm:cxn modelId="{FD4A8321-C72F-4082-BF10-BC7CF38F1639}" type="presParOf" srcId="{C1259A64-FC1C-4ACA-9B2A-F67CAFA6DFB1}" destId="{CBA29FF7-CE06-4728-8352-FA73D59D6D01}" srcOrd="1" destOrd="0" presId="urn:microsoft.com/office/officeart/2018/2/layout/IconVerticalSolidList"/>
    <dgm:cxn modelId="{47376752-F468-4390-8703-08E1B461A6C9}" type="presParOf" srcId="{C1259A64-FC1C-4ACA-9B2A-F67CAFA6DFB1}" destId="{123A9D07-EA05-4191-A553-6E0D5111AEBA}" srcOrd="2" destOrd="0" presId="urn:microsoft.com/office/officeart/2018/2/layout/IconVerticalSolidList"/>
    <dgm:cxn modelId="{50D794D0-2923-4AEB-9440-6F0DDF5496E5}" type="presParOf" srcId="{123A9D07-EA05-4191-A553-6E0D5111AEBA}" destId="{DCAE9BB8-A1AF-4E67-A72E-FDCB83BBAFC5}" srcOrd="0" destOrd="0" presId="urn:microsoft.com/office/officeart/2018/2/layout/IconVerticalSolidList"/>
    <dgm:cxn modelId="{F5FDC4AE-530B-46E5-BC25-2EA00A2F75B8}" type="presParOf" srcId="{123A9D07-EA05-4191-A553-6E0D5111AEBA}" destId="{53B8C759-D701-4A8C-854C-F82B3AA682F9}" srcOrd="1" destOrd="0" presId="urn:microsoft.com/office/officeart/2018/2/layout/IconVerticalSolidList"/>
    <dgm:cxn modelId="{841A91A5-DAE4-444F-9344-41CD2653BE12}" type="presParOf" srcId="{123A9D07-EA05-4191-A553-6E0D5111AEBA}" destId="{76934A4E-E275-4F3F-A92E-F32D400F4219}" srcOrd="2" destOrd="0" presId="urn:microsoft.com/office/officeart/2018/2/layout/IconVerticalSolidList"/>
    <dgm:cxn modelId="{7E620515-AB64-4EE3-9992-DD40105AB219}" type="presParOf" srcId="{123A9D07-EA05-4191-A553-6E0D5111AEBA}" destId="{527FA26E-1CB5-4DCE-A9B9-F0342CF21441}" srcOrd="3" destOrd="0" presId="urn:microsoft.com/office/officeart/2018/2/layout/IconVerticalSolidList"/>
    <dgm:cxn modelId="{E7B29855-1050-46CC-852D-1862D98DDD11}" type="presParOf" srcId="{C1259A64-FC1C-4ACA-9B2A-F67CAFA6DFB1}" destId="{79B9AFB1-376A-4C01-A2FB-976FC3BE6436}" srcOrd="3" destOrd="0" presId="urn:microsoft.com/office/officeart/2018/2/layout/IconVerticalSolidList"/>
    <dgm:cxn modelId="{B84575D9-5E32-442D-8001-B11D1F32C8F8}" type="presParOf" srcId="{C1259A64-FC1C-4ACA-9B2A-F67CAFA6DFB1}" destId="{FD3A4486-0480-4494-A551-76F5DCBE7DF8}" srcOrd="4" destOrd="0" presId="urn:microsoft.com/office/officeart/2018/2/layout/IconVerticalSolidList"/>
    <dgm:cxn modelId="{5BFF50D1-8D4E-4DD7-89FB-5854221111C8}" type="presParOf" srcId="{FD3A4486-0480-4494-A551-76F5DCBE7DF8}" destId="{E84726C4-10F3-4820-84F9-1796E47E55EF}" srcOrd="0" destOrd="0" presId="urn:microsoft.com/office/officeart/2018/2/layout/IconVerticalSolidList"/>
    <dgm:cxn modelId="{8335BB12-0922-4DD9-85A7-F3B645C7EF5F}" type="presParOf" srcId="{FD3A4486-0480-4494-A551-76F5DCBE7DF8}" destId="{BF7AAB43-8DEF-4A9F-8BD3-5B6DE6DC3EC3}" srcOrd="1" destOrd="0" presId="urn:microsoft.com/office/officeart/2018/2/layout/IconVerticalSolidList"/>
    <dgm:cxn modelId="{69F69A48-8BE4-46E3-80C6-2CA7398801D8}" type="presParOf" srcId="{FD3A4486-0480-4494-A551-76F5DCBE7DF8}" destId="{66672829-4E9D-4374-AD88-99EB52AAD6B7}" srcOrd="2" destOrd="0" presId="urn:microsoft.com/office/officeart/2018/2/layout/IconVerticalSolidList"/>
    <dgm:cxn modelId="{A7B66C13-3433-40F1-86A3-A1C367960134}" type="presParOf" srcId="{FD3A4486-0480-4494-A551-76F5DCBE7DF8}" destId="{34024B51-5A15-4381-B31B-0AF6BFF8A5E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55D945-6787-418D-98E3-A83B69CC504E}" type="doc">
      <dgm:prSet loTypeId="urn:microsoft.com/office/officeart/2005/8/layout/orgChart1" loCatId="hierarchy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39C7CBC6-6661-4D1B-AE87-254582BAB24E}">
      <dgm:prSet custT="1"/>
      <dgm:spPr/>
      <dgm:t>
        <a:bodyPr/>
        <a:lstStyle/>
        <a:p>
          <a:r>
            <a:rPr lang="cs-CZ" sz="1200"/>
            <a:t>Oblast zájmu.</a:t>
          </a:r>
          <a:endParaRPr lang="en-US" sz="1200"/>
        </a:p>
      </dgm:t>
    </dgm:pt>
    <dgm:pt modelId="{15D81332-7D31-4CF7-938B-85E18539FBE0}" type="parTrans" cxnId="{8B2B5F22-3AED-4969-A40D-A5AAF874499A}">
      <dgm:prSet/>
      <dgm:spPr/>
      <dgm:t>
        <a:bodyPr/>
        <a:lstStyle/>
        <a:p>
          <a:endParaRPr lang="en-US" sz="1800"/>
        </a:p>
      </dgm:t>
    </dgm:pt>
    <dgm:pt modelId="{31647E0F-D289-42E0-9D32-39813B4E3492}" type="sibTrans" cxnId="{8B2B5F22-3AED-4969-A40D-A5AAF874499A}">
      <dgm:prSet/>
      <dgm:spPr/>
      <dgm:t>
        <a:bodyPr/>
        <a:lstStyle/>
        <a:p>
          <a:endParaRPr lang="en-US" sz="1800"/>
        </a:p>
      </dgm:t>
    </dgm:pt>
    <dgm:pt modelId="{F5FCD63C-1CFD-40C3-BC12-196AF11D52D8}">
      <dgm:prSet custT="1"/>
      <dgm:spPr/>
      <dgm:t>
        <a:bodyPr/>
        <a:lstStyle/>
        <a:p>
          <a:r>
            <a:rPr lang="cs-CZ" sz="1200"/>
            <a:t>Rešerše stávající literatury - pomáhá při volbě tématu.</a:t>
          </a:r>
          <a:endParaRPr lang="en-US" sz="1200"/>
        </a:p>
      </dgm:t>
    </dgm:pt>
    <dgm:pt modelId="{5AF53CC4-E14C-4A0F-BAAB-43F0DA15477A}" type="parTrans" cxnId="{6788FCE0-57F8-45AE-807B-DD77071EC381}">
      <dgm:prSet/>
      <dgm:spPr/>
      <dgm:t>
        <a:bodyPr/>
        <a:lstStyle/>
        <a:p>
          <a:endParaRPr lang="en-US" sz="1800"/>
        </a:p>
      </dgm:t>
    </dgm:pt>
    <dgm:pt modelId="{E2574E2B-E3EF-4804-9120-42BC08C4D1E1}" type="sibTrans" cxnId="{6788FCE0-57F8-45AE-807B-DD77071EC381}">
      <dgm:prSet/>
      <dgm:spPr/>
      <dgm:t>
        <a:bodyPr/>
        <a:lstStyle/>
        <a:p>
          <a:endParaRPr lang="en-US" sz="1800"/>
        </a:p>
      </dgm:t>
    </dgm:pt>
    <dgm:pt modelId="{1BA86BFC-A239-4B27-8805-0EE81D21DF7F}">
      <dgm:prSet custT="1"/>
      <dgm:spPr/>
      <dgm:t>
        <a:bodyPr/>
        <a:lstStyle/>
        <a:p>
          <a:r>
            <a:rPr lang="cs-CZ" sz="1200"/>
            <a:t>Volba tématu - osobní zájem, akademicko-reálný přínos (so what? otázka).</a:t>
          </a:r>
          <a:endParaRPr lang="en-US" sz="1200"/>
        </a:p>
      </dgm:t>
    </dgm:pt>
    <dgm:pt modelId="{14F694E3-34D0-42FC-A5AD-F59B0B47996A}" type="parTrans" cxnId="{A11EBF94-A085-44B5-8E20-99CDF48E23C1}">
      <dgm:prSet/>
      <dgm:spPr/>
      <dgm:t>
        <a:bodyPr/>
        <a:lstStyle/>
        <a:p>
          <a:endParaRPr lang="en-US" sz="1800"/>
        </a:p>
      </dgm:t>
    </dgm:pt>
    <dgm:pt modelId="{6421BCA6-77C5-4FD0-AD68-BD0B3331D413}" type="sibTrans" cxnId="{A11EBF94-A085-44B5-8E20-99CDF48E23C1}">
      <dgm:prSet/>
      <dgm:spPr/>
      <dgm:t>
        <a:bodyPr/>
        <a:lstStyle/>
        <a:p>
          <a:endParaRPr lang="en-US" sz="1800"/>
        </a:p>
      </dgm:t>
    </dgm:pt>
    <dgm:pt modelId="{B2DC0CF1-5D49-4C07-83CF-DB62455095C7}">
      <dgm:prSet custT="1"/>
      <dgm:spPr/>
      <dgm:t>
        <a:bodyPr/>
        <a:lstStyle/>
        <a:p>
          <a:r>
            <a:rPr lang="cs-CZ" sz="1200"/>
            <a:t>Hledání teorie a empirie jako opory pro vaši práci (databáze).</a:t>
          </a:r>
          <a:endParaRPr lang="en-US" sz="1200"/>
        </a:p>
      </dgm:t>
    </dgm:pt>
    <dgm:pt modelId="{335253FB-0C72-4EE6-B281-D08E586CB481}" type="parTrans" cxnId="{0A6B38A5-C369-4CDB-983B-A89DE3599D90}">
      <dgm:prSet/>
      <dgm:spPr/>
      <dgm:t>
        <a:bodyPr/>
        <a:lstStyle/>
        <a:p>
          <a:endParaRPr lang="en-US" sz="1800"/>
        </a:p>
      </dgm:t>
    </dgm:pt>
    <dgm:pt modelId="{1226F486-105E-4D1A-BFD3-51C52183BBF8}" type="sibTrans" cxnId="{0A6B38A5-C369-4CDB-983B-A89DE3599D90}">
      <dgm:prSet/>
      <dgm:spPr/>
      <dgm:t>
        <a:bodyPr/>
        <a:lstStyle/>
        <a:p>
          <a:endParaRPr lang="en-US" sz="1800"/>
        </a:p>
      </dgm:t>
    </dgm:pt>
    <dgm:pt modelId="{8713588E-0CD2-49FB-BE70-1985678C7469}">
      <dgm:prSet custT="1"/>
      <dgm:spPr/>
      <dgm:t>
        <a:bodyPr/>
        <a:lstStyle/>
        <a:p>
          <a:r>
            <a:rPr lang="cs-CZ" sz="1200"/>
            <a:t>Vytvoření osnovy (vč. např. hlavních myšlenek odstavců), časového harmonogramu apod. </a:t>
          </a:r>
          <a:endParaRPr lang="en-US" sz="1200"/>
        </a:p>
      </dgm:t>
    </dgm:pt>
    <dgm:pt modelId="{931F7E10-345C-4B1A-9307-B460AD0B101B}" type="parTrans" cxnId="{75510751-EAB2-4A36-B717-DAD10DC24E7E}">
      <dgm:prSet/>
      <dgm:spPr/>
      <dgm:t>
        <a:bodyPr/>
        <a:lstStyle/>
        <a:p>
          <a:endParaRPr lang="en-US" sz="1800"/>
        </a:p>
      </dgm:t>
    </dgm:pt>
    <dgm:pt modelId="{14719616-EFEF-4966-953A-BA79C54DBAC8}" type="sibTrans" cxnId="{75510751-EAB2-4A36-B717-DAD10DC24E7E}">
      <dgm:prSet/>
      <dgm:spPr/>
      <dgm:t>
        <a:bodyPr/>
        <a:lstStyle/>
        <a:p>
          <a:endParaRPr lang="en-US" sz="1800"/>
        </a:p>
      </dgm:t>
    </dgm:pt>
    <dgm:pt modelId="{CE0458A2-C8D6-4C94-9401-ABC199CBF3F6}">
      <dgm:prSet custT="1"/>
      <dgm:spPr/>
      <dgm:t>
        <a:bodyPr/>
        <a:lstStyle/>
        <a:p>
          <a:r>
            <a:rPr lang="cs-CZ" sz="1200"/>
            <a:t>Vlastní psaní a dohledávání dalších zdrojů.</a:t>
          </a:r>
          <a:endParaRPr lang="en-US" sz="1200"/>
        </a:p>
      </dgm:t>
    </dgm:pt>
    <dgm:pt modelId="{01E59E5E-5BCB-4622-ADE7-132E9B58F155}" type="parTrans" cxnId="{B833EFD7-5C82-4DEF-9D43-D0247A8EA6A5}">
      <dgm:prSet/>
      <dgm:spPr/>
      <dgm:t>
        <a:bodyPr/>
        <a:lstStyle/>
        <a:p>
          <a:endParaRPr lang="en-US" sz="1800"/>
        </a:p>
      </dgm:t>
    </dgm:pt>
    <dgm:pt modelId="{25E75687-088D-4B12-9032-5E2F136AC422}" type="sibTrans" cxnId="{B833EFD7-5C82-4DEF-9D43-D0247A8EA6A5}">
      <dgm:prSet/>
      <dgm:spPr/>
      <dgm:t>
        <a:bodyPr/>
        <a:lstStyle/>
        <a:p>
          <a:endParaRPr lang="en-US" sz="1800"/>
        </a:p>
      </dgm:t>
    </dgm:pt>
    <dgm:pt modelId="{E73DF22B-54B7-44D2-BA91-7E734CB713FF}">
      <dgm:prSet custT="1"/>
      <dgm:spPr/>
      <dgm:t>
        <a:bodyPr/>
        <a:lstStyle/>
        <a:p>
          <a:r>
            <a:rPr lang="cs-CZ" sz="1200"/>
            <a:t>Tvorba seznamu literatury (průběžně!). </a:t>
          </a:r>
          <a:endParaRPr lang="en-US" sz="1200"/>
        </a:p>
      </dgm:t>
    </dgm:pt>
    <dgm:pt modelId="{9F5D14EB-D0D2-4D87-A014-0921515961BF}" type="parTrans" cxnId="{881731C9-9BB6-4A2D-85BE-A6AEA287B5AC}">
      <dgm:prSet/>
      <dgm:spPr/>
      <dgm:t>
        <a:bodyPr/>
        <a:lstStyle/>
        <a:p>
          <a:endParaRPr lang="en-US" sz="1800"/>
        </a:p>
      </dgm:t>
    </dgm:pt>
    <dgm:pt modelId="{39577F2B-A959-4A9B-940C-98CA3A960095}" type="sibTrans" cxnId="{881731C9-9BB6-4A2D-85BE-A6AEA287B5AC}">
      <dgm:prSet/>
      <dgm:spPr/>
      <dgm:t>
        <a:bodyPr/>
        <a:lstStyle/>
        <a:p>
          <a:endParaRPr lang="en-US" sz="1800"/>
        </a:p>
      </dgm:t>
    </dgm:pt>
    <dgm:pt modelId="{9EEC8BD4-CC94-4715-9B2E-5BE8F6EC2ED2}" type="pres">
      <dgm:prSet presAssocID="{A355D945-6787-418D-98E3-A83B69CC50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E9A0473-86CB-4249-8005-82D290C58C3E}" type="pres">
      <dgm:prSet presAssocID="{39C7CBC6-6661-4D1B-AE87-254582BAB24E}" presName="hierRoot1" presStyleCnt="0">
        <dgm:presLayoutVars>
          <dgm:hierBranch val="init"/>
        </dgm:presLayoutVars>
      </dgm:prSet>
      <dgm:spPr/>
    </dgm:pt>
    <dgm:pt modelId="{DD897054-8320-466B-B46D-91B6F2FB67C7}" type="pres">
      <dgm:prSet presAssocID="{39C7CBC6-6661-4D1B-AE87-254582BAB24E}" presName="rootComposite1" presStyleCnt="0"/>
      <dgm:spPr/>
    </dgm:pt>
    <dgm:pt modelId="{E479A605-D8E5-4322-B35C-5F606FA75E9C}" type="pres">
      <dgm:prSet presAssocID="{39C7CBC6-6661-4D1B-AE87-254582BAB24E}" presName="rootText1" presStyleLbl="node0" presStyleIdx="0" presStyleCnt="2" custLinFactX="25460" custLinFactY="-32451" custLinFactNeighborX="100000" custLinFactNeighborY="-100000">
        <dgm:presLayoutVars>
          <dgm:chPref val="3"/>
        </dgm:presLayoutVars>
      </dgm:prSet>
      <dgm:spPr/>
    </dgm:pt>
    <dgm:pt modelId="{DAAAB8D5-86AD-4939-82B7-696BEC8208F8}" type="pres">
      <dgm:prSet presAssocID="{39C7CBC6-6661-4D1B-AE87-254582BAB24E}" presName="rootConnector1" presStyleLbl="node1" presStyleIdx="0" presStyleCnt="0"/>
      <dgm:spPr/>
    </dgm:pt>
    <dgm:pt modelId="{6579FE19-8708-45C1-859C-4570829BADA5}" type="pres">
      <dgm:prSet presAssocID="{39C7CBC6-6661-4D1B-AE87-254582BAB24E}" presName="hierChild2" presStyleCnt="0"/>
      <dgm:spPr/>
    </dgm:pt>
    <dgm:pt modelId="{ADC9190C-F331-4398-94C7-E09AFA3C543A}" type="pres">
      <dgm:prSet presAssocID="{39C7CBC6-6661-4D1B-AE87-254582BAB24E}" presName="hierChild3" presStyleCnt="0"/>
      <dgm:spPr/>
    </dgm:pt>
    <dgm:pt modelId="{5E1E8953-1E6A-4781-B8EA-840844B1D975}" type="pres">
      <dgm:prSet presAssocID="{F5FCD63C-1CFD-40C3-BC12-196AF11D52D8}" presName="hierRoot1" presStyleCnt="0">
        <dgm:presLayoutVars>
          <dgm:hierBranch val="init"/>
        </dgm:presLayoutVars>
      </dgm:prSet>
      <dgm:spPr/>
    </dgm:pt>
    <dgm:pt modelId="{6320437C-3F81-4CD3-8CA6-839DC170AAEA}" type="pres">
      <dgm:prSet presAssocID="{F5FCD63C-1CFD-40C3-BC12-196AF11D52D8}" presName="rootComposite1" presStyleCnt="0"/>
      <dgm:spPr/>
    </dgm:pt>
    <dgm:pt modelId="{5EF2C0CE-A8CA-4B2E-98E1-3034B63D2F43}" type="pres">
      <dgm:prSet presAssocID="{F5FCD63C-1CFD-40C3-BC12-196AF11D52D8}" presName="rootText1" presStyleLbl="node0" presStyleIdx="1" presStyleCnt="2" custLinFactX="-100000" custLinFactNeighborX="-129655" custLinFactNeighborY="-15176">
        <dgm:presLayoutVars>
          <dgm:chPref val="3"/>
        </dgm:presLayoutVars>
      </dgm:prSet>
      <dgm:spPr/>
    </dgm:pt>
    <dgm:pt modelId="{D2C8EED2-6D89-4DBC-BABD-2534417D3F8F}" type="pres">
      <dgm:prSet presAssocID="{F5FCD63C-1CFD-40C3-BC12-196AF11D52D8}" presName="rootConnector1" presStyleLbl="node1" presStyleIdx="0" presStyleCnt="0"/>
      <dgm:spPr/>
    </dgm:pt>
    <dgm:pt modelId="{EACC85D0-FC34-4F05-AD2C-99DD6FE353FC}" type="pres">
      <dgm:prSet presAssocID="{F5FCD63C-1CFD-40C3-BC12-196AF11D52D8}" presName="hierChild2" presStyleCnt="0"/>
      <dgm:spPr/>
    </dgm:pt>
    <dgm:pt modelId="{1463EFA6-2D5E-49B2-B039-0C9733C5BD2F}" type="pres">
      <dgm:prSet presAssocID="{14F694E3-34D0-42FC-A5AD-F59B0B47996A}" presName="Name37" presStyleLbl="parChTrans1D2" presStyleIdx="0" presStyleCnt="5"/>
      <dgm:spPr/>
    </dgm:pt>
    <dgm:pt modelId="{A59206CD-E4C1-4131-B271-7997C9AC7B25}" type="pres">
      <dgm:prSet presAssocID="{1BA86BFC-A239-4B27-8805-0EE81D21DF7F}" presName="hierRoot2" presStyleCnt="0">
        <dgm:presLayoutVars>
          <dgm:hierBranch val="init"/>
        </dgm:presLayoutVars>
      </dgm:prSet>
      <dgm:spPr/>
    </dgm:pt>
    <dgm:pt modelId="{EA03ECA6-DD03-44A7-AD24-7A2D7AD637F7}" type="pres">
      <dgm:prSet presAssocID="{1BA86BFC-A239-4B27-8805-0EE81D21DF7F}" presName="rootComposite" presStyleCnt="0"/>
      <dgm:spPr/>
    </dgm:pt>
    <dgm:pt modelId="{72D65934-D305-4D5C-92C9-169DE1E73C88}" type="pres">
      <dgm:prSet presAssocID="{1BA86BFC-A239-4B27-8805-0EE81D21DF7F}" presName="rootText" presStyleLbl="node2" presStyleIdx="0" presStyleCnt="5">
        <dgm:presLayoutVars>
          <dgm:chPref val="3"/>
        </dgm:presLayoutVars>
      </dgm:prSet>
      <dgm:spPr/>
    </dgm:pt>
    <dgm:pt modelId="{72EAD0D0-9B90-40C4-92D8-D3C89110B948}" type="pres">
      <dgm:prSet presAssocID="{1BA86BFC-A239-4B27-8805-0EE81D21DF7F}" presName="rootConnector" presStyleLbl="node2" presStyleIdx="0" presStyleCnt="5"/>
      <dgm:spPr/>
    </dgm:pt>
    <dgm:pt modelId="{C4006B81-C621-4A91-A347-4614D8465770}" type="pres">
      <dgm:prSet presAssocID="{1BA86BFC-A239-4B27-8805-0EE81D21DF7F}" presName="hierChild4" presStyleCnt="0"/>
      <dgm:spPr/>
    </dgm:pt>
    <dgm:pt modelId="{A7358A4E-BBC0-42BD-9683-F16F0D2A0B9D}" type="pres">
      <dgm:prSet presAssocID="{1BA86BFC-A239-4B27-8805-0EE81D21DF7F}" presName="hierChild5" presStyleCnt="0"/>
      <dgm:spPr/>
    </dgm:pt>
    <dgm:pt modelId="{38696A41-F005-4E94-8799-2871FDF0EA35}" type="pres">
      <dgm:prSet presAssocID="{335253FB-0C72-4EE6-B281-D08E586CB481}" presName="Name37" presStyleLbl="parChTrans1D2" presStyleIdx="1" presStyleCnt="5"/>
      <dgm:spPr/>
    </dgm:pt>
    <dgm:pt modelId="{F6630BB7-2EFF-4368-8AF8-3615AB6A238A}" type="pres">
      <dgm:prSet presAssocID="{B2DC0CF1-5D49-4C07-83CF-DB62455095C7}" presName="hierRoot2" presStyleCnt="0">
        <dgm:presLayoutVars>
          <dgm:hierBranch val="init"/>
        </dgm:presLayoutVars>
      </dgm:prSet>
      <dgm:spPr/>
    </dgm:pt>
    <dgm:pt modelId="{04E37D82-8181-4120-A705-ADC5F52A5E29}" type="pres">
      <dgm:prSet presAssocID="{B2DC0CF1-5D49-4C07-83CF-DB62455095C7}" presName="rootComposite" presStyleCnt="0"/>
      <dgm:spPr/>
    </dgm:pt>
    <dgm:pt modelId="{8AE20E2D-A4B4-42A6-A3B0-B1E9A25FBA12}" type="pres">
      <dgm:prSet presAssocID="{B2DC0CF1-5D49-4C07-83CF-DB62455095C7}" presName="rootText" presStyleLbl="node2" presStyleIdx="1" presStyleCnt="5">
        <dgm:presLayoutVars>
          <dgm:chPref val="3"/>
        </dgm:presLayoutVars>
      </dgm:prSet>
      <dgm:spPr/>
    </dgm:pt>
    <dgm:pt modelId="{B1A79C60-677C-4B5A-BD56-DDBFF9C3DFBE}" type="pres">
      <dgm:prSet presAssocID="{B2DC0CF1-5D49-4C07-83CF-DB62455095C7}" presName="rootConnector" presStyleLbl="node2" presStyleIdx="1" presStyleCnt="5"/>
      <dgm:spPr/>
    </dgm:pt>
    <dgm:pt modelId="{988A64FE-0A35-456F-AE56-BF1B30B796C4}" type="pres">
      <dgm:prSet presAssocID="{B2DC0CF1-5D49-4C07-83CF-DB62455095C7}" presName="hierChild4" presStyleCnt="0"/>
      <dgm:spPr/>
    </dgm:pt>
    <dgm:pt modelId="{12B74AC4-33E5-4617-8813-4BB7200316D9}" type="pres">
      <dgm:prSet presAssocID="{B2DC0CF1-5D49-4C07-83CF-DB62455095C7}" presName="hierChild5" presStyleCnt="0"/>
      <dgm:spPr/>
    </dgm:pt>
    <dgm:pt modelId="{708B255D-47FB-4FE8-A0EF-E034D6E3BC0B}" type="pres">
      <dgm:prSet presAssocID="{931F7E10-345C-4B1A-9307-B460AD0B101B}" presName="Name37" presStyleLbl="parChTrans1D2" presStyleIdx="2" presStyleCnt="5"/>
      <dgm:spPr/>
    </dgm:pt>
    <dgm:pt modelId="{9D3D8882-79E0-457F-B203-A9E567B1D293}" type="pres">
      <dgm:prSet presAssocID="{8713588E-0CD2-49FB-BE70-1985678C7469}" presName="hierRoot2" presStyleCnt="0">
        <dgm:presLayoutVars>
          <dgm:hierBranch val="init"/>
        </dgm:presLayoutVars>
      </dgm:prSet>
      <dgm:spPr/>
    </dgm:pt>
    <dgm:pt modelId="{730FE057-839D-4AFD-AED2-CDBC418D162E}" type="pres">
      <dgm:prSet presAssocID="{8713588E-0CD2-49FB-BE70-1985678C7469}" presName="rootComposite" presStyleCnt="0"/>
      <dgm:spPr/>
    </dgm:pt>
    <dgm:pt modelId="{F0A942DF-4D4B-4194-8AEE-DD032056CE42}" type="pres">
      <dgm:prSet presAssocID="{8713588E-0CD2-49FB-BE70-1985678C7469}" presName="rootText" presStyleLbl="node2" presStyleIdx="2" presStyleCnt="5">
        <dgm:presLayoutVars>
          <dgm:chPref val="3"/>
        </dgm:presLayoutVars>
      </dgm:prSet>
      <dgm:spPr/>
    </dgm:pt>
    <dgm:pt modelId="{CBE88AE6-B279-4D47-B91D-24D1EE351DEE}" type="pres">
      <dgm:prSet presAssocID="{8713588E-0CD2-49FB-BE70-1985678C7469}" presName="rootConnector" presStyleLbl="node2" presStyleIdx="2" presStyleCnt="5"/>
      <dgm:spPr/>
    </dgm:pt>
    <dgm:pt modelId="{77540863-5A88-497C-AB4F-F26176F3D47A}" type="pres">
      <dgm:prSet presAssocID="{8713588E-0CD2-49FB-BE70-1985678C7469}" presName="hierChild4" presStyleCnt="0"/>
      <dgm:spPr/>
    </dgm:pt>
    <dgm:pt modelId="{AF3CF2C8-B9C6-41DF-8847-4DF6D89ED53E}" type="pres">
      <dgm:prSet presAssocID="{8713588E-0CD2-49FB-BE70-1985678C7469}" presName="hierChild5" presStyleCnt="0"/>
      <dgm:spPr/>
    </dgm:pt>
    <dgm:pt modelId="{963B1704-2971-48CD-903D-212EE9D1BA8A}" type="pres">
      <dgm:prSet presAssocID="{01E59E5E-5BCB-4622-ADE7-132E9B58F155}" presName="Name37" presStyleLbl="parChTrans1D2" presStyleIdx="3" presStyleCnt="5"/>
      <dgm:spPr/>
    </dgm:pt>
    <dgm:pt modelId="{351D7D4A-E278-4D96-BF9E-E25AEA374D50}" type="pres">
      <dgm:prSet presAssocID="{CE0458A2-C8D6-4C94-9401-ABC199CBF3F6}" presName="hierRoot2" presStyleCnt="0">
        <dgm:presLayoutVars>
          <dgm:hierBranch val="init"/>
        </dgm:presLayoutVars>
      </dgm:prSet>
      <dgm:spPr/>
    </dgm:pt>
    <dgm:pt modelId="{2A3C54B1-0836-4298-BF13-C2E36961A462}" type="pres">
      <dgm:prSet presAssocID="{CE0458A2-C8D6-4C94-9401-ABC199CBF3F6}" presName="rootComposite" presStyleCnt="0"/>
      <dgm:spPr/>
    </dgm:pt>
    <dgm:pt modelId="{9A75D9D6-1FE3-4ACF-B043-C3A8615F2850}" type="pres">
      <dgm:prSet presAssocID="{CE0458A2-C8D6-4C94-9401-ABC199CBF3F6}" presName="rootText" presStyleLbl="node2" presStyleIdx="3" presStyleCnt="5">
        <dgm:presLayoutVars>
          <dgm:chPref val="3"/>
        </dgm:presLayoutVars>
      </dgm:prSet>
      <dgm:spPr/>
    </dgm:pt>
    <dgm:pt modelId="{B68A708D-9ED8-43F5-AA74-5AA42B66FEF8}" type="pres">
      <dgm:prSet presAssocID="{CE0458A2-C8D6-4C94-9401-ABC199CBF3F6}" presName="rootConnector" presStyleLbl="node2" presStyleIdx="3" presStyleCnt="5"/>
      <dgm:spPr/>
    </dgm:pt>
    <dgm:pt modelId="{E155C638-A7BA-4CA3-A624-C02A8CD3BCD1}" type="pres">
      <dgm:prSet presAssocID="{CE0458A2-C8D6-4C94-9401-ABC199CBF3F6}" presName="hierChild4" presStyleCnt="0"/>
      <dgm:spPr/>
    </dgm:pt>
    <dgm:pt modelId="{85AA7AC2-2F0E-4879-A7FC-AB04398C4D79}" type="pres">
      <dgm:prSet presAssocID="{CE0458A2-C8D6-4C94-9401-ABC199CBF3F6}" presName="hierChild5" presStyleCnt="0"/>
      <dgm:spPr/>
    </dgm:pt>
    <dgm:pt modelId="{CB2A2A61-7FD8-472A-9A1B-35D16CEB18C0}" type="pres">
      <dgm:prSet presAssocID="{9F5D14EB-D0D2-4D87-A014-0921515961BF}" presName="Name37" presStyleLbl="parChTrans1D2" presStyleIdx="4" presStyleCnt="5"/>
      <dgm:spPr/>
    </dgm:pt>
    <dgm:pt modelId="{D32E4556-7C28-48E5-85E6-04208D28CEDD}" type="pres">
      <dgm:prSet presAssocID="{E73DF22B-54B7-44D2-BA91-7E734CB713FF}" presName="hierRoot2" presStyleCnt="0">
        <dgm:presLayoutVars>
          <dgm:hierBranch val="init"/>
        </dgm:presLayoutVars>
      </dgm:prSet>
      <dgm:spPr/>
    </dgm:pt>
    <dgm:pt modelId="{8CC6B5F9-5C5D-4ECA-A36E-0058C9AF7DCB}" type="pres">
      <dgm:prSet presAssocID="{E73DF22B-54B7-44D2-BA91-7E734CB713FF}" presName="rootComposite" presStyleCnt="0"/>
      <dgm:spPr/>
    </dgm:pt>
    <dgm:pt modelId="{30E9CB72-79DC-4B0E-8544-5EF10E8E7D53}" type="pres">
      <dgm:prSet presAssocID="{E73DF22B-54B7-44D2-BA91-7E734CB713FF}" presName="rootText" presStyleLbl="node2" presStyleIdx="4" presStyleCnt="5">
        <dgm:presLayoutVars>
          <dgm:chPref val="3"/>
        </dgm:presLayoutVars>
      </dgm:prSet>
      <dgm:spPr/>
    </dgm:pt>
    <dgm:pt modelId="{C4174DA6-EFF2-40BA-8D13-3097855F9106}" type="pres">
      <dgm:prSet presAssocID="{E73DF22B-54B7-44D2-BA91-7E734CB713FF}" presName="rootConnector" presStyleLbl="node2" presStyleIdx="4" presStyleCnt="5"/>
      <dgm:spPr/>
    </dgm:pt>
    <dgm:pt modelId="{73557F85-54F7-4662-8B14-C02CAC482BFC}" type="pres">
      <dgm:prSet presAssocID="{E73DF22B-54B7-44D2-BA91-7E734CB713FF}" presName="hierChild4" presStyleCnt="0"/>
      <dgm:spPr/>
    </dgm:pt>
    <dgm:pt modelId="{AC23C8FD-0DBD-4153-B677-12159CC766CB}" type="pres">
      <dgm:prSet presAssocID="{E73DF22B-54B7-44D2-BA91-7E734CB713FF}" presName="hierChild5" presStyleCnt="0"/>
      <dgm:spPr/>
    </dgm:pt>
    <dgm:pt modelId="{5B3B0032-DC38-4041-A4A7-9C8F27A310C2}" type="pres">
      <dgm:prSet presAssocID="{F5FCD63C-1CFD-40C3-BC12-196AF11D52D8}" presName="hierChild3" presStyleCnt="0"/>
      <dgm:spPr/>
    </dgm:pt>
  </dgm:ptLst>
  <dgm:cxnLst>
    <dgm:cxn modelId="{88A95601-323D-4519-A0F0-FDEB61A5E68D}" type="presOf" srcId="{CE0458A2-C8D6-4C94-9401-ABC199CBF3F6}" destId="{B68A708D-9ED8-43F5-AA74-5AA42B66FEF8}" srcOrd="1" destOrd="0" presId="urn:microsoft.com/office/officeart/2005/8/layout/orgChart1"/>
    <dgm:cxn modelId="{E64DE206-A283-4486-AFFE-54A4E6CD13C8}" type="presOf" srcId="{B2DC0CF1-5D49-4C07-83CF-DB62455095C7}" destId="{8AE20E2D-A4B4-42A6-A3B0-B1E9A25FBA12}" srcOrd="0" destOrd="0" presId="urn:microsoft.com/office/officeart/2005/8/layout/orgChart1"/>
    <dgm:cxn modelId="{E3A7E913-1466-4147-915B-0D4A42E39CEA}" type="presOf" srcId="{8713588E-0CD2-49FB-BE70-1985678C7469}" destId="{CBE88AE6-B279-4D47-B91D-24D1EE351DEE}" srcOrd="1" destOrd="0" presId="urn:microsoft.com/office/officeart/2005/8/layout/orgChart1"/>
    <dgm:cxn modelId="{BBB04C1D-A9DD-4015-B0B0-57E01C41FD64}" type="presOf" srcId="{335253FB-0C72-4EE6-B281-D08E586CB481}" destId="{38696A41-F005-4E94-8799-2871FDF0EA35}" srcOrd="0" destOrd="0" presId="urn:microsoft.com/office/officeart/2005/8/layout/orgChart1"/>
    <dgm:cxn modelId="{8B2B5F22-3AED-4969-A40D-A5AAF874499A}" srcId="{A355D945-6787-418D-98E3-A83B69CC504E}" destId="{39C7CBC6-6661-4D1B-AE87-254582BAB24E}" srcOrd="0" destOrd="0" parTransId="{15D81332-7D31-4CF7-938B-85E18539FBE0}" sibTransId="{31647E0F-D289-42E0-9D32-39813B4E3492}"/>
    <dgm:cxn modelId="{46B56528-B296-49D2-9348-E1B19DB7175F}" type="presOf" srcId="{39C7CBC6-6661-4D1B-AE87-254582BAB24E}" destId="{DAAAB8D5-86AD-4939-82B7-696BEC8208F8}" srcOrd="1" destOrd="0" presId="urn:microsoft.com/office/officeart/2005/8/layout/orgChart1"/>
    <dgm:cxn modelId="{9EF20534-DD48-442B-8AAC-C483F2657A4F}" type="presOf" srcId="{E73DF22B-54B7-44D2-BA91-7E734CB713FF}" destId="{30E9CB72-79DC-4B0E-8544-5EF10E8E7D53}" srcOrd="0" destOrd="0" presId="urn:microsoft.com/office/officeart/2005/8/layout/orgChart1"/>
    <dgm:cxn modelId="{64AC6964-1597-4BA0-88BA-BC3130ED769E}" type="presOf" srcId="{14F694E3-34D0-42FC-A5AD-F59B0B47996A}" destId="{1463EFA6-2D5E-49B2-B039-0C9733C5BD2F}" srcOrd="0" destOrd="0" presId="urn:microsoft.com/office/officeart/2005/8/layout/orgChart1"/>
    <dgm:cxn modelId="{78ECBF67-E00B-4FFD-BA06-464EC19EA121}" type="presOf" srcId="{1BA86BFC-A239-4B27-8805-0EE81D21DF7F}" destId="{72EAD0D0-9B90-40C4-92D8-D3C89110B948}" srcOrd="1" destOrd="0" presId="urn:microsoft.com/office/officeart/2005/8/layout/orgChart1"/>
    <dgm:cxn modelId="{DEB83A6A-EDE0-4FA4-A044-2810D9155204}" type="presOf" srcId="{1BA86BFC-A239-4B27-8805-0EE81D21DF7F}" destId="{72D65934-D305-4D5C-92C9-169DE1E73C88}" srcOrd="0" destOrd="0" presId="urn:microsoft.com/office/officeart/2005/8/layout/orgChart1"/>
    <dgm:cxn modelId="{75510751-EAB2-4A36-B717-DAD10DC24E7E}" srcId="{F5FCD63C-1CFD-40C3-BC12-196AF11D52D8}" destId="{8713588E-0CD2-49FB-BE70-1985678C7469}" srcOrd="2" destOrd="0" parTransId="{931F7E10-345C-4B1A-9307-B460AD0B101B}" sibTransId="{14719616-EFEF-4966-953A-BA79C54DBAC8}"/>
    <dgm:cxn modelId="{C0637E56-B60E-49CF-BABB-81EA0DCA2AC3}" type="presOf" srcId="{9F5D14EB-D0D2-4D87-A014-0921515961BF}" destId="{CB2A2A61-7FD8-472A-9A1B-35D16CEB18C0}" srcOrd="0" destOrd="0" presId="urn:microsoft.com/office/officeart/2005/8/layout/orgChart1"/>
    <dgm:cxn modelId="{05AAF778-2326-43B4-8070-C1D7E1E9BE98}" type="presOf" srcId="{E73DF22B-54B7-44D2-BA91-7E734CB713FF}" destId="{C4174DA6-EFF2-40BA-8D13-3097855F9106}" srcOrd="1" destOrd="0" presId="urn:microsoft.com/office/officeart/2005/8/layout/orgChart1"/>
    <dgm:cxn modelId="{DD4ED779-809E-46AD-9CD4-130B9DE7E73C}" type="presOf" srcId="{8713588E-0CD2-49FB-BE70-1985678C7469}" destId="{F0A942DF-4D4B-4194-8AEE-DD032056CE42}" srcOrd="0" destOrd="0" presId="urn:microsoft.com/office/officeart/2005/8/layout/orgChart1"/>
    <dgm:cxn modelId="{10072C8D-F631-4925-86F5-C675A6D222BE}" type="presOf" srcId="{931F7E10-345C-4B1A-9307-B460AD0B101B}" destId="{708B255D-47FB-4FE8-A0EF-E034D6E3BC0B}" srcOrd="0" destOrd="0" presId="urn:microsoft.com/office/officeart/2005/8/layout/orgChart1"/>
    <dgm:cxn modelId="{A11EBF94-A085-44B5-8E20-99CDF48E23C1}" srcId="{F5FCD63C-1CFD-40C3-BC12-196AF11D52D8}" destId="{1BA86BFC-A239-4B27-8805-0EE81D21DF7F}" srcOrd="0" destOrd="0" parTransId="{14F694E3-34D0-42FC-A5AD-F59B0B47996A}" sibTransId="{6421BCA6-77C5-4FD0-AD68-BD0B3331D413}"/>
    <dgm:cxn modelId="{BB7E0CA0-970E-44BD-A824-8856A8DE4852}" type="presOf" srcId="{CE0458A2-C8D6-4C94-9401-ABC199CBF3F6}" destId="{9A75D9D6-1FE3-4ACF-B043-C3A8615F2850}" srcOrd="0" destOrd="0" presId="urn:microsoft.com/office/officeart/2005/8/layout/orgChart1"/>
    <dgm:cxn modelId="{74579DA0-FC1A-452B-90CC-F9A751D7192C}" type="presOf" srcId="{A355D945-6787-418D-98E3-A83B69CC504E}" destId="{9EEC8BD4-CC94-4715-9B2E-5BE8F6EC2ED2}" srcOrd="0" destOrd="0" presId="urn:microsoft.com/office/officeart/2005/8/layout/orgChart1"/>
    <dgm:cxn modelId="{0A6B38A5-C369-4CDB-983B-A89DE3599D90}" srcId="{F5FCD63C-1CFD-40C3-BC12-196AF11D52D8}" destId="{B2DC0CF1-5D49-4C07-83CF-DB62455095C7}" srcOrd="1" destOrd="0" parTransId="{335253FB-0C72-4EE6-B281-D08E586CB481}" sibTransId="{1226F486-105E-4D1A-BFD3-51C52183BBF8}"/>
    <dgm:cxn modelId="{1C916FA8-7863-4258-9844-49006DABBD11}" type="presOf" srcId="{F5FCD63C-1CFD-40C3-BC12-196AF11D52D8}" destId="{D2C8EED2-6D89-4DBC-BABD-2534417D3F8F}" srcOrd="1" destOrd="0" presId="urn:microsoft.com/office/officeart/2005/8/layout/orgChart1"/>
    <dgm:cxn modelId="{31F2FAB1-C37D-4483-BD69-B10C0CE01DFE}" type="presOf" srcId="{B2DC0CF1-5D49-4C07-83CF-DB62455095C7}" destId="{B1A79C60-677C-4B5A-BD56-DDBFF9C3DFBE}" srcOrd="1" destOrd="0" presId="urn:microsoft.com/office/officeart/2005/8/layout/orgChart1"/>
    <dgm:cxn modelId="{DA7A41BB-EBA9-4444-AC73-BE6230FF362E}" type="presOf" srcId="{F5FCD63C-1CFD-40C3-BC12-196AF11D52D8}" destId="{5EF2C0CE-A8CA-4B2E-98E1-3034B63D2F43}" srcOrd="0" destOrd="0" presId="urn:microsoft.com/office/officeart/2005/8/layout/orgChart1"/>
    <dgm:cxn modelId="{881731C9-9BB6-4A2D-85BE-A6AEA287B5AC}" srcId="{F5FCD63C-1CFD-40C3-BC12-196AF11D52D8}" destId="{E73DF22B-54B7-44D2-BA91-7E734CB713FF}" srcOrd="4" destOrd="0" parTransId="{9F5D14EB-D0D2-4D87-A014-0921515961BF}" sibTransId="{39577F2B-A959-4A9B-940C-98CA3A960095}"/>
    <dgm:cxn modelId="{B833EFD7-5C82-4DEF-9D43-D0247A8EA6A5}" srcId="{F5FCD63C-1CFD-40C3-BC12-196AF11D52D8}" destId="{CE0458A2-C8D6-4C94-9401-ABC199CBF3F6}" srcOrd="3" destOrd="0" parTransId="{01E59E5E-5BCB-4622-ADE7-132E9B58F155}" sibTransId="{25E75687-088D-4B12-9032-5E2F136AC422}"/>
    <dgm:cxn modelId="{6788FCE0-57F8-45AE-807B-DD77071EC381}" srcId="{A355D945-6787-418D-98E3-A83B69CC504E}" destId="{F5FCD63C-1CFD-40C3-BC12-196AF11D52D8}" srcOrd="1" destOrd="0" parTransId="{5AF53CC4-E14C-4A0F-BAAB-43F0DA15477A}" sibTransId="{E2574E2B-E3EF-4804-9120-42BC08C4D1E1}"/>
    <dgm:cxn modelId="{48BE5DE5-BE8E-4961-A5B6-1523E9DD409E}" type="presOf" srcId="{01E59E5E-5BCB-4622-ADE7-132E9B58F155}" destId="{963B1704-2971-48CD-903D-212EE9D1BA8A}" srcOrd="0" destOrd="0" presId="urn:microsoft.com/office/officeart/2005/8/layout/orgChart1"/>
    <dgm:cxn modelId="{178859EB-3C3C-4526-B7E8-95EF86F64476}" type="presOf" srcId="{39C7CBC6-6661-4D1B-AE87-254582BAB24E}" destId="{E479A605-D8E5-4322-B35C-5F606FA75E9C}" srcOrd="0" destOrd="0" presId="urn:microsoft.com/office/officeart/2005/8/layout/orgChart1"/>
    <dgm:cxn modelId="{164BDED0-E6E9-4405-B742-0D53591B3800}" type="presParOf" srcId="{9EEC8BD4-CC94-4715-9B2E-5BE8F6EC2ED2}" destId="{4E9A0473-86CB-4249-8005-82D290C58C3E}" srcOrd="0" destOrd="0" presId="urn:microsoft.com/office/officeart/2005/8/layout/orgChart1"/>
    <dgm:cxn modelId="{E2249947-FE8B-480C-8A47-99359BDA9FA4}" type="presParOf" srcId="{4E9A0473-86CB-4249-8005-82D290C58C3E}" destId="{DD897054-8320-466B-B46D-91B6F2FB67C7}" srcOrd="0" destOrd="0" presId="urn:microsoft.com/office/officeart/2005/8/layout/orgChart1"/>
    <dgm:cxn modelId="{196DC7FB-AD1D-4A85-BFA9-210D9F2C4BDA}" type="presParOf" srcId="{DD897054-8320-466B-B46D-91B6F2FB67C7}" destId="{E479A605-D8E5-4322-B35C-5F606FA75E9C}" srcOrd="0" destOrd="0" presId="urn:microsoft.com/office/officeart/2005/8/layout/orgChart1"/>
    <dgm:cxn modelId="{60D5BA69-2F90-49B4-8946-30DD0466E053}" type="presParOf" srcId="{DD897054-8320-466B-B46D-91B6F2FB67C7}" destId="{DAAAB8D5-86AD-4939-82B7-696BEC8208F8}" srcOrd="1" destOrd="0" presId="urn:microsoft.com/office/officeart/2005/8/layout/orgChart1"/>
    <dgm:cxn modelId="{AEAB6735-87A8-47ED-8EF1-5AF02845C763}" type="presParOf" srcId="{4E9A0473-86CB-4249-8005-82D290C58C3E}" destId="{6579FE19-8708-45C1-859C-4570829BADA5}" srcOrd="1" destOrd="0" presId="urn:microsoft.com/office/officeart/2005/8/layout/orgChart1"/>
    <dgm:cxn modelId="{CDA4C196-88FA-4E6D-A0AA-BBBA26EB1DB4}" type="presParOf" srcId="{4E9A0473-86CB-4249-8005-82D290C58C3E}" destId="{ADC9190C-F331-4398-94C7-E09AFA3C543A}" srcOrd="2" destOrd="0" presId="urn:microsoft.com/office/officeart/2005/8/layout/orgChart1"/>
    <dgm:cxn modelId="{4AD3789B-4622-4838-93A9-1796BB155947}" type="presParOf" srcId="{9EEC8BD4-CC94-4715-9B2E-5BE8F6EC2ED2}" destId="{5E1E8953-1E6A-4781-B8EA-840844B1D975}" srcOrd="1" destOrd="0" presId="urn:microsoft.com/office/officeart/2005/8/layout/orgChart1"/>
    <dgm:cxn modelId="{6493844C-3CB0-46F7-BE8C-C9C704535673}" type="presParOf" srcId="{5E1E8953-1E6A-4781-B8EA-840844B1D975}" destId="{6320437C-3F81-4CD3-8CA6-839DC170AAEA}" srcOrd="0" destOrd="0" presId="urn:microsoft.com/office/officeart/2005/8/layout/orgChart1"/>
    <dgm:cxn modelId="{BE2B7DA0-D989-4A09-94A3-8C73E5801639}" type="presParOf" srcId="{6320437C-3F81-4CD3-8CA6-839DC170AAEA}" destId="{5EF2C0CE-A8CA-4B2E-98E1-3034B63D2F43}" srcOrd="0" destOrd="0" presId="urn:microsoft.com/office/officeart/2005/8/layout/orgChart1"/>
    <dgm:cxn modelId="{F2FF0F3E-7CBB-4494-A246-14BF6AAEE24B}" type="presParOf" srcId="{6320437C-3F81-4CD3-8CA6-839DC170AAEA}" destId="{D2C8EED2-6D89-4DBC-BABD-2534417D3F8F}" srcOrd="1" destOrd="0" presId="urn:microsoft.com/office/officeart/2005/8/layout/orgChart1"/>
    <dgm:cxn modelId="{B25C5D40-B83B-4CAE-8907-33478282DA21}" type="presParOf" srcId="{5E1E8953-1E6A-4781-B8EA-840844B1D975}" destId="{EACC85D0-FC34-4F05-AD2C-99DD6FE353FC}" srcOrd="1" destOrd="0" presId="urn:microsoft.com/office/officeart/2005/8/layout/orgChart1"/>
    <dgm:cxn modelId="{5B83CE7A-6786-448B-82F6-A52901AC80F6}" type="presParOf" srcId="{EACC85D0-FC34-4F05-AD2C-99DD6FE353FC}" destId="{1463EFA6-2D5E-49B2-B039-0C9733C5BD2F}" srcOrd="0" destOrd="0" presId="urn:microsoft.com/office/officeart/2005/8/layout/orgChart1"/>
    <dgm:cxn modelId="{B42ACB06-17BB-4D45-8B89-73506647F858}" type="presParOf" srcId="{EACC85D0-FC34-4F05-AD2C-99DD6FE353FC}" destId="{A59206CD-E4C1-4131-B271-7997C9AC7B25}" srcOrd="1" destOrd="0" presId="urn:microsoft.com/office/officeart/2005/8/layout/orgChart1"/>
    <dgm:cxn modelId="{38CC1F08-17F1-4308-80D6-5233290BD959}" type="presParOf" srcId="{A59206CD-E4C1-4131-B271-7997C9AC7B25}" destId="{EA03ECA6-DD03-44A7-AD24-7A2D7AD637F7}" srcOrd="0" destOrd="0" presId="urn:microsoft.com/office/officeart/2005/8/layout/orgChart1"/>
    <dgm:cxn modelId="{D256062D-4445-4B24-AEF7-CA5E463D41FA}" type="presParOf" srcId="{EA03ECA6-DD03-44A7-AD24-7A2D7AD637F7}" destId="{72D65934-D305-4D5C-92C9-169DE1E73C88}" srcOrd="0" destOrd="0" presId="urn:microsoft.com/office/officeart/2005/8/layout/orgChart1"/>
    <dgm:cxn modelId="{F7912368-5854-432D-9861-F86E7ED389E0}" type="presParOf" srcId="{EA03ECA6-DD03-44A7-AD24-7A2D7AD637F7}" destId="{72EAD0D0-9B90-40C4-92D8-D3C89110B948}" srcOrd="1" destOrd="0" presId="urn:microsoft.com/office/officeart/2005/8/layout/orgChart1"/>
    <dgm:cxn modelId="{014D52D8-49F3-4F32-ADCA-654D40B0A371}" type="presParOf" srcId="{A59206CD-E4C1-4131-B271-7997C9AC7B25}" destId="{C4006B81-C621-4A91-A347-4614D8465770}" srcOrd="1" destOrd="0" presId="urn:microsoft.com/office/officeart/2005/8/layout/orgChart1"/>
    <dgm:cxn modelId="{6B565B8D-00B7-45C2-AD59-B7A586045BA4}" type="presParOf" srcId="{A59206CD-E4C1-4131-B271-7997C9AC7B25}" destId="{A7358A4E-BBC0-42BD-9683-F16F0D2A0B9D}" srcOrd="2" destOrd="0" presId="urn:microsoft.com/office/officeart/2005/8/layout/orgChart1"/>
    <dgm:cxn modelId="{1D6C007A-FC6D-4280-9DD3-A5755AFB450C}" type="presParOf" srcId="{EACC85D0-FC34-4F05-AD2C-99DD6FE353FC}" destId="{38696A41-F005-4E94-8799-2871FDF0EA35}" srcOrd="2" destOrd="0" presId="urn:microsoft.com/office/officeart/2005/8/layout/orgChart1"/>
    <dgm:cxn modelId="{5F163E36-CC13-4F58-BCBB-243459491DD5}" type="presParOf" srcId="{EACC85D0-FC34-4F05-AD2C-99DD6FE353FC}" destId="{F6630BB7-2EFF-4368-8AF8-3615AB6A238A}" srcOrd="3" destOrd="0" presId="urn:microsoft.com/office/officeart/2005/8/layout/orgChart1"/>
    <dgm:cxn modelId="{DEE79EF4-FB52-4284-80F9-106772F2CA47}" type="presParOf" srcId="{F6630BB7-2EFF-4368-8AF8-3615AB6A238A}" destId="{04E37D82-8181-4120-A705-ADC5F52A5E29}" srcOrd="0" destOrd="0" presId="urn:microsoft.com/office/officeart/2005/8/layout/orgChart1"/>
    <dgm:cxn modelId="{648D3F49-8C2E-48F7-8FF0-04E4A6489FED}" type="presParOf" srcId="{04E37D82-8181-4120-A705-ADC5F52A5E29}" destId="{8AE20E2D-A4B4-42A6-A3B0-B1E9A25FBA12}" srcOrd="0" destOrd="0" presId="urn:microsoft.com/office/officeart/2005/8/layout/orgChart1"/>
    <dgm:cxn modelId="{B318CE44-64DF-407E-BCC4-52376EF62451}" type="presParOf" srcId="{04E37D82-8181-4120-A705-ADC5F52A5E29}" destId="{B1A79C60-677C-4B5A-BD56-DDBFF9C3DFBE}" srcOrd="1" destOrd="0" presId="urn:microsoft.com/office/officeart/2005/8/layout/orgChart1"/>
    <dgm:cxn modelId="{45EFBCCC-4B81-4FCB-859E-955C6A8CD697}" type="presParOf" srcId="{F6630BB7-2EFF-4368-8AF8-3615AB6A238A}" destId="{988A64FE-0A35-456F-AE56-BF1B30B796C4}" srcOrd="1" destOrd="0" presId="urn:microsoft.com/office/officeart/2005/8/layout/orgChart1"/>
    <dgm:cxn modelId="{80E6DE4F-4BA0-4AF6-AAD0-15B2A5051219}" type="presParOf" srcId="{F6630BB7-2EFF-4368-8AF8-3615AB6A238A}" destId="{12B74AC4-33E5-4617-8813-4BB7200316D9}" srcOrd="2" destOrd="0" presId="urn:microsoft.com/office/officeart/2005/8/layout/orgChart1"/>
    <dgm:cxn modelId="{CA431C9C-D1CD-4249-A717-C52FA5C7C46B}" type="presParOf" srcId="{EACC85D0-FC34-4F05-AD2C-99DD6FE353FC}" destId="{708B255D-47FB-4FE8-A0EF-E034D6E3BC0B}" srcOrd="4" destOrd="0" presId="urn:microsoft.com/office/officeart/2005/8/layout/orgChart1"/>
    <dgm:cxn modelId="{43CE63F2-957B-4A9E-9930-4C9C72E5278B}" type="presParOf" srcId="{EACC85D0-FC34-4F05-AD2C-99DD6FE353FC}" destId="{9D3D8882-79E0-457F-B203-A9E567B1D293}" srcOrd="5" destOrd="0" presId="urn:microsoft.com/office/officeart/2005/8/layout/orgChart1"/>
    <dgm:cxn modelId="{5806A365-4EF4-45AF-B9A0-2E8FEFD7AA0F}" type="presParOf" srcId="{9D3D8882-79E0-457F-B203-A9E567B1D293}" destId="{730FE057-839D-4AFD-AED2-CDBC418D162E}" srcOrd="0" destOrd="0" presId="urn:microsoft.com/office/officeart/2005/8/layout/orgChart1"/>
    <dgm:cxn modelId="{083558B7-811A-4D80-A2AD-C770F5246098}" type="presParOf" srcId="{730FE057-839D-4AFD-AED2-CDBC418D162E}" destId="{F0A942DF-4D4B-4194-8AEE-DD032056CE42}" srcOrd="0" destOrd="0" presId="urn:microsoft.com/office/officeart/2005/8/layout/orgChart1"/>
    <dgm:cxn modelId="{5780264C-EFEC-4D2D-B5EE-E29DA9323A46}" type="presParOf" srcId="{730FE057-839D-4AFD-AED2-CDBC418D162E}" destId="{CBE88AE6-B279-4D47-B91D-24D1EE351DEE}" srcOrd="1" destOrd="0" presId="urn:microsoft.com/office/officeart/2005/8/layout/orgChart1"/>
    <dgm:cxn modelId="{C8DD62AD-70F0-4E42-880A-D4ADC7233EF8}" type="presParOf" srcId="{9D3D8882-79E0-457F-B203-A9E567B1D293}" destId="{77540863-5A88-497C-AB4F-F26176F3D47A}" srcOrd="1" destOrd="0" presId="urn:microsoft.com/office/officeart/2005/8/layout/orgChart1"/>
    <dgm:cxn modelId="{8C16A4CD-7F66-4BD7-B68E-856F2BFF8502}" type="presParOf" srcId="{9D3D8882-79E0-457F-B203-A9E567B1D293}" destId="{AF3CF2C8-B9C6-41DF-8847-4DF6D89ED53E}" srcOrd="2" destOrd="0" presId="urn:microsoft.com/office/officeart/2005/8/layout/orgChart1"/>
    <dgm:cxn modelId="{C06E1344-32DD-465C-A726-1AAE4AA1E63F}" type="presParOf" srcId="{EACC85D0-FC34-4F05-AD2C-99DD6FE353FC}" destId="{963B1704-2971-48CD-903D-212EE9D1BA8A}" srcOrd="6" destOrd="0" presId="urn:microsoft.com/office/officeart/2005/8/layout/orgChart1"/>
    <dgm:cxn modelId="{5985B7A7-42CE-4EA3-86ED-61A43C85E051}" type="presParOf" srcId="{EACC85D0-FC34-4F05-AD2C-99DD6FE353FC}" destId="{351D7D4A-E278-4D96-BF9E-E25AEA374D50}" srcOrd="7" destOrd="0" presId="urn:microsoft.com/office/officeart/2005/8/layout/orgChart1"/>
    <dgm:cxn modelId="{0712049D-C0F2-4494-8890-8AF840D4C928}" type="presParOf" srcId="{351D7D4A-E278-4D96-BF9E-E25AEA374D50}" destId="{2A3C54B1-0836-4298-BF13-C2E36961A462}" srcOrd="0" destOrd="0" presId="urn:microsoft.com/office/officeart/2005/8/layout/orgChart1"/>
    <dgm:cxn modelId="{CCD0D4DB-00D8-4547-B993-F97BAEB426E3}" type="presParOf" srcId="{2A3C54B1-0836-4298-BF13-C2E36961A462}" destId="{9A75D9D6-1FE3-4ACF-B043-C3A8615F2850}" srcOrd="0" destOrd="0" presId="urn:microsoft.com/office/officeart/2005/8/layout/orgChart1"/>
    <dgm:cxn modelId="{A4198D0F-B7FA-4806-B6CB-11BE70DF15C0}" type="presParOf" srcId="{2A3C54B1-0836-4298-BF13-C2E36961A462}" destId="{B68A708D-9ED8-43F5-AA74-5AA42B66FEF8}" srcOrd="1" destOrd="0" presId="urn:microsoft.com/office/officeart/2005/8/layout/orgChart1"/>
    <dgm:cxn modelId="{087E166F-BBED-41C1-BAC9-740FF230BA91}" type="presParOf" srcId="{351D7D4A-E278-4D96-BF9E-E25AEA374D50}" destId="{E155C638-A7BA-4CA3-A624-C02A8CD3BCD1}" srcOrd="1" destOrd="0" presId="urn:microsoft.com/office/officeart/2005/8/layout/orgChart1"/>
    <dgm:cxn modelId="{261CA6CF-EDA2-44CA-BF7B-D2FC16B10EDA}" type="presParOf" srcId="{351D7D4A-E278-4D96-BF9E-E25AEA374D50}" destId="{85AA7AC2-2F0E-4879-A7FC-AB04398C4D79}" srcOrd="2" destOrd="0" presId="urn:microsoft.com/office/officeart/2005/8/layout/orgChart1"/>
    <dgm:cxn modelId="{694FC84D-7B3D-4682-94C8-B6DC834F0B70}" type="presParOf" srcId="{EACC85D0-FC34-4F05-AD2C-99DD6FE353FC}" destId="{CB2A2A61-7FD8-472A-9A1B-35D16CEB18C0}" srcOrd="8" destOrd="0" presId="urn:microsoft.com/office/officeart/2005/8/layout/orgChart1"/>
    <dgm:cxn modelId="{DC01449D-B39E-4E85-A9D2-8B399CCA5823}" type="presParOf" srcId="{EACC85D0-FC34-4F05-AD2C-99DD6FE353FC}" destId="{D32E4556-7C28-48E5-85E6-04208D28CEDD}" srcOrd="9" destOrd="0" presId="urn:microsoft.com/office/officeart/2005/8/layout/orgChart1"/>
    <dgm:cxn modelId="{A1E5A7E9-FB85-418F-8F81-27088D4C56AF}" type="presParOf" srcId="{D32E4556-7C28-48E5-85E6-04208D28CEDD}" destId="{8CC6B5F9-5C5D-4ECA-A36E-0058C9AF7DCB}" srcOrd="0" destOrd="0" presId="urn:microsoft.com/office/officeart/2005/8/layout/orgChart1"/>
    <dgm:cxn modelId="{361E0997-1C2A-4A98-B0BE-DB040B1D9179}" type="presParOf" srcId="{8CC6B5F9-5C5D-4ECA-A36E-0058C9AF7DCB}" destId="{30E9CB72-79DC-4B0E-8544-5EF10E8E7D53}" srcOrd="0" destOrd="0" presId="urn:microsoft.com/office/officeart/2005/8/layout/orgChart1"/>
    <dgm:cxn modelId="{477DE435-BBBE-40C9-B496-D1FC8B9EEAE9}" type="presParOf" srcId="{8CC6B5F9-5C5D-4ECA-A36E-0058C9AF7DCB}" destId="{C4174DA6-EFF2-40BA-8D13-3097855F9106}" srcOrd="1" destOrd="0" presId="urn:microsoft.com/office/officeart/2005/8/layout/orgChart1"/>
    <dgm:cxn modelId="{8D6DEF8E-E385-4D00-B762-C4D1DEDEE400}" type="presParOf" srcId="{D32E4556-7C28-48E5-85E6-04208D28CEDD}" destId="{73557F85-54F7-4662-8B14-C02CAC482BFC}" srcOrd="1" destOrd="0" presId="urn:microsoft.com/office/officeart/2005/8/layout/orgChart1"/>
    <dgm:cxn modelId="{5694F842-FD43-4114-88E8-DF5E1AB3E63B}" type="presParOf" srcId="{D32E4556-7C28-48E5-85E6-04208D28CEDD}" destId="{AC23C8FD-0DBD-4153-B677-12159CC766CB}" srcOrd="2" destOrd="0" presId="urn:microsoft.com/office/officeart/2005/8/layout/orgChart1"/>
    <dgm:cxn modelId="{0B414E2E-161B-47E4-B7AD-E6109A0973E9}" type="presParOf" srcId="{5E1E8953-1E6A-4781-B8EA-840844B1D975}" destId="{5B3B0032-DC38-4041-A4A7-9C8F27A310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55D945-6787-418D-98E3-A83B69CC504E}" type="doc">
      <dgm:prSet loTypeId="urn:microsoft.com/office/officeart/2005/8/layout/orgChart1" loCatId="hierarchy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39C7CBC6-6661-4D1B-AE87-254582BAB24E}">
      <dgm:prSet custT="1"/>
      <dgm:spPr/>
      <dgm:t>
        <a:bodyPr/>
        <a:lstStyle/>
        <a:p>
          <a:r>
            <a:rPr lang="cs-CZ" sz="1200"/>
            <a:t>Oblast zájmu.</a:t>
          </a:r>
          <a:endParaRPr lang="en-US" sz="1200"/>
        </a:p>
      </dgm:t>
    </dgm:pt>
    <dgm:pt modelId="{15D81332-7D31-4CF7-938B-85E18539FBE0}" type="parTrans" cxnId="{8B2B5F22-3AED-4969-A40D-A5AAF874499A}">
      <dgm:prSet/>
      <dgm:spPr/>
      <dgm:t>
        <a:bodyPr/>
        <a:lstStyle/>
        <a:p>
          <a:endParaRPr lang="en-US" sz="1800"/>
        </a:p>
      </dgm:t>
    </dgm:pt>
    <dgm:pt modelId="{31647E0F-D289-42E0-9D32-39813B4E3492}" type="sibTrans" cxnId="{8B2B5F22-3AED-4969-A40D-A5AAF874499A}">
      <dgm:prSet/>
      <dgm:spPr/>
      <dgm:t>
        <a:bodyPr/>
        <a:lstStyle/>
        <a:p>
          <a:endParaRPr lang="en-US" sz="1800"/>
        </a:p>
      </dgm:t>
    </dgm:pt>
    <dgm:pt modelId="{F5FCD63C-1CFD-40C3-BC12-196AF11D52D8}">
      <dgm:prSet custT="1"/>
      <dgm:spPr/>
      <dgm:t>
        <a:bodyPr/>
        <a:lstStyle/>
        <a:p>
          <a:r>
            <a:rPr lang="cs-CZ" sz="1200"/>
            <a:t>Rešerše stávající literatury - pomáhá při volbě tématu.</a:t>
          </a:r>
          <a:endParaRPr lang="en-US" sz="1200"/>
        </a:p>
      </dgm:t>
    </dgm:pt>
    <dgm:pt modelId="{5AF53CC4-E14C-4A0F-BAAB-43F0DA15477A}" type="parTrans" cxnId="{6788FCE0-57F8-45AE-807B-DD77071EC381}">
      <dgm:prSet/>
      <dgm:spPr/>
      <dgm:t>
        <a:bodyPr/>
        <a:lstStyle/>
        <a:p>
          <a:endParaRPr lang="en-US" sz="1800"/>
        </a:p>
      </dgm:t>
    </dgm:pt>
    <dgm:pt modelId="{E2574E2B-E3EF-4804-9120-42BC08C4D1E1}" type="sibTrans" cxnId="{6788FCE0-57F8-45AE-807B-DD77071EC381}">
      <dgm:prSet/>
      <dgm:spPr/>
      <dgm:t>
        <a:bodyPr/>
        <a:lstStyle/>
        <a:p>
          <a:endParaRPr lang="en-US" sz="1800"/>
        </a:p>
      </dgm:t>
    </dgm:pt>
    <dgm:pt modelId="{1BA86BFC-A239-4B27-8805-0EE81D21DF7F}">
      <dgm:prSet custT="1"/>
      <dgm:spPr/>
      <dgm:t>
        <a:bodyPr/>
        <a:lstStyle/>
        <a:p>
          <a:r>
            <a:rPr lang="cs-CZ" sz="1200"/>
            <a:t>Volba tématu - osobní zájem, akademicko-reálný přínos (so what? otázka).</a:t>
          </a:r>
          <a:endParaRPr lang="en-US" sz="1200"/>
        </a:p>
      </dgm:t>
    </dgm:pt>
    <dgm:pt modelId="{14F694E3-34D0-42FC-A5AD-F59B0B47996A}" type="parTrans" cxnId="{A11EBF94-A085-44B5-8E20-99CDF48E23C1}">
      <dgm:prSet/>
      <dgm:spPr/>
      <dgm:t>
        <a:bodyPr/>
        <a:lstStyle/>
        <a:p>
          <a:endParaRPr lang="en-US" sz="1800"/>
        </a:p>
      </dgm:t>
    </dgm:pt>
    <dgm:pt modelId="{6421BCA6-77C5-4FD0-AD68-BD0B3331D413}" type="sibTrans" cxnId="{A11EBF94-A085-44B5-8E20-99CDF48E23C1}">
      <dgm:prSet/>
      <dgm:spPr/>
      <dgm:t>
        <a:bodyPr/>
        <a:lstStyle/>
        <a:p>
          <a:endParaRPr lang="en-US" sz="1800"/>
        </a:p>
      </dgm:t>
    </dgm:pt>
    <dgm:pt modelId="{B2DC0CF1-5D49-4C07-83CF-DB62455095C7}">
      <dgm:prSet custT="1"/>
      <dgm:spPr/>
      <dgm:t>
        <a:bodyPr/>
        <a:lstStyle/>
        <a:p>
          <a:r>
            <a:rPr lang="cs-CZ" sz="1200"/>
            <a:t>Hledání teorie a empirie jako opory pro vaši práci (databáze).</a:t>
          </a:r>
          <a:endParaRPr lang="en-US" sz="1200"/>
        </a:p>
      </dgm:t>
    </dgm:pt>
    <dgm:pt modelId="{335253FB-0C72-4EE6-B281-D08E586CB481}" type="parTrans" cxnId="{0A6B38A5-C369-4CDB-983B-A89DE3599D90}">
      <dgm:prSet/>
      <dgm:spPr/>
      <dgm:t>
        <a:bodyPr/>
        <a:lstStyle/>
        <a:p>
          <a:endParaRPr lang="en-US" sz="1800"/>
        </a:p>
      </dgm:t>
    </dgm:pt>
    <dgm:pt modelId="{1226F486-105E-4D1A-BFD3-51C52183BBF8}" type="sibTrans" cxnId="{0A6B38A5-C369-4CDB-983B-A89DE3599D90}">
      <dgm:prSet/>
      <dgm:spPr/>
      <dgm:t>
        <a:bodyPr/>
        <a:lstStyle/>
        <a:p>
          <a:endParaRPr lang="en-US" sz="1800"/>
        </a:p>
      </dgm:t>
    </dgm:pt>
    <dgm:pt modelId="{8713588E-0CD2-49FB-BE70-1985678C7469}">
      <dgm:prSet custT="1"/>
      <dgm:spPr/>
      <dgm:t>
        <a:bodyPr/>
        <a:lstStyle/>
        <a:p>
          <a:r>
            <a:rPr lang="cs-CZ" sz="1200"/>
            <a:t>Vytvoření osnovy (vč. např. hlavních myšlenek odstavců), časového harmonogramu apod. </a:t>
          </a:r>
          <a:endParaRPr lang="en-US" sz="1200"/>
        </a:p>
      </dgm:t>
    </dgm:pt>
    <dgm:pt modelId="{931F7E10-345C-4B1A-9307-B460AD0B101B}" type="parTrans" cxnId="{75510751-EAB2-4A36-B717-DAD10DC24E7E}">
      <dgm:prSet/>
      <dgm:spPr/>
      <dgm:t>
        <a:bodyPr/>
        <a:lstStyle/>
        <a:p>
          <a:endParaRPr lang="en-US" sz="1800"/>
        </a:p>
      </dgm:t>
    </dgm:pt>
    <dgm:pt modelId="{14719616-EFEF-4966-953A-BA79C54DBAC8}" type="sibTrans" cxnId="{75510751-EAB2-4A36-B717-DAD10DC24E7E}">
      <dgm:prSet/>
      <dgm:spPr/>
      <dgm:t>
        <a:bodyPr/>
        <a:lstStyle/>
        <a:p>
          <a:endParaRPr lang="en-US" sz="1800"/>
        </a:p>
      </dgm:t>
    </dgm:pt>
    <dgm:pt modelId="{CE0458A2-C8D6-4C94-9401-ABC199CBF3F6}">
      <dgm:prSet custT="1"/>
      <dgm:spPr/>
      <dgm:t>
        <a:bodyPr/>
        <a:lstStyle/>
        <a:p>
          <a:r>
            <a:rPr lang="cs-CZ" sz="1200"/>
            <a:t>Vlastní psaní a dohledávání dalších zdrojů.</a:t>
          </a:r>
          <a:endParaRPr lang="en-US" sz="1200"/>
        </a:p>
      </dgm:t>
    </dgm:pt>
    <dgm:pt modelId="{01E59E5E-5BCB-4622-ADE7-132E9B58F155}" type="parTrans" cxnId="{B833EFD7-5C82-4DEF-9D43-D0247A8EA6A5}">
      <dgm:prSet/>
      <dgm:spPr/>
      <dgm:t>
        <a:bodyPr/>
        <a:lstStyle/>
        <a:p>
          <a:endParaRPr lang="en-US" sz="1800"/>
        </a:p>
      </dgm:t>
    </dgm:pt>
    <dgm:pt modelId="{25E75687-088D-4B12-9032-5E2F136AC422}" type="sibTrans" cxnId="{B833EFD7-5C82-4DEF-9D43-D0247A8EA6A5}">
      <dgm:prSet/>
      <dgm:spPr/>
      <dgm:t>
        <a:bodyPr/>
        <a:lstStyle/>
        <a:p>
          <a:endParaRPr lang="en-US" sz="1800"/>
        </a:p>
      </dgm:t>
    </dgm:pt>
    <dgm:pt modelId="{E73DF22B-54B7-44D2-BA91-7E734CB713FF}">
      <dgm:prSet custT="1"/>
      <dgm:spPr/>
      <dgm:t>
        <a:bodyPr/>
        <a:lstStyle/>
        <a:p>
          <a:r>
            <a:rPr lang="cs-CZ" sz="1200"/>
            <a:t>Tvorba seznamu literatury (průběžně!). </a:t>
          </a:r>
          <a:endParaRPr lang="en-US" sz="1200"/>
        </a:p>
      </dgm:t>
    </dgm:pt>
    <dgm:pt modelId="{9F5D14EB-D0D2-4D87-A014-0921515961BF}" type="parTrans" cxnId="{881731C9-9BB6-4A2D-85BE-A6AEA287B5AC}">
      <dgm:prSet/>
      <dgm:spPr/>
      <dgm:t>
        <a:bodyPr/>
        <a:lstStyle/>
        <a:p>
          <a:endParaRPr lang="en-US" sz="1800"/>
        </a:p>
      </dgm:t>
    </dgm:pt>
    <dgm:pt modelId="{39577F2B-A959-4A9B-940C-98CA3A960095}" type="sibTrans" cxnId="{881731C9-9BB6-4A2D-85BE-A6AEA287B5AC}">
      <dgm:prSet/>
      <dgm:spPr/>
      <dgm:t>
        <a:bodyPr/>
        <a:lstStyle/>
        <a:p>
          <a:endParaRPr lang="en-US" sz="1800"/>
        </a:p>
      </dgm:t>
    </dgm:pt>
    <dgm:pt modelId="{9EEC8BD4-CC94-4715-9B2E-5BE8F6EC2ED2}" type="pres">
      <dgm:prSet presAssocID="{A355D945-6787-418D-98E3-A83B69CC50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E9A0473-86CB-4249-8005-82D290C58C3E}" type="pres">
      <dgm:prSet presAssocID="{39C7CBC6-6661-4D1B-AE87-254582BAB24E}" presName="hierRoot1" presStyleCnt="0">
        <dgm:presLayoutVars>
          <dgm:hierBranch val="init"/>
        </dgm:presLayoutVars>
      </dgm:prSet>
      <dgm:spPr/>
    </dgm:pt>
    <dgm:pt modelId="{DD897054-8320-466B-B46D-91B6F2FB67C7}" type="pres">
      <dgm:prSet presAssocID="{39C7CBC6-6661-4D1B-AE87-254582BAB24E}" presName="rootComposite1" presStyleCnt="0"/>
      <dgm:spPr/>
    </dgm:pt>
    <dgm:pt modelId="{E479A605-D8E5-4322-B35C-5F606FA75E9C}" type="pres">
      <dgm:prSet presAssocID="{39C7CBC6-6661-4D1B-AE87-254582BAB24E}" presName="rootText1" presStyleLbl="node0" presStyleIdx="0" presStyleCnt="2" custLinFactX="25460" custLinFactY="-32451" custLinFactNeighborX="100000" custLinFactNeighborY="-100000">
        <dgm:presLayoutVars>
          <dgm:chPref val="3"/>
        </dgm:presLayoutVars>
      </dgm:prSet>
      <dgm:spPr/>
    </dgm:pt>
    <dgm:pt modelId="{DAAAB8D5-86AD-4939-82B7-696BEC8208F8}" type="pres">
      <dgm:prSet presAssocID="{39C7CBC6-6661-4D1B-AE87-254582BAB24E}" presName="rootConnector1" presStyleLbl="node1" presStyleIdx="0" presStyleCnt="0"/>
      <dgm:spPr/>
    </dgm:pt>
    <dgm:pt modelId="{6579FE19-8708-45C1-859C-4570829BADA5}" type="pres">
      <dgm:prSet presAssocID="{39C7CBC6-6661-4D1B-AE87-254582BAB24E}" presName="hierChild2" presStyleCnt="0"/>
      <dgm:spPr/>
    </dgm:pt>
    <dgm:pt modelId="{ADC9190C-F331-4398-94C7-E09AFA3C543A}" type="pres">
      <dgm:prSet presAssocID="{39C7CBC6-6661-4D1B-AE87-254582BAB24E}" presName="hierChild3" presStyleCnt="0"/>
      <dgm:spPr/>
    </dgm:pt>
    <dgm:pt modelId="{5E1E8953-1E6A-4781-B8EA-840844B1D975}" type="pres">
      <dgm:prSet presAssocID="{F5FCD63C-1CFD-40C3-BC12-196AF11D52D8}" presName="hierRoot1" presStyleCnt="0">
        <dgm:presLayoutVars>
          <dgm:hierBranch val="init"/>
        </dgm:presLayoutVars>
      </dgm:prSet>
      <dgm:spPr/>
    </dgm:pt>
    <dgm:pt modelId="{6320437C-3F81-4CD3-8CA6-839DC170AAEA}" type="pres">
      <dgm:prSet presAssocID="{F5FCD63C-1CFD-40C3-BC12-196AF11D52D8}" presName="rootComposite1" presStyleCnt="0"/>
      <dgm:spPr/>
    </dgm:pt>
    <dgm:pt modelId="{5EF2C0CE-A8CA-4B2E-98E1-3034B63D2F43}" type="pres">
      <dgm:prSet presAssocID="{F5FCD63C-1CFD-40C3-BC12-196AF11D52D8}" presName="rootText1" presStyleLbl="node0" presStyleIdx="1" presStyleCnt="2" custLinFactX="-100000" custLinFactNeighborX="-129655" custLinFactNeighborY="-15176">
        <dgm:presLayoutVars>
          <dgm:chPref val="3"/>
        </dgm:presLayoutVars>
      </dgm:prSet>
      <dgm:spPr/>
    </dgm:pt>
    <dgm:pt modelId="{D2C8EED2-6D89-4DBC-BABD-2534417D3F8F}" type="pres">
      <dgm:prSet presAssocID="{F5FCD63C-1CFD-40C3-BC12-196AF11D52D8}" presName="rootConnector1" presStyleLbl="node1" presStyleIdx="0" presStyleCnt="0"/>
      <dgm:spPr/>
    </dgm:pt>
    <dgm:pt modelId="{EACC85D0-FC34-4F05-AD2C-99DD6FE353FC}" type="pres">
      <dgm:prSet presAssocID="{F5FCD63C-1CFD-40C3-BC12-196AF11D52D8}" presName="hierChild2" presStyleCnt="0"/>
      <dgm:spPr/>
    </dgm:pt>
    <dgm:pt modelId="{1463EFA6-2D5E-49B2-B039-0C9733C5BD2F}" type="pres">
      <dgm:prSet presAssocID="{14F694E3-34D0-42FC-A5AD-F59B0B47996A}" presName="Name37" presStyleLbl="parChTrans1D2" presStyleIdx="0" presStyleCnt="5"/>
      <dgm:spPr/>
    </dgm:pt>
    <dgm:pt modelId="{A59206CD-E4C1-4131-B271-7997C9AC7B25}" type="pres">
      <dgm:prSet presAssocID="{1BA86BFC-A239-4B27-8805-0EE81D21DF7F}" presName="hierRoot2" presStyleCnt="0">
        <dgm:presLayoutVars>
          <dgm:hierBranch val="init"/>
        </dgm:presLayoutVars>
      </dgm:prSet>
      <dgm:spPr/>
    </dgm:pt>
    <dgm:pt modelId="{EA03ECA6-DD03-44A7-AD24-7A2D7AD637F7}" type="pres">
      <dgm:prSet presAssocID="{1BA86BFC-A239-4B27-8805-0EE81D21DF7F}" presName="rootComposite" presStyleCnt="0"/>
      <dgm:spPr/>
    </dgm:pt>
    <dgm:pt modelId="{72D65934-D305-4D5C-92C9-169DE1E73C88}" type="pres">
      <dgm:prSet presAssocID="{1BA86BFC-A239-4B27-8805-0EE81D21DF7F}" presName="rootText" presStyleLbl="node2" presStyleIdx="0" presStyleCnt="5">
        <dgm:presLayoutVars>
          <dgm:chPref val="3"/>
        </dgm:presLayoutVars>
      </dgm:prSet>
      <dgm:spPr/>
    </dgm:pt>
    <dgm:pt modelId="{72EAD0D0-9B90-40C4-92D8-D3C89110B948}" type="pres">
      <dgm:prSet presAssocID="{1BA86BFC-A239-4B27-8805-0EE81D21DF7F}" presName="rootConnector" presStyleLbl="node2" presStyleIdx="0" presStyleCnt="5"/>
      <dgm:spPr/>
    </dgm:pt>
    <dgm:pt modelId="{C4006B81-C621-4A91-A347-4614D8465770}" type="pres">
      <dgm:prSet presAssocID="{1BA86BFC-A239-4B27-8805-0EE81D21DF7F}" presName="hierChild4" presStyleCnt="0"/>
      <dgm:spPr/>
    </dgm:pt>
    <dgm:pt modelId="{A7358A4E-BBC0-42BD-9683-F16F0D2A0B9D}" type="pres">
      <dgm:prSet presAssocID="{1BA86BFC-A239-4B27-8805-0EE81D21DF7F}" presName="hierChild5" presStyleCnt="0"/>
      <dgm:spPr/>
    </dgm:pt>
    <dgm:pt modelId="{38696A41-F005-4E94-8799-2871FDF0EA35}" type="pres">
      <dgm:prSet presAssocID="{335253FB-0C72-4EE6-B281-D08E586CB481}" presName="Name37" presStyleLbl="parChTrans1D2" presStyleIdx="1" presStyleCnt="5"/>
      <dgm:spPr/>
    </dgm:pt>
    <dgm:pt modelId="{F6630BB7-2EFF-4368-8AF8-3615AB6A238A}" type="pres">
      <dgm:prSet presAssocID="{B2DC0CF1-5D49-4C07-83CF-DB62455095C7}" presName="hierRoot2" presStyleCnt="0">
        <dgm:presLayoutVars>
          <dgm:hierBranch val="init"/>
        </dgm:presLayoutVars>
      </dgm:prSet>
      <dgm:spPr/>
    </dgm:pt>
    <dgm:pt modelId="{04E37D82-8181-4120-A705-ADC5F52A5E29}" type="pres">
      <dgm:prSet presAssocID="{B2DC0CF1-5D49-4C07-83CF-DB62455095C7}" presName="rootComposite" presStyleCnt="0"/>
      <dgm:spPr/>
    </dgm:pt>
    <dgm:pt modelId="{8AE20E2D-A4B4-42A6-A3B0-B1E9A25FBA12}" type="pres">
      <dgm:prSet presAssocID="{B2DC0CF1-5D49-4C07-83CF-DB62455095C7}" presName="rootText" presStyleLbl="node2" presStyleIdx="1" presStyleCnt="5">
        <dgm:presLayoutVars>
          <dgm:chPref val="3"/>
        </dgm:presLayoutVars>
      </dgm:prSet>
      <dgm:spPr/>
    </dgm:pt>
    <dgm:pt modelId="{B1A79C60-677C-4B5A-BD56-DDBFF9C3DFBE}" type="pres">
      <dgm:prSet presAssocID="{B2DC0CF1-5D49-4C07-83CF-DB62455095C7}" presName="rootConnector" presStyleLbl="node2" presStyleIdx="1" presStyleCnt="5"/>
      <dgm:spPr/>
    </dgm:pt>
    <dgm:pt modelId="{988A64FE-0A35-456F-AE56-BF1B30B796C4}" type="pres">
      <dgm:prSet presAssocID="{B2DC0CF1-5D49-4C07-83CF-DB62455095C7}" presName="hierChild4" presStyleCnt="0"/>
      <dgm:spPr/>
    </dgm:pt>
    <dgm:pt modelId="{12B74AC4-33E5-4617-8813-4BB7200316D9}" type="pres">
      <dgm:prSet presAssocID="{B2DC0CF1-5D49-4C07-83CF-DB62455095C7}" presName="hierChild5" presStyleCnt="0"/>
      <dgm:spPr/>
    </dgm:pt>
    <dgm:pt modelId="{708B255D-47FB-4FE8-A0EF-E034D6E3BC0B}" type="pres">
      <dgm:prSet presAssocID="{931F7E10-345C-4B1A-9307-B460AD0B101B}" presName="Name37" presStyleLbl="parChTrans1D2" presStyleIdx="2" presStyleCnt="5"/>
      <dgm:spPr/>
    </dgm:pt>
    <dgm:pt modelId="{9D3D8882-79E0-457F-B203-A9E567B1D293}" type="pres">
      <dgm:prSet presAssocID="{8713588E-0CD2-49FB-BE70-1985678C7469}" presName="hierRoot2" presStyleCnt="0">
        <dgm:presLayoutVars>
          <dgm:hierBranch val="init"/>
        </dgm:presLayoutVars>
      </dgm:prSet>
      <dgm:spPr/>
    </dgm:pt>
    <dgm:pt modelId="{730FE057-839D-4AFD-AED2-CDBC418D162E}" type="pres">
      <dgm:prSet presAssocID="{8713588E-0CD2-49FB-BE70-1985678C7469}" presName="rootComposite" presStyleCnt="0"/>
      <dgm:spPr/>
    </dgm:pt>
    <dgm:pt modelId="{F0A942DF-4D4B-4194-8AEE-DD032056CE42}" type="pres">
      <dgm:prSet presAssocID="{8713588E-0CD2-49FB-BE70-1985678C7469}" presName="rootText" presStyleLbl="node2" presStyleIdx="2" presStyleCnt="5">
        <dgm:presLayoutVars>
          <dgm:chPref val="3"/>
        </dgm:presLayoutVars>
      </dgm:prSet>
      <dgm:spPr/>
    </dgm:pt>
    <dgm:pt modelId="{CBE88AE6-B279-4D47-B91D-24D1EE351DEE}" type="pres">
      <dgm:prSet presAssocID="{8713588E-0CD2-49FB-BE70-1985678C7469}" presName="rootConnector" presStyleLbl="node2" presStyleIdx="2" presStyleCnt="5"/>
      <dgm:spPr/>
    </dgm:pt>
    <dgm:pt modelId="{77540863-5A88-497C-AB4F-F26176F3D47A}" type="pres">
      <dgm:prSet presAssocID="{8713588E-0CD2-49FB-BE70-1985678C7469}" presName="hierChild4" presStyleCnt="0"/>
      <dgm:spPr/>
    </dgm:pt>
    <dgm:pt modelId="{AF3CF2C8-B9C6-41DF-8847-4DF6D89ED53E}" type="pres">
      <dgm:prSet presAssocID="{8713588E-0CD2-49FB-BE70-1985678C7469}" presName="hierChild5" presStyleCnt="0"/>
      <dgm:spPr/>
    </dgm:pt>
    <dgm:pt modelId="{963B1704-2971-48CD-903D-212EE9D1BA8A}" type="pres">
      <dgm:prSet presAssocID="{01E59E5E-5BCB-4622-ADE7-132E9B58F155}" presName="Name37" presStyleLbl="parChTrans1D2" presStyleIdx="3" presStyleCnt="5"/>
      <dgm:spPr/>
    </dgm:pt>
    <dgm:pt modelId="{351D7D4A-E278-4D96-BF9E-E25AEA374D50}" type="pres">
      <dgm:prSet presAssocID="{CE0458A2-C8D6-4C94-9401-ABC199CBF3F6}" presName="hierRoot2" presStyleCnt="0">
        <dgm:presLayoutVars>
          <dgm:hierBranch val="init"/>
        </dgm:presLayoutVars>
      </dgm:prSet>
      <dgm:spPr/>
    </dgm:pt>
    <dgm:pt modelId="{2A3C54B1-0836-4298-BF13-C2E36961A462}" type="pres">
      <dgm:prSet presAssocID="{CE0458A2-C8D6-4C94-9401-ABC199CBF3F6}" presName="rootComposite" presStyleCnt="0"/>
      <dgm:spPr/>
    </dgm:pt>
    <dgm:pt modelId="{9A75D9D6-1FE3-4ACF-B043-C3A8615F2850}" type="pres">
      <dgm:prSet presAssocID="{CE0458A2-C8D6-4C94-9401-ABC199CBF3F6}" presName="rootText" presStyleLbl="node2" presStyleIdx="3" presStyleCnt="5">
        <dgm:presLayoutVars>
          <dgm:chPref val="3"/>
        </dgm:presLayoutVars>
      </dgm:prSet>
      <dgm:spPr/>
    </dgm:pt>
    <dgm:pt modelId="{B68A708D-9ED8-43F5-AA74-5AA42B66FEF8}" type="pres">
      <dgm:prSet presAssocID="{CE0458A2-C8D6-4C94-9401-ABC199CBF3F6}" presName="rootConnector" presStyleLbl="node2" presStyleIdx="3" presStyleCnt="5"/>
      <dgm:spPr/>
    </dgm:pt>
    <dgm:pt modelId="{E155C638-A7BA-4CA3-A624-C02A8CD3BCD1}" type="pres">
      <dgm:prSet presAssocID="{CE0458A2-C8D6-4C94-9401-ABC199CBF3F6}" presName="hierChild4" presStyleCnt="0"/>
      <dgm:spPr/>
    </dgm:pt>
    <dgm:pt modelId="{85AA7AC2-2F0E-4879-A7FC-AB04398C4D79}" type="pres">
      <dgm:prSet presAssocID="{CE0458A2-C8D6-4C94-9401-ABC199CBF3F6}" presName="hierChild5" presStyleCnt="0"/>
      <dgm:spPr/>
    </dgm:pt>
    <dgm:pt modelId="{CB2A2A61-7FD8-472A-9A1B-35D16CEB18C0}" type="pres">
      <dgm:prSet presAssocID="{9F5D14EB-D0D2-4D87-A014-0921515961BF}" presName="Name37" presStyleLbl="parChTrans1D2" presStyleIdx="4" presStyleCnt="5"/>
      <dgm:spPr/>
    </dgm:pt>
    <dgm:pt modelId="{D32E4556-7C28-48E5-85E6-04208D28CEDD}" type="pres">
      <dgm:prSet presAssocID="{E73DF22B-54B7-44D2-BA91-7E734CB713FF}" presName="hierRoot2" presStyleCnt="0">
        <dgm:presLayoutVars>
          <dgm:hierBranch val="init"/>
        </dgm:presLayoutVars>
      </dgm:prSet>
      <dgm:spPr/>
    </dgm:pt>
    <dgm:pt modelId="{8CC6B5F9-5C5D-4ECA-A36E-0058C9AF7DCB}" type="pres">
      <dgm:prSet presAssocID="{E73DF22B-54B7-44D2-BA91-7E734CB713FF}" presName="rootComposite" presStyleCnt="0"/>
      <dgm:spPr/>
    </dgm:pt>
    <dgm:pt modelId="{30E9CB72-79DC-4B0E-8544-5EF10E8E7D53}" type="pres">
      <dgm:prSet presAssocID="{E73DF22B-54B7-44D2-BA91-7E734CB713FF}" presName="rootText" presStyleLbl="node2" presStyleIdx="4" presStyleCnt="5">
        <dgm:presLayoutVars>
          <dgm:chPref val="3"/>
        </dgm:presLayoutVars>
      </dgm:prSet>
      <dgm:spPr/>
    </dgm:pt>
    <dgm:pt modelId="{C4174DA6-EFF2-40BA-8D13-3097855F9106}" type="pres">
      <dgm:prSet presAssocID="{E73DF22B-54B7-44D2-BA91-7E734CB713FF}" presName="rootConnector" presStyleLbl="node2" presStyleIdx="4" presStyleCnt="5"/>
      <dgm:spPr/>
    </dgm:pt>
    <dgm:pt modelId="{73557F85-54F7-4662-8B14-C02CAC482BFC}" type="pres">
      <dgm:prSet presAssocID="{E73DF22B-54B7-44D2-BA91-7E734CB713FF}" presName="hierChild4" presStyleCnt="0"/>
      <dgm:spPr/>
    </dgm:pt>
    <dgm:pt modelId="{AC23C8FD-0DBD-4153-B677-12159CC766CB}" type="pres">
      <dgm:prSet presAssocID="{E73DF22B-54B7-44D2-BA91-7E734CB713FF}" presName="hierChild5" presStyleCnt="0"/>
      <dgm:spPr/>
    </dgm:pt>
    <dgm:pt modelId="{5B3B0032-DC38-4041-A4A7-9C8F27A310C2}" type="pres">
      <dgm:prSet presAssocID="{F5FCD63C-1CFD-40C3-BC12-196AF11D52D8}" presName="hierChild3" presStyleCnt="0"/>
      <dgm:spPr/>
    </dgm:pt>
  </dgm:ptLst>
  <dgm:cxnLst>
    <dgm:cxn modelId="{88A95601-323D-4519-A0F0-FDEB61A5E68D}" type="presOf" srcId="{CE0458A2-C8D6-4C94-9401-ABC199CBF3F6}" destId="{B68A708D-9ED8-43F5-AA74-5AA42B66FEF8}" srcOrd="1" destOrd="0" presId="urn:microsoft.com/office/officeart/2005/8/layout/orgChart1"/>
    <dgm:cxn modelId="{E64DE206-A283-4486-AFFE-54A4E6CD13C8}" type="presOf" srcId="{B2DC0CF1-5D49-4C07-83CF-DB62455095C7}" destId="{8AE20E2D-A4B4-42A6-A3B0-B1E9A25FBA12}" srcOrd="0" destOrd="0" presId="urn:microsoft.com/office/officeart/2005/8/layout/orgChart1"/>
    <dgm:cxn modelId="{E3A7E913-1466-4147-915B-0D4A42E39CEA}" type="presOf" srcId="{8713588E-0CD2-49FB-BE70-1985678C7469}" destId="{CBE88AE6-B279-4D47-B91D-24D1EE351DEE}" srcOrd="1" destOrd="0" presId="urn:microsoft.com/office/officeart/2005/8/layout/orgChart1"/>
    <dgm:cxn modelId="{BBB04C1D-A9DD-4015-B0B0-57E01C41FD64}" type="presOf" srcId="{335253FB-0C72-4EE6-B281-D08E586CB481}" destId="{38696A41-F005-4E94-8799-2871FDF0EA35}" srcOrd="0" destOrd="0" presId="urn:microsoft.com/office/officeart/2005/8/layout/orgChart1"/>
    <dgm:cxn modelId="{8B2B5F22-3AED-4969-A40D-A5AAF874499A}" srcId="{A355D945-6787-418D-98E3-A83B69CC504E}" destId="{39C7CBC6-6661-4D1B-AE87-254582BAB24E}" srcOrd="0" destOrd="0" parTransId="{15D81332-7D31-4CF7-938B-85E18539FBE0}" sibTransId="{31647E0F-D289-42E0-9D32-39813B4E3492}"/>
    <dgm:cxn modelId="{46B56528-B296-49D2-9348-E1B19DB7175F}" type="presOf" srcId="{39C7CBC6-6661-4D1B-AE87-254582BAB24E}" destId="{DAAAB8D5-86AD-4939-82B7-696BEC8208F8}" srcOrd="1" destOrd="0" presId="urn:microsoft.com/office/officeart/2005/8/layout/orgChart1"/>
    <dgm:cxn modelId="{9EF20534-DD48-442B-8AAC-C483F2657A4F}" type="presOf" srcId="{E73DF22B-54B7-44D2-BA91-7E734CB713FF}" destId="{30E9CB72-79DC-4B0E-8544-5EF10E8E7D53}" srcOrd="0" destOrd="0" presId="urn:microsoft.com/office/officeart/2005/8/layout/orgChart1"/>
    <dgm:cxn modelId="{64AC6964-1597-4BA0-88BA-BC3130ED769E}" type="presOf" srcId="{14F694E3-34D0-42FC-A5AD-F59B0B47996A}" destId="{1463EFA6-2D5E-49B2-B039-0C9733C5BD2F}" srcOrd="0" destOrd="0" presId="urn:microsoft.com/office/officeart/2005/8/layout/orgChart1"/>
    <dgm:cxn modelId="{78ECBF67-E00B-4FFD-BA06-464EC19EA121}" type="presOf" srcId="{1BA86BFC-A239-4B27-8805-0EE81D21DF7F}" destId="{72EAD0D0-9B90-40C4-92D8-D3C89110B948}" srcOrd="1" destOrd="0" presId="urn:microsoft.com/office/officeart/2005/8/layout/orgChart1"/>
    <dgm:cxn modelId="{DEB83A6A-EDE0-4FA4-A044-2810D9155204}" type="presOf" srcId="{1BA86BFC-A239-4B27-8805-0EE81D21DF7F}" destId="{72D65934-D305-4D5C-92C9-169DE1E73C88}" srcOrd="0" destOrd="0" presId="urn:microsoft.com/office/officeart/2005/8/layout/orgChart1"/>
    <dgm:cxn modelId="{75510751-EAB2-4A36-B717-DAD10DC24E7E}" srcId="{F5FCD63C-1CFD-40C3-BC12-196AF11D52D8}" destId="{8713588E-0CD2-49FB-BE70-1985678C7469}" srcOrd="2" destOrd="0" parTransId="{931F7E10-345C-4B1A-9307-B460AD0B101B}" sibTransId="{14719616-EFEF-4966-953A-BA79C54DBAC8}"/>
    <dgm:cxn modelId="{C0637E56-B60E-49CF-BABB-81EA0DCA2AC3}" type="presOf" srcId="{9F5D14EB-D0D2-4D87-A014-0921515961BF}" destId="{CB2A2A61-7FD8-472A-9A1B-35D16CEB18C0}" srcOrd="0" destOrd="0" presId="urn:microsoft.com/office/officeart/2005/8/layout/orgChart1"/>
    <dgm:cxn modelId="{05AAF778-2326-43B4-8070-C1D7E1E9BE98}" type="presOf" srcId="{E73DF22B-54B7-44D2-BA91-7E734CB713FF}" destId="{C4174DA6-EFF2-40BA-8D13-3097855F9106}" srcOrd="1" destOrd="0" presId="urn:microsoft.com/office/officeart/2005/8/layout/orgChart1"/>
    <dgm:cxn modelId="{DD4ED779-809E-46AD-9CD4-130B9DE7E73C}" type="presOf" srcId="{8713588E-0CD2-49FB-BE70-1985678C7469}" destId="{F0A942DF-4D4B-4194-8AEE-DD032056CE42}" srcOrd="0" destOrd="0" presId="urn:microsoft.com/office/officeart/2005/8/layout/orgChart1"/>
    <dgm:cxn modelId="{10072C8D-F631-4925-86F5-C675A6D222BE}" type="presOf" srcId="{931F7E10-345C-4B1A-9307-B460AD0B101B}" destId="{708B255D-47FB-4FE8-A0EF-E034D6E3BC0B}" srcOrd="0" destOrd="0" presId="urn:microsoft.com/office/officeart/2005/8/layout/orgChart1"/>
    <dgm:cxn modelId="{A11EBF94-A085-44B5-8E20-99CDF48E23C1}" srcId="{F5FCD63C-1CFD-40C3-BC12-196AF11D52D8}" destId="{1BA86BFC-A239-4B27-8805-0EE81D21DF7F}" srcOrd="0" destOrd="0" parTransId="{14F694E3-34D0-42FC-A5AD-F59B0B47996A}" sibTransId="{6421BCA6-77C5-4FD0-AD68-BD0B3331D413}"/>
    <dgm:cxn modelId="{BB7E0CA0-970E-44BD-A824-8856A8DE4852}" type="presOf" srcId="{CE0458A2-C8D6-4C94-9401-ABC199CBF3F6}" destId="{9A75D9D6-1FE3-4ACF-B043-C3A8615F2850}" srcOrd="0" destOrd="0" presId="urn:microsoft.com/office/officeart/2005/8/layout/orgChart1"/>
    <dgm:cxn modelId="{74579DA0-FC1A-452B-90CC-F9A751D7192C}" type="presOf" srcId="{A355D945-6787-418D-98E3-A83B69CC504E}" destId="{9EEC8BD4-CC94-4715-9B2E-5BE8F6EC2ED2}" srcOrd="0" destOrd="0" presId="urn:microsoft.com/office/officeart/2005/8/layout/orgChart1"/>
    <dgm:cxn modelId="{0A6B38A5-C369-4CDB-983B-A89DE3599D90}" srcId="{F5FCD63C-1CFD-40C3-BC12-196AF11D52D8}" destId="{B2DC0CF1-5D49-4C07-83CF-DB62455095C7}" srcOrd="1" destOrd="0" parTransId="{335253FB-0C72-4EE6-B281-D08E586CB481}" sibTransId="{1226F486-105E-4D1A-BFD3-51C52183BBF8}"/>
    <dgm:cxn modelId="{1C916FA8-7863-4258-9844-49006DABBD11}" type="presOf" srcId="{F5FCD63C-1CFD-40C3-BC12-196AF11D52D8}" destId="{D2C8EED2-6D89-4DBC-BABD-2534417D3F8F}" srcOrd="1" destOrd="0" presId="urn:microsoft.com/office/officeart/2005/8/layout/orgChart1"/>
    <dgm:cxn modelId="{31F2FAB1-C37D-4483-BD69-B10C0CE01DFE}" type="presOf" srcId="{B2DC0CF1-5D49-4C07-83CF-DB62455095C7}" destId="{B1A79C60-677C-4B5A-BD56-DDBFF9C3DFBE}" srcOrd="1" destOrd="0" presId="urn:microsoft.com/office/officeart/2005/8/layout/orgChart1"/>
    <dgm:cxn modelId="{DA7A41BB-EBA9-4444-AC73-BE6230FF362E}" type="presOf" srcId="{F5FCD63C-1CFD-40C3-BC12-196AF11D52D8}" destId="{5EF2C0CE-A8CA-4B2E-98E1-3034B63D2F43}" srcOrd="0" destOrd="0" presId="urn:microsoft.com/office/officeart/2005/8/layout/orgChart1"/>
    <dgm:cxn modelId="{881731C9-9BB6-4A2D-85BE-A6AEA287B5AC}" srcId="{F5FCD63C-1CFD-40C3-BC12-196AF11D52D8}" destId="{E73DF22B-54B7-44D2-BA91-7E734CB713FF}" srcOrd="4" destOrd="0" parTransId="{9F5D14EB-D0D2-4D87-A014-0921515961BF}" sibTransId="{39577F2B-A959-4A9B-940C-98CA3A960095}"/>
    <dgm:cxn modelId="{B833EFD7-5C82-4DEF-9D43-D0247A8EA6A5}" srcId="{F5FCD63C-1CFD-40C3-BC12-196AF11D52D8}" destId="{CE0458A2-C8D6-4C94-9401-ABC199CBF3F6}" srcOrd="3" destOrd="0" parTransId="{01E59E5E-5BCB-4622-ADE7-132E9B58F155}" sibTransId="{25E75687-088D-4B12-9032-5E2F136AC422}"/>
    <dgm:cxn modelId="{6788FCE0-57F8-45AE-807B-DD77071EC381}" srcId="{A355D945-6787-418D-98E3-A83B69CC504E}" destId="{F5FCD63C-1CFD-40C3-BC12-196AF11D52D8}" srcOrd="1" destOrd="0" parTransId="{5AF53CC4-E14C-4A0F-BAAB-43F0DA15477A}" sibTransId="{E2574E2B-E3EF-4804-9120-42BC08C4D1E1}"/>
    <dgm:cxn modelId="{48BE5DE5-BE8E-4961-A5B6-1523E9DD409E}" type="presOf" srcId="{01E59E5E-5BCB-4622-ADE7-132E9B58F155}" destId="{963B1704-2971-48CD-903D-212EE9D1BA8A}" srcOrd="0" destOrd="0" presId="urn:microsoft.com/office/officeart/2005/8/layout/orgChart1"/>
    <dgm:cxn modelId="{178859EB-3C3C-4526-B7E8-95EF86F64476}" type="presOf" srcId="{39C7CBC6-6661-4D1B-AE87-254582BAB24E}" destId="{E479A605-D8E5-4322-B35C-5F606FA75E9C}" srcOrd="0" destOrd="0" presId="urn:microsoft.com/office/officeart/2005/8/layout/orgChart1"/>
    <dgm:cxn modelId="{164BDED0-E6E9-4405-B742-0D53591B3800}" type="presParOf" srcId="{9EEC8BD4-CC94-4715-9B2E-5BE8F6EC2ED2}" destId="{4E9A0473-86CB-4249-8005-82D290C58C3E}" srcOrd="0" destOrd="0" presId="urn:microsoft.com/office/officeart/2005/8/layout/orgChart1"/>
    <dgm:cxn modelId="{E2249947-FE8B-480C-8A47-99359BDA9FA4}" type="presParOf" srcId="{4E9A0473-86CB-4249-8005-82D290C58C3E}" destId="{DD897054-8320-466B-B46D-91B6F2FB67C7}" srcOrd="0" destOrd="0" presId="urn:microsoft.com/office/officeart/2005/8/layout/orgChart1"/>
    <dgm:cxn modelId="{196DC7FB-AD1D-4A85-BFA9-210D9F2C4BDA}" type="presParOf" srcId="{DD897054-8320-466B-B46D-91B6F2FB67C7}" destId="{E479A605-D8E5-4322-B35C-5F606FA75E9C}" srcOrd="0" destOrd="0" presId="urn:microsoft.com/office/officeart/2005/8/layout/orgChart1"/>
    <dgm:cxn modelId="{60D5BA69-2F90-49B4-8946-30DD0466E053}" type="presParOf" srcId="{DD897054-8320-466B-B46D-91B6F2FB67C7}" destId="{DAAAB8D5-86AD-4939-82B7-696BEC8208F8}" srcOrd="1" destOrd="0" presId="urn:microsoft.com/office/officeart/2005/8/layout/orgChart1"/>
    <dgm:cxn modelId="{AEAB6735-87A8-47ED-8EF1-5AF02845C763}" type="presParOf" srcId="{4E9A0473-86CB-4249-8005-82D290C58C3E}" destId="{6579FE19-8708-45C1-859C-4570829BADA5}" srcOrd="1" destOrd="0" presId="urn:microsoft.com/office/officeart/2005/8/layout/orgChart1"/>
    <dgm:cxn modelId="{CDA4C196-88FA-4E6D-A0AA-BBBA26EB1DB4}" type="presParOf" srcId="{4E9A0473-86CB-4249-8005-82D290C58C3E}" destId="{ADC9190C-F331-4398-94C7-E09AFA3C543A}" srcOrd="2" destOrd="0" presId="urn:microsoft.com/office/officeart/2005/8/layout/orgChart1"/>
    <dgm:cxn modelId="{4AD3789B-4622-4838-93A9-1796BB155947}" type="presParOf" srcId="{9EEC8BD4-CC94-4715-9B2E-5BE8F6EC2ED2}" destId="{5E1E8953-1E6A-4781-B8EA-840844B1D975}" srcOrd="1" destOrd="0" presId="urn:microsoft.com/office/officeart/2005/8/layout/orgChart1"/>
    <dgm:cxn modelId="{6493844C-3CB0-46F7-BE8C-C9C704535673}" type="presParOf" srcId="{5E1E8953-1E6A-4781-B8EA-840844B1D975}" destId="{6320437C-3F81-4CD3-8CA6-839DC170AAEA}" srcOrd="0" destOrd="0" presId="urn:microsoft.com/office/officeart/2005/8/layout/orgChart1"/>
    <dgm:cxn modelId="{BE2B7DA0-D989-4A09-94A3-8C73E5801639}" type="presParOf" srcId="{6320437C-3F81-4CD3-8CA6-839DC170AAEA}" destId="{5EF2C0CE-A8CA-4B2E-98E1-3034B63D2F43}" srcOrd="0" destOrd="0" presId="urn:microsoft.com/office/officeart/2005/8/layout/orgChart1"/>
    <dgm:cxn modelId="{F2FF0F3E-7CBB-4494-A246-14BF6AAEE24B}" type="presParOf" srcId="{6320437C-3F81-4CD3-8CA6-839DC170AAEA}" destId="{D2C8EED2-6D89-4DBC-BABD-2534417D3F8F}" srcOrd="1" destOrd="0" presId="urn:microsoft.com/office/officeart/2005/8/layout/orgChart1"/>
    <dgm:cxn modelId="{B25C5D40-B83B-4CAE-8907-33478282DA21}" type="presParOf" srcId="{5E1E8953-1E6A-4781-B8EA-840844B1D975}" destId="{EACC85D0-FC34-4F05-AD2C-99DD6FE353FC}" srcOrd="1" destOrd="0" presId="urn:microsoft.com/office/officeart/2005/8/layout/orgChart1"/>
    <dgm:cxn modelId="{5B83CE7A-6786-448B-82F6-A52901AC80F6}" type="presParOf" srcId="{EACC85D0-FC34-4F05-AD2C-99DD6FE353FC}" destId="{1463EFA6-2D5E-49B2-B039-0C9733C5BD2F}" srcOrd="0" destOrd="0" presId="urn:microsoft.com/office/officeart/2005/8/layout/orgChart1"/>
    <dgm:cxn modelId="{B42ACB06-17BB-4D45-8B89-73506647F858}" type="presParOf" srcId="{EACC85D0-FC34-4F05-AD2C-99DD6FE353FC}" destId="{A59206CD-E4C1-4131-B271-7997C9AC7B25}" srcOrd="1" destOrd="0" presId="urn:microsoft.com/office/officeart/2005/8/layout/orgChart1"/>
    <dgm:cxn modelId="{38CC1F08-17F1-4308-80D6-5233290BD959}" type="presParOf" srcId="{A59206CD-E4C1-4131-B271-7997C9AC7B25}" destId="{EA03ECA6-DD03-44A7-AD24-7A2D7AD637F7}" srcOrd="0" destOrd="0" presId="urn:microsoft.com/office/officeart/2005/8/layout/orgChart1"/>
    <dgm:cxn modelId="{D256062D-4445-4B24-AEF7-CA5E463D41FA}" type="presParOf" srcId="{EA03ECA6-DD03-44A7-AD24-7A2D7AD637F7}" destId="{72D65934-D305-4D5C-92C9-169DE1E73C88}" srcOrd="0" destOrd="0" presId="urn:microsoft.com/office/officeart/2005/8/layout/orgChart1"/>
    <dgm:cxn modelId="{F7912368-5854-432D-9861-F86E7ED389E0}" type="presParOf" srcId="{EA03ECA6-DD03-44A7-AD24-7A2D7AD637F7}" destId="{72EAD0D0-9B90-40C4-92D8-D3C89110B948}" srcOrd="1" destOrd="0" presId="urn:microsoft.com/office/officeart/2005/8/layout/orgChart1"/>
    <dgm:cxn modelId="{014D52D8-49F3-4F32-ADCA-654D40B0A371}" type="presParOf" srcId="{A59206CD-E4C1-4131-B271-7997C9AC7B25}" destId="{C4006B81-C621-4A91-A347-4614D8465770}" srcOrd="1" destOrd="0" presId="urn:microsoft.com/office/officeart/2005/8/layout/orgChart1"/>
    <dgm:cxn modelId="{6B565B8D-00B7-45C2-AD59-B7A586045BA4}" type="presParOf" srcId="{A59206CD-E4C1-4131-B271-7997C9AC7B25}" destId="{A7358A4E-BBC0-42BD-9683-F16F0D2A0B9D}" srcOrd="2" destOrd="0" presId="urn:microsoft.com/office/officeart/2005/8/layout/orgChart1"/>
    <dgm:cxn modelId="{1D6C007A-FC6D-4280-9DD3-A5755AFB450C}" type="presParOf" srcId="{EACC85D0-FC34-4F05-AD2C-99DD6FE353FC}" destId="{38696A41-F005-4E94-8799-2871FDF0EA35}" srcOrd="2" destOrd="0" presId="urn:microsoft.com/office/officeart/2005/8/layout/orgChart1"/>
    <dgm:cxn modelId="{5F163E36-CC13-4F58-BCBB-243459491DD5}" type="presParOf" srcId="{EACC85D0-FC34-4F05-AD2C-99DD6FE353FC}" destId="{F6630BB7-2EFF-4368-8AF8-3615AB6A238A}" srcOrd="3" destOrd="0" presId="urn:microsoft.com/office/officeart/2005/8/layout/orgChart1"/>
    <dgm:cxn modelId="{DEE79EF4-FB52-4284-80F9-106772F2CA47}" type="presParOf" srcId="{F6630BB7-2EFF-4368-8AF8-3615AB6A238A}" destId="{04E37D82-8181-4120-A705-ADC5F52A5E29}" srcOrd="0" destOrd="0" presId="urn:microsoft.com/office/officeart/2005/8/layout/orgChart1"/>
    <dgm:cxn modelId="{648D3F49-8C2E-48F7-8FF0-04E4A6489FED}" type="presParOf" srcId="{04E37D82-8181-4120-A705-ADC5F52A5E29}" destId="{8AE20E2D-A4B4-42A6-A3B0-B1E9A25FBA12}" srcOrd="0" destOrd="0" presId="urn:microsoft.com/office/officeart/2005/8/layout/orgChart1"/>
    <dgm:cxn modelId="{B318CE44-64DF-407E-BCC4-52376EF62451}" type="presParOf" srcId="{04E37D82-8181-4120-A705-ADC5F52A5E29}" destId="{B1A79C60-677C-4B5A-BD56-DDBFF9C3DFBE}" srcOrd="1" destOrd="0" presId="urn:microsoft.com/office/officeart/2005/8/layout/orgChart1"/>
    <dgm:cxn modelId="{45EFBCCC-4B81-4FCB-859E-955C6A8CD697}" type="presParOf" srcId="{F6630BB7-2EFF-4368-8AF8-3615AB6A238A}" destId="{988A64FE-0A35-456F-AE56-BF1B30B796C4}" srcOrd="1" destOrd="0" presId="urn:microsoft.com/office/officeart/2005/8/layout/orgChart1"/>
    <dgm:cxn modelId="{80E6DE4F-4BA0-4AF6-AAD0-15B2A5051219}" type="presParOf" srcId="{F6630BB7-2EFF-4368-8AF8-3615AB6A238A}" destId="{12B74AC4-33E5-4617-8813-4BB7200316D9}" srcOrd="2" destOrd="0" presId="urn:microsoft.com/office/officeart/2005/8/layout/orgChart1"/>
    <dgm:cxn modelId="{CA431C9C-D1CD-4249-A717-C52FA5C7C46B}" type="presParOf" srcId="{EACC85D0-FC34-4F05-AD2C-99DD6FE353FC}" destId="{708B255D-47FB-4FE8-A0EF-E034D6E3BC0B}" srcOrd="4" destOrd="0" presId="urn:microsoft.com/office/officeart/2005/8/layout/orgChart1"/>
    <dgm:cxn modelId="{43CE63F2-957B-4A9E-9930-4C9C72E5278B}" type="presParOf" srcId="{EACC85D0-FC34-4F05-AD2C-99DD6FE353FC}" destId="{9D3D8882-79E0-457F-B203-A9E567B1D293}" srcOrd="5" destOrd="0" presId="urn:microsoft.com/office/officeart/2005/8/layout/orgChart1"/>
    <dgm:cxn modelId="{5806A365-4EF4-45AF-B9A0-2E8FEFD7AA0F}" type="presParOf" srcId="{9D3D8882-79E0-457F-B203-A9E567B1D293}" destId="{730FE057-839D-4AFD-AED2-CDBC418D162E}" srcOrd="0" destOrd="0" presId="urn:microsoft.com/office/officeart/2005/8/layout/orgChart1"/>
    <dgm:cxn modelId="{083558B7-811A-4D80-A2AD-C770F5246098}" type="presParOf" srcId="{730FE057-839D-4AFD-AED2-CDBC418D162E}" destId="{F0A942DF-4D4B-4194-8AEE-DD032056CE42}" srcOrd="0" destOrd="0" presId="urn:microsoft.com/office/officeart/2005/8/layout/orgChart1"/>
    <dgm:cxn modelId="{5780264C-EFEC-4D2D-B5EE-E29DA9323A46}" type="presParOf" srcId="{730FE057-839D-4AFD-AED2-CDBC418D162E}" destId="{CBE88AE6-B279-4D47-B91D-24D1EE351DEE}" srcOrd="1" destOrd="0" presId="urn:microsoft.com/office/officeart/2005/8/layout/orgChart1"/>
    <dgm:cxn modelId="{C8DD62AD-70F0-4E42-880A-D4ADC7233EF8}" type="presParOf" srcId="{9D3D8882-79E0-457F-B203-A9E567B1D293}" destId="{77540863-5A88-497C-AB4F-F26176F3D47A}" srcOrd="1" destOrd="0" presId="urn:microsoft.com/office/officeart/2005/8/layout/orgChart1"/>
    <dgm:cxn modelId="{8C16A4CD-7F66-4BD7-B68E-856F2BFF8502}" type="presParOf" srcId="{9D3D8882-79E0-457F-B203-A9E567B1D293}" destId="{AF3CF2C8-B9C6-41DF-8847-4DF6D89ED53E}" srcOrd="2" destOrd="0" presId="urn:microsoft.com/office/officeart/2005/8/layout/orgChart1"/>
    <dgm:cxn modelId="{C06E1344-32DD-465C-A726-1AAE4AA1E63F}" type="presParOf" srcId="{EACC85D0-FC34-4F05-AD2C-99DD6FE353FC}" destId="{963B1704-2971-48CD-903D-212EE9D1BA8A}" srcOrd="6" destOrd="0" presId="urn:microsoft.com/office/officeart/2005/8/layout/orgChart1"/>
    <dgm:cxn modelId="{5985B7A7-42CE-4EA3-86ED-61A43C85E051}" type="presParOf" srcId="{EACC85D0-FC34-4F05-AD2C-99DD6FE353FC}" destId="{351D7D4A-E278-4D96-BF9E-E25AEA374D50}" srcOrd="7" destOrd="0" presId="urn:microsoft.com/office/officeart/2005/8/layout/orgChart1"/>
    <dgm:cxn modelId="{0712049D-C0F2-4494-8890-8AF840D4C928}" type="presParOf" srcId="{351D7D4A-E278-4D96-BF9E-E25AEA374D50}" destId="{2A3C54B1-0836-4298-BF13-C2E36961A462}" srcOrd="0" destOrd="0" presId="urn:microsoft.com/office/officeart/2005/8/layout/orgChart1"/>
    <dgm:cxn modelId="{CCD0D4DB-00D8-4547-B993-F97BAEB426E3}" type="presParOf" srcId="{2A3C54B1-0836-4298-BF13-C2E36961A462}" destId="{9A75D9D6-1FE3-4ACF-B043-C3A8615F2850}" srcOrd="0" destOrd="0" presId="urn:microsoft.com/office/officeart/2005/8/layout/orgChart1"/>
    <dgm:cxn modelId="{A4198D0F-B7FA-4806-B6CB-11BE70DF15C0}" type="presParOf" srcId="{2A3C54B1-0836-4298-BF13-C2E36961A462}" destId="{B68A708D-9ED8-43F5-AA74-5AA42B66FEF8}" srcOrd="1" destOrd="0" presId="urn:microsoft.com/office/officeart/2005/8/layout/orgChart1"/>
    <dgm:cxn modelId="{087E166F-BBED-41C1-BAC9-740FF230BA91}" type="presParOf" srcId="{351D7D4A-E278-4D96-BF9E-E25AEA374D50}" destId="{E155C638-A7BA-4CA3-A624-C02A8CD3BCD1}" srcOrd="1" destOrd="0" presId="urn:microsoft.com/office/officeart/2005/8/layout/orgChart1"/>
    <dgm:cxn modelId="{261CA6CF-EDA2-44CA-BF7B-D2FC16B10EDA}" type="presParOf" srcId="{351D7D4A-E278-4D96-BF9E-E25AEA374D50}" destId="{85AA7AC2-2F0E-4879-A7FC-AB04398C4D79}" srcOrd="2" destOrd="0" presId="urn:microsoft.com/office/officeart/2005/8/layout/orgChart1"/>
    <dgm:cxn modelId="{694FC84D-7B3D-4682-94C8-B6DC834F0B70}" type="presParOf" srcId="{EACC85D0-FC34-4F05-AD2C-99DD6FE353FC}" destId="{CB2A2A61-7FD8-472A-9A1B-35D16CEB18C0}" srcOrd="8" destOrd="0" presId="urn:microsoft.com/office/officeart/2005/8/layout/orgChart1"/>
    <dgm:cxn modelId="{DC01449D-B39E-4E85-A9D2-8B399CCA5823}" type="presParOf" srcId="{EACC85D0-FC34-4F05-AD2C-99DD6FE353FC}" destId="{D32E4556-7C28-48E5-85E6-04208D28CEDD}" srcOrd="9" destOrd="0" presId="urn:microsoft.com/office/officeart/2005/8/layout/orgChart1"/>
    <dgm:cxn modelId="{A1E5A7E9-FB85-418F-8F81-27088D4C56AF}" type="presParOf" srcId="{D32E4556-7C28-48E5-85E6-04208D28CEDD}" destId="{8CC6B5F9-5C5D-4ECA-A36E-0058C9AF7DCB}" srcOrd="0" destOrd="0" presId="urn:microsoft.com/office/officeart/2005/8/layout/orgChart1"/>
    <dgm:cxn modelId="{361E0997-1C2A-4A98-B0BE-DB040B1D9179}" type="presParOf" srcId="{8CC6B5F9-5C5D-4ECA-A36E-0058C9AF7DCB}" destId="{30E9CB72-79DC-4B0E-8544-5EF10E8E7D53}" srcOrd="0" destOrd="0" presId="urn:microsoft.com/office/officeart/2005/8/layout/orgChart1"/>
    <dgm:cxn modelId="{477DE435-BBBE-40C9-B496-D1FC8B9EEAE9}" type="presParOf" srcId="{8CC6B5F9-5C5D-4ECA-A36E-0058C9AF7DCB}" destId="{C4174DA6-EFF2-40BA-8D13-3097855F9106}" srcOrd="1" destOrd="0" presId="urn:microsoft.com/office/officeart/2005/8/layout/orgChart1"/>
    <dgm:cxn modelId="{8D6DEF8E-E385-4D00-B762-C4D1DEDEE400}" type="presParOf" srcId="{D32E4556-7C28-48E5-85E6-04208D28CEDD}" destId="{73557F85-54F7-4662-8B14-C02CAC482BFC}" srcOrd="1" destOrd="0" presId="urn:microsoft.com/office/officeart/2005/8/layout/orgChart1"/>
    <dgm:cxn modelId="{5694F842-FD43-4114-88E8-DF5E1AB3E63B}" type="presParOf" srcId="{D32E4556-7C28-48E5-85E6-04208D28CEDD}" destId="{AC23C8FD-0DBD-4153-B677-12159CC766CB}" srcOrd="2" destOrd="0" presId="urn:microsoft.com/office/officeart/2005/8/layout/orgChart1"/>
    <dgm:cxn modelId="{0B414E2E-161B-47E4-B7AD-E6109A0973E9}" type="presParOf" srcId="{5E1E8953-1E6A-4781-B8EA-840844B1D975}" destId="{5B3B0032-DC38-4041-A4A7-9C8F27A310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355D945-6787-418D-98E3-A83B69CC504E}" type="doc">
      <dgm:prSet loTypeId="urn:microsoft.com/office/officeart/2005/8/layout/orgChart1" loCatId="hierarchy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39C7CBC6-6661-4D1B-AE87-254582BAB24E}">
      <dgm:prSet custT="1"/>
      <dgm:spPr/>
      <dgm:t>
        <a:bodyPr/>
        <a:lstStyle/>
        <a:p>
          <a:r>
            <a:rPr lang="cs-CZ" sz="1200"/>
            <a:t>Oblast zájmu.</a:t>
          </a:r>
          <a:endParaRPr lang="en-US" sz="1200"/>
        </a:p>
      </dgm:t>
    </dgm:pt>
    <dgm:pt modelId="{15D81332-7D31-4CF7-938B-85E18539FBE0}" type="parTrans" cxnId="{8B2B5F22-3AED-4969-A40D-A5AAF874499A}">
      <dgm:prSet/>
      <dgm:spPr/>
      <dgm:t>
        <a:bodyPr/>
        <a:lstStyle/>
        <a:p>
          <a:endParaRPr lang="en-US" sz="1800"/>
        </a:p>
      </dgm:t>
    </dgm:pt>
    <dgm:pt modelId="{31647E0F-D289-42E0-9D32-39813B4E3492}" type="sibTrans" cxnId="{8B2B5F22-3AED-4969-A40D-A5AAF874499A}">
      <dgm:prSet/>
      <dgm:spPr/>
      <dgm:t>
        <a:bodyPr/>
        <a:lstStyle/>
        <a:p>
          <a:endParaRPr lang="en-US" sz="1800"/>
        </a:p>
      </dgm:t>
    </dgm:pt>
    <dgm:pt modelId="{F5FCD63C-1CFD-40C3-BC12-196AF11D52D8}">
      <dgm:prSet custT="1"/>
      <dgm:spPr/>
      <dgm:t>
        <a:bodyPr/>
        <a:lstStyle/>
        <a:p>
          <a:r>
            <a:rPr lang="cs-CZ" sz="1200"/>
            <a:t>Rešerše stávající literatury - pomáhá při volbě tématu.</a:t>
          </a:r>
          <a:endParaRPr lang="en-US" sz="1200"/>
        </a:p>
      </dgm:t>
    </dgm:pt>
    <dgm:pt modelId="{5AF53CC4-E14C-4A0F-BAAB-43F0DA15477A}" type="parTrans" cxnId="{6788FCE0-57F8-45AE-807B-DD77071EC381}">
      <dgm:prSet/>
      <dgm:spPr/>
      <dgm:t>
        <a:bodyPr/>
        <a:lstStyle/>
        <a:p>
          <a:endParaRPr lang="en-US" sz="1800"/>
        </a:p>
      </dgm:t>
    </dgm:pt>
    <dgm:pt modelId="{E2574E2B-E3EF-4804-9120-42BC08C4D1E1}" type="sibTrans" cxnId="{6788FCE0-57F8-45AE-807B-DD77071EC381}">
      <dgm:prSet/>
      <dgm:spPr/>
      <dgm:t>
        <a:bodyPr/>
        <a:lstStyle/>
        <a:p>
          <a:endParaRPr lang="en-US" sz="1800"/>
        </a:p>
      </dgm:t>
    </dgm:pt>
    <dgm:pt modelId="{1BA86BFC-A239-4B27-8805-0EE81D21DF7F}">
      <dgm:prSet custT="1"/>
      <dgm:spPr/>
      <dgm:t>
        <a:bodyPr/>
        <a:lstStyle/>
        <a:p>
          <a:r>
            <a:rPr lang="cs-CZ" sz="1200"/>
            <a:t>Volba tématu - osobní zájem, akademicko-reálný přínos (so what? otázka).</a:t>
          </a:r>
          <a:endParaRPr lang="en-US" sz="1200"/>
        </a:p>
      </dgm:t>
    </dgm:pt>
    <dgm:pt modelId="{14F694E3-34D0-42FC-A5AD-F59B0B47996A}" type="parTrans" cxnId="{A11EBF94-A085-44B5-8E20-99CDF48E23C1}">
      <dgm:prSet/>
      <dgm:spPr/>
      <dgm:t>
        <a:bodyPr/>
        <a:lstStyle/>
        <a:p>
          <a:endParaRPr lang="en-US" sz="1800"/>
        </a:p>
      </dgm:t>
    </dgm:pt>
    <dgm:pt modelId="{6421BCA6-77C5-4FD0-AD68-BD0B3331D413}" type="sibTrans" cxnId="{A11EBF94-A085-44B5-8E20-99CDF48E23C1}">
      <dgm:prSet/>
      <dgm:spPr/>
      <dgm:t>
        <a:bodyPr/>
        <a:lstStyle/>
        <a:p>
          <a:endParaRPr lang="en-US" sz="1800"/>
        </a:p>
      </dgm:t>
    </dgm:pt>
    <dgm:pt modelId="{B2DC0CF1-5D49-4C07-83CF-DB62455095C7}">
      <dgm:prSet custT="1"/>
      <dgm:spPr/>
      <dgm:t>
        <a:bodyPr/>
        <a:lstStyle/>
        <a:p>
          <a:r>
            <a:rPr lang="cs-CZ" sz="1200"/>
            <a:t>Hledání teorie a empirie jako opory pro vaši práci (databáze).</a:t>
          </a:r>
          <a:endParaRPr lang="en-US" sz="1200"/>
        </a:p>
      </dgm:t>
    </dgm:pt>
    <dgm:pt modelId="{335253FB-0C72-4EE6-B281-D08E586CB481}" type="parTrans" cxnId="{0A6B38A5-C369-4CDB-983B-A89DE3599D90}">
      <dgm:prSet/>
      <dgm:spPr/>
      <dgm:t>
        <a:bodyPr/>
        <a:lstStyle/>
        <a:p>
          <a:endParaRPr lang="en-US" sz="1800"/>
        </a:p>
      </dgm:t>
    </dgm:pt>
    <dgm:pt modelId="{1226F486-105E-4D1A-BFD3-51C52183BBF8}" type="sibTrans" cxnId="{0A6B38A5-C369-4CDB-983B-A89DE3599D90}">
      <dgm:prSet/>
      <dgm:spPr/>
      <dgm:t>
        <a:bodyPr/>
        <a:lstStyle/>
        <a:p>
          <a:endParaRPr lang="en-US" sz="1800"/>
        </a:p>
      </dgm:t>
    </dgm:pt>
    <dgm:pt modelId="{8713588E-0CD2-49FB-BE70-1985678C7469}">
      <dgm:prSet custT="1"/>
      <dgm:spPr/>
      <dgm:t>
        <a:bodyPr/>
        <a:lstStyle/>
        <a:p>
          <a:r>
            <a:rPr lang="cs-CZ" sz="1200"/>
            <a:t>Vytvoření osnovy (vč. např. hlavních myšlenek odstavců), časového harmonogramu apod. </a:t>
          </a:r>
          <a:endParaRPr lang="en-US" sz="1200"/>
        </a:p>
      </dgm:t>
    </dgm:pt>
    <dgm:pt modelId="{931F7E10-345C-4B1A-9307-B460AD0B101B}" type="parTrans" cxnId="{75510751-EAB2-4A36-B717-DAD10DC24E7E}">
      <dgm:prSet/>
      <dgm:spPr/>
      <dgm:t>
        <a:bodyPr/>
        <a:lstStyle/>
        <a:p>
          <a:endParaRPr lang="en-US" sz="1800"/>
        </a:p>
      </dgm:t>
    </dgm:pt>
    <dgm:pt modelId="{14719616-EFEF-4966-953A-BA79C54DBAC8}" type="sibTrans" cxnId="{75510751-EAB2-4A36-B717-DAD10DC24E7E}">
      <dgm:prSet/>
      <dgm:spPr/>
      <dgm:t>
        <a:bodyPr/>
        <a:lstStyle/>
        <a:p>
          <a:endParaRPr lang="en-US" sz="1800"/>
        </a:p>
      </dgm:t>
    </dgm:pt>
    <dgm:pt modelId="{CE0458A2-C8D6-4C94-9401-ABC199CBF3F6}">
      <dgm:prSet custT="1"/>
      <dgm:spPr/>
      <dgm:t>
        <a:bodyPr/>
        <a:lstStyle/>
        <a:p>
          <a:r>
            <a:rPr lang="cs-CZ" sz="1200"/>
            <a:t>Vlastní psaní a dohledávání dalších zdrojů.</a:t>
          </a:r>
          <a:endParaRPr lang="en-US" sz="1200"/>
        </a:p>
      </dgm:t>
    </dgm:pt>
    <dgm:pt modelId="{01E59E5E-5BCB-4622-ADE7-132E9B58F155}" type="parTrans" cxnId="{B833EFD7-5C82-4DEF-9D43-D0247A8EA6A5}">
      <dgm:prSet/>
      <dgm:spPr/>
      <dgm:t>
        <a:bodyPr/>
        <a:lstStyle/>
        <a:p>
          <a:endParaRPr lang="en-US" sz="1800"/>
        </a:p>
      </dgm:t>
    </dgm:pt>
    <dgm:pt modelId="{25E75687-088D-4B12-9032-5E2F136AC422}" type="sibTrans" cxnId="{B833EFD7-5C82-4DEF-9D43-D0247A8EA6A5}">
      <dgm:prSet/>
      <dgm:spPr/>
      <dgm:t>
        <a:bodyPr/>
        <a:lstStyle/>
        <a:p>
          <a:endParaRPr lang="en-US" sz="1800"/>
        </a:p>
      </dgm:t>
    </dgm:pt>
    <dgm:pt modelId="{E73DF22B-54B7-44D2-BA91-7E734CB713FF}">
      <dgm:prSet custT="1"/>
      <dgm:spPr/>
      <dgm:t>
        <a:bodyPr/>
        <a:lstStyle/>
        <a:p>
          <a:r>
            <a:rPr lang="cs-CZ" sz="1200"/>
            <a:t>Tvorba seznamu literatury (průběžně!). </a:t>
          </a:r>
          <a:endParaRPr lang="en-US" sz="1200"/>
        </a:p>
      </dgm:t>
    </dgm:pt>
    <dgm:pt modelId="{9F5D14EB-D0D2-4D87-A014-0921515961BF}" type="parTrans" cxnId="{881731C9-9BB6-4A2D-85BE-A6AEA287B5AC}">
      <dgm:prSet/>
      <dgm:spPr/>
      <dgm:t>
        <a:bodyPr/>
        <a:lstStyle/>
        <a:p>
          <a:endParaRPr lang="en-US" sz="1800"/>
        </a:p>
      </dgm:t>
    </dgm:pt>
    <dgm:pt modelId="{39577F2B-A959-4A9B-940C-98CA3A960095}" type="sibTrans" cxnId="{881731C9-9BB6-4A2D-85BE-A6AEA287B5AC}">
      <dgm:prSet/>
      <dgm:spPr/>
      <dgm:t>
        <a:bodyPr/>
        <a:lstStyle/>
        <a:p>
          <a:endParaRPr lang="en-US" sz="1800"/>
        </a:p>
      </dgm:t>
    </dgm:pt>
    <dgm:pt modelId="{9EEC8BD4-CC94-4715-9B2E-5BE8F6EC2ED2}" type="pres">
      <dgm:prSet presAssocID="{A355D945-6787-418D-98E3-A83B69CC50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E9A0473-86CB-4249-8005-82D290C58C3E}" type="pres">
      <dgm:prSet presAssocID="{39C7CBC6-6661-4D1B-AE87-254582BAB24E}" presName="hierRoot1" presStyleCnt="0">
        <dgm:presLayoutVars>
          <dgm:hierBranch val="init"/>
        </dgm:presLayoutVars>
      </dgm:prSet>
      <dgm:spPr/>
    </dgm:pt>
    <dgm:pt modelId="{DD897054-8320-466B-B46D-91B6F2FB67C7}" type="pres">
      <dgm:prSet presAssocID="{39C7CBC6-6661-4D1B-AE87-254582BAB24E}" presName="rootComposite1" presStyleCnt="0"/>
      <dgm:spPr/>
    </dgm:pt>
    <dgm:pt modelId="{E479A605-D8E5-4322-B35C-5F606FA75E9C}" type="pres">
      <dgm:prSet presAssocID="{39C7CBC6-6661-4D1B-AE87-254582BAB24E}" presName="rootText1" presStyleLbl="node0" presStyleIdx="0" presStyleCnt="2" custLinFactX="25460" custLinFactY="-32451" custLinFactNeighborX="100000" custLinFactNeighborY="-100000">
        <dgm:presLayoutVars>
          <dgm:chPref val="3"/>
        </dgm:presLayoutVars>
      </dgm:prSet>
      <dgm:spPr/>
    </dgm:pt>
    <dgm:pt modelId="{DAAAB8D5-86AD-4939-82B7-696BEC8208F8}" type="pres">
      <dgm:prSet presAssocID="{39C7CBC6-6661-4D1B-AE87-254582BAB24E}" presName="rootConnector1" presStyleLbl="node1" presStyleIdx="0" presStyleCnt="0"/>
      <dgm:spPr/>
    </dgm:pt>
    <dgm:pt modelId="{6579FE19-8708-45C1-859C-4570829BADA5}" type="pres">
      <dgm:prSet presAssocID="{39C7CBC6-6661-4D1B-AE87-254582BAB24E}" presName="hierChild2" presStyleCnt="0"/>
      <dgm:spPr/>
    </dgm:pt>
    <dgm:pt modelId="{ADC9190C-F331-4398-94C7-E09AFA3C543A}" type="pres">
      <dgm:prSet presAssocID="{39C7CBC6-6661-4D1B-AE87-254582BAB24E}" presName="hierChild3" presStyleCnt="0"/>
      <dgm:spPr/>
    </dgm:pt>
    <dgm:pt modelId="{5E1E8953-1E6A-4781-B8EA-840844B1D975}" type="pres">
      <dgm:prSet presAssocID="{F5FCD63C-1CFD-40C3-BC12-196AF11D52D8}" presName="hierRoot1" presStyleCnt="0">
        <dgm:presLayoutVars>
          <dgm:hierBranch val="init"/>
        </dgm:presLayoutVars>
      </dgm:prSet>
      <dgm:spPr/>
    </dgm:pt>
    <dgm:pt modelId="{6320437C-3F81-4CD3-8CA6-839DC170AAEA}" type="pres">
      <dgm:prSet presAssocID="{F5FCD63C-1CFD-40C3-BC12-196AF11D52D8}" presName="rootComposite1" presStyleCnt="0"/>
      <dgm:spPr/>
    </dgm:pt>
    <dgm:pt modelId="{5EF2C0CE-A8CA-4B2E-98E1-3034B63D2F43}" type="pres">
      <dgm:prSet presAssocID="{F5FCD63C-1CFD-40C3-BC12-196AF11D52D8}" presName="rootText1" presStyleLbl="node0" presStyleIdx="1" presStyleCnt="2" custLinFactX="-100000" custLinFactNeighborX="-129655" custLinFactNeighborY="-15176">
        <dgm:presLayoutVars>
          <dgm:chPref val="3"/>
        </dgm:presLayoutVars>
      </dgm:prSet>
      <dgm:spPr/>
    </dgm:pt>
    <dgm:pt modelId="{D2C8EED2-6D89-4DBC-BABD-2534417D3F8F}" type="pres">
      <dgm:prSet presAssocID="{F5FCD63C-1CFD-40C3-BC12-196AF11D52D8}" presName="rootConnector1" presStyleLbl="node1" presStyleIdx="0" presStyleCnt="0"/>
      <dgm:spPr/>
    </dgm:pt>
    <dgm:pt modelId="{EACC85D0-FC34-4F05-AD2C-99DD6FE353FC}" type="pres">
      <dgm:prSet presAssocID="{F5FCD63C-1CFD-40C3-BC12-196AF11D52D8}" presName="hierChild2" presStyleCnt="0"/>
      <dgm:spPr/>
    </dgm:pt>
    <dgm:pt modelId="{1463EFA6-2D5E-49B2-B039-0C9733C5BD2F}" type="pres">
      <dgm:prSet presAssocID="{14F694E3-34D0-42FC-A5AD-F59B0B47996A}" presName="Name37" presStyleLbl="parChTrans1D2" presStyleIdx="0" presStyleCnt="5"/>
      <dgm:spPr/>
    </dgm:pt>
    <dgm:pt modelId="{A59206CD-E4C1-4131-B271-7997C9AC7B25}" type="pres">
      <dgm:prSet presAssocID="{1BA86BFC-A239-4B27-8805-0EE81D21DF7F}" presName="hierRoot2" presStyleCnt="0">
        <dgm:presLayoutVars>
          <dgm:hierBranch val="init"/>
        </dgm:presLayoutVars>
      </dgm:prSet>
      <dgm:spPr/>
    </dgm:pt>
    <dgm:pt modelId="{EA03ECA6-DD03-44A7-AD24-7A2D7AD637F7}" type="pres">
      <dgm:prSet presAssocID="{1BA86BFC-A239-4B27-8805-0EE81D21DF7F}" presName="rootComposite" presStyleCnt="0"/>
      <dgm:spPr/>
    </dgm:pt>
    <dgm:pt modelId="{72D65934-D305-4D5C-92C9-169DE1E73C88}" type="pres">
      <dgm:prSet presAssocID="{1BA86BFC-A239-4B27-8805-0EE81D21DF7F}" presName="rootText" presStyleLbl="node2" presStyleIdx="0" presStyleCnt="5">
        <dgm:presLayoutVars>
          <dgm:chPref val="3"/>
        </dgm:presLayoutVars>
      </dgm:prSet>
      <dgm:spPr/>
    </dgm:pt>
    <dgm:pt modelId="{72EAD0D0-9B90-40C4-92D8-D3C89110B948}" type="pres">
      <dgm:prSet presAssocID="{1BA86BFC-A239-4B27-8805-0EE81D21DF7F}" presName="rootConnector" presStyleLbl="node2" presStyleIdx="0" presStyleCnt="5"/>
      <dgm:spPr/>
    </dgm:pt>
    <dgm:pt modelId="{C4006B81-C621-4A91-A347-4614D8465770}" type="pres">
      <dgm:prSet presAssocID="{1BA86BFC-A239-4B27-8805-0EE81D21DF7F}" presName="hierChild4" presStyleCnt="0"/>
      <dgm:spPr/>
    </dgm:pt>
    <dgm:pt modelId="{A7358A4E-BBC0-42BD-9683-F16F0D2A0B9D}" type="pres">
      <dgm:prSet presAssocID="{1BA86BFC-A239-4B27-8805-0EE81D21DF7F}" presName="hierChild5" presStyleCnt="0"/>
      <dgm:spPr/>
    </dgm:pt>
    <dgm:pt modelId="{38696A41-F005-4E94-8799-2871FDF0EA35}" type="pres">
      <dgm:prSet presAssocID="{335253FB-0C72-4EE6-B281-D08E586CB481}" presName="Name37" presStyleLbl="parChTrans1D2" presStyleIdx="1" presStyleCnt="5"/>
      <dgm:spPr/>
    </dgm:pt>
    <dgm:pt modelId="{F6630BB7-2EFF-4368-8AF8-3615AB6A238A}" type="pres">
      <dgm:prSet presAssocID="{B2DC0CF1-5D49-4C07-83CF-DB62455095C7}" presName="hierRoot2" presStyleCnt="0">
        <dgm:presLayoutVars>
          <dgm:hierBranch val="init"/>
        </dgm:presLayoutVars>
      </dgm:prSet>
      <dgm:spPr/>
    </dgm:pt>
    <dgm:pt modelId="{04E37D82-8181-4120-A705-ADC5F52A5E29}" type="pres">
      <dgm:prSet presAssocID="{B2DC0CF1-5D49-4C07-83CF-DB62455095C7}" presName="rootComposite" presStyleCnt="0"/>
      <dgm:spPr/>
    </dgm:pt>
    <dgm:pt modelId="{8AE20E2D-A4B4-42A6-A3B0-B1E9A25FBA12}" type="pres">
      <dgm:prSet presAssocID="{B2DC0CF1-5D49-4C07-83CF-DB62455095C7}" presName="rootText" presStyleLbl="node2" presStyleIdx="1" presStyleCnt="5">
        <dgm:presLayoutVars>
          <dgm:chPref val="3"/>
        </dgm:presLayoutVars>
      </dgm:prSet>
      <dgm:spPr/>
    </dgm:pt>
    <dgm:pt modelId="{B1A79C60-677C-4B5A-BD56-DDBFF9C3DFBE}" type="pres">
      <dgm:prSet presAssocID="{B2DC0CF1-5D49-4C07-83CF-DB62455095C7}" presName="rootConnector" presStyleLbl="node2" presStyleIdx="1" presStyleCnt="5"/>
      <dgm:spPr/>
    </dgm:pt>
    <dgm:pt modelId="{988A64FE-0A35-456F-AE56-BF1B30B796C4}" type="pres">
      <dgm:prSet presAssocID="{B2DC0CF1-5D49-4C07-83CF-DB62455095C7}" presName="hierChild4" presStyleCnt="0"/>
      <dgm:spPr/>
    </dgm:pt>
    <dgm:pt modelId="{12B74AC4-33E5-4617-8813-4BB7200316D9}" type="pres">
      <dgm:prSet presAssocID="{B2DC0CF1-5D49-4C07-83CF-DB62455095C7}" presName="hierChild5" presStyleCnt="0"/>
      <dgm:spPr/>
    </dgm:pt>
    <dgm:pt modelId="{708B255D-47FB-4FE8-A0EF-E034D6E3BC0B}" type="pres">
      <dgm:prSet presAssocID="{931F7E10-345C-4B1A-9307-B460AD0B101B}" presName="Name37" presStyleLbl="parChTrans1D2" presStyleIdx="2" presStyleCnt="5"/>
      <dgm:spPr/>
    </dgm:pt>
    <dgm:pt modelId="{9D3D8882-79E0-457F-B203-A9E567B1D293}" type="pres">
      <dgm:prSet presAssocID="{8713588E-0CD2-49FB-BE70-1985678C7469}" presName="hierRoot2" presStyleCnt="0">
        <dgm:presLayoutVars>
          <dgm:hierBranch val="init"/>
        </dgm:presLayoutVars>
      </dgm:prSet>
      <dgm:spPr/>
    </dgm:pt>
    <dgm:pt modelId="{730FE057-839D-4AFD-AED2-CDBC418D162E}" type="pres">
      <dgm:prSet presAssocID="{8713588E-0CD2-49FB-BE70-1985678C7469}" presName="rootComposite" presStyleCnt="0"/>
      <dgm:spPr/>
    </dgm:pt>
    <dgm:pt modelId="{F0A942DF-4D4B-4194-8AEE-DD032056CE42}" type="pres">
      <dgm:prSet presAssocID="{8713588E-0CD2-49FB-BE70-1985678C7469}" presName="rootText" presStyleLbl="node2" presStyleIdx="2" presStyleCnt="5">
        <dgm:presLayoutVars>
          <dgm:chPref val="3"/>
        </dgm:presLayoutVars>
      </dgm:prSet>
      <dgm:spPr/>
    </dgm:pt>
    <dgm:pt modelId="{CBE88AE6-B279-4D47-B91D-24D1EE351DEE}" type="pres">
      <dgm:prSet presAssocID="{8713588E-0CD2-49FB-BE70-1985678C7469}" presName="rootConnector" presStyleLbl="node2" presStyleIdx="2" presStyleCnt="5"/>
      <dgm:spPr/>
    </dgm:pt>
    <dgm:pt modelId="{77540863-5A88-497C-AB4F-F26176F3D47A}" type="pres">
      <dgm:prSet presAssocID="{8713588E-0CD2-49FB-BE70-1985678C7469}" presName="hierChild4" presStyleCnt="0"/>
      <dgm:spPr/>
    </dgm:pt>
    <dgm:pt modelId="{AF3CF2C8-B9C6-41DF-8847-4DF6D89ED53E}" type="pres">
      <dgm:prSet presAssocID="{8713588E-0CD2-49FB-BE70-1985678C7469}" presName="hierChild5" presStyleCnt="0"/>
      <dgm:spPr/>
    </dgm:pt>
    <dgm:pt modelId="{963B1704-2971-48CD-903D-212EE9D1BA8A}" type="pres">
      <dgm:prSet presAssocID="{01E59E5E-5BCB-4622-ADE7-132E9B58F155}" presName="Name37" presStyleLbl="parChTrans1D2" presStyleIdx="3" presStyleCnt="5"/>
      <dgm:spPr/>
    </dgm:pt>
    <dgm:pt modelId="{351D7D4A-E278-4D96-BF9E-E25AEA374D50}" type="pres">
      <dgm:prSet presAssocID="{CE0458A2-C8D6-4C94-9401-ABC199CBF3F6}" presName="hierRoot2" presStyleCnt="0">
        <dgm:presLayoutVars>
          <dgm:hierBranch val="init"/>
        </dgm:presLayoutVars>
      </dgm:prSet>
      <dgm:spPr/>
    </dgm:pt>
    <dgm:pt modelId="{2A3C54B1-0836-4298-BF13-C2E36961A462}" type="pres">
      <dgm:prSet presAssocID="{CE0458A2-C8D6-4C94-9401-ABC199CBF3F6}" presName="rootComposite" presStyleCnt="0"/>
      <dgm:spPr/>
    </dgm:pt>
    <dgm:pt modelId="{9A75D9D6-1FE3-4ACF-B043-C3A8615F2850}" type="pres">
      <dgm:prSet presAssocID="{CE0458A2-C8D6-4C94-9401-ABC199CBF3F6}" presName="rootText" presStyleLbl="node2" presStyleIdx="3" presStyleCnt="5">
        <dgm:presLayoutVars>
          <dgm:chPref val="3"/>
        </dgm:presLayoutVars>
      </dgm:prSet>
      <dgm:spPr/>
    </dgm:pt>
    <dgm:pt modelId="{B68A708D-9ED8-43F5-AA74-5AA42B66FEF8}" type="pres">
      <dgm:prSet presAssocID="{CE0458A2-C8D6-4C94-9401-ABC199CBF3F6}" presName="rootConnector" presStyleLbl="node2" presStyleIdx="3" presStyleCnt="5"/>
      <dgm:spPr/>
    </dgm:pt>
    <dgm:pt modelId="{E155C638-A7BA-4CA3-A624-C02A8CD3BCD1}" type="pres">
      <dgm:prSet presAssocID="{CE0458A2-C8D6-4C94-9401-ABC199CBF3F6}" presName="hierChild4" presStyleCnt="0"/>
      <dgm:spPr/>
    </dgm:pt>
    <dgm:pt modelId="{85AA7AC2-2F0E-4879-A7FC-AB04398C4D79}" type="pres">
      <dgm:prSet presAssocID="{CE0458A2-C8D6-4C94-9401-ABC199CBF3F6}" presName="hierChild5" presStyleCnt="0"/>
      <dgm:spPr/>
    </dgm:pt>
    <dgm:pt modelId="{CB2A2A61-7FD8-472A-9A1B-35D16CEB18C0}" type="pres">
      <dgm:prSet presAssocID="{9F5D14EB-D0D2-4D87-A014-0921515961BF}" presName="Name37" presStyleLbl="parChTrans1D2" presStyleIdx="4" presStyleCnt="5"/>
      <dgm:spPr/>
    </dgm:pt>
    <dgm:pt modelId="{D32E4556-7C28-48E5-85E6-04208D28CEDD}" type="pres">
      <dgm:prSet presAssocID="{E73DF22B-54B7-44D2-BA91-7E734CB713FF}" presName="hierRoot2" presStyleCnt="0">
        <dgm:presLayoutVars>
          <dgm:hierBranch val="init"/>
        </dgm:presLayoutVars>
      </dgm:prSet>
      <dgm:spPr/>
    </dgm:pt>
    <dgm:pt modelId="{8CC6B5F9-5C5D-4ECA-A36E-0058C9AF7DCB}" type="pres">
      <dgm:prSet presAssocID="{E73DF22B-54B7-44D2-BA91-7E734CB713FF}" presName="rootComposite" presStyleCnt="0"/>
      <dgm:spPr/>
    </dgm:pt>
    <dgm:pt modelId="{30E9CB72-79DC-4B0E-8544-5EF10E8E7D53}" type="pres">
      <dgm:prSet presAssocID="{E73DF22B-54B7-44D2-BA91-7E734CB713FF}" presName="rootText" presStyleLbl="node2" presStyleIdx="4" presStyleCnt="5">
        <dgm:presLayoutVars>
          <dgm:chPref val="3"/>
        </dgm:presLayoutVars>
      </dgm:prSet>
      <dgm:spPr/>
    </dgm:pt>
    <dgm:pt modelId="{C4174DA6-EFF2-40BA-8D13-3097855F9106}" type="pres">
      <dgm:prSet presAssocID="{E73DF22B-54B7-44D2-BA91-7E734CB713FF}" presName="rootConnector" presStyleLbl="node2" presStyleIdx="4" presStyleCnt="5"/>
      <dgm:spPr/>
    </dgm:pt>
    <dgm:pt modelId="{73557F85-54F7-4662-8B14-C02CAC482BFC}" type="pres">
      <dgm:prSet presAssocID="{E73DF22B-54B7-44D2-BA91-7E734CB713FF}" presName="hierChild4" presStyleCnt="0"/>
      <dgm:spPr/>
    </dgm:pt>
    <dgm:pt modelId="{AC23C8FD-0DBD-4153-B677-12159CC766CB}" type="pres">
      <dgm:prSet presAssocID="{E73DF22B-54B7-44D2-BA91-7E734CB713FF}" presName="hierChild5" presStyleCnt="0"/>
      <dgm:spPr/>
    </dgm:pt>
    <dgm:pt modelId="{5B3B0032-DC38-4041-A4A7-9C8F27A310C2}" type="pres">
      <dgm:prSet presAssocID="{F5FCD63C-1CFD-40C3-BC12-196AF11D52D8}" presName="hierChild3" presStyleCnt="0"/>
      <dgm:spPr/>
    </dgm:pt>
  </dgm:ptLst>
  <dgm:cxnLst>
    <dgm:cxn modelId="{88A95601-323D-4519-A0F0-FDEB61A5E68D}" type="presOf" srcId="{CE0458A2-C8D6-4C94-9401-ABC199CBF3F6}" destId="{B68A708D-9ED8-43F5-AA74-5AA42B66FEF8}" srcOrd="1" destOrd="0" presId="urn:microsoft.com/office/officeart/2005/8/layout/orgChart1"/>
    <dgm:cxn modelId="{E64DE206-A283-4486-AFFE-54A4E6CD13C8}" type="presOf" srcId="{B2DC0CF1-5D49-4C07-83CF-DB62455095C7}" destId="{8AE20E2D-A4B4-42A6-A3B0-B1E9A25FBA12}" srcOrd="0" destOrd="0" presId="urn:microsoft.com/office/officeart/2005/8/layout/orgChart1"/>
    <dgm:cxn modelId="{E3A7E913-1466-4147-915B-0D4A42E39CEA}" type="presOf" srcId="{8713588E-0CD2-49FB-BE70-1985678C7469}" destId="{CBE88AE6-B279-4D47-B91D-24D1EE351DEE}" srcOrd="1" destOrd="0" presId="urn:microsoft.com/office/officeart/2005/8/layout/orgChart1"/>
    <dgm:cxn modelId="{BBB04C1D-A9DD-4015-B0B0-57E01C41FD64}" type="presOf" srcId="{335253FB-0C72-4EE6-B281-D08E586CB481}" destId="{38696A41-F005-4E94-8799-2871FDF0EA35}" srcOrd="0" destOrd="0" presId="urn:microsoft.com/office/officeart/2005/8/layout/orgChart1"/>
    <dgm:cxn modelId="{8B2B5F22-3AED-4969-A40D-A5AAF874499A}" srcId="{A355D945-6787-418D-98E3-A83B69CC504E}" destId="{39C7CBC6-6661-4D1B-AE87-254582BAB24E}" srcOrd="0" destOrd="0" parTransId="{15D81332-7D31-4CF7-938B-85E18539FBE0}" sibTransId="{31647E0F-D289-42E0-9D32-39813B4E3492}"/>
    <dgm:cxn modelId="{46B56528-B296-49D2-9348-E1B19DB7175F}" type="presOf" srcId="{39C7CBC6-6661-4D1B-AE87-254582BAB24E}" destId="{DAAAB8D5-86AD-4939-82B7-696BEC8208F8}" srcOrd="1" destOrd="0" presId="urn:microsoft.com/office/officeart/2005/8/layout/orgChart1"/>
    <dgm:cxn modelId="{9EF20534-DD48-442B-8AAC-C483F2657A4F}" type="presOf" srcId="{E73DF22B-54B7-44D2-BA91-7E734CB713FF}" destId="{30E9CB72-79DC-4B0E-8544-5EF10E8E7D53}" srcOrd="0" destOrd="0" presId="urn:microsoft.com/office/officeart/2005/8/layout/orgChart1"/>
    <dgm:cxn modelId="{64AC6964-1597-4BA0-88BA-BC3130ED769E}" type="presOf" srcId="{14F694E3-34D0-42FC-A5AD-F59B0B47996A}" destId="{1463EFA6-2D5E-49B2-B039-0C9733C5BD2F}" srcOrd="0" destOrd="0" presId="urn:microsoft.com/office/officeart/2005/8/layout/orgChart1"/>
    <dgm:cxn modelId="{78ECBF67-E00B-4FFD-BA06-464EC19EA121}" type="presOf" srcId="{1BA86BFC-A239-4B27-8805-0EE81D21DF7F}" destId="{72EAD0D0-9B90-40C4-92D8-D3C89110B948}" srcOrd="1" destOrd="0" presId="urn:microsoft.com/office/officeart/2005/8/layout/orgChart1"/>
    <dgm:cxn modelId="{DEB83A6A-EDE0-4FA4-A044-2810D9155204}" type="presOf" srcId="{1BA86BFC-A239-4B27-8805-0EE81D21DF7F}" destId="{72D65934-D305-4D5C-92C9-169DE1E73C88}" srcOrd="0" destOrd="0" presId="urn:microsoft.com/office/officeart/2005/8/layout/orgChart1"/>
    <dgm:cxn modelId="{75510751-EAB2-4A36-B717-DAD10DC24E7E}" srcId="{F5FCD63C-1CFD-40C3-BC12-196AF11D52D8}" destId="{8713588E-0CD2-49FB-BE70-1985678C7469}" srcOrd="2" destOrd="0" parTransId="{931F7E10-345C-4B1A-9307-B460AD0B101B}" sibTransId="{14719616-EFEF-4966-953A-BA79C54DBAC8}"/>
    <dgm:cxn modelId="{C0637E56-B60E-49CF-BABB-81EA0DCA2AC3}" type="presOf" srcId="{9F5D14EB-D0D2-4D87-A014-0921515961BF}" destId="{CB2A2A61-7FD8-472A-9A1B-35D16CEB18C0}" srcOrd="0" destOrd="0" presId="urn:microsoft.com/office/officeart/2005/8/layout/orgChart1"/>
    <dgm:cxn modelId="{05AAF778-2326-43B4-8070-C1D7E1E9BE98}" type="presOf" srcId="{E73DF22B-54B7-44D2-BA91-7E734CB713FF}" destId="{C4174DA6-EFF2-40BA-8D13-3097855F9106}" srcOrd="1" destOrd="0" presId="urn:microsoft.com/office/officeart/2005/8/layout/orgChart1"/>
    <dgm:cxn modelId="{DD4ED779-809E-46AD-9CD4-130B9DE7E73C}" type="presOf" srcId="{8713588E-0CD2-49FB-BE70-1985678C7469}" destId="{F0A942DF-4D4B-4194-8AEE-DD032056CE42}" srcOrd="0" destOrd="0" presId="urn:microsoft.com/office/officeart/2005/8/layout/orgChart1"/>
    <dgm:cxn modelId="{10072C8D-F631-4925-86F5-C675A6D222BE}" type="presOf" srcId="{931F7E10-345C-4B1A-9307-B460AD0B101B}" destId="{708B255D-47FB-4FE8-A0EF-E034D6E3BC0B}" srcOrd="0" destOrd="0" presId="urn:microsoft.com/office/officeart/2005/8/layout/orgChart1"/>
    <dgm:cxn modelId="{A11EBF94-A085-44B5-8E20-99CDF48E23C1}" srcId="{F5FCD63C-1CFD-40C3-BC12-196AF11D52D8}" destId="{1BA86BFC-A239-4B27-8805-0EE81D21DF7F}" srcOrd="0" destOrd="0" parTransId="{14F694E3-34D0-42FC-A5AD-F59B0B47996A}" sibTransId="{6421BCA6-77C5-4FD0-AD68-BD0B3331D413}"/>
    <dgm:cxn modelId="{BB7E0CA0-970E-44BD-A824-8856A8DE4852}" type="presOf" srcId="{CE0458A2-C8D6-4C94-9401-ABC199CBF3F6}" destId="{9A75D9D6-1FE3-4ACF-B043-C3A8615F2850}" srcOrd="0" destOrd="0" presId="urn:microsoft.com/office/officeart/2005/8/layout/orgChart1"/>
    <dgm:cxn modelId="{74579DA0-FC1A-452B-90CC-F9A751D7192C}" type="presOf" srcId="{A355D945-6787-418D-98E3-A83B69CC504E}" destId="{9EEC8BD4-CC94-4715-9B2E-5BE8F6EC2ED2}" srcOrd="0" destOrd="0" presId="urn:microsoft.com/office/officeart/2005/8/layout/orgChart1"/>
    <dgm:cxn modelId="{0A6B38A5-C369-4CDB-983B-A89DE3599D90}" srcId="{F5FCD63C-1CFD-40C3-BC12-196AF11D52D8}" destId="{B2DC0CF1-5D49-4C07-83CF-DB62455095C7}" srcOrd="1" destOrd="0" parTransId="{335253FB-0C72-4EE6-B281-D08E586CB481}" sibTransId="{1226F486-105E-4D1A-BFD3-51C52183BBF8}"/>
    <dgm:cxn modelId="{1C916FA8-7863-4258-9844-49006DABBD11}" type="presOf" srcId="{F5FCD63C-1CFD-40C3-BC12-196AF11D52D8}" destId="{D2C8EED2-6D89-4DBC-BABD-2534417D3F8F}" srcOrd="1" destOrd="0" presId="urn:microsoft.com/office/officeart/2005/8/layout/orgChart1"/>
    <dgm:cxn modelId="{31F2FAB1-C37D-4483-BD69-B10C0CE01DFE}" type="presOf" srcId="{B2DC0CF1-5D49-4C07-83CF-DB62455095C7}" destId="{B1A79C60-677C-4B5A-BD56-DDBFF9C3DFBE}" srcOrd="1" destOrd="0" presId="urn:microsoft.com/office/officeart/2005/8/layout/orgChart1"/>
    <dgm:cxn modelId="{DA7A41BB-EBA9-4444-AC73-BE6230FF362E}" type="presOf" srcId="{F5FCD63C-1CFD-40C3-BC12-196AF11D52D8}" destId="{5EF2C0CE-A8CA-4B2E-98E1-3034B63D2F43}" srcOrd="0" destOrd="0" presId="urn:microsoft.com/office/officeart/2005/8/layout/orgChart1"/>
    <dgm:cxn modelId="{881731C9-9BB6-4A2D-85BE-A6AEA287B5AC}" srcId="{F5FCD63C-1CFD-40C3-BC12-196AF11D52D8}" destId="{E73DF22B-54B7-44D2-BA91-7E734CB713FF}" srcOrd="4" destOrd="0" parTransId="{9F5D14EB-D0D2-4D87-A014-0921515961BF}" sibTransId="{39577F2B-A959-4A9B-940C-98CA3A960095}"/>
    <dgm:cxn modelId="{B833EFD7-5C82-4DEF-9D43-D0247A8EA6A5}" srcId="{F5FCD63C-1CFD-40C3-BC12-196AF11D52D8}" destId="{CE0458A2-C8D6-4C94-9401-ABC199CBF3F6}" srcOrd="3" destOrd="0" parTransId="{01E59E5E-5BCB-4622-ADE7-132E9B58F155}" sibTransId="{25E75687-088D-4B12-9032-5E2F136AC422}"/>
    <dgm:cxn modelId="{6788FCE0-57F8-45AE-807B-DD77071EC381}" srcId="{A355D945-6787-418D-98E3-A83B69CC504E}" destId="{F5FCD63C-1CFD-40C3-BC12-196AF11D52D8}" srcOrd="1" destOrd="0" parTransId="{5AF53CC4-E14C-4A0F-BAAB-43F0DA15477A}" sibTransId="{E2574E2B-E3EF-4804-9120-42BC08C4D1E1}"/>
    <dgm:cxn modelId="{48BE5DE5-BE8E-4961-A5B6-1523E9DD409E}" type="presOf" srcId="{01E59E5E-5BCB-4622-ADE7-132E9B58F155}" destId="{963B1704-2971-48CD-903D-212EE9D1BA8A}" srcOrd="0" destOrd="0" presId="urn:microsoft.com/office/officeart/2005/8/layout/orgChart1"/>
    <dgm:cxn modelId="{178859EB-3C3C-4526-B7E8-95EF86F64476}" type="presOf" srcId="{39C7CBC6-6661-4D1B-AE87-254582BAB24E}" destId="{E479A605-D8E5-4322-B35C-5F606FA75E9C}" srcOrd="0" destOrd="0" presId="urn:microsoft.com/office/officeart/2005/8/layout/orgChart1"/>
    <dgm:cxn modelId="{164BDED0-E6E9-4405-B742-0D53591B3800}" type="presParOf" srcId="{9EEC8BD4-CC94-4715-9B2E-5BE8F6EC2ED2}" destId="{4E9A0473-86CB-4249-8005-82D290C58C3E}" srcOrd="0" destOrd="0" presId="urn:microsoft.com/office/officeart/2005/8/layout/orgChart1"/>
    <dgm:cxn modelId="{E2249947-FE8B-480C-8A47-99359BDA9FA4}" type="presParOf" srcId="{4E9A0473-86CB-4249-8005-82D290C58C3E}" destId="{DD897054-8320-466B-B46D-91B6F2FB67C7}" srcOrd="0" destOrd="0" presId="urn:microsoft.com/office/officeart/2005/8/layout/orgChart1"/>
    <dgm:cxn modelId="{196DC7FB-AD1D-4A85-BFA9-210D9F2C4BDA}" type="presParOf" srcId="{DD897054-8320-466B-B46D-91B6F2FB67C7}" destId="{E479A605-D8E5-4322-B35C-5F606FA75E9C}" srcOrd="0" destOrd="0" presId="urn:microsoft.com/office/officeart/2005/8/layout/orgChart1"/>
    <dgm:cxn modelId="{60D5BA69-2F90-49B4-8946-30DD0466E053}" type="presParOf" srcId="{DD897054-8320-466B-B46D-91B6F2FB67C7}" destId="{DAAAB8D5-86AD-4939-82B7-696BEC8208F8}" srcOrd="1" destOrd="0" presId="urn:microsoft.com/office/officeart/2005/8/layout/orgChart1"/>
    <dgm:cxn modelId="{AEAB6735-87A8-47ED-8EF1-5AF02845C763}" type="presParOf" srcId="{4E9A0473-86CB-4249-8005-82D290C58C3E}" destId="{6579FE19-8708-45C1-859C-4570829BADA5}" srcOrd="1" destOrd="0" presId="urn:microsoft.com/office/officeart/2005/8/layout/orgChart1"/>
    <dgm:cxn modelId="{CDA4C196-88FA-4E6D-A0AA-BBBA26EB1DB4}" type="presParOf" srcId="{4E9A0473-86CB-4249-8005-82D290C58C3E}" destId="{ADC9190C-F331-4398-94C7-E09AFA3C543A}" srcOrd="2" destOrd="0" presId="urn:microsoft.com/office/officeart/2005/8/layout/orgChart1"/>
    <dgm:cxn modelId="{4AD3789B-4622-4838-93A9-1796BB155947}" type="presParOf" srcId="{9EEC8BD4-CC94-4715-9B2E-5BE8F6EC2ED2}" destId="{5E1E8953-1E6A-4781-B8EA-840844B1D975}" srcOrd="1" destOrd="0" presId="urn:microsoft.com/office/officeart/2005/8/layout/orgChart1"/>
    <dgm:cxn modelId="{6493844C-3CB0-46F7-BE8C-C9C704535673}" type="presParOf" srcId="{5E1E8953-1E6A-4781-B8EA-840844B1D975}" destId="{6320437C-3F81-4CD3-8CA6-839DC170AAEA}" srcOrd="0" destOrd="0" presId="urn:microsoft.com/office/officeart/2005/8/layout/orgChart1"/>
    <dgm:cxn modelId="{BE2B7DA0-D989-4A09-94A3-8C73E5801639}" type="presParOf" srcId="{6320437C-3F81-4CD3-8CA6-839DC170AAEA}" destId="{5EF2C0CE-A8CA-4B2E-98E1-3034B63D2F43}" srcOrd="0" destOrd="0" presId="urn:microsoft.com/office/officeart/2005/8/layout/orgChart1"/>
    <dgm:cxn modelId="{F2FF0F3E-7CBB-4494-A246-14BF6AAEE24B}" type="presParOf" srcId="{6320437C-3F81-4CD3-8CA6-839DC170AAEA}" destId="{D2C8EED2-6D89-4DBC-BABD-2534417D3F8F}" srcOrd="1" destOrd="0" presId="urn:microsoft.com/office/officeart/2005/8/layout/orgChart1"/>
    <dgm:cxn modelId="{B25C5D40-B83B-4CAE-8907-33478282DA21}" type="presParOf" srcId="{5E1E8953-1E6A-4781-B8EA-840844B1D975}" destId="{EACC85D0-FC34-4F05-AD2C-99DD6FE353FC}" srcOrd="1" destOrd="0" presId="urn:microsoft.com/office/officeart/2005/8/layout/orgChart1"/>
    <dgm:cxn modelId="{5B83CE7A-6786-448B-82F6-A52901AC80F6}" type="presParOf" srcId="{EACC85D0-FC34-4F05-AD2C-99DD6FE353FC}" destId="{1463EFA6-2D5E-49B2-B039-0C9733C5BD2F}" srcOrd="0" destOrd="0" presId="urn:microsoft.com/office/officeart/2005/8/layout/orgChart1"/>
    <dgm:cxn modelId="{B42ACB06-17BB-4D45-8B89-73506647F858}" type="presParOf" srcId="{EACC85D0-FC34-4F05-AD2C-99DD6FE353FC}" destId="{A59206CD-E4C1-4131-B271-7997C9AC7B25}" srcOrd="1" destOrd="0" presId="urn:microsoft.com/office/officeart/2005/8/layout/orgChart1"/>
    <dgm:cxn modelId="{38CC1F08-17F1-4308-80D6-5233290BD959}" type="presParOf" srcId="{A59206CD-E4C1-4131-B271-7997C9AC7B25}" destId="{EA03ECA6-DD03-44A7-AD24-7A2D7AD637F7}" srcOrd="0" destOrd="0" presId="urn:microsoft.com/office/officeart/2005/8/layout/orgChart1"/>
    <dgm:cxn modelId="{D256062D-4445-4B24-AEF7-CA5E463D41FA}" type="presParOf" srcId="{EA03ECA6-DD03-44A7-AD24-7A2D7AD637F7}" destId="{72D65934-D305-4D5C-92C9-169DE1E73C88}" srcOrd="0" destOrd="0" presId="urn:microsoft.com/office/officeart/2005/8/layout/orgChart1"/>
    <dgm:cxn modelId="{F7912368-5854-432D-9861-F86E7ED389E0}" type="presParOf" srcId="{EA03ECA6-DD03-44A7-AD24-7A2D7AD637F7}" destId="{72EAD0D0-9B90-40C4-92D8-D3C89110B948}" srcOrd="1" destOrd="0" presId="urn:microsoft.com/office/officeart/2005/8/layout/orgChart1"/>
    <dgm:cxn modelId="{014D52D8-49F3-4F32-ADCA-654D40B0A371}" type="presParOf" srcId="{A59206CD-E4C1-4131-B271-7997C9AC7B25}" destId="{C4006B81-C621-4A91-A347-4614D8465770}" srcOrd="1" destOrd="0" presId="urn:microsoft.com/office/officeart/2005/8/layout/orgChart1"/>
    <dgm:cxn modelId="{6B565B8D-00B7-45C2-AD59-B7A586045BA4}" type="presParOf" srcId="{A59206CD-E4C1-4131-B271-7997C9AC7B25}" destId="{A7358A4E-BBC0-42BD-9683-F16F0D2A0B9D}" srcOrd="2" destOrd="0" presId="urn:microsoft.com/office/officeart/2005/8/layout/orgChart1"/>
    <dgm:cxn modelId="{1D6C007A-FC6D-4280-9DD3-A5755AFB450C}" type="presParOf" srcId="{EACC85D0-FC34-4F05-AD2C-99DD6FE353FC}" destId="{38696A41-F005-4E94-8799-2871FDF0EA35}" srcOrd="2" destOrd="0" presId="urn:microsoft.com/office/officeart/2005/8/layout/orgChart1"/>
    <dgm:cxn modelId="{5F163E36-CC13-4F58-BCBB-243459491DD5}" type="presParOf" srcId="{EACC85D0-FC34-4F05-AD2C-99DD6FE353FC}" destId="{F6630BB7-2EFF-4368-8AF8-3615AB6A238A}" srcOrd="3" destOrd="0" presId="urn:microsoft.com/office/officeart/2005/8/layout/orgChart1"/>
    <dgm:cxn modelId="{DEE79EF4-FB52-4284-80F9-106772F2CA47}" type="presParOf" srcId="{F6630BB7-2EFF-4368-8AF8-3615AB6A238A}" destId="{04E37D82-8181-4120-A705-ADC5F52A5E29}" srcOrd="0" destOrd="0" presId="urn:microsoft.com/office/officeart/2005/8/layout/orgChart1"/>
    <dgm:cxn modelId="{648D3F49-8C2E-48F7-8FF0-04E4A6489FED}" type="presParOf" srcId="{04E37D82-8181-4120-A705-ADC5F52A5E29}" destId="{8AE20E2D-A4B4-42A6-A3B0-B1E9A25FBA12}" srcOrd="0" destOrd="0" presId="urn:microsoft.com/office/officeart/2005/8/layout/orgChart1"/>
    <dgm:cxn modelId="{B318CE44-64DF-407E-BCC4-52376EF62451}" type="presParOf" srcId="{04E37D82-8181-4120-A705-ADC5F52A5E29}" destId="{B1A79C60-677C-4B5A-BD56-DDBFF9C3DFBE}" srcOrd="1" destOrd="0" presId="urn:microsoft.com/office/officeart/2005/8/layout/orgChart1"/>
    <dgm:cxn modelId="{45EFBCCC-4B81-4FCB-859E-955C6A8CD697}" type="presParOf" srcId="{F6630BB7-2EFF-4368-8AF8-3615AB6A238A}" destId="{988A64FE-0A35-456F-AE56-BF1B30B796C4}" srcOrd="1" destOrd="0" presId="urn:microsoft.com/office/officeart/2005/8/layout/orgChart1"/>
    <dgm:cxn modelId="{80E6DE4F-4BA0-4AF6-AAD0-15B2A5051219}" type="presParOf" srcId="{F6630BB7-2EFF-4368-8AF8-3615AB6A238A}" destId="{12B74AC4-33E5-4617-8813-4BB7200316D9}" srcOrd="2" destOrd="0" presId="urn:microsoft.com/office/officeart/2005/8/layout/orgChart1"/>
    <dgm:cxn modelId="{CA431C9C-D1CD-4249-A717-C52FA5C7C46B}" type="presParOf" srcId="{EACC85D0-FC34-4F05-AD2C-99DD6FE353FC}" destId="{708B255D-47FB-4FE8-A0EF-E034D6E3BC0B}" srcOrd="4" destOrd="0" presId="urn:microsoft.com/office/officeart/2005/8/layout/orgChart1"/>
    <dgm:cxn modelId="{43CE63F2-957B-4A9E-9930-4C9C72E5278B}" type="presParOf" srcId="{EACC85D0-FC34-4F05-AD2C-99DD6FE353FC}" destId="{9D3D8882-79E0-457F-B203-A9E567B1D293}" srcOrd="5" destOrd="0" presId="urn:microsoft.com/office/officeart/2005/8/layout/orgChart1"/>
    <dgm:cxn modelId="{5806A365-4EF4-45AF-B9A0-2E8FEFD7AA0F}" type="presParOf" srcId="{9D3D8882-79E0-457F-B203-A9E567B1D293}" destId="{730FE057-839D-4AFD-AED2-CDBC418D162E}" srcOrd="0" destOrd="0" presId="urn:microsoft.com/office/officeart/2005/8/layout/orgChart1"/>
    <dgm:cxn modelId="{083558B7-811A-4D80-A2AD-C770F5246098}" type="presParOf" srcId="{730FE057-839D-4AFD-AED2-CDBC418D162E}" destId="{F0A942DF-4D4B-4194-8AEE-DD032056CE42}" srcOrd="0" destOrd="0" presId="urn:microsoft.com/office/officeart/2005/8/layout/orgChart1"/>
    <dgm:cxn modelId="{5780264C-EFEC-4D2D-B5EE-E29DA9323A46}" type="presParOf" srcId="{730FE057-839D-4AFD-AED2-CDBC418D162E}" destId="{CBE88AE6-B279-4D47-B91D-24D1EE351DEE}" srcOrd="1" destOrd="0" presId="urn:microsoft.com/office/officeart/2005/8/layout/orgChart1"/>
    <dgm:cxn modelId="{C8DD62AD-70F0-4E42-880A-D4ADC7233EF8}" type="presParOf" srcId="{9D3D8882-79E0-457F-B203-A9E567B1D293}" destId="{77540863-5A88-497C-AB4F-F26176F3D47A}" srcOrd="1" destOrd="0" presId="urn:microsoft.com/office/officeart/2005/8/layout/orgChart1"/>
    <dgm:cxn modelId="{8C16A4CD-7F66-4BD7-B68E-856F2BFF8502}" type="presParOf" srcId="{9D3D8882-79E0-457F-B203-A9E567B1D293}" destId="{AF3CF2C8-B9C6-41DF-8847-4DF6D89ED53E}" srcOrd="2" destOrd="0" presId="urn:microsoft.com/office/officeart/2005/8/layout/orgChart1"/>
    <dgm:cxn modelId="{C06E1344-32DD-465C-A726-1AAE4AA1E63F}" type="presParOf" srcId="{EACC85D0-FC34-4F05-AD2C-99DD6FE353FC}" destId="{963B1704-2971-48CD-903D-212EE9D1BA8A}" srcOrd="6" destOrd="0" presId="urn:microsoft.com/office/officeart/2005/8/layout/orgChart1"/>
    <dgm:cxn modelId="{5985B7A7-42CE-4EA3-86ED-61A43C85E051}" type="presParOf" srcId="{EACC85D0-FC34-4F05-AD2C-99DD6FE353FC}" destId="{351D7D4A-E278-4D96-BF9E-E25AEA374D50}" srcOrd="7" destOrd="0" presId="urn:microsoft.com/office/officeart/2005/8/layout/orgChart1"/>
    <dgm:cxn modelId="{0712049D-C0F2-4494-8890-8AF840D4C928}" type="presParOf" srcId="{351D7D4A-E278-4D96-BF9E-E25AEA374D50}" destId="{2A3C54B1-0836-4298-BF13-C2E36961A462}" srcOrd="0" destOrd="0" presId="urn:microsoft.com/office/officeart/2005/8/layout/orgChart1"/>
    <dgm:cxn modelId="{CCD0D4DB-00D8-4547-B993-F97BAEB426E3}" type="presParOf" srcId="{2A3C54B1-0836-4298-BF13-C2E36961A462}" destId="{9A75D9D6-1FE3-4ACF-B043-C3A8615F2850}" srcOrd="0" destOrd="0" presId="urn:microsoft.com/office/officeart/2005/8/layout/orgChart1"/>
    <dgm:cxn modelId="{A4198D0F-B7FA-4806-B6CB-11BE70DF15C0}" type="presParOf" srcId="{2A3C54B1-0836-4298-BF13-C2E36961A462}" destId="{B68A708D-9ED8-43F5-AA74-5AA42B66FEF8}" srcOrd="1" destOrd="0" presId="urn:microsoft.com/office/officeart/2005/8/layout/orgChart1"/>
    <dgm:cxn modelId="{087E166F-BBED-41C1-BAC9-740FF230BA91}" type="presParOf" srcId="{351D7D4A-E278-4D96-BF9E-E25AEA374D50}" destId="{E155C638-A7BA-4CA3-A624-C02A8CD3BCD1}" srcOrd="1" destOrd="0" presId="urn:microsoft.com/office/officeart/2005/8/layout/orgChart1"/>
    <dgm:cxn modelId="{261CA6CF-EDA2-44CA-BF7B-D2FC16B10EDA}" type="presParOf" srcId="{351D7D4A-E278-4D96-BF9E-E25AEA374D50}" destId="{85AA7AC2-2F0E-4879-A7FC-AB04398C4D79}" srcOrd="2" destOrd="0" presId="urn:microsoft.com/office/officeart/2005/8/layout/orgChart1"/>
    <dgm:cxn modelId="{694FC84D-7B3D-4682-94C8-B6DC834F0B70}" type="presParOf" srcId="{EACC85D0-FC34-4F05-AD2C-99DD6FE353FC}" destId="{CB2A2A61-7FD8-472A-9A1B-35D16CEB18C0}" srcOrd="8" destOrd="0" presId="urn:microsoft.com/office/officeart/2005/8/layout/orgChart1"/>
    <dgm:cxn modelId="{DC01449D-B39E-4E85-A9D2-8B399CCA5823}" type="presParOf" srcId="{EACC85D0-FC34-4F05-AD2C-99DD6FE353FC}" destId="{D32E4556-7C28-48E5-85E6-04208D28CEDD}" srcOrd="9" destOrd="0" presId="urn:microsoft.com/office/officeart/2005/8/layout/orgChart1"/>
    <dgm:cxn modelId="{A1E5A7E9-FB85-418F-8F81-27088D4C56AF}" type="presParOf" srcId="{D32E4556-7C28-48E5-85E6-04208D28CEDD}" destId="{8CC6B5F9-5C5D-4ECA-A36E-0058C9AF7DCB}" srcOrd="0" destOrd="0" presId="urn:microsoft.com/office/officeart/2005/8/layout/orgChart1"/>
    <dgm:cxn modelId="{361E0997-1C2A-4A98-B0BE-DB040B1D9179}" type="presParOf" srcId="{8CC6B5F9-5C5D-4ECA-A36E-0058C9AF7DCB}" destId="{30E9CB72-79DC-4B0E-8544-5EF10E8E7D53}" srcOrd="0" destOrd="0" presId="urn:microsoft.com/office/officeart/2005/8/layout/orgChart1"/>
    <dgm:cxn modelId="{477DE435-BBBE-40C9-B496-D1FC8B9EEAE9}" type="presParOf" srcId="{8CC6B5F9-5C5D-4ECA-A36E-0058C9AF7DCB}" destId="{C4174DA6-EFF2-40BA-8D13-3097855F9106}" srcOrd="1" destOrd="0" presId="urn:microsoft.com/office/officeart/2005/8/layout/orgChart1"/>
    <dgm:cxn modelId="{8D6DEF8E-E385-4D00-B762-C4D1DEDEE400}" type="presParOf" srcId="{D32E4556-7C28-48E5-85E6-04208D28CEDD}" destId="{73557F85-54F7-4662-8B14-C02CAC482BFC}" srcOrd="1" destOrd="0" presId="urn:microsoft.com/office/officeart/2005/8/layout/orgChart1"/>
    <dgm:cxn modelId="{5694F842-FD43-4114-88E8-DF5E1AB3E63B}" type="presParOf" srcId="{D32E4556-7C28-48E5-85E6-04208D28CEDD}" destId="{AC23C8FD-0DBD-4153-B677-12159CC766CB}" srcOrd="2" destOrd="0" presId="urn:microsoft.com/office/officeart/2005/8/layout/orgChart1"/>
    <dgm:cxn modelId="{0B414E2E-161B-47E4-B7AD-E6109A0973E9}" type="presParOf" srcId="{5E1E8953-1E6A-4781-B8EA-840844B1D975}" destId="{5B3B0032-DC38-4041-A4A7-9C8F27A310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355D945-6787-418D-98E3-A83B69CC504E}" type="doc">
      <dgm:prSet loTypeId="urn:microsoft.com/office/officeart/2005/8/layout/orgChart1" loCatId="hierarchy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39C7CBC6-6661-4D1B-AE87-254582BAB24E}">
      <dgm:prSet custT="1"/>
      <dgm:spPr/>
      <dgm:t>
        <a:bodyPr/>
        <a:lstStyle/>
        <a:p>
          <a:r>
            <a:rPr lang="cs-CZ" sz="1200"/>
            <a:t>Oblast zájmu.</a:t>
          </a:r>
          <a:endParaRPr lang="en-US" sz="1200"/>
        </a:p>
      </dgm:t>
    </dgm:pt>
    <dgm:pt modelId="{15D81332-7D31-4CF7-938B-85E18539FBE0}" type="parTrans" cxnId="{8B2B5F22-3AED-4969-A40D-A5AAF874499A}">
      <dgm:prSet/>
      <dgm:spPr/>
      <dgm:t>
        <a:bodyPr/>
        <a:lstStyle/>
        <a:p>
          <a:endParaRPr lang="en-US" sz="1800"/>
        </a:p>
      </dgm:t>
    </dgm:pt>
    <dgm:pt modelId="{31647E0F-D289-42E0-9D32-39813B4E3492}" type="sibTrans" cxnId="{8B2B5F22-3AED-4969-A40D-A5AAF874499A}">
      <dgm:prSet/>
      <dgm:spPr/>
      <dgm:t>
        <a:bodyPr/>
        <a:lstStyle/>
        <a:p>
          <a:endParaRPr lang="en-US" sz="1800"/>
        </a:p>
      </dgm:t>
    </dgm:pt>
    <dgm:pt modelId="{F5FCD63C-1CFD-40C3-BC12-196AF11D52D8}">
      <dgm:prSet custT="1"/>
      <dgm:spPr/>
      <dgm:t>
        <a:bodyPr/>
        <a:lstStyle/>
        <a:p>
          <a:r>
            <a:rPr lang="cs-CZ" sz="1200"/>
            <a:t>Rešerše stávající literatury - pomáhá při volbě tématu.</a:t>
          </a:r>
          <a:endParaRPr lang="en-US" sz="1200"/>
        </a:p>
      </dgm:t>
    </dgm:pt>
    <dgm:pt modelId="{5AF53CC4-E14C-4A0F-BAAB-43F0DA15477A}" type="parTrans" cxnId="{6788FCE0-57F8-45AE-807B-DD77071EC381}">
      <dgm:prSet/>
      <dgm:spPr/>
      <dgm:t>
        <a:bodyPr/>
        <a:lstStyle/>
        <a:p>
          <a:endParaRPr lang="en-US" sz="1800"/>
        </a:p>
      </dgm:t>
    </dgm:pt>
    <dgm:pt modelId="{E2574E2B-E3EF-4804-9120-42BC08C4D1E1}" type="sibTrans" cxnId="{6788FCE0-57F8-45AE-807B-DD77071EC381}">
      <dgm:prSet/>
      <dgm:spPr/>
      <dgm:t>
        <a:bodyPr/>
        <a:lstStyle/>
        <a:p>
          <a:endParaRPr lang="en-US" sz="1800"/>
        </a:p>
      </dgm:t>
    </dgm:pt>
    <dgm:pt modelId="{1BA86BFC-A239-4B27-8805-0EE81D21DF7F}">
      <dgm:prSet custT="1"/>
      <dgm:spPr/>
      <dgm:t>
        <a:bodyPr/>
        <a:lstStyle/>
        <a:p>
          <a:r>
            <a:rPr lang="cs-CZ" sz="1200"/>
            <a:t>Volba tématu - osobní zájem, akademicko-reálný přínos (so what? otázka).</a:t>
          </a:r>
          <a:endParaRPr lang="en-US" sz="1200"/>
        </a:p>
      </dgm:t>
    </dgm:pt>
    <dgm:pt modelId="{14F694E3-34D0-42FC-A5AD-F59B0B47996A}" type="parTrans" cxnId="{A11EBF94-A085-44B5-8E20-99CDF48E23C1}">
      <dgm:prSet/>
      <dgm:spPr/>
      <dgm:t>
        <a:bodyPr/>
        <a:lstStyle/>
        <a:p>
          <a:endParaRPr lang="en-US" sz="1800"/>
        </a:p>
      </dgm:t>
    </dgm:pt>
    <dgm:pt modelId="{6421BCA6-77C5-4FD0-AD68-BD0B3331D413}" type="sibTrans" cxnId="{A11EBF94-A085-44B5-8E20-99CDF48E23C1}">
      <dgm:prSet/>
      <dgm:spPr/>
      <dgm:t>
        <a:bodyPr/>
        <a:lstStyle/>
        <a:p>
          <a:endParaRPr lang="en-US" sz="1800"/>
        </a:p>
      </dgm:t>
    </dgm:pt>
    <dgm:pt modelId="{B2DC0CF1-5D49-4C07-83CF-DB62455095C7}">
      <dgm:prSet custT="1"/>
      <dgm:spPr/>
      <dgm:t>
        <a:bodyPr/>
        <a:lstStyle/>
        <a:p>
          <a:r>
            <a:rPr lang="cs-CZ" sz="1200"/>
            <a:t>Hledání teorie a empirie jako opory pro vaši práci (databáze).</a:t>
          </a:r>
          <a:endParaRPr lang="en-US" sz="1200"/>
        </a:p>
      </dgm:t>
    </dgm:pt>
    <dgm:pt modelId="{335253FB-0C72-4EE6-B281-D08E586CB481}" type="parTrans" cxnId="{0A6B38A5-C369-4CDB-983B-A89DE3599D90}">
      <dgm:prSet/>
      <dgm:spPr/>
      <dgm:t>
        <a:bodyPr/>
        <a:lstStyle/>
        <a:p>
          <a:endParaRPr lang="en-US" sz="1800"/>
        </a:p>
      </dgm:t>
    </dgm:pt>
    <dgm:pt modelId="{1226F486-105E-4D1A-BFD3-51C52183BBF8}" type="sibTrans" cxnId="{0A6B38A5-C369-4CDB-983B-A89DE3599D90}">
      <dgm:prSet/>
      <dgm:spPr/>
      <dgm:t>
        <a:bodyPr/>
        <a:lstStyle/>
        <a:p>
          <a:endParaRPr lang="en-US" sz="1800"/>
        </a:p>
      </dgm:t>
    </dgm:pt>
    <dgm:pt modelId="{8713588E-0CD2-49FB-BE70-1985678C7469}">
      <dgm:prSet custT="1"/>
      <dgm:spPr/>
      <dgm:t>
        <a:bodyPr/>
        <a:lstStyle/>
        <a:p>
          <a:r>
            <a:rPr lang="cs-CZ" sz="1200"/>
            <a:t>Vytvoření osnovy (vč. např. hlavních myšlenek odstavců), časového harmonogramu apod. </a:t>
          </a:r>
          <a:endParaRPr lang="en-US" sz="1200"/>
        </a:p>
      </dgm:t>
    </dgm:pt>
    <dgm:pt modelId="{931F7E10-345C-4B1A-9307-B460AD0B101B}" type="parTrans" cxnId="{75510751-EAB2-4A36-B717-DAD10DC24E7E}">
      <dgm:prSet/>
      <dgm:spPr/>
      <dgm:t>
        <a:bodyPr/>
        <a:lstStyle/>
        <a:p>
          <a:endParaRPr lang="en-US" sz="1800"/>
        </a:p>
      </dgm:t>
    </dgm:pt>
    <dgm:pt modelId="{14719616-EFEF-4966-953A-BA79C54DBAC8}" type="sibTrans" cxnId="{75510751-EAB2-4A36-B717-DAD10DC24E7E}">
      <dgm:prSet/>
      <dgm:spPr/>
      <dgm:t>
        <a:bodyPr/>
        <a:lstStyle/>
        <a:p>
          <a:endParaRPr lang="en-US" sz="1800"/>
        </a:p>
      </dgm:t>
    </dgm:pt>
    <dgm:pt modelId="{CE0458A2-C8D6-4C94-9401-ABC199CBF3F6}">
      <dgm:prSet custT="1"/>
      <dgm:spPr/>
      <dgm:t>
        <a:bodyPr/>
        <a:lstStyle/>
        <a:p>
          <a:r>
            <a:rPr lang="cs-CZ" sz="1200"/>
            <a:t>Vlastní psaní a dohledávání dalších zdrojů.</a:t>
          </a:r>
          <a:endParaRPr lang="en-US" sz="1200"/>
        </a:p>
      </dgm:t>
    </dgm:pt>
    <dgm:pt modelId="{01E59E5E-5BCB-4622-ADE7-132E9B58F155}" type="parTrans" cxnId="{B833EFD7-5C82-4DEF-9D43-D0247A8EA6A5}">
      <dgm:prSet/>
      <dgm:spPr/>
      <dgm:t>
        <a:bodyPr/>
        <a:lstStyle/>
        <a:p>
          <a:endParaRPr lang="en-US" sz="1800"/>
        </a:p>
      </dgm:t>
    </dgm:pt>
    <dgm:pt modelId="{25E75687-088D-4B12-9032-5E2F136AC422}" type="sibTrans" cxnId="{B833EFD7-5C82-4DEF-9D43-D0247A8EA6A5}">
      <dgm:prSet/>
      <dgm:spPr/>
      <dgm:t>
        <a:bodyPr/>
        <a:lstStyle/>
        <a:p>
          <a:endParaRPr lang="en-US" sz="1800"/>
        </a:p>
      </dgm:t>
    </dgm:pt>
    <dgm:pt modelId="{E73DF22B-54B7-44D2-BA91-7E734CB713FF}">
      <dgm:prSet custT="1"/>
      <dgm:spPr/>
      <dgm:t>
        <a:bodyPr/>
        <a:lstStyle/>
        <a:p>
          <a:r>
            <a:rPr lang="cs-CZ" sz="1200"/>
            <a:t>Tvorba seznamu literatury (průběžně!). </a:t>
          </a:r>
          <a:endParaRPr lang="en-US" sz="1200"/>
        </a:p>
      </dgm:t>
    </dgm:pt>
    <dgm:pt modelId="{9F5D14EB-D0D2-4D87-A014-0921515961BF}" type="parTrans" cxnId="{881731C9-9BB6-4A2D-85BE-A6AEA287B5AC}">
      <dgm:prSet/>
      <dgm:spPr/>
      <dgm:t>
        <a:bodyPr/>
        <a:lstStyle/>
        <a:p>
          <a:endParaRPr lang="en-US" sz="1800"/>
        </a:p>
      </dgm:t>
    </dgm:pt>
    <dgm:pt modelId="{39577F2B-A959-4A9B-940C-98CA3A960095}" type="sibTrans" cxnId="{881731C9-9BB6-4A2D-85BE-A6AEA287B5AC}">
      <dgm:prSet/>
      <dgm:spPr/>
      <dgm:t>
        <a:bodyPr/>
        <a:lstStyle/>
        <a:p>
          <a:endParaRPr lang="en-US" sz="1800"/>
        </a:p>
      </dgm:t>
    </dgm:pt>
    <dgm:pt modelId="{9EEC8BD4-CC94-4715-9B2E-5BE8F6EC2ED2}" type="pres">
      <dgm:prSet presAssocID="{A355D945-6787-418D-98E3-A83B69CC50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E9A0473-86CB-4249-8005-82D290C58C3E}" type="pres">
      <dgm:prSet presAssocID="{39C7CBC6-6661-4D1B-AE87-254582BAB24E}" presName="hierRoot1" presStyleCnt="0">
        <dgm:presLayoutVars>
          <dgm:hierBranch val="init"/>
        </dgm:presLayoutVars>
      </dgm:prSet>
      <dgm:spPr/>
    </dgm:pt>
    <dgm:pt modelId="{DD897054-8320-466B-B46D-91B6F2FB67C7}" type="pres">
      <dgm:prSet presAssocID="{39C7CBC6-6661-4D1B-AE87-254582BAB24E}" presName="rootComposite1" presStyleCnt="0"/>
      <dgm:spPr/>
    </dgm:pt>
    <dgm:pt modelId="{E479A605-D8E5-4322-B35C-5F606FA75E9C}" type="pres">
      <dgm:prSet presAssocID="{39C7CBC6-6661-4D1B-AE87-254582BAB24E}" presName="rootText1" presStyleLbl="node0" presStyleIdx="0" presStyleCnt="2" custLinFactX="25460" custLinFactY="-32451" custLinFactNeighborX="100000" custLinFactNeighborY="-100000">
        <dgm:presLayoutVars>
          <dgm:chPref val="3"/>
        </dgm:presLayoutVars>
      </dgm:prSet>
      <dgm:spPr/>
    </dgm:pt>
    <dgm:pt modelId="{DAAAB8D5-86AD-4939-82B7-696BEC8208F8}" type="pres">
      <dgm:prSet presAssocID="{39C7CBC6-6661-4D1B-AE87-254582BAB24E}" presName="rootConnector1" presStyleLbl="node1" presStyleIdx="0" presStyleCnt="0"/>
      <dgm:spPr/>
    </dgm:pt>
    <dgm:pt modelId="{6579FE19-8708-45C1-859C-4570829BADA5}" type="pres">
      <dgm:prSet presAssocID="{39C7CBC6-6661-4D1B-AE87-254582BAB24E}" presName="hierChild2" presStyleCnt="0"/>
      <dgm:spPr/>
    </dgm:pt>
    <dgm:pt modelId="{ADC9190C-F331-4398-94C7-E09AFA3C543A}" type="pres">
      <dgm:prSet presAssocID="{39C7CBC6-6661-4D1B-AE87-254582BAB24E}" presName="hierChild3" presStyleCnt="0"/>
      <dgm:spPr/>
    </dgm:pt>
    <dgm:pt modelId="{5E1E8953-1E6A-4781-B8EA-840844B1D975}" type="pres">
      <dgm:prSet presAssocID="{F5FCD63C-1CFD-40C3-BC12-196AF11D52D8}" presName="hierRoot1" presStyleCnt="0">
        <dgm:presLayoutVars>
          <dgm:hierBranch val="init"/>
        </dgm:presLayoutVars>
      </dgm:prSet>
      <dgm:spPr/>
    </dgm:pt>
    <dgm:pt modelId="{6320437C-3F81-4CD3-8CA6-839DC170AAEA}" type="pres">
      <dgm:prSet presAssocID="{F5FCD63C-1CFD-40C3-BC12-196AF11D52D8}" presName="rootComposite1" presStyleCnt="0"/>
      <dgm:spPr/>
    </dgm:pt>
    <dgm:pt modelId="{5EF2C0CE-A8CA-4B2E-98E1-3034B63D2F43}" type="pres">
      <dgm:prSet presAssocID="{F5FCD63C-1CFD-40C3-BC12-196AF11D52D8}" presName="rootText1" presStyleLbl="node0" presStyleIdx="1" presStyleCnt="2" custLinFactX="-100000" custLinFactNeighborX="-129655" custLinFactNeighborY="-15176">
        <dgm:presLayoutVars>
          <dgm:chPref val="3"/>
        </dgm:presLayoutVars>
      </dgm:prSet>
      <dgm:spPr/>
    </dgm:pt>
    <dgm:pt modelId="{D2C8EED2-6D89-4DBC-BABD-2534417D3F8F}" type="pres">
      <dgm:prSet presAssocID="{F5FCD63C-1CFD-40C3-BC12-196AF11D52D8}" presName="rootConnector1" presStyleLbl="node1" presStyleIdx="0" presStyleCnt="0"/>
      <dgm:spPr/>
    </dgm:pt>
    <dgm:pt modelId="{EACC85D0-FC34-4F05-AD2C-99DD6FE353FC}" type="pres">
      <dgm:prSet presAssocID="{F5FCD63C-1CFD-40C3-BC12-196AF11D52D8}" presName="hierChild2" presStyleCnt="0"/>
      <dgm:spPr/>
    </dgm:pt>
    <dgm:pt modelId="{1463EFA6-2D5E-49B2-B039-0C9733C5BD2F}" type="pres">
      <dgm:prSet presAssocID="{14F694E3-34D0-42FC-A5AD-F59B0B47996A}" presName="Name37" presStyleLbl="parChTrans1D2" presStyleIdx="0" presStyleCnt="5"/>
      <dgm:spPr/>
    </dgm:pt>
    <dgm:pt modelId="{A59206CD-E4C1-4131-B271-7997C9AC7B25}" type="pres">
      <dgm:prSet presAssocID="{1BA86BFC-A239-4B27-8805-0EE81D21DF7F}" presName="hierRoot2" presStyleCnt="0">
        <dgm:presLayoutVars>
          <dgm:hierBranch val="init"/>
        </dgm:presLayoutVars>
      </dgm:prSet>
      <dgm:spPr/>
    </dgm:pt>
    <dgm:pt modelId="{EA03ECA6-DD03-44A7-AD24-7A2D7AD637F7}" type="pres">
      <dgm:prSet presAssocID="{1BA86BFC-A239-4B27-8805-0EE81D21DF7F}" presName="rootComposite" presStyleCnt="0"/>
      <dgm:spPr/>
    </dgm:pt>
    <dgm:pt modelId="{72D65934-D305-4D5C-92C9-169DE1E73C88}" type="pres">
      <dgm:prSet presAssocID="{1BA86BFC-A239-4B27-8805-0EE81D21DF7F}" presName="rootText" presStyleLbl="node2" presStyleIdx="0" presStyleCnt="5">
        <dgm:presLayoutVars>
          <dgm:chPref val="3"/>
        </dgm:presLayoutVars>
      </dgm:prSet>
      <dgm:spPr/>
    </dgm:pt>
    <dgm:pt modelId="{72EAD0D0-9B90-40C4-92D8-D3C89110B948}" type="pres">
      <dgm:prSet presAssocID="{1BA86BFC-A239-4B27-8805-0EE81D21DF7F}" presName="rootConnector" presStyleLbl="node2" presStyleIdx="0" presStyleCnt="5"/>
      <dgm:spPr/>
    </dgm:pt>
    <dgm:pt modelId="{C4006B81-C621-4A91-A347-4614D8465770}" type="pres">
      <dgm:prSet presAssocID="{1BA86BFC-A239-4B27-8805-0EE81D21DF7F}" presName="hierChild4" presStyleCnt="0"/>
      <dgm:spPr/>
    </dgm:pt>
    <dgm:pt modelId="{A7358A4E-BBC0-42BD-9683-F16F0D2A0B9D}" type="pres">
      <dgm:prSet presAssocID="{1BA86BFC-A239-4B27-8805-0EE81D21DF7F}" presName="hierChild5" presStyleCnt="0"/>
      <dgm:spPr/>
    </dgm:pt>
    <dgm:pt modelId="{38696A41-F005-4E94-8799-2871FDF0EA35}" type="pres">
      <dgm:prSet presAssocID="{335253FB-0C72-4EE6-B281-D08E586CB481}" presName="Name37" presStyleLbl="parChTrans1D2" presStyleIdx="1" presStyleCnt="5"/>
      <dgm:spPr/>
    </dgm:pt>
    <dgm:pt modelId="{F6630BB7-2EFF-4368-8AF8-3615AB6A238A}" type="pres">
      <dgm:prSet presAssocID="{B2DC0CF1-5D49-4C07-83CF-DB62455095C7}" presName="hierRoot2" presStyleCnt="0">
        <dgm:presLayoutVars>
          <dgm:hierBranch val="init"/>
        </dgm:presLayoutVars>
      </dgm:prSet>
      <dgm:spPr/>
    </dgm:pt>
    <dgm:pt modelId="{04E37D82-8181-4120-A705-ADC5F52A5E29}" type="pres">
      <dgm:prSet presAssocID="{B2DC0CF1-5D49-4C07-83CF-DB62455095C7}" presName="rootComposite" presStyleCnt="0"/>
      <dgm:spPr/>
    </dgm:pt>
    <dgm:pt modelId="{8AE20E2D-A4B4-42A6-A3B0-B1E9A25FBA12}" type="pres">
      <dgm:prSet presAssocID="{B2DC0CF1-5D49-4C07-83CF-DB62455095C7}" presName="rootText" presStyleLbl="node2" presStyleIdx="1" presStyleCnt="5">
        <dgm:presLayoutVars>
          <dgm:chPref val="3"/>
        </dgm:presLayoutVars>
      </dgm:prSet>
      <dgm:spPr/>
    </dgm:pt>
    <dgm:pt modelId="{B1A79C60-677C-4B5A-BD56-DDBFF9C3DFBE}" type="pres">
      <dgm:prSet presAssocID="{B2DC0CF1-5D49-4C07-83CF-DB62455095C7}" presName="rootConnector" presStyleLbl="node2" presStyleIdx="1" presStyleCnt="5"/>
      <dgm:spPr/>
    </dgm:pt>
    <dgm:pt modelId="{988A64FE-0A35-456F-AE56-BF1B30B796C4}" type="pres">
      <dgm:prSet presAssocID="{B2DC0CF1-5D49-4C07-83CF-DB62455095C7}" presName="hierChild4" presStyleCnt="0"/>
      <dgm:spPr/>
    </dgm:pt>
    <dgm:pt modelId="{12B74AC4-33E5-4617-8813-4BB7200316D9}" type="pres">
      <dgm:prSet presAssocID="{B2DC0CF1-5D49-4C07-83CF-DB62455095C7}" presName="hierChild5" presStyleCnt="0"/>
      <dgm:spPr/>
    </dgm:pt>
    <dgm:pt modelId="{708B255D-47FB-4FE8-A0EF-E034D6E3BC0B}" type="pres">
      <dgm:prSet presAssocID="{931F7E10-345C-4B1A-9307-B460AD0B101B}" presName="Name37" presStyleLbl="parChTrans1D2" presStyleIdx="2" presStyleCnt="5"/>
      <dgm:spPr/>
    </dgm:pt>
    <dgm:pt modelId="{9D3D8882-79E0-457F-B203-A9E567B1D293}" type="pres">
      <dgm:prSet presAssocID="{8713588E-0CD2-49FB-BE70-1985678C7469}" presName="hierRoot2" presStyleCnt="0">
        <dgm:presLayoutVars>
          <dgm:hierBranch val="init"/>
        </dgm:presLayoutVars>
      </dgm:prSet>
      <dgm:spPr/>
    </dgm:pt>
    <dgm:pt modelId="{730FE057-839D-4AFD-AED2-CDBC418D162E}" type="pres">
      <dgm:prSet presAssocID="{8713588E-0CD2-49FB-BE70-1985678C7469}" presName="rootComposite" presStyleCnt="0"/>
      <dgm:spPr/>
    </dgm:pt>
    <dgm:pt modelId="{F0A942DF-4D4B-4194-8AEE-DD032056CE42}" type="pres">
      <dgm:prSet presAssocID="{8713588E-0CD2-49FB-BE70-1985678C7469}" presName="rootText" presStyleLbl="node2" presStyleIdx="2" presStyleCnt="5">
        <dgm:presLayoutVars>
          <dgm:chPref val="3"/>
        </dgm:presLayoutVars>
      </dgm:prSet>
      <dgm:spPr/>
    </dgm:pt>
    <dgm:pt modelId="{CBE88AE6-B279-4D47-B91D-24D1EE351DEE}" type="pres">
      <dgm:prSet presAssocID="{8713588E-0CD2-49FB-BE70-1985678C7469}" presName="rootConnector" presStyleLbl="node2" presStyleIdx="2" presStyleCnt="5"/>
      <dgm:spPr/>
    </dgm:pt>
    <dgm:pt modelId="{77540863-5A88-497C-AB4F-F26176F3D47A}" type="pres">
      <dgm:prSet presAssocID="{8713588E-0CD2-49FB-BE70-1985678C7469}" presName="hierChild4" presStyleCnt="0"/>
      <dgm:spPr/>
    </dgm:pt>
    <dgm:pt modelId="{AF3CF2C8-B9C6-41DF-8847-4DF6D89ED53E}" type="pres">
      <dgm:prSet presAssocID="{8713588E-0CD2-49FB-BE70-1985678C7469}" presName="hierChild5" presStyleCnt="0"/>
      <dgm:spPr/>
    </dgm:pt>
    <dgm:pt modelId="{963B1704-2971-48CD-903D-212EE9D1BA8A}" type="pres">
      <dgm:prSet presAssocID="{01E59E5E-5BCB-4622-ADE7-132E9B58F155}" presName="Name37" presStyleLbl="parChTrans1D2" presStyleIdx="3" presStyleCnt="5"/>
      <dgm:spPr/>
    </dgm:pt>
    <dgm:pt modelId="{351D7D4A-E278-4D96-BF9E-E25AEA374D50}" type="pres">
      <dgm:prSet presAssocID="{CE0458A2-C8D6-4C94-9401-ABC199CBF3F6}" presName="hierRoot2" presStyleCnt="0">
        <dgm:presLayoutVars>
          <dgm:hierBranch val="init"/>
        </dgm:presLayoutVars>
      </dgm:prSet>
      <dgm:spPr/>
    </dgm:pt>
    <dgm:pt modelId="{2A3C54B1-0836-4298-BF13-C2E36961A462}" type="pres">
      <dgm:prSet presAssocID="{CE0458A2-C8D6-4C94-9401-ABC199CBF3F6}" presName="rootComposite" presStyleCnt="0"/>
      <dgm:spPr/>
    </dgm:pt>
    <dgm:pt modelId="{9A75D9D6-1FE3-4ACF-B043-C3A8615F2850}" type="pres">
      <dgm:prSet presAssocID="{CE0458A2-C8D6-4C94-9401-ABC199CBF3F6}" presName="rootText" presStyleLbl="node2" presStyleIdx="3" presStyleCnt="5">
        <dgm:presLayoutVars>
          <dgm:chPref val="3"/>
        </dgm:presLayoutVars>
      </dgm:prSet>
      <dgm:spPr/>
    </dgm:pt>
    <dgm:pt modelId="{B68A708D-9ED8-43F5-AA74-5AA42B66FEF8}" type="pres">
      <dgm:prSet presAssocID="{CE0458A2-C8D6-4C94-9401-ABC199CBF3F6}" presName="rootConnector" presStyleLbl="node2" presStyleIdx="3" presStyleCnt="5"/>
      <dgm:spPr/>
    </dgm:pt>
    <dgm:pt modelId="{E155C638-A7BA-4CA3-A624-C02A8CD3BCD1}" type="pres">
      <dgm:prSet presAssocID="{CE0458A2-C8D6-4C94-9401-ABC199CBF3F6}" presName="hierChild4" presStyleCnt="0"/>
      <dgm:spPr/>
    </dgm:pt>
    <dgm:pt modelId="{85AA7AC2-2F0E-4879-A7FC-AB04398C4D79}" type="pres">
      <dgm:prSet presAssocID="{CE0458A2-C8D6-4C94-9401-ABC199CBF3F6}" presName="hierChild5" presStyleCnt="0"/>
      <dgm:spPr/>
    </dgm:pt>
    <dgm:pt modelId="{CB2A2A61-7FD8-472A-9A1B-35D16CEB18C0}" type="pres">
      <dgm:prSet presAssocID="{9F5D14EB-D0D2-4D87-A014-0921515961BF}" presName="Name37" presStyleLbl="parChTrans1D2" presStyleIdx="4" presStyleCnt="5"/>
      <dgm:spPr/>
    </dgm:pt>
    <dgm:pt modelId="{D32E4556-7C28-48E5-85E6-04208D28CEDD}" type="pres">
      <dgm:prSet presAssocID="{E73DF22B-54B7-44D2-BA91-7E734CB713FF}" presName="hierRoot2" presStyleCnt="0">
        <dgm:presLayoutVars>
          <dgm:hierBranch val="init"/>
        </dgm:presLayoutVars>
      </dgm:prSet>
      <dgm:spPr/>
    </dgm:pt>
    <dgm:pt modelId="{8CC6B5F9-5C5D-4ECA-A36E-0058C9AF7DCB}" type="pres">
      <dgm:prSet presAssocID="{E73DF22B-54B7-44D2-BA91-7E734CB713FF}" presName="rootComposite" presStyleCnt="0"/>
      <dgm:spPr/>
    </dgm:pt>
    <dgm:pt modelId="{30E9CB72-79DC-4B0E-8544-5EF10E8E7D53}" type="pres">
      <dgm:prSet presAssocID="{E73DF22B-54B7-44D2-BA91-7E734CB713FF}" presName="rootText" presStyleLbl="node2" presStyleIdx="4" presStyleCnt="5">
        <dgm:presLayoutVars>
          <dgm:chPref val="3"/>
        </dgm:presLayoutVars>
      </dgm:prSet>
      <dgm:spPr/>
    </dgm:pt>
    <dgm:pt modelId="{C4174DA6-EFF2-40BA-8D13-3097855F9106}" type="pres">
      <dgm:prSet presAssocID="{E73DF22B-54B7-44D2-BA91-7E734CB713FF}" presName="rootConnector" presStyleLbl="node2" presStyleIdx="4" presStyleCnt="5"/>
      <dgm:spPr/>
    </dgm:pt>
    <dgm:pt modelId="{73557F85-54F7-4662-8B14-C02CAC482BFC}" type="pres">
      <dgm:prSet presAssocID="{E73DF22B-54B7-44D2-BA91-7E734CB713FF}" presName="hierChild4" presStyleCnt="0"/>
      <dgm:spPr/>
    </dgm:pt>
    <dgm:pt modelId="{AC23C8FD-0DBD-4153-B677-12159CC766CB}" type="pres">
      <dgm:prSet presAssocID="{E73DF22B-54B7-44D2-BA91-7E734CB713FF}" presName="hierChild5" presStyleCnt="0"/>
      <dgm:spPr/>
    </dgm:pt>
    <dgm:pt modelId="{5B3B0032-DC38-4041-A4A7-9C8F27A310C2}" type="pres">
      <dgm:prSet presAssocID="{F5FCD63C-1CFD-40C3-BC12-196AF11D52D8}" presName="hierChild3" presStyleCnt="0"/>
      <dgm:spPr/>
    </dgm:pt>
  </dgm:ptLst>
  <dgm:cxnLst>
    <dgm:cxn modelId="{88A95601-323D-4519-A0F0-FDEB61A5E68D}" type="presOf" srcId="{CE0458A2-C8D6-4C94-9401-ABC199CBF3F6}" destId="{B68A708D-9ED8-43F5-AA74-5AA42B66FEF8}" srcOrd="1" destOrd="0" presId="urn:microsoft.com/office/officeart/2005/8/layout/orgChart1"/>
    <dgm:cxn modelId="{E64DE206-A283-4486-AFFE-54A4E6CD13C8}" type="presOf" srcId="{B2DC0CF1-5D49-4C07-83CF-DB62455095C7}" destId="{8AE20E2D-A4B4-42A6-A3B0-B1E9A25FBA12}" srcOrd="0" destOrd="0" presId="urn:microsoft.com/office/officeart/2005/8/layout/orgChart1"/>
    <dgm:cxn modelId="{E3A7E913-1466-4147-915B-0D4A42E39CEA}" type="presOf" srcId="{8713588E-0CD2-49FB-BE70-1985678C7469}" destId="{CBE88AE6-B279-4D47-B91D-24D1EE351DEE}" srcOrd="1" destOrd="0" presId="urn:microsoft.com/office/officeart/2005/8/layout/orgChart1"/>
    <dgm:cxn modelId="{BBB04C1D-A9DD-4015-B0B0-57E01C41FD64}" type="presOf" srcId="{335253FB-0C72-4EE6-B281-D08E586CB481}" destId="{38696A41-F005-4E94-8799-2871FDF0EA35}" srcOrd="0" destOrd="0" presId="urn:microsoft.com/office/officeart/2005/8/layout/orgChart1"/>
    <dgm:cxn modelId="{8B2B5F22-3AED-4969-A40D-A5AAF874499A}" srcId="{A355D945-6787-418D-98E3-A83B69CC504E}" destId="{39C7CBC6-6661-4D1B-AE87-254582BAB24E}" srcOrd="0" destOrd="0" parTransId="{15D81332-7D31-4CF7-938B-85E18539FBE0}" sibTransId="{31647E0F-D289-42E0-9D32-39813B4E3492}"/>
    <dgm:cxn modelId="{46B56528-B296-49D2-9348-E1B19DB7175F}" type="presOf" srcId="{39C7CBC6-6661-4D1B-AE87-254582BAB24E}" destId="{DAAAB8D5-86AD-4939-82B7-696BEC8208F8}" srcOrd="1" destOrd="0" presId="urn:microsoft.com/office/officeart/2005/8/layout/orgChart1"/>
    <dgm:cxn modelId="{9EF20534-DD48-442B-8AAC-C483F2657A4F}" type="presOf" srcId="{E73DF22B-54B7-44D2-BA91-7E734CB713FF}" destId="{30E9CB72-79DC-4B0E-8544-5EF10E8E7D53}" srcOrd="0" destOrd="0" presId="urn:microsoft.com/office/officeart/2005/8/layout/orgChart1"/>
    <dgm:cxn modelId="{64AC6964-1597-4BA0-88BA-BC3130ED769E}" type="presOf" srcId="{14F694E3-34D0-42FC-A5AD-F59B0B47996A}" destId="{1463EFA6-2D5E-49B2-B039-0C9733C5BD2F}" srcOrd="0" destOrd="0" presId="urn:microsoft.com/office/officeart/2005/8/layout/orgChart1"/>
    <dgm:cxn modelId="{78ECBF67-E00B-4FFD-BA06-464EC19EA121}" type="presOf" srcId="{1BA86BFC-A239-4B27-8805-0EE81D21DF7F}" destId="{72EAD0D0-9B90-40C4-92D8-D3C89110B948}" srcOrd="1" destOrd="0" presId="urn:microsoft.com/office/officeart/2005/8/layout/orgChart1"/>
    <dgm:cxn modelId="{DEB83A6A-EDE0-4FA4-A044-2810D9155204}" type="presOf" srcId="{1BA86BFC-A239-4B27-8805-0EE81D21DF7F}" destId="{72D65934-D305-4D5C-92C9-169DE1E73C88}" srcOrd="0" destOrd="0" presId="urn:microsoft.com/office/officeart/2005/8/layout/orgChart1"/>
    <dgm:cxn modelId="{75510751-EAB2-4A36-B717-DAD10DC24E7E}" srcId="{F5FCD63C-1CFD-40C3-BC12-196AF11D52D8}" destId="{8713588E-0CD2-49FB-BE70-1985678C7469}" srcOrd="2" destOrd="0" parTransId="{931F7E10-345C-4B1A-9307-B460AD0B101B}" sibTransId="{14719616-EFEF-4966-953A-BA79C54DBAC8}"/>
    <dgm:cxn modelId="{C0637E56-B60E-49CF-BABB-81EA0DCA2AC3}" type="presOf" srcId="{9F5D14EB-D0D2-4D87-A014-0921515961BF}" destId="{CB2A2A61-7FD8-472A-9A1B-35D16CEB18C0}" srcOrd="0" destOrd="0" presId="urn:microsoft.com/office/officeart/2005/8/layout/orgChart1"/>
    <dgm:cxn modelId="{05AAF778-2326-43B4-8070-C1D7E1E9BE98}" type="presOf" srcId="{E73DF22B-54B7-44D2-BA91-7E734CB713FF}" destId="{C4174DA6-EFF2-40BA-8D13-3097855F9106}" srcOrd="1" destOrd="0" presId="urn:microsoft.com/office/officeart/2005/8/layout/orgChart1"/>
    <dgm:cxn modelId="{DD4ED779-809E-46AD-9CD4-130B9DE7E73C}" type="presOf" srcId="{8713588E-0CD2-49FB-BE70-1985678C7469}" destId="{F0A942DF-4D4B-4194-8AEE-DD032056CE42}" srcOrd="0" destOrd="0" presId="urn:microsoft.com/office/officeart/2005/8/layout/orgChart1"/>
    <dgm:cxn modelId="{10072C8D-F631-4925-86F5-C675A6D222BE}" type="presOf" srcId="{931F7E10-345C-4B1A-9307-B460AD0B101B}" destId="{708B255D-47FB-4FE8-A0EF-E034D6E3BC0B}" srcOrd="0" destOrd="0" presId="urn:microsoft.com/office/officeart/2005/8/layout/orgChart1"/>
    <dgm:cxn modelId="{A11EBF94-A085-44B5-8E20-99CDF48E23C1}" srcId="{F5FCD63C-1CFD-40C3-BC12-196AF11D52D8}" destId="{1BA86BFC-A239-4B27-8805-0EE81D21DF7F}" srcOrd="0" destOrd="0" parTransId="{14F694E3-34D0-42FC-A5AD-F59B0B47996A}" sibTransId="{6421BCA6-77C5-4FD0-AD68-BD0B3331D413}"/>
    <dgm:cxn modelId="{BB7E0CA0-970E-44BD-A824-8856A8DE4852}" type="presOf" srcId="{CE0458A2-C8D6-4C94-9401-ABC199CBF3F6}" destId="{9A75D9D6-1FE3-4ACF-B043-C3A8615F2850}" srcOrd="0" destOrd="0" presId="urn:microsoft.com/office/officeart/2005/8/layout/orgChart1"/>
    <dgm:cxn modelId="{74579DA0-FC1A-452B-90CC-F9A751D7192C}" type="presOf" srcId="{A355D945-6787-418D-98E3-A83B69CC504E}" destId="{9EEC8BD4-CC94-4715-9B2E-5BE8F6EC2ED2}" srcOrd="0" destOrd="0" presId="urn:microsoft.com/office/officeart/2005/8/layout/orgChart1"/>
    <dgm:cxn modelId="{0A6B38A5-C369-4CDB-983B-A89DE3599D90}" srcId="{F5FCD63C-1CFD-40C3-BC12-196AF11D52D8}" destId="{B2DC0CF1-5D49-4C07-83CF-DB62455095C7}" srcOrd="1" destOrd="0" parTransId="{335253FB-0C72-4EE6-B281-D08E586CB481}" sibTransId="{1226F486-105E-4D1A-BFD3-51C52183BBF8}"/>
    <dgm:cxn modelId="{1C916FA8-7863-4258-9844-49006DABBD11}" type="presOf" srcId="{F5FCD63C-1CFD-40C3-BC12-196AF11D52D8}" destId="{D2C8EED2-6D89-4DBC-BABD-2534417D3F8F}" srcOrd="1" destOrd="0" presId="urn:microsoft.com/office/officeart/2005/8/layout/orgChart1"/>
    <dgm:cxn modelId="{31F2FAB1-C37D-4483-BD69-B10C0CE01DFE}" type="presOf" srcId="{B2DC0CF1-5D49-4C07-83CF-DB62455095C7}" destId="{B1A79C60-677C-4B5A-BD56-DDBFF9C3DFBE}" srcOrd="1" destOrd="0" presId="urn:microsoft.com/office/officeart/2005/8/layout/orgChart1"/>
    <dgm:cxn modelId="{DA7A41BB-EBA9-4444-AC73-BE6230FF362E}" type="presOf" srcId="{F5FCD63C-1CFD-40C3-BC12-196AF11D52D8}" destId="{5EF2C0CE-A8CA-4B2E-98E1-3034B63D2F43}" srcOrd="0" destOrd="0" presId="urn:microsoft.com/office/officeart/2005/8/layout/orgChart1"/>
    <dgm:cxn modelId="{881731C9-9BB6-4A2D-85BE-A6AEA287B5AC}" srcId="{F5FCD63C-1CFD-40C3-BC12-196AF11D52D8}" destId="{E73DF22B-54B7-44D2-BA91-7E734CB713FF}" srcOrd="4" destOrd="0" parTransId="{9F5D14EB-D0D2-4D87-A014-0921515961BF}" sibTransId="{39577F2B-A959-4A9B-940C-98CA3A960095}"/>
    <dgm:cxn modelId="{B833EFD7-5C82-4DEF-9D43-D0247A8EA6A5}" srcId="{F5FCD63C-1CFD-40C3-BC12-196AF11D52D8}" destId="{CE0458A2-C8D6-4C94-9401-ABC199CBF3F6}" srcOrd="3" destOrd="0" parTransId="{01E59E5E-5BCB-4622-ADE7-132E9B58F155}" sibTransId="{25E75687-088D-4B12-9032-5E2F136AC422}"/>
    <dgm:cxn modelId="{6788FCE0-57F8-45AE-807B-DD77071EC381}" srcId="{A355D945-6787-418D-98E3-A83B69CC504E}" destId="{F5FCD63C-1CFD-40C3-BC12-196AF11D52D8}" srcOrd="1" destOrd="0" parTransId="{5AF53CC4-E14C-4A0F-BAAB-43F0DA15477A}" sibTransId="{E2574E2B-E3EF-4804-9120-42BC08C4D1E1}"/>
    <dgm:cxn modelId="{48BE5DE5-BE8E-4961-A5B6-1523E9DD409E}" type="presOf" srcId="{01E59E5E-5BCB-4622-ADE7-132E9B58F155}" destId="{963B1704-2971-48CD-903D-212EE9D1BA8A}" srcOrd="0" destOrd="0" presId="urn:microsoft.com/office/officeart/2005/8/layout/orgChart1"/>
    <dgm:cxn modelId="{178859EB-3C3C-4526-B7E8-95EF86F64476}" type="presOf" srcId="{39C7CBC6-6661-4D1B-AE87-254582BAB24E}" destId="{E479A605-D8E5-4322-B35C-5F606FA75E9C}" srcOrd="0" destOrd="0" presId="urn:microsoft.com/office/officeart/2005/8/layout/orgChart1"/>
    <dgm:cxn modelId="{164BDED0-E6E9-4405-B742-0D53591B3800}" type="presParOf" srcId="{9EEC8BD4-CC94-4715-9B2E-5BE8F6EC2ED2}" destId="{4E9A0473-86CB-4249-8005-82D290C58C3E}" srcOrd="0" destOrd="0" presId="urn:microsoft.com/office/officeart/2005/8/layout/orgChart1"/>
    <dgm:cxn modelId="{E2249947-FE8B-480C-8A47-99359BDA9FA4}" type="presParOf" srcId="{4E9A0473-86CB-4249-8005-82D290C58C3E}" destId="{DD897054-8320-466B-B46D-91B6F2FB67C7}" srcOrd="0" destOrd="0" presId="urn:microsoft.com/office/officeart/2005/8/layout/orgChart1"/>
    <dgm:cxn modelId="{196DC7FB-AD1D-4A85-BFA9-210D9F2C4BDA}" type="presParOf" srcId="{DD897054-8320-466B-B46D-91B6F2FB67C7}" destId="{E479A605-D8E5-4322-B35C-5F606FA75E9C}" srcOrd="0" destOrd="0" presId="urn:microsoft.com/office/officeart/2005/8/layout/orgChart1"/>
    <dgm:cxn modelId="{60D5BA69-2F90-49B4-8946-30DD0466E053}" type="presParOf" srcId="{DD897054-8320-466B-B46D-91B6F2FB67C7}" destId="{DAAAB8D5-86AD-4939-82B7-696BEC8208F8}" srcOrd="1" destOrd="0" presId="urn:microsoft.com/office/officeart/2005/8/layout/orgChart1"/>
    <dgm:cxn modelId="{AEAB6735-87A8-47ED-8EF1-5AF02845C763}" type="presParOf" srcId="{4E9A0473-86CB-4249-8005-82D290C58C3E}" destId="{6579FE19-8708-45C1-859C-4570829BADA5}" srcOrd="1" destOrd="0" presId="urn:microsoft.com/office/officeart/2005/8/layout/orgChart1"/>
    <dgm:cxn modelId="{CDA4C196-88FA-4E6D-A0AA-BBBA26EB1DB4}" type="presParOf" srcId="{4E9A0473-86CB-4249-8005-82D290C58C3E}" destId="{ADC9190C-F331-4398-94C7-E09AFA3C543A}" srcOrd="2" destOrd="0" presId="urn:microsoft.com/office/officeart/2005/8/layout/orgChart1"/>
    <dgm:cxn modelId="{4AD3789B-4622-4838-93A9-1796BB155947}" type="presParOf" srcId="{9EEC8BD4-CC94-4715-9B2E-5BE8F6EC2ED2}" destId="{5E1E8953-1E6A-4781-B8EA-840844B1D975}" srcOrd="1" destOrd="0" presId="urn:microsoft.com/office/officeart/2005/8/layout/orgChart1"/>
    <dgm:cxn modelId="{6493844C-3CB0-46F7-BE8C-C9C704535673}" type="presParOf" srcId="{5E1E8953-1E6A-4781-B8EA-840844B1D975}" destId="{6320437C-3F81-4CD3-8CA6-839DC170AAEA}" srcOrd="0" destOrd="0" presId="urn:microsoft.com/office/officeart/2005/8/layout/orgChart1"/>
    <dgm:cxn modelId="{BE2B7DA0-D989-4A09-94A3-8C73E5801639}" type="presParOf" srcId="{6320437C-3F81-4CD3-8CA6-839DC170AAEA}" destId="{5EF2C0CE-A8CA-4B2E-98E1-3034B63D2F43}" srcOrd="0" destOrd="0" presId="urn:microsoft.com/office/officeart/2005/8/layout/orgChart1"/>
    <dgm:cxn modelId="{F2FF0F3E-7CBB-4494-A246-14BF6AAEE24B}" type="presParOf" srcId="{6320437C-3F81-4CD3-8CA6-839DC170AAEA}" destId="{D2C8EED2-6D89-4DBC-BABD-2534417D3F8F}" srcOrd="1" destOrd="0" presId="urn:microsoft.com/office/officeart/2005/8/layout/orgChart1"/>
    <dgm:cxn modelId="{B25C5D40-B83B-4CAE-8907-33478282DA21}" type="presParOf" srcId="{5E1E8953-1E6A-4781-B8EA-840844B1D975}" destId="{EACC85D0-FC34-4F05-AD2C-99DD6FE353FC}" srcOrd="1" destOrd="0" presId="urn:microsoft.com/office/officeart/2005/8/layout/orgChart1"/>
    <dgm:cxn modelId="{5B83CE7A-6786-448B-82F6-A52901AC80F6}" type="presParOf" srcId="{EACC85D0-FC34-4F05-AD2C-99DD6FE353FC}" destId="{1463EFA6-2D5E-49B2-B039-0C9733C5BD2F}" srcOrd="0" destOrd="0" presId="urn:microsoft.com/office/officeart/2005/8/layout/orgChart1"/>
    <dgm:cxn modelId="{B42ACB06-17BB-4D45-8B89-73506647F858}" type="presParOf" srcId="{EACC85D0-FC34-4F05-AD2C-99DD6FE353FC}" destId="{A59206CD-E4C1-4131-B271-7997C9AC7B25}" srcOrd="1" destOrd="0" presId="urn:microsoft.com/office/officeart/2005/8/layout/orgChart1"/>
    <dgm:cxn modelId="{38CC1F08-17F1-4308-80D6-5233290BD959}" type="presParOf" srcId="{A59206CD-E4C1-4131-B271-7997C9AC7B25}" destId="{EA03ECA6-DD03-44A7-AD24-7A2D7AD637F7}" srcOrd="0" destOrd="0" presId="urn:microsoft.com/office/officeart/2005/8/layout/orgChart1"/>
    <dgm:cxn modelId="{D256062D-4445-4B24-AEF7-CA5E463D41FA}" type="presParOf" srcId="{EA03ECA6-DD03-44A7-AD24-7A2D7AD637F7}" destId="{72D65934-D305-4D5C-92C9-169DE1E73C88}" srcOrd="0" destOrd="0" presId="urn:microsoft.com/office/officeart/2005/8/layout/orgChart1"/>
    <dgm:cxn modelId="{F7912368-5854-432D-9861-F86E7ED389E0}" type="presParOf" srcId="{EA03ECA6-DD03-44A7-AD24-7A2D7AD637F7}" destId="{72EAD0D0-9B90-40C4-92D8-D3C89110B948}" srcOrd="1" destOrd="0" presId="urn:microsoft.com/office/officeart/2005/8/layout/orgChart1"/>
    <dgm:cxn modelId="{014D52D8-49F3-4F32-ADCA-654D40B0A371}" type="presParOf" srcId="{A59206CD-E4C1-4131-B271-7997C9AC7B25}" destId="{C4006B81-C621-4A91-A347-4614D8465770}" srcOrd="1" destOrd="0" presId="urn:microsoft.com/office/officeart/2005/8/layout/orgChart1"/>
    <dgm:cxn modelId="{6B565B8D-00B7-45C2-AD59-B7A586045BA4}" type="presParOf" srcId="{A59206CD-E4C1-4131-B271-7997C9AC7B25}" destId="{A7358A4E-BBC0-42BD-9683-F16F0D2A0B9D}" srcOrd="2" destOrd="0" presId="urn:microsoft.com/office/officeart/2005/8/layout/orgChart1"/>
    <dgm:cxn modelId="{1D6C007A-FC6D-4280-9DD3-A5755AFB450C}" type="presParOf" srcId="{EACC85D0-FC34-4F05-AD2C-99DD6FE353FC}" destId="{38696A41-F005-4E94-8799-2871FDF0EA35}" srcOrd="2" destOrd="0" presId="urn:microsoft.com/office/officeart/2005/8/layout/orgChart1"/>
    <dgm:cxn modelId="{5F163E36-CC13-4F58-BCBB-243459491DD5}" type="presParOf" srcId="{EACC85D0-FC34-4F05-AD2C-99DD6FE353FC}" destId="{F6630BB7-2EFF-4368-8AF8-3615AB6A238A}" srcOrd="3" destOrd="0" presId="urn:microsoft.com/office/officeart/2005/8/layout/orgChart1"/>
    <dgm:cxn modelId="{DEE79EF4-FB52-4284-80F9-106772F2CA47}" type="presParOf" srcId="{F6630BB7-2EFF-4368-8AF8-3615AB6A238A}" destId="{04E37D82-8181-4120-A705-ADC5F52A5E29}" srcOrd="0" destOrd="0" presId="urn:microsoft.com/office/officeart/2005/8/layout/orgChart1"/>
    <dgm:cxn modelId="{648D3F49-8C2E-48F7-8FF0-04E4A6489FED}" type="presParOf" srcId="{04E37D82-8181-4120-A705-ADC5F52A5E29}" destId="{8AE20E2D-A4B4-42A6-A3B0-B1E9A25FBA12}" srcOrd="0" destOrd="0" presId="urn:microsoft.com/office/officeart/2005/8/layout/orgChart1"/>
    <dgm:cxn modelId="{B318CE44-64DF-407E-BCC4-52376EF62451}" type="presParOf" srcId="{04E37D82-8181-4120-A705-ADC5F52A5E29}" destId="{B1A79C60-677C-4B5A-BD56-DDBFF9C3DFBE}" srcOrd="1" destOrd="0" presId="urn:microsoft.com/office/officeart/2005/8/layout/orgChart1"/>
    <dgm:cxn modelId="{45EFBCCC-4B81-4FCB-859E-955C6A8CD697}" type="presParOf" srcId="{F6630BB7-2EFF-4368-8AF8-3615AB6A238A}" destId="{988A64FE-0A35-456F-AE56-BF1B30B796C4}" srcOrd="1" destOrd="0" presId="urn:microsoft.com/office/officeart/2005/8/layout/orgChart1"/>
    <dgm:cxn modelId="{80E6DE4F-4BA0-4AF6-AAD0-15B2A5051219}" type="presParOf" srcId="{F6630BB7-2EFF-4368-8AF8-3615AB6A238A}" destId="{12B74AC4-33E5-4617-8813-4BB7200316D9}" srcOrd="2" destOrd="0" presId="urn:microsoft.com/office/officeart/2005/8/layout/orgChart1"/>
    <dgm:cxn modelId="{CA431C9C-D1CD-4249-A717-C52FA5C7C46B}" type="presParOf" srcId="{EACC85D0-FC34-4F05-AD2C-99DD6FE353FC}" destId="{708B255D-47FB-4FE8-A0EF-E034D6E3BC0B}" srcOrd="4" destOrd="0" presId="urn:microsoft.com/office/officeart/2005/8/layout/orgChart1"/>
    <dgm:cxn modelId="{43CE63F2-957B-4A9E-9930-4C9C72E5278B}" type="presParOf" srcId="{EACC85D0-FC34-4F05-AD2C-99DD6FE353FC}" destId="{9D3D8882-79E0-457F-B203-A9E567B1D293}" srcOrd="5" destOrd="0" presId="urn:microsoft.com/office/officeart/2005/8/layout/orgChart1"/>
    <dgm:cxn modelId="{5806A365-4EF4-45AF-B9A0-2E8FEFD7AA0F}" type="presParOf" srcId="{9D3D8882-79E0-457F-B203-A9E567B1D293}" destId="{730FE057-839D-4AFD-AED2-CDBC418D162E}" srcOrd="0" destOrd="0" presId="urn:microsoft.com/office/officeart/2005/8/layout/orgChart1"/>
    <dgm:cxn modelId="{083558B7-811A-4D80-A2AD-C770F5246098}" type="presParOf" srcId="{730FE057-839D-4AFD-AED2-CDBC418D162E}" destId="{F0A942DF-4D4B-4194-8AEE-DD032056CE42}" srcOrd="0" destOrd="0" presId="urn:microsoft.com/office/officeart/2005/8/layout/orgChart1"/>
    <dgm:cxn modelId="{5780264C-EFEC-4D2D-B5EE-E29DA9323A46}" type="presParOf" srcId="{730FE057-839D-4AFD-AED2-CDBC418D162E}" destId="{CBE88AE6-B279-4D47-B91D-24D1EE351DEE}" srcOrd="1" destOrd="0" presId="urn:microsoft.com/office/officeart/2005/8/layout/orgChart1"/>
    <dgm:cxn modelId="{C8DD62AD-70F0-4E42-880A-D4ADC7233EF8}" type="presParOf" srcId="{9D3D8882-79E0-457F-B203-A9E567B1D293}" destId="{77540863-5A88-497C-AB4F-F26176F3D47A}" srcOrd="1" destOrd="0" presId="urn:microsoft.com/office/officeart/2005/8/layout/orgChart1"/>
    <dgm:cxn modelId="{8C16A4CD-7F66-4BD7-B68E-856F2BFF8502}" type="presParOf" srcId="{9D3D8882-79E0-457F-B203-A9E567B1D293}" destId="{AF3CF2C8-B9C6-41DF-8847-4DF6D89ED53E}" srcOrd="2" destOrd="0" presId="urn:microsoft.com/office/officeart/2005/8/layout/orgChart1"/>
    <dgm:cxn modelId="{C06E1344-32DD-465C-A726-1AAE4AA1E63F}" type="presParOf" srcId="{EACC85D0-FC34-4F05-AD2C-99DD6FE353FC}" destId="{963B1704-2971-48CD-903D-212EE9D1BA8A}" srcOrd="6" destOrd="0" presId="urn:microsoft.com/office/officeart/2005/8/layout/orgChart1"/>
    <dgm:cxn modelId="{5985B7A7-42CE-4EA3-86ED-61A43C85E051}" type="presParOf" srcId="{EACC85D0-FC34-4F05-AD2C-99DD6FE353FC}" destId="{351D7D4A-E278-4D96-BF9E-E25AEA374D50}" srcOrd="7" destOrd="0" presId="urn:microsoft.com/office/officeart/2005/8/layout/orgChart1"/>
    <dgm:cxn modelId="{0712049D-C0F2-4494-8890-8AF840D4C928}" type="presParOf" srcId="{351D7D4A-E278-4D96-BF9E-E25AEA374D50}" destId="{2A3C54B1-0836-4298-BF13-C2E36961A462}" srcOrd="0" destOrd="0" presId="urn:microsoft.com/office/officeart/2005/8/layout/orgChart1"/>
    <dgm:cxn modelId="{CCD0D4DB-00D8-4547-B993-F97BAEB426E3}" type="presParOf" srcId="{2A3C54B1-0836-4298-BF13-C2E36961A462}" destId="{9A75D9D6-1FE3-4ACF-B043-C3A8615F2850}" srcOrd="0" destOrd="0" presId="urn:microsoft.com/office/officeart/2005/8/layout/orgChart1"/>
    <dgm:cxn modelId="{A4198D0F-B7FA-4806-B6CB-11BE70DF15C0}" type="presParOf" srcId="{2A3C54B1-0836-4298-BF13-C2E36961A462}" destId="{B68A708D-9ED8-43F5-AA74-5AA42B66FEF8}" srcOrd="1" destOrd="0" presId="urn:microsoft.com/office/officeart/2005/8/layout/orgChart1"/>
    <dgm:cxn modelId="{087E166F-BBED-41C1-BAC9-740FF230BA91}" type="presParOf" srcId="{351D7D4A-E278-4D96-BF9E-E25AEA374D50}" destId="{E155C638-A7BA-4CA3-A624-C02A8CD3BCD1}" srcOrd="1" destOrd="0" presId="urn:microsoft.com/office/officeart/2005/8/layout/orgChart1"/>
    <dgm:cxn modelId="{261CA6CF-EDA2-44CA-BF7B-D2FC16B10EDA}" type="presParOf" srcId="{351D7D4A-E278-4D96-BF9E-E25AEA374D50}" destId="{85AA7AC2-2F0E-4879-A7FC-AB04398C4D79}" srcOrd="2" destOrd="0" presId="urn:microsoft.com/office/officeart/2005/8/layout/orgChart1"/>
    <dgm:cxn modelId="{694FC84D-7B3D-4682-94C8-B6DC834F0B70}" type="presParOf" srcId="{EACC85D0-FC34-4F05-AD2C-99DD6FE353FC}" destId="{CB2A2A61-7FD8-472A-9A1B-35D16CEB18C0}" srcOrd="8" destOrd="0" presId="urn:microsoft.com/office/officeart/2005/8/layout/orgChart1"/>
    <dgm:cxn modelId="{DC01449D-B39E-4E85-A9D2-8B399CCA5823}" type="presParOf" srcId="{EACC85D0-FC34-4F05-AD2C-99DD6FE353FC}" destId="{D32E4556-7C28-48E5-85E6-04208D28CEDD}" srcOrd="9" destOrd="0" presId="urn:microsoft.com/office/officeart/2005/8/layout/orgChart1"/>
    <dgm:cxn modelId="{A1E5A7E9-FB85-418F-8F81-27088D4C56AF}" type="presParOf" srcId="{D32E4556-7C28-48E5-85E6-04208D28CEDD}" destId="{8CC6B5F9-5C5D-4ECA-A36E-0058C9AF7DCB}" srcOrd="0" destOrd="0" presId="urn:microsoft.com/office/officeart/2005/8/layout/orgChart1"/>
    <dgm:cxn modelId="{361E0997-1C2A-4A98-B0BE-DB040B1D9179}" type="presParOf" srcId="{8CC6B5F9-5C5D-4ECA-A36E-0058C9AF7DCB}" destId="{30E9CB72-79DC-4B0E-8544-5EF10E8E7D53}" srcOrd="0" destOrd="0" presId="urn:microsoft.com/office/officeart/2005/8/layout/orgChart1"/>
    <dgm:cxn modelId="{477DE435-BBBE-40C9-B496-D1FC8B9EEAE9}" type="presParOf" srcId="{8CC6B5F9-5C5D-4ECA-A36E-0058C9AF7DCB}" destId="{C4174DA6-EFF2-40BA-8D13-3097855F9106}" srcOrd="1" destOrd="0" presId="urn:microsoft.com/office/officeart/2005/8/layout/orgChart1"/>
    <dgm:cxn modelId="{8D6DEF8E-E385-4D00-B762-C4D1DEDEE400}" type="presParOf" srcId="{D32E4556-7C28-48E5-85E6-04208D28CEDD}" destId="{73557F85-54F7-4662-8B14-C02CAC482BFC}" srcOrd="1" destOrd="0" presId="urn:microsoft.com/office/officeart/2005/8/layout/orgChart1"/>
    <dgm:cxn modelId="{5694F842-FD43-4114-88E8-DF5E1AB3E63B}" type="presParOf" srcId="{D32E4556-7C28-48E5-85E6-04208D28CEDD}" destId="{AC23C8FD-0DBD-4153-B677-12159CC766CB}" srcOrd="2" destOrd="0" presId="urn:microsoft.com/office/officeart/2005/8/layout/orgChart1"/>
    <dgm:cxn modelId="{0B414E2E-161B-47E4-B7AD-E6109A0973E9}" type="presParOf" srcId="{5E1E8953-1E6A-4781-B8EA-840844B1D975}" destId="{5B3B0032-DC38-4041-A4A7-9C8F27A310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1895541-5F67-446A-8F24-9A383F6484E6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3590E39-4326-4CD5-9D91-D262DE1CDCC8}">
      <dgm:prSet/>
      <dgm:spPr/>
      <dgm:t>
        <a:bodyPr/>
        <a:lstStyle/>
        <a:p>
          <a:r>
            <a:rPr lang="cs-CZ" b="0"/>
            <a:t>Ve vědě souvisí všechno se vším. Je snadné se ztratit od původního cíle práce.</a:t>
          </a:r>
          <a:endParaRPr lang="en-US"/>
        </a:p>
      </dgm:t>
    </dgm:pt>
    <dgm:pt modelId="{C7754330-9B64-474B-A9DA-98CDE8C5CB65}" type="parTrans" cxnId="{72B4079E-4DA2-43E8-9AFD-86A704B4310B}">
      <dgm:prSet/>
      <dgm:spPr/>
      <dgm:t>
        <a:bodyPr/>
        <a:lstStyle/>
        <a:p>
          <a:endParaRPr lang="en-US"/>
        </a:p>
      </dgm:t>
    </dgm:pt>
    <dgm:pt modelId="{9E124D95-796C-4E47-BCCC-4474A1F93D5B}" type="sibTrans" cxnId="{72B4079E-4DA2-43E8-9AFD-86A704B4310B}">
      <dgm:prSet/>
      <dgm:spPr/>
      <dgm:t>
        <a:bodyPr/>
        <a:lstStyle/>
        <a:p>
          <a:endParaRPr lang="en-US"/>
        </a:p>
      </dgm:t>
    </dgm:pt>
    <dgm:pt modelId="{FF0A5EF0-9F64-4A60-BBFF-A25E40C59DDF}">
      <dgm:prSet/>
      <dgm:spPr/>
      <dgm:t>
        <a:bodyPr/>
        <a:lstStyle/>
        <a:p>
          <a:r>
            <a:rPr lang="cs-CZ" b="0"/>
            <a:t>Je důležité mít cíl dobře zvolený a stejně tak dobře formulovanou výzkumnou otázku. </a:t>
          </a:r>
          <a:endParaRPr lang="en-US"/>
        </a:p>
      </dgm:t>
    </dgm:pt>
    <dgm:pt modelId="{F448E025-66EE-4D80-A0E7-917EDA3C0AA6}" type="parTrans" cxnId="{4D47C446-1A52-40D9-970A-737DD5D103E2}">
      <dgm:prSet/>
      <dgm:spPr/>
      <dgm:t>
        <a:bodyPr/>
        <a:lstStyle/>
        <a:p>
          <a:endParaRPr lang="en-US"/>
        </a:p>
      </dgm:t>
    </dgm:pt>
    <dgm:pt modelId="{13004A4B-9A49-43D8-9B54-09B83B939BBF}" type="sibTrans" cxnId="{4D47C446-1A52-40D9-970A-737DD5D103E2}">
      <dgm:prSet/>
      <dgm:spPr/>
      <dgm:t>
        <a:bodyPr/>
        <a:lstStyle/>
        <a:p>
          <a:endParaRPr lang="en-US"/>
        </a:p>
      </dgm:t>
    </dgm:pt>
    <dgm:pt modelId="{F2CC3631-C90E-4B44-B9EA-D9364967D44E}" type="pres">
      <dgm:prSet presAssocID="{B1895541-5F67-446A-8F24-9A383F6484E6}" presName="root" presStyleCnt="0">
        <dgm:presLayoutVars>
          <dgm:dir/>
          <dgm:resizeHandles val="exact"/>
        </dgm:presLayoutVars>
      </dgm:prSet>
      <dgm:spPr/>
    </dgm:pt>
    <dgm:pt modelId="{09E05470-DC9C-4086-A073-306AE4A76A23}" type="pres">
      <dgm:prSet presAssocID="{B3590E39-4326-4CD5-9D91-D262DE1CDCC8}" presName="compNode" presStyleCnt="0"/>
      <dgm:spPr/>
    </dgm:pt>
    <dgm:pt modelId="{6492BB8F-C7D1-4DFE-8108-B1B8A807B140}" type="pres">
      <dgm:prSet presAssocID="{B3590E39-4326-4CD5-9D91-D262DE1CDCC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efa do černého"/>
        </a:ext>
      </dgm:extLst>
    </dgm:pt>
    <dgm:pt modelId="{DB697959-8880-48AD-A8B1-387130287D9C}" type="pres">
      <dgm:prSet presAssocID="{B3590E39-4326-4CD5-9D91-D262DE1CDCC8}" presName="spaceRect" presStyleCnt="0"/>
      <dgm:spPr/>
    </dgm:pt>
    <dgm:pt modelId="{CE7735A6-7D03-44AD-8893-2CDFC58405B4}" type="pres">
      <dgm:prSet presAssocID="{B3590E39-4326-4CD5-9D91-D262DE1CDCC8}" presName="textRect" presStyleLbl="revTx" presStyleIdx="0" presStyleCnt="2">
        <dgm:presLayoutVars>
          <dgm:chMax val="1"/>
          <dgm:chPref val="1"/>
        </dgm:presLayoutVars>
      </dgm:prSet>
      <dgm:spPr/>
    </dgm:pt>
    <dgm:pt modelId="{EC34FD81-D533-4C88-BEB3-4861F68A22EA}" type="pres">
      <dgm:prSet presAssocID="{9E124D95-796C-4E47-BCCC-4474A1F93D5B}" presName="sibTrans" presStyleCnt="0"/>
      <dgm:spPr/>
    </dgm:pt>
    <dgm:pt modelId="{5A8387DD-E02B-4644-9DFF-A6C6C9FEC723}" type="pres">
      <dgm:prSet presAssocID="{FF0A5EF0-9F64-4A60-BBFF-A25E40C59DDF}" presName="compNode" presStyleCnt="0"/>
      <dgm:spPr/>
    </dgm:pt>
    <dgm:pt modelId="{E9B5729A-6A96-4758-B2AB-BB57BBAC51EC}" type="pres">
      <dgm:prSet presAssocID="{FF0A5EF0-9F64-4A60-BBFF-A25E40C59DD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3BB82E09-6064-4156-82E8-D73D01452666}" type="pres">
      <dgm:prSet presAssocID="{FF0A5EF0-9F64-4A60-BBFF-A25E40C59DDF}" presName="spaceRect" presStyleCnt="0"/>
      <dgm:spPr/>
    </dgm:pt>
    <dgm:pt modelId="{86E0CF1E-6FD2-4F4A-9178-767F110860C8}" type="pres">
      <dgm:prSet presAssocID="{FF0A5EF0-9F64-4A60-BBFF-A25E40C59DDF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F82F0011-746B-4C15-92AE-6D6F35DF7A69}" type="presOf" srcId="{B1895541-5F67-446A-8F24-9A383F6484E6}" destId="{F2CC3631-C90E-4B44-B9EA-D9364967D44E}" srcOrd="0" destOrd="0" presId="urn:microsoft.com/office/officeart/2018/2/layout/IconLabelList"/>
    <dgm:cxn modelId="{4D47C446-1A52-40D9-970A-737DD5D103E2}" srcId="{B1895541-5F67-446A-8F24-9A383F6484E6}" destId="{FF0A5EF0-9F64-4A60-BBFF-A25E40C59DDF}" srcOrd="1" destOrd="0" parTransId="{F448E025-66EE-4D80-A0E7-917EDA3C0AA6}" sibTransId="{13004A4B-9A49-43D8-9B54-09B83B939BBF}"/>
    <dgm:cxn modelId="{72B4079E-4DA2-43E8-9AFD-86A704B4310B}" srcId="{B1895541-5F67-446A-8F24-9A383F6484E6}" destId="{B3590E39-4326-4CD5-9D91-D262DE1CDCC8}" srcOrd="0" destOrd="0" parTransId="{C7754330-9B64-474B-A9DA-98CDE8C5CB65}" sibTransId="{9E124D95-796C-4E47-BCCC-4474A1F93D5B}"/>
    <dgm:cxn modelId="{9FBE17A3-1D47-4F35-BEDB-0F8E8001133F}" type="presOf" srcId="{FF0A5EF0-9F64-4A60-BBFF-A25E40C59DDF}" destId="{86E0CF1E-6FD2-4F4A-9178-767F110860C8}" srcOrd="0" destOrd="0" presId="urn:microsoft.com/office/officeart/2018/2/layout/IconLabelList"/>
    <dgm:cxn modelId="{36FADACF-1793-4275-BE38-F4ABE55DE868}" type="presOf" srcId="{B3590E39-4326-4CD5-9D91-D262DE1CDCC8}" destId="{CE7735A6-7D03-44AD-8893-2CDFC58405B4}" srcOrd="0" destOrd="0" presId="urn:microsoft.com/office/officeart/2018/2/layout/IconLabelList"/>
    <dgm:cxn modelId="{DBF28CDB-E5FD-4EC6-9ABB-4E62B37E830B}" type="presParOf" srcId="{F2CC3631-C90E-4B44-B9EA-D9364967D44E}" destId="{09E05470-DC9C-4086-A073-306AE4A76A23}" srcOrd="0" destOrd="0" presId="urn:microsoft.com/office/officeart/2018/2/layout/IconLabelList"/>
    <dgm:cxn modelId="{9873B387-E43C-44C8-BF90-E7EFECB27854}" type="presParOf" srcId="{09E05470-DC9C-4086-A073-306AE4A76A23}" destId="{6492BB8F-C7D1-4DFE-8108-B1B8A807B140}" srcOrd="0" destOrd="0" presId="urn:microsoft.com/office/officeart/2018/2/layout/IconLabelList"/>
    <dgm:cxn modelId="{7BA7D814-41CB-44CC-8929-4AE4538BF21D}" type="presParOf" srcId="{09E05470-DC9C-4086-A073-306AE4A76A23}" destId="{DB697959-8880-48AD-A8B1-387130287D9C}" srcOrd="1" destOrd="0" presId="urn:microsoft.com/office/officeart/2018/2/layout/IconLabelList"/>
    <dgm:cxn modelId="{88CA608E-354E-428E-9F15-96DC0DEF0C99}" type="presParOf" srcId="{09E05470-DC9C-4086-A073-306AE4A76A23}" destId="{CE7735A6-7D03-44AD-8893-2CDFC58405B4}" srcOrd="2" destOrd="0" presId="urn:microsoft.com/office/officeart/2018/2/layout/IconLabelList"/>
    <dgm:cxn modelId="{93239458-D378-4639-8412-8B300E3869CF}" type="presParOf" srcId="{F2CC3631-C90E-4B44-B9EA-D9364967D44E}" destId="{EC34FD81-D533-4C88-BEB3-4861F68A22EA}" srcOrd="1" destOrd="0" presId="urn:microsoft.com/office/officeart/2018/2/layout/IconLabelList"/>
    <dgm:cxn modelId="{DF58B516-5DB5-44F5-A519-8C70A313E44E}" type="presParOf" srcId="{F2CC3631-C90E-4B44-B9EA-D9364967D44E}" destId="{5A8387DD-E02B-4644-9DFF-A6C6C9FEC723}" srcOrd="2" destOrd="0" presId="urn:microsoft.com/office/officeart/2018/2/layout/IconLabelList"/>
    <dgm:cxn modelId="{365D5B1B-CBCF-4D75-B5A9-B567FFDEA542}" type="presParOf" srcId="{5A8387DD-E02B-4644-9DFF-A6C6C9FEC723}" destId="{E9B5729A-6A96-4758-B2AB-BB57BBAC51EC}" srcOrd="0" destOrd="0" presId="urn:microsoft.com/office/officeart/2018/2/layout/IconLabelList"/>
    <dgm:cxn modelId="{70DA27FC-5253-4F71-BC35-C65A8FBD6071}" type="presParOf" srcId="{5A8387DD-E02B-4644-9DFF-A6C6C9FEC723}" destId="{3BB82E09-6064-4156-82E8-D73D01452666}" srcOrd="1" destOrd="0" presId="urn:microsoft.com/office/officeart/2018/2/layout/IconLabelList"/>
    <dgm:cxn modelId="{A7810E82-E286-4D33-A78F-6ADA774FC701}" type="presParOf" srcId="{5A8387DD-E02B-4644-9DFF-A6C6C9FEC723}" destId="{86E0CF1E-6FD2-4F4A-9178-767F110860C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5DE59-D422-4020-A7AB-ACB4C1C77A00}">
      <dsp:nvSpPr>
        <dsp:cNvPr id="0" name=""/>
        <dsp:cNvSpPr/>
      </dsp:nvSpPr>
      <dsp:spPr>
        <a:xfrm>
          <a:off x="0" y="0"/>
          <a:ext cx="8602560" cy="621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Zasazení do kontextu a strategie psaní akademických textů.</a:t>
          </a:r>
          <a:endParaRPr lang="en-US" sz="2200" kern="1200"/>
        </a:p>
      </dsp:txBody>
      <dsp:txXfrm>
        <a:off x="18201" y="18201"/>
        <a:ext cx="7879488" cy="585018"/>
      </dsp:txXfrm>
    </dsp:sp>
    <dsp:sp modelId="{4A8BB4D5-A8F3-4C3D-9197-E876368AE75B}">
      <dsp:nvSpPr>
        <dsp:cNvPr id="0" name=""/>
        <dsp:cNvSpPr/>
      </dsp:nvSpPr>
      <dsp:spPr>
        <a:xfrm>
          <a:off x="720464" y="734406"/>
          <a:ext cx="8602560" cy="621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Vědecké databáze.</a:t>
          </a:r>
          <a:endParaRPr lang="en-US" sz="2200" kern="1200"/>
        </a:p>
      </dsp:txBody>
      <dsp:txXfrm>
        <a:off x="738665" y="752607"/>
        <a:ext cx="7441770" cy="585018"/>
      </dsp:txXfrm>
    </dsp:sp>
    <dsp:sp modelId="{28451F83-C5B2-4D2B-B81A-55541FF47CF9}">
      <dsp:nvSpPr>
        <dsp:cNvPr id="0" name=""/>
        <dsp:cNvSpPr/>
      </dsp:nvSpPr>
      <dsp:spPr>
        <a:xfrm>
          <a:off x="1430175" y="1468812"/>
          <a:ext cx="8602560" cy="621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Jak citujeme.</a:t>
          </a:r>
          <a:endParaRPr lang="en-US" sz="2200" kern="1200"/>
        </a:p>
      </dsp:txBody>
      <dsp:txXfrm>
        <a:off x="1448376" y="1487013"/>
        <a:ext cx="7452523" cy="585018"/>
      </dsp:txXfrm>
    </dsp:sp>
    <dsp:sp modelId="{D420B438-D4BB-4C0B-A38A-7D9C2044DBA6}">
      <dsp:nvSpPr>
        <dsp:cNvPr id="0" name=""/>
        <dsp:cNvSpPr/>
      </dsp:nvSpPr>
      <dsp:spPr>
        <a:xfrm>
          <a:off x="2150639" y="2203219"/>
          <a:ext cx="8602560" cy="621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Procvičování.</a:t>
          </a:r>
          <a:endParaRPr lang="en-US" sz="2200" kern="1200"/>
        </a:p>
      </dsp:txBody>
      <dsp:txXfrm>
        <a:off x="2168840" y="2221420"/>
        <a:ext cx="7441770" cy="585018"/>
      </dsp:txXfrm>
    </dsp:sp>
    <dsp:sp modelId="{35361CEA-C9B4-4974-BA17-4074F76CB2C6}">
      <dsp:nvSpPr>
        <dsp:cNvPr id="0" name=""/>
        <dsp:cNvSpPr/>
      </dsp:nvSpPr>
      <dsp:spPr>
        <a:xfrm>
          <a:off x="8198636" y="475951"/>
          <a:ext cx="403923" cy="40392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289519" y="475951"/>
        <a:ext cx="222157" cy="303952"/>
      </dsp:txXfrm>
    </dsp:sp>
    <dsp:sp modelId="{453EBF8C-0704-4721-A3BC-9AE51129A813}">
      <dsp:nvSpPr>
        <dsp:cNvPr id="0" name=""/>
        <dsp:cNvSpPr/>
      </dsp:nvSpPr>
      <dsp:spPr>
        <a:xfrm>
          <a:off x="8919100" y="1210358"/>
          <a:ext cx="403923" cy="40392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9009983" y="1210358"/>
        <a:ext cx="222157" cy="303952"/>
      </dsp:txXfrm>
    </dsp:sp>
    <dsp:sp modelId="{A20AFE4E-20C9-4EC7-A18C-44F9E98F4C29}">
      <dsp:nvSpPr>
        <dsp:cNvPr id="0" name=""/>
        <dsp:cNvSpPr/>
      </dsp:nvSpPr>
      <dsp:spPr>
        <a:xfrm>
          <a:off x="9628812" y="1944764"/>
          <a:ext cx="403923" cy="40392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9719695" y="1944764"/>
        <a:ext cx="222157" cy="30395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6DEF5-902F-4E1D-B1EE-6ED9D5BA415B}">
      <dsp:nvSpPr>
        <dsp:cNvPr id="0" name=""/>
        <dsp:cNvSpPr/>
      </dsp:nvSpPr>
      <dsp:spPr>
        <a:xfrm>
          <a:off x="360857" y="1053"/>
          <a:ext cx="943593" cy="943593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9376BD-C66C-4D7F-B31D-BE7D54DD9951}">
      <dsp:nvSpPr>
        <dsp:cNvPr id="0" name=""/>
        <dsp:cNvSpPr/>
      </dsp:nvSpPr>
      <dsp:spPr>
        <a:xfrm>
          <a:off x="561951" y="202147"/>
          <a:ext cx="541406" cy="5414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52DAC-AAF4-4EE6-8EC3-F51932FCE754}">
      <dsp:nvSpPr>
        <dsp:cNvPr id="0" name=""/>
        <dsp:cNvSpPr/>
      </dsp:nvSpPr>
      <dsp:spPr>
        <a:xfrm>
          <a:off x="59217" y="1238553"/>
          <a:ext cx="1546875" cy="638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b="0" kern="1200"/>
            <a:t>Compliance s etickými standardy </a:t>
          </a:r>
          <a:r>
            <a:rPr lang="cs-CZ" sz="1100" b="0" kern="1200">
              <a:sym typeface="Wingdings" panose="05000000000000000000" pitchFamily="2" charset="2"/>
            </a:rPr>
            <a:t></a:t>
          </a:r>
          <a:r>
            <a:rPr lang="cs-CZ" sz="1100" b="0" kern="1200"/>
            <a:t> důvěryhodnost vědy.</a:t>
          </a:r>
          <a:endParaRPr lang="en-US" sz="1100" kern="1200"/>
        </a:p>
      </dsp:txBody>
      <dsp:txXfrm>
        <a:off x="59217" y="1238553"/>
        <a:ext cx="1546875" cy="638085"/>
      </dsp:txXfrm>
    </dsp:sp>
    <dsp:sp modelId="{47800D50-D1B2-4D43-93E5-4D223987E7F7}">
      <dsp:nvSpPr>
        <dsp:cNvPr id="0" name=""/>
        <dsp:cNvSpPr/>
      </dsp:nvSpPr>
      <dsp:spPr>
        <a:xfrm>
          <a:off x="2178435" y="1053"/>
          <a:ext cx="943593" cy="943593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820B7A-B49A-4A60-98AB-8C6BE55EAD8B}">
      <dsp:nvSpPr>
        <dsp:cNvPr id="0" name=""/>
        <dsp:cNvSpPr/>
      </dsp:nvSpPr>
      <dsp:spPr>
        <a:xfrm>
          <a:off x="2379529" y="202147"/>
          <a:ext cx="541406" cy="5414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6EDC1-7523-4166-80D0-C6F636E92F1F}">
      <dsp:nvSpPr>
        <dsp:cNvPr id="0" name=""/>
        <dsp:cNvSpPr/>
      </dsp:nvSpPr>
      <dsp:spPr>
        <a:xfrm>
          <a:off x="1876795" y="1238553"/>
          <a:ext cx="1546875" cy="638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b="0" kern="1200"/>
            <a:t>Rozcestník pro čtenáře.</a:t>
          </a:r>
          <a:endParaRPr lang="en-US" sz="1100" kern="1200"/>
        </a:p>
      </dsp:txBody>
      <dsp:txXfrm>
        <a:off x="1876795" y="1238553"/>
        <a:ext cx="1546875" cy="638085"/>
      </dsp:txXfrm>
    </dsp:sp>
    <dsp:sp modelId="{EFEEB2EB-F701-478C-87C5-D2E391DB1C56}">
      <dsp:nvSpPr>
        <dsp:cNvPr id="0" name=""/>
        <dsp:cNvSpPr/>
      </dsp:nvSpPr>
      <dsp:spPr>
        <a:xfrm>
          <a:off x="3996014" y="1053"/>
          <a:ext cx="943593" cy="943593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F3A834-77CB-4833-B100-CB68A3737FD3}">
      <dsp:nvSpPr>
        <dsp:cNvPr id="0" name=""/>
        <dsp:cNvSpPr/>
      </dsp:nvSpPr>
      <dsp:spPr>
        <a:xfrm>
          <a:off x="4197107" y="202147"/>
          <a:ext cx="541406" cy="5414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3431E-C8DC-4896-96D8-2E256D4D7FF9}">
      <dsp:nvSpPr>
        <dsp:cNvPr id="0" name=""/>
        <dsp:cNvSpPr/>
      </dsp:nvSpPr>
      <dsp:spPr>
        <a:xfrm>
          <a:off x="3694373" y="1238553"/>
          <a:ext cx="1546875" cy="638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b="0" kern="1200"/>
            <a:t>Přiznání vlastnictví myšlenky.</a:t>
          </a:r>
          <a:endParaRPr lang="en-US" sz="1100" kern="1200"/>
        </a:p>
      </dsp:txBody>
      <dsp:txXfrm>
        <a:off x="3694373" y="1238553"/>
        <a:ext cx="1546875" cy="638085"/>
      </dsp:txXfrm>
    </dsp:sp>
    <dsp:sp modelId="{B029DC53-66B2-4E54-80FD-35EF522A2363}">
      <dsp:nvSpPr>
        <dsp:cNvPr id="0" name=""/>
        <dsp:cNvSpPr/>
      </dsp:nvSpPr>
      <dsp:spPr>
        <a:xfrm>
          <a:off x="5813592" y="1053"/>
          <a:ext cx="943593" cy="943593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78AC00-5C5D-4157-8330-45B4EE3AE03A}">
      <dsp:nvSpPr>
        <dsp:cNvPr id="0" name=""/>
        <dsp:cNvSpPr/>
      </dsp:nvSpPr>
      <dsp:spPr>
        <a:xfrm>
          <a:off x="6014685" y="202147"/>
          <a:ext cx="541406" cy="54140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72B676-33AE-4585-AF7F-172FE4874875}">
      <dsp:nvSpPr>
        <dsp:cNvPr id="0" name=""/>
        <dsp:cNvSpPr/>
      </dsp:nvSpPr>
      <dsp:spPr>
        <a:xfrm>
          <a:off x="5511951" y="1238553"/>
          <a:ext cx="1546875" cy="638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b="0" kern="1200"/>
            <a:t>Opora argumentace.</a:t>
          </a:r>
          <a:endParaRPr lang="en-US" sz="1100" kern="1200"/>
        </a:p>
      </dsp:txBody>
      <dsp:txXfrm>
        <a:off x="5511951" y="1238553"/>
        <a:ext cx="1546875" cy="638085"/>
      </dsp:txXfrm>
    </dsp:sp>
    <dsp:sp modelId="{2C4948E3-C68D-4A35-95A0-EF896AE483B1}">
      <dsp:nvSpPr>
        <dsp:cNvPr id="0" name=""/>
        <dsp:cNvSpPr/>
      </dsp:nvSpPr>
      <dsp:spPr>
        <a:xfrm>
          <a:off x="7631170" y="1053"/>
          <a:ext cx="943593" cy="943593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90192A-496F-41E0-8587-B8EED7C0BC66}">
      <dsp:nvSpPr>
        <dsp:cNvPr id="0" name=""/>
        <dsp:cNvSpPr/>
      </dsp:nvSpPr>
      <dsp:spPr>
        <a:xfrm>
          <a:off x="7832264" y="202147"/>
          <a:ext cx="541406" cy="54140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393216-9384-4499-A085-F26C8A191F26}">
      <dsp:nvSpPr>
        <dsp:cNvPr id="0" name=""/>
        <dsp:cNvSpPr/>
      </dsp:nvSpPr>
      <dsp:spPr>
        <a:xfrm>
          <a:off x="7329529" y="1238553"/>
          <a:ext cx="1546875" cy="638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b="0" kern="1200"/>
            <a:t>Transparentnost a auditovatelnost našeho výzkumného procesu a závěrů.</a:t>
          </a:r>
          <a:endParaRPr lang="en-US" sz="1100" kern="1200"/>
        </a:p>
      </dsp:txBody>
      <dsp:txXfrm>
        <a:off x="7329529" y="1238553"/>
        <a:ext cx="1546875" cy="638085"/>
      </dsp:txXfrm>
    </dsp:sp>
    <dsp:sp modelId="{DBCCD45E-2008-4FD2-ACFF-F75A3AE05165}">
      <dsp:nvSpPr>
        <dsp:cNvPr id="0" name=""/>
        <dsp:cNvSpPr/>
      </dsp:nvSpPr>
      <dsp:spPr>
        <a:xfrm>
          <a:off x="9448748" y="1053"/>
          <a:ext cx="943593" cy="943593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837CD3-61F5-4B78-935C-D370801E67E6}">
      <dsp:nvSpPr>
        <dsp:cNvPr id="0" name=""/>
        <dsp:cNvSpPr/>
      </dsp:nvSpPr>
      <dsp:spPr>
        <a:xfrm>
          <a:off x="9649842" y="202147"/>
          <a:ext cx="541406" cy="54140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52156-0B8E-47C5-A73B-96A9058A80C1}">
      <dsp:nvSpPr>
        <dsp:cNvPr id="0" name=""/>
        <dsp:cNvSpPr/>
      </dsp:nvSpPr>
      <dsp:spPr>
        <a:xfrm>
          <a:off x="9147107" y="1238553"/>
          <a:ext cx="1546875" cy="638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b="0" kern="1200"/>
            <a:t>Indexování v databázích a scientometrie.</a:t>
          </a:r>
          <a:endParaRPr lang="en-US" sz="1100" kern="1200"/>
        </a:p>
      </dsp:txBody>
      <dsp:txXfrm>
        <a:off x="9147107" y="1238553"/>
        <a:ext cx="1546875" cy="638085"/>
      </dsp:txXfrm>
    </dsp:sp>
    <dsp:sp modelId="{3B7E72FD-0ABF-4B08-BA73-6619EEB42C6C}">
      <dsp:nvSpPr>
        <dsp:cNvPr id="0" name=""/>
        <dsp:cNvSpPr/>
      </dsp:nvSpPr>
      <dsp:spPr>
        <a:xfrm>
          <a:off x="4904803" y="2263358"/>
          <a:ext cx="943593" cy="943593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5E723F-1EB2-4FD6-BBF9-C2B5B260A17B}">
      <dsp:nvSpPr>
        <dsp:cNvPr id="0" name=""/>
        <dsp:cNvSpPr/>
      </dsp:nvSpPr>
      <dsp:spPr>
        <a:xfrm>
          <a:off x="5105896" y="2464452"/>
          <a:ext cx="541406" cy="541406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158D9-6EC9-453A-AB91-F3D0E99A9914}">
      <dsp:nvSpPr>
        <dsp:cNvPr id="0" name=""/>
        <dsp:cNvSpPr/>
      </dsp:nvSpPr>
      <dsp:spPr>
        <a:xfrm>
          <a:off x="4603162" y="3500858"/>
          <a:ext cx="1546875" cy="638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b="0" kern="1200"/>
            <a:t>Metastudie, strukturované přehledy literatury a jiné agregátní designy.</a:t>
          </a:r>
          <a:endParaRPr lang="en-US" sz="1100" kern="1200"/>
        </a:p>
      </dsp:txBody>
      <dsp:txXfrm>
        <a:off x="4603162" y="3500858"/>
        <a:ext cx="1546875" cy="63808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D193DA-92EC-418B-A31A-67095F7B083A}">
      <dsp:nvSpPr>
        <dsp:cNvPr id="0" name=""/>
        <dsp:cNvSpPr/>
      </dsp:nvSpPr>
      <dsp:spPr>
        <a:xfrm>
          <a:off x="52" y="129567"/>
          <a:ext cx="5024810" cy="11256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Citát - doslovné převzetí výroku; odlišen uvozovkami; okamžitě následován krátkou citací</a:t>
          </a:r>
          <a:endParaRPr lang="en-US" sz="2300" kern="1200"/>
        </a:p>
      </dsp:txBody>
      <dsp:txXfrm>
        <a:off x="52" y="129567"/>
        <a:ext cx="5024810" cy="1125611"/>
      </dsp:txXfrm>
    </dsp:sp>
    <dsp:sp modelId="{93700EC2-41ED-4FCE-9284-B615EC12873C}">
      <dsp:nvSpPr>
        <dsp:cNvPr id="0" name=""/>
        <dsp:cNvSpPr/>
      </dsp:nvSpPr>
      <dsp:spPr>
        <a:xfrm>
          <a:off x="52" y="1255179"/>
          <a:ext cx="5024810" cy="27552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/>
            <a:t>”Psa definujeme jako zvíře vrtící ocasem, se čtyřmi končetinami a občasným výskytem blech.“ (XYZ, 2020: 70).</a:t>
          </a:r>
          <a:endParaRPr lang="en-US" sz="2300" kern="1200"/>
        </a:p>
      </dsp:txBody>
      <dsp:txXfrm>
        <a:off x="52" y="1255179"/>
        <a:ext cx="5024810" cy="2755250"/>
      </dsp:txXfrm>
    </dsp:sp>
    <dsp:sp modelId="{1F0885FE-2ED3-4233-9775-D65A494BD9B5}">
      <dsp:nvSpPr>
        <dsp:cNvPr id="0" name=""/>
        <dsp:cNvSpPr/>
      </dsp:nvSpPr>
      <dsp:spPr>
        <a:xfrm>
          <a:off x="5728336" y="129567"/>
          <a:ext cx="5024810" cy="11256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Parafráze - cizí myšlenka vlastními slovy; nemění původní myšlenku.</a:t>
          </a:r>
          <a:endParaRPr lang="en-US" sz="2300" kern="1200"/>
        </a:p>
      </dsp:txBody>
      <dsp:txXfrm>
        <a:off x="5728336" y="129567"/>
        <a:ext cx="5024810" cy="1125611"/>
      </dsp:txXfrm>
    </dsp:sp>
    <dsp:sp modelId="{49C2DBCF-811A-46FB-985A-CDEFDD41EBAB}">
      <dsp:nvSpPr>
        <dsp:cNvPr id="0" name=""/>
        <dsp:cNvSpPr/>
      </dsp:nvSpPr>
      <dsp:spPr>
        <a:xfrm>
          <a:off x="5728336" y="1255179"/>
          <a:ext cx="5024810" cy="27552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/>
            <a:t>Jak ukazuje XYZ (2020), vzdělání a věk může hrát zásadní roli v otázce působení emocí na vnímání krajně pravicových postojů. Konkrétně se ukazuje, že lidé s vyšším vzděláním jsou v této otázce emocemi méně ovlivnitelní, než lidé se vzděláním nižším. </a:t>
          </a:r>
          <a:endParaRPr lang="en-US" sz="2300" kern="1200"/>
        </a:p>
      </dsp:txBody>
      <dsp:txXfrm>
        <a:off x="5728336" y="1255179"/>
        <a:ext cx="5024810" cy="27552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DE66C-E65D-422F-982D-7F25D95645EB}">
      <dsp:nvSpPr>
        <dsp:cNvPr id="0" name=""/>
        <dsp:cNvSpPr/>
      </dsp:nvSpPr>
      <dsp:spPr>
        <a:xfrm>
          <a:off x="252615" y="361394"/>
          <a:ext cx="1356705" cy="135670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8CF84F-000F-4B4B-B74E-B7C9E4ED7760}">
      <dsp:nvSpPr>
        <dsp:cNvPr id="0" name=""/>
        <dsp:cNvSpPr/>
      </dsp:nvSpPr>
      <dsp:spPr>
        <a:xfrm>
          <a:off x="537523" y="646302"/>
          <a:ext cx="786888" cy="7868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4F2547-B929-4BD8-AA8C-ACB3FCD4D007}">
      <dsp:nvSpPr>
        <dsp:cNvPr id="0" name=""/>
        <dsp:cNvSpPr/>
      </dsp:nvSpPr>
      <dsp:spPr>
        <a:xfrm>
          <a:off x="1900043" y="361394"/>
          <a:ext cx="3197947" cy="1356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/>
            <a:t>Např. Zotero, Mendeley,..</a:t>
          </a:r>
          <a:endParaRPr lang="en-US" sz="2200" kern="1200"/>
        </a:p>
      </dsp:txBody>
      <dsp:txXfrm>
        <a:off x="1900043" y="361394"/>
        <a:ext cx="3197947" cy="1356705"/>
      </dsp:txXfrm>
    </dsp:sp>
    <dsp:sp modelId="{9B12C99D-493F-41D2-BEBE-88FBA591E8BC}">
      <dsp:nvSpPr>
        <dsp:cNvPr id="0" name=""/>
        <dsp:cNvSpPr/>
      </dsp:nvSpPr>
      <dsp:spPr>
        <a:xfrm>
          <a:off x="5655209" y="361394"/>
          <a:ext cx="1356705" cy="135670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6481A-199D-4F5B-85E9-FF4FB0815B54}">
      <dsp:nvSpPr>
        <dsp:cNvPr id="0" name=""/>
        <dsp:cNvSpPr/>
      </dsp:nvSpPr>
      <dsp:spPr>
        <a:xfrm>
          <a:off x="5940117" y="646302"/>
          <a:ext cx="786888" cy="7868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3802C-960C-4A9B-82EB-6FA177E6505E}">
      <dsp:nvSpPr>
        <dsp:cNvPr id="0" name=""/>
        <dsp:cNvSpPr/>
      </dsp:nvSpPr>
      <dsp:spPr>
        <a:xfrm>
          <a:off x="7302636" y="361394"/>
          <a:ext cx="3197947" cy="1356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/>
            <a:t>Potřeba nastavit správnou citační normu (v našem případě např. Chicago manual of style) </a:t>
          </a:r>
          <a:endParaRPr lang="en-US" sz="2200" kern="1200"/>
        </a:p>
      </dsp:txBody>
      <dsp:txXfrm>
        <a:off x="7302636" y="361394"/>
        <a:ext cx="3197947" cy="1356705"/>
      </dsp:txXfrm>
    </dsp:sp>
    <dsp:sp modelId="{C9442760-C86D-4620-9216-4F43A5A2FA66}">
      <dsp:nvSpPr>
        <dsp:cNvPr id="0" name=""/>
        <dsp:cNvSpPr/>
      </dsp:nvSpPr>
      <dsp:spPr>
        <a:xfrm>
          <a:off x="252615" y="2421898"/>
          <a:ext cx="1356705" cy="135670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D4FD70-B3DA-47B3-A826-26715190BCA1}">
      <dsp:nvSpPr>
        <dsp:cNvPr id="0" name=""/>
        <dsp:cNvSpPr/>
      </dsp:nvSpPr>
      <dsp:spPr>
        <a:xfrm>
          <a:off x="537523" y="2706806"/>
          <a:ext cx="786888" cy="7868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5A9974-2F66-4EDB-A194-2B25DC1E6B0E}">
      <dsp:nvSpPr>
        <dsp:cNvPr id="0" name=""/>
        <dsp:cNvSpPr/>
      </dsp:nvSpPr>
      <dsp:spPr>
        <a:xfrm>
          <a:off x="1900043" y="2421898"/>
          <a:ext cx="3197947" cy="1356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/>
            <a:t>Spousta how-to-use videí na YT</a:t>
          </a:r>
          <a:endParaRPr lang="en-US" sz="2200" kern="1200"/>
        </a:p>
      </dsp:txBody>
      <dsp:txXfrm>
        <a:off x="1900043" y="2421898"/>
        <a:ext cx="3197947" cy="1356705"/>
      </dsp:txXfrm>
    </dsp:sp>
    <dsp:sp modelId="{7182224B-73ED-4D2B-9A13-4E99BE2BD0E1}">
      <dsp:nvSpPr>
        <dsp:cNvPr id="0" name=""/>
        <dsp:cNvSpPr/>
      </dsp:nvSpPr>
      <dsp:spPr>
        <a:xfrm>
          <a:off x="5655209" y="2421898"/>
          <a:ext cx="1356705" cy="135670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548A7E-A71F-4B25-9672-A5AF2A0C21CE}">
      <dsp:nvSpPr>
        <dsp:cNvPr id="0" name=""/>
        <dsp:cNvSpPr/>
      </dsp:nvSpPr>
      <dsp:spPr>
        <a:xfrm>
          <a:off x="5940117" y="2706806"/>
          <a:ext cx="786888" cy="7868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DF294D-4E29-4955-B4EE-44195C3691A0}">
      <dsp:nvSpPr>
        <dsp:cNvPr id="0" name=""/>
        <dsp:cNvSpPr/>
      </dsp:nvSpPr>
      <dsp:spPr>
        <a:xfrm>
          <a:off x="7302636" y="2421898"/>
          <a:ext cx="3197947" cy="1356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/>
            <a:t>Je ale nejprve nutné umět citovat bez jeho pomoci.</a:t>
          </a:r>
          <a:endParaRPr lang="en-US" sz="2200" kern="1200"/>
        </a:p>
      </dsp:txBody>
      <dsp:txXfrm>
        <a:off x="7302636" y="2421898"/>
        <a:ext cx="3197947" cy="135670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685EE-1B98-442E-B3B0-A86C54F47DDC}">
      <dsp:nvSpPr>
        <dsp:cNvPr id="0" name=""/>
        <dsp:cNvSpPr/>
      </dsp:nvSpPr>
      <dsp:spPr>
        <a:xfrm>
          <a:off x="898087" y="786270"/>
          <a:ext cx="1439521" cy="14395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EA923-0929-4E28-8C8A-F9D948D5CB16}">
      <dsp:nvSpPr>
        <dsp:cNvPr id="0" name=""/>
        <dsp:cNvSpPr/>
      </dsp:nvSpPr>
      <dsp:spPr>
        <a:xfrm>
          <a:off x="18379" y="2611227"/>
          <a:ext cx="3198937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kern="1200"/>
            <a:t>Dotazy? </a:t>
          </a:r>
          <a:endParaRPr lang="en-US" sz="1100" kern="1200"/>
        </a:p>
      </dsp:txBody>
      <dsp:txXfrm>
        <a:off x="18379" y="2611227"/>
        <a:ext cx="3198937" cy="742500"/>
      </dsp:txXfrm>
    </dsp:sp>
    <dsp:sp modelId="{6522B399-54A7-439E-856F-19CB7971E493}">
      <dsp:nvSpPr>
        <dsp:cNvPr id="0" name=""/>
        <dsp:cNvSpPr/>
      </dsp:nvSpPr>
      <dsp:spPr>
        <a:xfrm>
          <a:off x="4656839" y="786270"/>
          <a:ext cx="1439521" cy="14395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DE22A7-460E-4092-B5CB-8DCD19210075}">
      <dsp:nvSpPr>
        <dsp:cNvPr id="0" name=""/>
        <dsp:cNvSpPr/>
      </dsp:nvSpPr>
      <dsp:spPr>
        <a:xfrm>
          <a:off x="3777131" y="2611227"/>
          <a:ext cx="3198937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kern="1200">
              <a:hlinkClick xmlns:r="http://schemas.openxmlformats.org/officeDocument/2006/relationships" r:id="rId5"/>
            </a:rPr>
            <a:t>jkleiner@mail.muni.cz</a:t>
          </a:r>
          <a:endParaRPr lang="en-US" sz="1100" kern="1200"/>
        </a:p>
      </dsp:txBody>
      <dsp:txXfrm>
        <a:off x="3777131" y="2611227"/>
        <a:ext cx="3198937" cy="742500"/>
      </dsp:txXfrm>
    </dsp:sp>
    <dsp:sp modelId="{543DEBDF-C68B-4A24-A289-B98D4863317E}">
      <dsp:nvSpPr>
        <dsp:cNvPr id="0" name=""/>
        <dsp:cNvSpPr/>
      </dsp:nvSpPr>
      <dsp:spPr>
        <a:xfrm>
          <a:off x="8415590" y="786270"/>
          <a:ext cx="1439521" cy="1439521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7380D-9734-4502-9D4F-D46CABB4B79D}">
      <dsp:nvSpPr>
        <dsp:cNvPr id="0" name=""/>
        <dsp:cNvSpPr/>
      </dsp:nvSpPr>
      <dsp:spPr>
        <a:xfrm>
          <a:off x="7535882" y="2611227"/>
          <a:ext cx="3198937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kern="1200"/>
            <a:t>Moje témata: Kyberbezpečnost, sociální kyberbezpečnost, vládnutí v kyberprostoru, kognitivní bezpečnost, dezinformace a propaganda, metodologie (kvali i kvanti metody vč. statistiky).</a:t>
          </a:r>
          <a:endParaRPr lang="en-US" sz="1100" kern="1200"/>
        </a:p>
      </dsp:txBody>
      <dsp:txXfrm>
        <a:off x="7535882" y="2611227"/>
        <a:ext cx="3198937" cy="742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2D770-BB67-4E98-A96F-3A726F5A7DF0}">
      <dsp:nvSpPr>
        <dsp:cNvPr id="0" name=""/>
        <dsp:cNvSpPr/>
      </dsp:nvSpPr>
      <dsp:spPr>
        <a:xfrm rot="5400000">
          <a:off x="6504391" y="-2431242"/>
          <a:ext cx="1615569" cy="688204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b="0" kern="1200" dirty="0"/>
            <a:t>Chicago-Style</a:t>
          </a:r>
          <a:r>
            <a:rPr lang="cs-CZ" sz="2800" b="0" kern="1200" dirty="0"/>
            <a:t> </a:t>
          </a:r>
          <a:r>
            <a:rPr lang="en-GB" sz="2800" b="0" kern="1200" dirty="0"/>
            <a:t>Citation Quick</a:t>
          </a:r>
          <a:r>
            <a:rPr lang="cs-CZ" sz="2800" b="0" kern="1200" dirty="0"/>
            <a:t> </a:t>
          </a:r>
          <a:r>
            <a:rPr lang="en-GB" sz="2800" b="0" kern="1200" dirty="0"/>
            <a:t>Guide</a:t>
          </a:r>
          <a:endParaRPr lang="en-US" sz="2800" kern="1200" dirty="0"/>
        </a:p>
      </dsp:txBody>
      <dsp:txXfrm rot="-5400000">
        <a:off x="3871152" y="280863"/>
        <a:ext cx="6803182" cy="1457837"/>
      </dsp:txXfrm>
    </dsp:sp>
    <dsp:sp modelId="{2A2B4B58-CAB6-41C4-9255-E86C7C963262}">
      <dsp:nvSpPr>
        <dsp:cNvPr id="0" name=""/>
        <dsp:cNvSpPr/>
      </dsp:nvSpPr>
      <dsp:spPr>
        <a:xfrm>
          <a:off x="0" y="50"/>
          <a:ext cx="3871152" cy="201946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/>
            <a:t>Povinná</a:t>
          </a:r>
          <a:r>
            <a:rPr lang="en-GB" sz="2400" b="1" kern="1200" dirty="0"/>
            <a:t> </a:t>
          </a:r>
          <a:r>
            <a:rPr lang="en-GB" sz="2400" b="1" kern="1200" dirty="0" err="1"/>
            <a:t>literatura</a:t>
          </a:r>
          <a:r>
            <a:rPr lang="en-GB" sz="2400" b="1" kern="1200" dirty="0"/>
            <a:t>:</a:t>
          </a:r>
          <a:endParaRPr lang="en-US" sz="2400" kern="1200" dirty="0"/>
        </a:p>
      </dsp:txBody>
      <dsp:txXfrm>
        <a:off x="98582" y="98632"/>
        <a:ext cx="3673988" cy="1822297"/>
      </dsp:txXfrm>
    </dsp:sp>
    <dsp:sp modelId="{5C56E462-F4D2-4615-86BE-64547DE944F1}">
      <dsp:nvSpPr>
        <dsp:cNvPr id="0" name=""/>
        <dsp:cNvSpPr/>
      </dsp:nvSpPr>
      <dsp:spPr>
        <a:xfrm rot="5400000">
          <a:off x="6504391" y="-310807"/>
          <a:ext cx="1615569" cy="688204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b="0" kern="1200"/>
            <a:t>The Chicago Manual of Style</a:t>
          </a:r>
          <a:endParaRPr lang="en-US" sz="2800" kern="1200"/>
        </a:p>
      </dsp:txBody>
      <dsp:txXfrm rot="-5400000">
        <a:off x="3871152" y="2401298"/>
        <a:ext cx="6803182" cy="1457837"/>
      </dsp:txXfrm>
    </dsp:sp>
    <dsp:sp modelId="{AB63A7D4-5C3D-4DAB-83B9-CCA3428E1767}">
      <dsp:nvSpPr>
        <dsp:cNvPr id="0" name=""/>
        <dsp:cNvSpPr/>
      </dsp:nvSpPr>
      <dsp:spPr>
        <a:xfrm>
          <a:off x="0" y="2120485"/>
          <a:ext cx="3871152" cy="201946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Doporučená literatura:</a:t>
          </a:r>
          <a:endParaRPr lang="en-US" sz="2400" kern="1200"/>
        </a:p>
      </dsp:txBody>
      <dsp:txXfrm>
        <a:off x="98582" y="2219067"/>
        <a:ext cx="3673988" cy="18222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A2A61-7FD8-472A-9A1B-35D16CEB18C0}">
      <dsp:nvSpPr>
        <dsp:cNvPr id="0" name=""/>
        <dsp:cNvSpPr/>
      </dsp:nvSpPr>
      <dsp:spPr>
        <a:xfrm>
          <a:off x="1102638" y="1865539"/>
          <a:ext cx="8729148" cy="397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459"/>
              </a:lnTo>
              <a:lnTo>
                <a:pt x="8729148" y="204459"/>
              </a:lnTo>
              <a:lnTo>
                <a:pt x="8729148" y="39776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3B1704-2971-48CD-903D-212EE9D1BA8A}">
      <dsp:nvSpPr>
        <dsp:cNvPr id="0" name=""/>
        <dsp:cNvSpPr/>
      </dsp:nvSpPr>
      <dsp:spPr>
        <a:xfrm>
          <a:off x="1102638" y="1865539"/>
          <a:ext cx="6501554" cy="397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459"/>
              </a:lnTo>
              <a:lnTo>
                <a:pt x="6501554" y="204459"/>
              </a:lnTo>
              <a:lnTo>
                <a:pt x="6501554" y="39776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B255D-47FB-4FE8-A0EF-E034D6E3BC0B}">
      <dsp:nvSpPr>
        <dsp:cNvPr id="0" name=""/>
        <dsp:cNvSpPr/>
      </dsp:nvSpPr>
      <dsp:spPr>
        <a:xfrm>
          <a:off x="1102638" y="1865539"/>
          <a:ext cx="4273961" cy="397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459"/>
              </a:lnTo>
              <a:lnTo>
                <a:pt x="4273961" y="204459"/>
              </a:lnTo>
              <a:lnTo>
                <a:pt x="4273961" y="39776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96A41-F005-4E94-8799-2871FDF0EA35}">
      <dsp:nvSpPr>
        <dsp:cNvPr id="0" name=""/>
        <dsp:cNvSpPr/>
      </dsp:nvSpPr>
      <dsp:spPr>
        <a:xfrm>
          <a:off x="1102638" y="1865539"/>
          <a:ext cx="2046367" cy="397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459"/>
              </a:lnTo>
              <a:lnTo>
                <a:pt x="2046367" y="204459"/>
              </a:lnTo>
              <a:lnTo>
                <a:pt x="2046367" y="39776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3EFA6-2D5E-49B2-B039-0C9733C5BD2F}">
      <dsp:nvSpPr>
        <dsp:cNvPr id="0" name=""/>
        <dsp:cNvSpPr/>
      </dsp:nvSpPr>
      <dsp:spPr>
        <a:xfrm>
          <a:off x="921412" y="1865539"/>
          <a:ext cx="181226" cy="397763"/>
        </a:xfrm>
        <a:custGeom>
          <a:avLst/>
          <a:gdLst/>
          <a:ahLst/>
          <a:cxnLst/>
          <a:rect l="0" t="0" r="0" b="0"/>
          <a:pathLst>
            <a:path>
              <a:moveTo>
                <a:pt x="181226" y="0"/>
              </a:moveTo>
              <a:lnTo>
                <a:pt x="181226" y="204459"/>
              </a:lnTo>
              <a:lnTo>
                <a:pt x="0" y="204459"/>
              </a:lnTo>
              <a:lnTo>
                <a:pt x="0" y="39776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9A605-D8E5-4322-B35C-5F606FA75E9C}">
      <dsp:nvSpPr>
        <dsp:cNvPr id="0" name=""/>
        <dsp:cNvSpPr/>
      </dsp:nvSpPr>
      <dsp:spPr>
        <a:xfrm>
          <a:off x="4274069" y="6777"/>
          <a:ext cx="1840986" cy="9204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Oblast zájmu.</a:t>
          </a:r>
          <a:endParaRPr lang="en-US" sz="1200" kern="1200" dirty="0"/>
        </a:p>
      </dsp:txBody>
      <dsp:txXfrm>
        <a:off x="4274069" y="6777"/>
        <a:ext cx="1840986" cy="920493"/>
      </dsp:txXfrm>
    </dsp:sp>
    <dsp:sp modelId="{5EF2C0CE-A8CA-4B2E-98E1-3034B63D2F43}">
      <dsp:nvSpPr>
        <dsp:cNvPr id="0" name=""/>
        <dsp:cNvSpPr/>
      </dsp:nvSpPr>
      <dsp:spPr>
        <a:xfrm>
          <a:off x="182145" y="945045"/>
          <a:ext cx="1840986" cy="9204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Rešerše stávající literatury - pomáhá při volbě tématu.</a:t>
          </a:r>
          <a:endParaRPr lang="en-US" sz="1200" kern="1200"/>
        </a:p>
      </dsp:txBody>
      <dsp:txXfrm>
        <a:off x="182145" y="945045"/>
        <a:ext cx="1840986" cy="920493"/>
      </dsp:txXfrm>
    </dsp:sp>
    <dsp:sp modelId="{72D65934-D305-4D5C-92C9-169DE1E73C88}">
      <dsp:nvSpPr>
        <dsp:cNvPr id="0" name=""/>
        <dsp:cNvSpPr/>
      </dsp:nvSpPr>
      <dsp:spPr>
        <a:xfrm>
          <a:off x="918" y="2263302"/>
          <a:ext cx="1840986" cy="9204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Volba tématu - osobní zájem, akademicko-reálný přínos (so what? otázka).</a:t>
          </a:r>
          <a:endParaRPr lang="en-US" sz="1200" kern="1200"/>
        </a:p>
      </dsp:txBody>
      <dsp:txXfrm>
        <a:off x="918" y="2263302"/>
        <a:ext cx="1840986" cy="920493"/>
      </dsp:txXfrm>
    </dsp:sp>
    <dsp:sp modelId="{8AE20E2D-A4B4-42A6-A3B0-B1E9A25FBA12}">
      <dsp:nvSpPr>
        <dsp:cNvPr id="0" name=""/>
        <dsp:cNvSpPr/>
      </dsp:nvSpPr>
      <dsp:spPr>
        <a:xfrm>
          <a:off x="2228512" y="2263302"/>
          <a:ext cx="1840986" cy="9204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Hledání teorie a empirie jako opory pro vaši práci (databáze).</a:t>
          </a:r>
          <a:endParaRPr lang="en-US" sz="1200" kern="1200"/>
        </a:p>
      </dsp:txBody>
      <dsp:txXfrm>
        <a:off x="2228512" y="2263302"/>
        <a:ext cx="1840986" cy="920493"/>
      </dsp:txXfrm>
    </dsp:sp>
    <dsp:sp modelId="{F0A942DF-4D4B-4194-8AEE-DD032056CE42}">
      <dsp:nvSpPr>
        <dsp:cNvPr id="0" name=""/>
        <dsp:cNvSpPr/>
      </dsp:nvSpPr>
      <dsp:spPr>
        <a:xfrm>
          <a:off x="4456106" y="2263302"/>
          <a:ext cx="1840986" cy="9204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Vytvoření osnovy (vč. např. hlavních myšlenek odstavců), časového harmonogramu apod. </a:t>
          </a:r>
          <a:endParaRPr lang="en-US" sz="1200" kern="1200" dirty="0"/>
        </a:p>
      </dsp:txBody>
      <dsp:txXfrm>
        <a:off x="4456106" y="2263302"/>
        <a:ext cx="1840986" cy="920493"/>
      </dsp:txXfrm>
    </dsp:sp>
    <dsp:sp modelId="{9A75D9D6-1FE3-4ACF-B043-C3A8615F2850}">
      <dsp:nvSpPr>
        <dsp:cNvPr id="0" name=""/>
        <dsp:cNvSpPr/>
      </dsp:nvSpPr>
      <dsp:spPr>
        <a:xfrm>
          <a:off x="6683700" y="2263302"/>
          <a:ext cx="1840986" cy="9204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Vlastní psaní a dohledávání dalších zdrojů.</a:t>
          </a:r>
          <a:endParaRPr lang="en-US" sz="1200" kern="1200"/>
        </a:p>
      </dsp:txBody>
      <dsp:txXfrm>
        <a:off x="6683700" y="2263302"/>
        <a:ext cx="1840986" cy="920493"/>
      </dsp:txXfrm>
    </dsp:sp>
    <dsp:sp modelId="{30E9CB72-79DC-4B0E-8544-5EF10E8E7D53}">
      <dsp:nvSpPr>
        <dsp:cNvPr id="0" name=""/>
        <dsp:cNvSpPr/>
      </dsp:nvSpPr>
      <dsp:spPr>
        <a:xfrm>
          <a:off x="8911294" y="2263302"/>
          <a:ext cx="1840986" cy="9204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Tvorba seznamu literatury (průběžně!). </a:t>
          </a:r>
          <a:endParaRPr lang="en-US" sz="1200" kern="1200"/>
        </a:p>
      </dsp:txBody>
      <dsp:txXfrm>
        <a:off x="8911294" y="2263302"/>
        <a:ext cx="1840986" cy="9204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3530F-C10F-462E-A413-D564D0B92448}">
      <dsp:nvSpPr>
        <dsp:cNvPr id="0" name=""/>
        <dsp:cNvSpPr/>
      </dsp:nvSpPr>
      <dsp:spPr>
        <a:xfrm>
          <a:off x="0" y="505"/>
          <a:ext cx="10753200" cy="118256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241D0B-F2E0-4D1B-87A9-3A63961794B1}">
      <dsp:nvSpPr>
        <dsp:cNvPr id="0" name=""/>
        <dsp:cNvSpPr/>
      </dsp:nvSpPr>
      <dsp:spPr>
        <a:xfrm>
          <a:off x="357726" y="266583"/>
          <a:ext cx="650412" cy="6504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BB1B38-F776-419D-8D9D-E46A0E4C9368}">
      <dsp:nvSpPr>
        <dsp:cNvPr id="0" name=""/>
        <dsp:cNvSpPr/>
      </dsp:nvSpPr>
      <dsp:spPr>
        <a:xfrm>
          <a:off x="1365865" y="505"/>
          <a:ext cx="9387334" cy="1182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155" tIns="125155" rIns="125155" bIns="12515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/>
            <a:t>Primární</a:t>
          </a:r>
          <a:r>
            <a:rPr lang="cs-CZ" sz="2500" kern="1200"/>
            <a:t> jsou všechny zdroje, které přináší originální empirická zjištění (typicky výsledky vlastních výzkumů) </a:t>
          </a:r>
          <a:endParaRPr lang="en-US" sz="2500" kern="1200"/>
        </a:p>
      </dsp:txBody>
      <dsp:txXfrm>
        <a:off x="1365865" y="505"/>
        <a:ext cx="9387334" cy="1182567"/>
      </dsp:txXfrm>
    </dsp:sp>
    <dsp:sp modelId="{DCAE9BB8-A1AF-4E67-A72E-FDCB83BBAFC5}">
      <dsp:nvSpPr>
        <dsp:cNvPr id="0" name=""/>
        <dsp:cNvSpPr/>
      </dsp:nvSpPr>
      <dsp:spPr>
        <a:xfrm>
          <a:off x="0" y="1478715"/>
          <a:ext cx="10753200" cy="118256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8C759-D701-4A8C-854C-F82B3AA682F9}">
      <dsp:nvSpPr>
        <dsp:cNvPr id="0" name=""/>
        <dsp:cNvSpPr/>
      </dsp:nvSpPr>
      <dsp:spPr>
        <a:xfrm>
          <a:off x="357726" y="1744792"/>
          <a:ext cx="650412" cy="6504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FA26E-1CB5-4DCE-A9B9-F0342CF21441}">
      <dsp:nvSpPr>
        <dsp:cNvPr id="0" name=""/>
        <dsp:cNvSpPr/>
      </dsp:nvSpPr>
      <dsp:spPr>
        <a:xfrm>
          <a:off x="1365865" y="1478715"/>
          <a:ext cx="9387334" cy="1182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155" tIns="125155" rIns="125155" bIns="12515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/>
            <a:t>Sekundární</a:t>
          </a:r>
          <a:r>
            <a:rPr lang="cs-CZ" sz="2500" kern="1200"/>
            <a:t> zdroje reflektují a sumarizují již existující výsledky a teorie. Zpravidla tedy odkazují na další zdroje. </a:t>
          </a:r>
          <a:endParaRPr lang="en-US" sz="2500" kern="1200"/>
        </a:p>
      </dsp:txBody>
      <dsp:txXfrm>
        <a:off x="1365865" y="1478715"/>
        <a:ext cx="9387334" cy="1182567"/>
      </dsp:txXfrm>
    </dsp:sp>
    <dsp:sp modelId="{E84726C4-10F3-4820-84F9-1796E47E55EF}">
      <dsp:nvSpPr>
        <dsp:cNvPr id="0" name=""/>
        <dsp:cNvSpPr/>
      </dsp:nvSpPr>
      <dsp:spPr>
        <a:xfrm>
          <a:off x="0" y="2956924"/>
          <a:ext cx="10753200" cy="118256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AAB43-8DEF-4A9F-8BD3-5B6DE6DC3EC3}">
      <dsp:nvSpPr>
        <dsp:cNvPr id="0" name=""/>
        <dsp:cNvSpPr/>
      </dsp:nvSpPr>
      <dsp:spPr>
        <a:xfrm>
          <a:off x="357726" y="3223002"/>
          <a:ext cx="650412" cy="6504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024B51-5A15-4381-B31B-0AF6BFF8A5EA}">
      <dsp:nvSpPr>
        <dsp:cNvPr id="0" name=""/>
        <dsp:cNvSpPr/>
      </dsp:nvSpPr>
      <dsp:spPr>
        <a:xfrm>
          <a:off x="1365865" y="2956924"/>
          <a:ext cx="9387334" cy="1182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155" tIns="125155" rIns="125155" bIns="12515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Vždy jdeme po primárních zdrojích (pokud je to možné) -&gt; zásada </a:t>
          </a:r>
          <a:r>
            <a:rPr lang="cs-CZ" sz="2500" i="1" kern="1200"/>
            <a:t>ad fontes </a:t>
          </a:r>
          <a:r>
            <a:rPr lang="cs-CZ" sz="2500" kern="1200"/>
            <a:t>(k pramenům).</a:t>
          </a:r>
          <a:endParaRPr lang="en-US" sz="2500" kern="1200"/>
        </a:p>
      </dsp:txBody>
      <dsp:txXfrm>
        <a:off x="1365865" y="2956924"/>
        <a:ext cx="9387334" cy="11825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A2A61-7FD8-472A-9A1B-35D16CEB18C0}">
      <dsp:nvSpPr>
        <dsp:cNvPr id="0" name=""/>
        <dsp:cNvSpPr/>
      </dsp:nvSpPr>
      <dsp:spPr>
        <a:xfrm>
          <a:off x="1148682" y="1737001"/>
          <a:ext cx="8683105" cy="526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997"/>
              </a:lnTo>
              <a:lnTo>
                <a:pt x="8683105" y="332997"/>
              </a:lnTo>
              <a:lnTo>
                <a:pt x="8683105" y="52630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3B1704-2971-48CD-903D-212EE9D1BA8A}">
      <dsp:nvSpPr>
        <dsp:cNvPr id="0" name=""/>
        <dsp:cNvSpPr/>
      </dsp:nvSpPr>
      <dsp:spPr>
        <a:xfrm>
          <a:off x="1148682" y="1737001"/>
          <a:ext cx="6455511" cy="526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997"/>
              </a:lnTo>
              <a:lnTo>
                <a:pt x="6455511" y="332997"/>
              </a:lnTo>
              <a:lnTo>
                <a:pt x="6455511" y="52630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B255D-47FB-4FE8-A0EF-E034D6E3BC0B}">
      <dsp:nvSpPr>
        <dsp:cNvPr id="0" name=""/>
        <dsp:cNvSpPr/>
      </dsp:nvSpPr>
      <dsp:spPr>
        <a:xfrm>
          <a:off x="1148682" y="1737001"/>
          <a:ext cx="4227917" cy="526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997"/>
              </a:lnTo>
              <a:lnTo>
                <a:pt x="4227917" y="332997"/>
              </a:lnTo>
              <a:lnTo>
                <a:pt x="4227917" y="52630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96A41-F005-4E94-8799-2871FDF0EA35}">
      <dsp:nvSpPr>
        <dsp:cNvPr id="0" name=""/>
        <dsp:cNvSpPr/>
      </dsp:nvSpPr>
      <dsp:spPr>
        <a:xfrm>
          <a:off x="1148682" y="1737001"/>
          <a:ext cx="2000324" cy="526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997"/>
              </a:lnTo>
              <a:lnTo>
                <a:pt x="2000324" y="332997"/>
              </a:lnTo>
              <a:lnTo>
                <a:pt x="2000324" y="52630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3EFA6-2D5E-49B2-B039-0C9733C5BD2F}">
      <dsp:nvSpPr>
        <dsp:cNvPr id="0" name=""/>
        <dsp:cNvSpPr/>
      </dsp:nvSpPr>
      <dsp:spPr>
        <a:xfrm>
          <a:off x="921412" y="1737001"/>
          <a:ext cx="227269" cy="526301"/>
        </a:xfrm>
        <a:custGeom>
          <a:avLst/>
          <a:gdLst/>
          <a:ahLst/>
          <a:cxnLst/>
          <a:rect l="0" t="0" r="0" b="0"/>
          <a:pathLst>
            <a:path>
              <a:moveTo>
                <a:pt x="227269" y="0"/>
              </a:moveTo>
              <a:lnTo>
                <a:pt x="227269" y="332997"/>
              </a:lnTo>
              <a:lnTo>
                <a:pt x="0" y="332997"/>
              </a:lnTo>
              <a:lnTo>
                <a:pt x="0" y="52630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9A605-D8E5-4322-B35C-5F606FA75E9C}">
      <dsp:nvSpPr>
        <dsp:cNvPr id="0" name=""/>
        <dsp:cNvSpPr/>
      </dsp:nvSpPr>
      <dsp:spPr>
        <a:xfrm>
          <a:off x="4538214" y="0"/>
          <a:ext cx="1840986" cy="9204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Oblast zájmu.</a:t>
          </a:r>
          <a:endParaRPr lang="en-US" sz="1200" kern="1200"/>
        </a:p>
      </dsp:txBody>
      <dsp:txXfrm>
        <a:off x="4538214" y="0"/>
        <a:ext cx="1840986" cy="920493"/>
      </dsp:txXfrm>
    </dsp:sp>
    <dsp:sp modelId="{5EF2C0CE-A8CA-4B2E-98E1-3034B63D2F43}">
      <dsp:nvSpPr>
        <dsp:cNvPr id="0" name=""/>
        <dsp:cNvSpPr/>
      </dsp:nvSpPr>
      <dsp:spPr>
        <a:xfrm>
          <a:off x="228188" y="816507"/>
          <a:ext cx="1840986" cy="9204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Rešerše stávající literatury - pomáhá při volbě tématu.</a:t>
          </a:r>
          <a:endParaRPr lang="en-US" sz="1200" kern="1200"/>
        </a:p>
      </dsp:txBody>
      <dsp:txXfrm>
        <a:off x="228188" y="816507"/>
        <a:ext cx="1840986" cy="920493"/>
      </dsp:txXfrm>
    </dsp:sp>
    <dsp:sp modelId="{72D65934-D305-4D5C-92C9-169DE1E73C88}">
      <dsp:nvSpPr>
        <dsp:cNvPr id="0" name=""/>
        <dsp:cNvSpPr/>
      </dsp:nvSpPr>
      <dsp:spPr>
        <a:xfrm>
          <a:off x="918" y="2263302"/>
          <a:ext cx="1840986" cy="9204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Volba tématu - osobní zájem, akademicko-reálný přínos (so what? otázka).</a:t>
          </a:r>
          <a:endParaRPr lang="en-US" sz="1200" kern="1200"/>
        </a:p>
      </dsp:txBody>
      <dsp:txXfrm>
        <a:off x="918" y="2263302"/>
        <a:ext cx="1840986" cy="920493"/>
      </dsp:txXfrm>
    </dsp:sp>
    <dsp:sp modelId="{8AE20E2D-A4B4-42A6-A3B0-B1E9A25FBA12}">
      <dsp:nvSpPr>
        <dsp:cNvPr id="0" name=""/>
        <dsp:cNvSpPr/>
      </dsp:nvSpPr>
      <dsp:spPr>
        <a:xfrm>
          <a:off x="2228512" y="2263302"/>
          <a:ext cx="1840986" cy="9204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Hledání teorie a empirie jako opory pro vaši práci (databáze).</a:t>
          </a:r>
          <a:endParaRPr lang="en-US" sz="1200" kern="1200"/>
        </a:p>
      </dsp:txBody>
      <dsp:txXfrm>
        <a:off x="2228512" y="2263302"/>
        <a:ext cx="1840986" cy="920493"/>
      </dsp:txXfrm>
    </dsp:sp>
    <dsp:sp modelId="{F0A942DF-4D4B-4194-8AEE-DD032056CE42}">
      <dsp:nvSpPr>
        <dsp:cNvPr id="0" name=""/>
        <dsp:cNvSpPr/>
      </dsp:nvSpPr>
      <dsp:spPr>
        <a:xfrm>
          <a:off x="4456106" y="2263302"/>
          <a:ext cx="1840986" cy="9204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Vytvoření osnovy (vč. např. hlavních myšlenek odstavců), časového harmonogramu apod. </a:t>
          </a:r>
          <a:endParaRPr lang="en-US" sz="1200" kern="1200"/>
        </a:p>
      </dsp:txBody>
      <dsp:txXfrm>
        <a:off x="4456106" y="2263302"/>
        <a:ext cx="1840986" cy="920493"/>
      </dsp:txXfrm>
    </dsp:sp>
    <dsp:sp modelId="{9A75D9D6-1FE3-4ACF-B043-C3A8615F2850}">
      <dsp:nvSpPr>
        <dsp:cNvPr id="0" name=""/>
        <dsp:cNvSpPr/>
      </dsp:nvSpPr>
      <dsp:spPr>
        <a:xfrm>
          <a:off x="6683700" y="2263302"/>
          <a:ext cx="1840986" cy="9204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Vlastní psaní a dohledávání dalších zdrojů.</a:t>
          </a:r>
          <a:endParaRPr lang="en-US" sz="1200" kern="1200"/>
        </a:p>
      </dsp:txBody>
      <dsp:txXfrm>
        <a:off x="6683700" y="2263302"/>
        <a:ext cx="1840986" cy="920493"/>
      </dsp:txXfrm>
    </dsp:sp>
    <dsp:sp modelId="{30E9CB72-79DC-4B0E-8544-5EF10E8E7D53}">
      <dsp:nvSpPr>
        <dsp:cNvPr id="0" name=""/>
        <dsp:cNvSpPr/>
      </dsp:nvSpPr>
      <dsp:spPr>
        <a:xfrm>
          <a:off x="8911294" y="2263302"/>
          <a:ext cx="1840986" cy="9204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Tvorba seznamu literatury (průběžně!). </a:t>
          </a:r>
          <a:endParaRPr lang="en-US" sz="1200" kern="1200"/>
        </a:p>
      </dsp:txBody>
      <dsp:txXfrm>
        <a:off x="8911294" y="2263302"/>
        <a:ext cx="1840986" cy="9204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A2A61-7FD8-472A-9A1B-35D16CEB18C0}">
      <dsp:nvSpPr>
        <dsp:cNvPr id="0" name=""/>
        <dsp:cNvSpPr/>
      </dsp:nvSpPr>
      <dsp:spPr>
        <a:xfrm>
          <a:off x="1148682" y="1737001"/>
          <a:ext cx="8683105" cy="526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997"/>
              </a:lnTo>
              <a:lnTo>
                <a:pt x="8683105" y="332997"/>
              </a:lnTo>
              <a:lnTo>
                <a:pt x="8683105" y="52630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3B1704-2971-48CD-903D-212EE9D1BA8A}">
      <dsp:nvSpPr>
        <dsp:cNvPr id="0" name=""/>
        <dsp:cNvSpPr/>
      </dsp:nvSpPr>
      <dsp:spPr>
        <a:xfrm>
          <a:off x="1148682" y="1737001"/>
          <a:ext cx="6455511" cy="526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997"/>
              </a:lnTo>
              <a:lnTo>
                <a:pt x="6455511" y="332997"/>
              </a:lnTo>
              <a:lnTo>
                <a:pt x="6455511" y="52630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B255D-47FB-4FE8-A0EF-E034D6E3BC0B}">
      <dsp:nvSpPr>
        <dsp:cNvPr id="0" name=""/>
        <dsp:cNvSpPr/>
      </dsp:nvSpPr>
      <dsp:spPr>
        <a:xfrm>
          <a:off x="1148682" y="1737001"/>
          <a:ext cx="4227917" cy="526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997"/>
              </a:lnTo>
              <a:lnTo>
                <a:pt x="4227917" y="332997"/>
              </a:lnTo>
              <a:lnTo>
                <a:pt x="4227917" y="52630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96A41-F005-4E94-8799-2871FDF0EA35}">
      <dsp:nvSpPr>
        <dsp:cNvPr id="0" name=""/>
        <dsp:cNvSpPr/>
      </dsp:nvSpPr>
      <dsp:spPr>
        <a:xfrm>
          <a:off x="1148682" y="1737001"/>
          <a:ext cx="2000324" cy="526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997"/>
              </a:lnTo>
              <a:lnTo>
                <a:pt x="2000324" y="332997"/>
              </a:lnTo>
              <a:lnTo>
                <a:pt x="2000324" y="52630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3EFA6-2D5E-49B2-B039-0C9733C5BD2F}">
      <dsp:nvSpPr>
        <dsp:cNvPr id="0" name=""/>
        <dsp:cNvSpPr/>
      </dsp:nvSpPr>
      <dsp:spPr>
        <a:xfrm>
          <a:off x="921412" y="1737001"/>
          <a:ext cx="227269" cy="526301"/>
        </a:xfrm>
        <a:custGeom>
          <a:avLst/>
          <a:gdLst/>
          <a:ahLst/>
          <a:cxnLst/>
          <a:rect l="0" t="0" r="0" b="0"/>
          <a:pathLst>
            <a:path>
              <a:moveTo>
                <a:pt x="227269" y="0"/>
              </a:moveTo>
              <a:lnTo>
                <a:pt x="227269" y="332997"/>
              </a:lnTo>
              <a:lnTo>
                <a:pt x="0" y="332997"/>
              </a:lnTo>
              <a:lnTo>
                <a:pt x="0" y="52630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9A605-D8E5-4322-B35C-5F606FA75E9C}">
      <dsp:nvSpPr>
        <dsp:cNvPr id="0" name=""/>
        <dsp:cNvSpPr/>
      </dsp:nvSpPr>
      <dsp:spPr>
        <a:xfrm>
          <a:off x="4538214" y="0"/>
          <a:ext cx="1840986" cy="9204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Oblast zájmu.</a:t>
          </a:r>
          <a:endParaRPr lang="en-US" sz="1200" kern="1200"/>
        </a:p>
      </dsp:txBody>
      <dsp:txXfrm>
        <a:off x="4538214" y="0"/>
        <a:ext cx="1840986" cy="920493"/>
      </dsp:txXfrm>
    </dsp:sp>
    <dsp:sp modelId="{5EF2C0CE-A8CA-4B2E-98E1-3034B63D2F43}">
      <dsp:nvSpPr>
        <dsp:cNvPr id="0" name=""/>
        <dsp:cNvSpPr/>
      </dsp:nvSpPr>
      <dsp:spPr>
        <a:xfrm>
          <a:off x="228188" y="816507"/>
          <a:ext cx="1840986" cy="9204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Rešerše stávající literatury - pomáhá při volbě tématu.</a:t>
          </a:r>
          <a:endParaRPr lang="en-US" sz="1200" kern="1200"/>
        </a:p>
      </dsp:txBody>
      <dsp:txXfrm>
        <a:off x="228188" y="816507"/>
        <a:ext cx="1840986" cy="920493"/>
      </dsp:txXfrm>
    </dsp:sp>
    <dsp:sp modelId="{72D65934-D305-4D5C-92C9-169DE1E73C88}">
      <dsp:nvSpPr>
        <dsp:cNvPr id="0" name=""/>
        <dsp:cNvSpPr/>
      </dsp:nvSpPr>
      <dsp:spPr>
        <a:xfrm>
          <a:off x="918" y="2263302"/>
          <a:ext cx="1840986" cy="9204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Volba tématu - osobní zájem, akademicko-reálný přínos (so what? otázka).</a:t>
          </a:r>
          <a:endParaRPr lang="en-US" sz="1200" kern="1200"/>
        </a:p>
      </dsp:txBody>
      <dsp:txXfrm>
        <a:off x="918" y="2263302"/>
        <a:ext cx="1840986" cy="920493"/>
      </dsp:txXfrm>
    </dsp:sp>
    <dsp:sp modelId="{8AE20E2D-A4B4-42A6-A3B0-B1E9A25FBA12}">
      <dsp:nvSpPr>
        <dsp:cNvPr id="0" name=""/>
        <dsp:cNvSpPr/>
      </dsp:nvSpPr>
      <dsp:spPr>
        <a:xfrm>
          <a:off x="2228512" y="2263302"/>
          <a:ext cx="1840986" cy="9204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Hledání teorie a empirie jako opory pro vaši práci (databáze).</a:t>
          </a:r>
          <a:endParaRPr lang="en-US" sz="1200" kern="1200"/>
        </a:p>
      </dsp:txBody>
      <dsp:txXfrm>
        <a:off x="2228512" y="2263302"/>
        <a:ext cx="1840986" cy="920493"/>
      </dsp:txXfrm>
    </dsp:sp>
    <dsp:sp modelId="{F0A942DF-4D4B-4194-8AEE-DD032056CE42}">
      <dsp:nvSpPr>
        <dsp:cNvPr id="0" name=""/>
        <dsp:cNvSpPr/>
      </dsp:nvSpPr>
      <dsp:spPr>
        <a:xfrm>
          <a:off x="4456106" y="2263302"/>
          <a:ext cx="1840986" cy="9204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Vytvoření osnovy (vč. např. hlavních myšlenek odstavců), časového harmonogramu apod. </a:t>
          </a:r>
          <a:endParaRPr lang="en-US" sz="1200" kern="1200"/>
        </a:p>
      </dsp:txBody>
      <dsp:txXfrm>
        <a:off x="4456106" y="2263302"/>
        <a:ext cx="1840986" cy="920493"/>
      </dsp:txXfrm>
    </dsp:sp>
    <dsp:sp modelId="{9A75D9D6-1FE3-4ACF-B043-C3A8615F2850}">
      <dsp:nvSpPr>
        <dsp:cNvPr id="0" name=""/>
        <dsp:cNvSpPr/>
      </dsp:nvSpPr>
      <dsp:spPr>
        <a:xfrm>
          <a:off x="6683700" y="2263302"/>
          <a:ext cx="1840986" cy="9204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Vlastní psaní a dohledávání dalších zdrojů.</a:t>
          </a:r>
          <a:endParaRPr lang="en-US" sz="1200" kern="1200"/>
        </a:p>
      </dsp:txBody>
      <dsp:txXfrm>
        <a:off x="6683700" y="2263302"/>
        <a:ext cx="1840986" cy="920493"/>
      </dsp:txXfrm>
    </dsp:sp>
    <dsp:sp modelId="{30E9CB72-79DC-4B0E-8544-5EF10E8E7D53}">
      <dsp:nvSpPr>
        <dsp:cNvPr id="0" name=""/>
        <dsp:cNvSpPr/>
      </dsp:nvSpPr>
      <dsp:spPr>
        <a:xfrm>
          <a:off x="8911294" y="2263302"/>
          <a:ext cx="1840986" cy="9204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Tvorba seznamu literatury (průběžně!). </a:t>
          </a:r>
          <a:endParaRPr lang="en-US" sz="1200" kern="1200"/>
        </a:p>
      </dsp:txBody>
      <dsp:txXfrm>
        <a:off x="8911294" y="2263302"/>
        <a:ext cx="1840986" cy="9204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A2A61-7FD8-472A-9A1B-35D16CEB18C0}">
      <dsp:nvSpPr>
        <dsp:cNvPr id="0" name=""/>
        <dsp:cNvSpPr/>
      </dsp:nvSpPr>
      <dsp:spPr>
        <a:xfrm>
          <a:off x="1148682" y="1737001"/>
          <a:ext cx="8683105" cy="526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997"/>
              </a:lnTo>
              <a:lnTo>
                <a:pt x="8683105" y="332997"/>
              </a:lnTo>
              <a:lnTo>
                <a:pt x="8683105" y="52630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3B1704-2971-48CD-903D-212EE9D1BA8A}">
      <dsp:nvSpPr>
        <dsp:cNvPr id="0" name=""/>
        <dsp:cNvSpPr/>
      </dsp:nvSpPr>
      <dsp:spPr>
        <a:xfrm>
          <a:off x="1148682" y="1737001"/>
          <a:ext cx="6455511" cy="526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997"/>
              </a:lnTo>
              <a:lnTo>
                <a:pt x="6455511" y="332997"/>
              </a:lnTo>
              <a:lnTo>
                <a:pt x="6455511" y="52630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B255D-47FB-4FE8-A0EF-E034D6E3BC0B}">
      <dsp:nvSpPr>
        <dsp:cNvPr id="0" name=""/>
        <dsp:cNvSpPr/>
      </dsp:nvSpPr>
      <dsp:spPr>
        <a:xfrm>
          <a:off x="1148682" y="1737001"/>
          <a:ext cx="4227917" cy="526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997"/>
              </a:lnTo>
              <a:lnTo>
                <a:pt x="4227917" y="332997"/>
              </a:lnTo>
              <a:lnTo>
                <a:pt x="4227917" y="52630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96A41-F005-4E94-8799-2871FDF0EA35}">
      <dsp:nvSpPr>
        <dsp:cNvPr id="0" name=""/>
        <dsp:cNvSpPr/>
      </dsp:nvSpPr>
      <dsp:spPr>
        <a:xfrm>
          <a:off x="1148682" y="1737001"/>
          <a:ext cx="2000324" cy="526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997"/>
              </a:lnTo>
              <a:lnTo>
                <a:pt x="2000324" y="332997"/>
              </a:lnTo>
              <a:lnTo>
                <a:pt x="2000324" y="52630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3EFA6-2D5E-49B2-B039-0C9733C5BD2F}">
      <dsp:nvSpPr>
        <dsp:cNvPr id="0" name=""/>
        <dsp:cNvSpPr/>
      </dsp:nvSpPr>
      <dsp:spPr>
        <a:xfrm>
          <a:off x="921412" y="1737001"/>
          <a:ext cx="227269" cy="526301"/>
        </a:xfrm>
        <a:custGeom>
          <a:avLst/>
          <a:gdLst/>
          <a:ahLst/>
          <a:cxnLst/>
          <a:rect l="0" t="0" r="0" b="0"/>
          <a:pathLst>
            <a:path>
              <a:moveTo>
                <a:pt x="227269" y="0"/>
              </a:moveTo>
              <a:lnTo>
                <a:pt x="227269" y="332997"/>
              </a:lnTo>
              <a:lnTo>
                <a:pt x="0" y="332997"/>
              </a:lnTo>
              <a:lnTo>
                <a:pt x="0" y="52630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9A605-D8E5-4322-B35C-5F606FA75E9C}">
      <dsp:nvSpPr>
        <dsp:cNvPr id="0" name=""/>
        <dsp:cNvSpPr/>
      </dsp:nvSpPr>
      <dsp:spPr>
        <a:xfrm>
          <a:off x="4538214" y="0"/>
          <a:ext cx="1840986" cy="9204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Oblast zájmu.</a:t>
          </a:r>
          <a:endParaRPr lang="en-US" sz="1200" kern="1200"/>
        </a:p>
      </dsp:txBody>
      <dsp:txXfrm>
        <a:off x="4538214" y="0"/>
        <a:ext cx="1840986" cy="920493"/>
      </dsp:txXfrm>
    </dsp:sp>
    <dsp:sp modelId="{5EF2C0CE-A8CA-4B2E-98E1-3034B63D2F43}">
      <dsp:nvSpPr>
        <dsp:cNvPr id="0" name=""/>
        <dsp:cNvSpPr/>
      </dsp:nvSpPr>
      <dsp:spPr>
        <a:xfrm>
          <a:off x="228188" y="816507"/>
          <a:ext cx="1840986" cy="9204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Rešerše stávající literatury - pomáhá při volbě tématu.</a:t>
          </a:r>
          <a:endParaRPr lang="en-US" sz="1200" kern="1200"/>
        </a:p>
      </dsp:txBody>
      <dsp:txXfrm>
        <a:off x="228188" y="816507"/>
        <a:ext cx="1840986" cy="920493"/>
      </dsp:txXfrm>
    </dsp:sp>
    <dsp:sp modelId="{72D65934-D305-4D5C-92C9-169DE1E73C88}">
      <dsp:nvSpPr>
        <dsp:cNvPr id="0" name=""/>
        <dsp:cNvSpPr/>
      </dsp:nvSpPr>
      <dsp:spPr>
        <a:xfrm>
          <a:off x="918" y="2263302"/>
          <a:ext cx="1840986" cy="9204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Volba tématu - osobní zájem, akademicko-reálný přínos (so what? otázka).</a:t>
          </a:r>
          <a:endParaRPr lang="en-US" sz="1200" kern="1200"/>
        </a:p>
      </dsp:txBody>
      <dsp:txXfrm>
        <a:off x="918" y="2263302"/>
        <a:ext cx="1840986" cy="920493"/>
      </dsp:txXfrm>
    </dsp:sp>
    <dsp:sp modelId="{8AE20E2D-A4B4-42A6-A3B0-B1E9A25FBA12}">
      <dsp:nvSpPr>
        <dsp:cNvPr id="0" name=""/>
        <dsp:cNvSpPr/>
      </dsp:nvSpPr>
      <dsp:spPr>
        <a:xfrm>
          <a:off x="2228512" y="2263302"/>
          <a:ext cx="1840986" cy="9204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Hledání teorie a empirie jako opory pro vaši práci (databáze).</a:t>
          </a:r>
          <a:endParaRPr lang="en-US" sz="1200" kern="1200"/>
        </a:p>
      </dsp:txBody>
      <dsp:txXfrm>
        <a:off x="2228512" y="2263302"/>
        <a:ext cx="1840986" cy="920493"/>
      </dsp:txXfrm>
    </dsp:sp>
    <dsp:sp modelId="{F0A942DF-4D4B-4194-8AEE-DD032056CE42}">
      <dsp:nvSpPr>
        <dsp:cNvPr id="0" name=""/>
        <dsp:cNvSpPr/>
      </dsp:nvSpPr>
      <dsp:spPr>
        <a:xfrm>
          <a:off x="4456106" y="2263302"/>
          <a:ext cx="1840986" cy="9204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Vytvoření osnovy (vč. např. hlavních myšlenek odstavců), časového harmonogramu apod. </a:t>
          </a:r>
          <a:endParaRPr lang="en-US" sz="1200" kern="1200"/>
        </a:p>
      </dsp:txBody>
      <dsp:txXfrm>
        <a:off x="4456106" y="2263302"/>
        <a:ext cx="1840986" cy="920493"/>
      </dsp:txXfrm>
    </dsp:sp>
    <dsp:sp modelId="{9A75D9D6-1FE3-4ACF-B043-C3A8615F2850}">
      <dsp:nvSpPr>
        <dsp:cNvPr id="0" name=""/>
        <dsp:cNvSpPr/>
      </dsp:nvSpPr>
      <dsp:spPr>
        <a:xfrm>
          <a:off x="6683700" y="2263302"/>
          <a:ext cx="1840986" cy="9204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Vlastní psaní a dohledávání dalších zdrojů.</a:t>
          </a:r>
          <a:endParaRPr lang="en-US" sz="1200" kern="1200"/>
        </a:p>
      </dsp:txBody>
      <dsp:txXfrm>
        <a:off x="6683700" y="2263302"/>
        <a:ext cx="1840986" cy="920493"/>
      </dsp:txXfrm>
    </dsp:sp>
    <dsp:sp modelId="{30E9CB72-79DC-4B0E-8544-5EF10E8E7D53}">
      <dsp:nvSpPr>
        <dsp:cNvPr id="0" name=""/>
        <dsp:cNvSpPr/>
      </dsp:nvSpPr>
      <dsp:spPr>
        <a:xfrm>
          <a:off x="8911294" y="2263302"/>
          <a:ext cx="1840986" cy="9204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Tvorba seznamu literatury (průběžně!). </a:t>
          </a:r>
          <a:endParaRPr lang="en-US" sz="1200" kern="1200"/>
        </a:p>
      </dsp:txBody>
      <dsp:txXfrm>
        <a:off x="8911294" y="2263302"/>
        <a:ext cx="1840986" cy="9204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A2A61-7FD8-472A-9A1B-35D16CEB18C0}">
      <dsp:nvSpPr>
        <dsp:cNvPr id="0" name=""/>
        <dsp:cNvSpPr/>
      </dsp:nvSpPr>
      <dsp:spPr>
        <a:xfrm>
          <a:off x="1148682" y="1737001"/>
          <a:ext cx="8683105" cy="526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997"/>
              </a:lnTo>
              <a:lnTo>
                <a:pt x="8683105" y="332997"/>
              </a:lnTo>
              <a:lnTo>
                <a:pt x="8683105" y="52630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3B1704-2971-48CD-903D-212EE9D1BA8A}">
      <dsp:nvSpPr>
        <dsp:cNvPr id="0" name=""/>
        <dsp:cNvSpPr/>
      </dsp:nvSpPr>
      <dsp:spPr>
        <a:xfrm>
          <a:off x="1148682" y="1737001"/>
          <a:ext cx="6455511" cy="526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997"/>
              </a:lnTo>
              <a:lnTo>
                <a:pt x="6455511" y="332997"/>
              </a:lnTo>
              <a:lnTo>
                <a:pt x="6455511" y="52630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B255D-47FB-4FE8-A0EF-E034D6E3BC0B}">
      <dsp:nvSpPr>
        <dsp:cNvPr id="0" name=""/>
        <dsp:cNvSpPr/>
      </dsp:nvSpPr>
      <dsp:spPr>
        <a:xfrm>
          <a:off x="1148682" y="1737001"/>
          <a:ext cx="4227917" cy="526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997"/>
              </a:lnTo>
              <a:lnTo>
                <a:pt x="4227917" y="332997"/>
              </a:lnTo>
              <a:lnTo>
                <a:pt x="4227917" y="52630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96A41-F005-4E94-8799-2871FDF0EA35}">
      <dsp:nvSpPr>
        <dsp:cNvPr id="0" name=""/>
        <dsp:cNvSpPr/>
      </dsp:nvSpPr>
      <dsp:spPr>
        <a:xfrm>
          <a:off x="1148682" y="1737001"/>
          <a:ext cx="2000324" cy="526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997"/>
              </a:lnTo>
              <a:lnTo>
                <a:pt x="2000324" y="332997"/>
              </a:lnTo>
              <a:lnTo>
                <a:pt x="2000324" y="52630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3EFA6-2D5E-49B2-B039-0C9733C5BD2F}">
      <dsp:nvSpPr>
        <dsp:cNvPr id="0" name=""/>
        <dsp:cNvSpPr/>
      </dsp:nvSpPr>
      <dsp:spPr>
        <a:xfrm>
          <a:off x="921412" y="1737001"/>
          <a:ext cx="227269" cy="526301"/>
        </a:xfrm>
        <a:custGeom>
          <a:avLst/>
          <a:gdLst/>
          <a:ahLst/>
          <a:cxnLst/>
          <a:rect l="0" t="0" r="0" b="0"/>
          <a:pathLst>
            <a:path>
              <a:moveTo>
                <a:pt x="227269" y="0"/>
              </a:moveTo>
              <a:lnTo>
                <a:pt x="227269" y="332997"/>
              </a:lnTo>
              <a:lnTo>
                <a:pt x="0" y="332997"/>
              </a:lnTo>
              <a:lnTo>
                <a:pt x="0" y="52630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9A605-D8E5-4322-B35C-5F606FA75E9C}">
      <dsp:nvSpPr>
        <dsp:cNvPr id="0" name=""/>
        <dsp:cNvSpPr/>
      </dsp:nvSpPr>
      <dsp:spPr>
        <a:xfrm>
          <a:off x="4538214" y="0"/>
          <a:ext cx="1840986" cy="9204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Oblast zájmu.</a:t>
          </a:r>
          <a:endParaRPr lang="en-US" sz="1200" kern="1200"/>
        </a:p>
      </dsp:txBody>
      <dsp:txXfrm>
        <a:off x="4538214" y="0"/>
        <a:ext cx="1840986" cy="920493"/>
      </dsp:txXfrm>
    </dsp:sp>
    <dsp:sp modelId="{5EF2C0CE-A8CA-4B2E-98E1-3034B63D2F43}">
      <dsp:nvSpPr>
        <dsp:cNvPr id="0" name=""/>
        <dsp:cNvSpPr/>
      </dsp:nvSpPr>
      <dsp:spPr>
        <a:xfrm>
          <a:off x="228188" y="816507"/>
          <a:ext cx="1840986" cy="9204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Rešerše stávající literatury - pomáhá při volbě tématu.</a:t>
          </a:r>
          <a:endParaRPr lang="en-US" sz="1200" kern="1200"/>
        </a:p>
      </dsp:txBody>
      <dsp:txXfrm>
        <a:off x="228188" y="816507"/>
        <a:ext cx="1840986" cy="920493"/>
      </dsp:txXfrm>
    </dsp:sp>
    <dsp:sp modelId="{72D65934-D305-4D5C-92C9-169DE1E73C88}">
      <dsp:nvSpPr>
        <dsp:cNvPr id="0" name=""/>
        <dsp:cNvSpPr/>
      </dsp:nvSpPr>
      <dsp:spPr>
        <a:xfrm>
          <a:off x="918" y="2263302"/>
          <a:ext cx="1840986" cy="9204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Volba tématu - osobní zájem, akademicko-reálný přínos (so what? otázka).</a:t>
          </a:r>
          <a:endParaRPr lang="en-US" sz="1200" kern="1200"/>
        </a:p>
      </dsp:txBody>
      <dsp:txXfrm>
        <a:off x="918" y="2263302"/>
        <a:ext cx="1840986" cy="920493"/>
      </dsp:txXfrm>
    </dsp:sp>
    <dsp:sp modelId="{8AE20E2D-A4B4-42A6-A3B0-B1E9A25FBA12}">
      <dsp:nvSpPr>
        <dsp:cNvPr id="0" name=""/>
        <dsp:cNvSpPr/>
      </dsp:nvSpPr>
      <dsp:spPr>
        <a:xfrm>
          <a:off x="2228512" y="2263302"/>
          <a:ext cx="1840986" cy="9204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Hledání teorie a empirie jako opory pro vaši práci (databáze).</a:t>
          </a:r>
          <a:endParaRPr lang="en-US" sz="1200" kern="1200"/>
        </a:p>
      </dsp:txBody>
      <dsp:txXfrm>
        <a:off x="2228512" y="2263302"/>
        <a:ext cx="1840986" cy="920493"/>
      </dsp:txXfrm>
    </dsp:sp>
    <dsp:sp modelId="{F0A942DF-4D4B-4194-8AEE-DD032056CE42}">
      <dsp:nvSpPr>
        <dsp:cNvPr id="0" name=""/>
        <dsp:cNvSpPr/>
      </dsp:nvSpPr>
      <dsp:spPr>
        <a:xfrm>
          <a:off x="4456106" y="2263302"/>
          <a:ext cx="1840986" cy="9204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Vytvoření osnovy (vč. např. hlavních myšlenek odstavců), časového harmonogramu apod. </a:t>
          </a:r>
          <a:endParaRPr lang="en-US" sz="1200" kern="1200"/>
        </a:p>
      </dsp:txBody>
      <dsp:txXfrm>
        <a:off x="4456106" y="2263302"/>
        <a:ext cx="1840986" cy="920493"/>
      </dsp:txXfrm>
    </dsp:sp>
    <dsp:sp modelId="{9A75D9D6-1FE3-4ACF-B043-C3A8615F2850}">
      <dsp:nvSpPr>
        <dsp:cNvPr id="0" name=""/>
        <dsp:cNvSpPr/>
      </dsp:nvSpPr>
      <dsp:spPr>
        <a:xfrm>
          <a:off x="6683700" y="2263302"/>
          <a:ext cx="1840986" cy="9204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Vlastní psaní a dohledávání dalších zdrojů.</a:t>
          </a:r>
          <a:endParaRPr lang="en-US" sz="1200" kern="1200"/>
        </a:p>
      </dsp:txBody>
      <dsp:txXfrm>
        <a:off x="6683700" y="2263302"/>
        <a:ext cx="1840986" cy="920493"/>
      </dsp:txXfrm>
    </dsp:sp>
    <dsp:sp modelId="{30E9CB72-79DC-4B0E-8544-5EF10E8E7D53}">
      <dsp:nvSpPr>
        <dsp:cNvPr id="0" name=""/>
        <dsp:cNvSpPr/>
      </dsp:nvSpPr>
      <dsp:spPr>
        <a:xfrm>
          <a:off x="8911294" y="2263302"/>
          <a:ext cx="1840986" cy="9204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Tvorba seznamu literatury (průběžně!). </a:t>
          </a:r>
          <a:endParaRPr lang="en-US" sz="1200" kern="1200"/>
        </a:p>
      </dsp:txBody>
      <dsp:txXfrm>
        <a:off x="8911294" y="2263302"/>
        <a:ext cx="1840986" cy="92049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2BB8F-C7D1-4DFE-8108-B1B8A807B140}">
      <dsp:nvSpPr>
        <dsp:cNvPr id="0" name=""/>
        <dsp:cNvSpPr/>
      </dsp:nvSpPr>
      <dsp:spPr>
        <a:xfrm>
          <a:off x="1866599" y="502819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7735A6-7D03-44AD-8893-2CDFC58405B4}">
      <dsp:nvSpPr>
        <dsp:cNvPr id="0" name=""/>
        <dsp:cNvSpPr/>
      </dsp:nvSpPr>
      <dsp:spPr>
        <a:xfrm>
          <a:off x="678599" y="2917178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/>
            <a:t>Ve vědě souvisí všechno se vším. Je snadné se ztratit od původního cíle práce.</a:t>
          </a:r>
          <a:endParaRPr lang="en-US" sz="1800" kern="1200"/>
        </a:p>
      </dsp:txBody>
      <dsp:txXfrm>
        <a:off x="678599" y="2917178"/>
        <a:ext cx="4320000" cy="720000"/>
      </dsp:txXfrm>
    </dsp:sp>
    <dsp:sp modelId="{E9B5729A-6A96-4758-B2AB-BB57BBAC51EC}">
      <dsp:nvSpPr>
        <dsp:cNvPr id="0" name=""/>
        <dsp:cNvSpPr/>
      </dsp:nvSpPr>
      <dsp:spPr>
        <a:xfrm>
          <a:off x="6942600" y="502819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E0CF1E-6FD2-4F4A-9178-767F110860C8}">
      <dsp:nvSpPr>
        <dsp:cNvPr id="0" name=""/>
        <dsp:cNvSpPr/>
      </dsp:nvSpPr>
      <dsp:spPr>
        <a:xfrm>
          <a:off x="5754600" y="2917178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/>
            <a:t>Je důležité mít cíl dobře zvolený a stejně tak dobře formulovanou výzkumnou otázku. </a:t>
          </a:r>
          <a:endParaRPr lang="en-US" sz="1800" kern="1200"/>
        </a:p>
      </dsp:txBody>
      <dsp:txXfrm>
        <a:off x="5754600" y="2917178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25602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96504829-97A8-0C4A-80EE-4326F3B88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B34EDCF-2F50-6D46-80EF-64A38D013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A3528B9-C12B-BC4F-AF93-D9895556F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90D2AF3-9D7F-614C-BFDA-1610205D1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076177D2-E0A9-DB4F-9BE6-71A1D66CE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D12A9152-FA59-9745-A59D-D50FB6F18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98DFDC9-AC84-AB44-B9E6-08C20AB26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CF56576F-AF41-3849-BD6B-FA3394CC1B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0B77763-CB1F-AC44-ACDB-7C064A26D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CD4E5D6-29D8-8A49-B4AC-98EC5D4606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0859298-EE15-7744-AB43-3DB4F7409D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46E247F-6353-7D48-AB74-30C474494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knowledgemaps.org/" TargetMode="External"/><Relationship Id="rId2" Type="http://schemas.openxmlformats.org/officeDocument/2006/relationships/hyperlink" Target="https://www.researchrabbit.a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ypeset.io/" TargetMode="External"/><Relationship Id="rId5" Type="http://schemas.openxmlformats.org/officeDocument/2006/relationships/hyperlink" Target="https://consensus.app/search/" TargetMode="External"/><Relationship Id="rId4" Type="http://schemas.openxmlformats.org/officeDocument/2006/relationships/hyperlink" Target="https://www.litmaps.com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zdroje.muni.cz/prehled/zdroj.php?id=61" TargetMode="External"/><Relationship Id="rId3" Type="http://schemas.openxmlformats.org/officeDocument/2006/relationships/hyperlink" Target="https://knihovna.fss.muni.cz/ezdroje.html#header16-8d" TargetMode="External"/><Relationship Id="rId7" Type="http://schemas.openxmlformats.org/officeDocument/2006/relationships/hyperlink" Target="https://www.proquest.com/index" TargetMode="External"/><Relationship Id="rId2" Type="http://schemas.openxmlformats.org/officeDocument/2006/relationships/hyperlink" Target="https://aleph.muni.cz/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opus.com/" TargetMode="External"/><Relationship Id="rId5" Type="http://schemas.openxmlformats.org/officeDocument/2006/relationships/hyperlink" Target="https://www.jstor.org" TargetMode="External"/><Relationship Id="rId4" Type="http://schemas.openxmlformats.org/officeDocument/2006/relationships/hyperlink" Target="https://scholar.google.com.tw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Úvod do BSS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Citace, databáze a zdroje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/>
              <a:t>09. 10. 2024</a:t>
            </a:r>
          </a:p>
          <a:p>
            <a:r>
              <a:rPr lang="cs-CZ" sz="1800" dirty="0"/>
              <a:t>BSSb1101 Úvod do bezpečnostních a strategických studií</a:t>
            </a:r>
          </a:p>
          <a:p>
            <a:r>
              <a:rPr lang="cs-CZ" sz="1800" dirty="0"/>
              <a:t>Jan KLEINER</a:t>
            </a:r>
          </a:p>
          <a:p>
            <a:r>
              <a:rPr lang="cs-CZ" sz="1800" dirty="0"/>
              <a:t>jkleiner@mail.muni.cz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DFDB7E2-559F-A36B-4519-6B385D52BF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Úvod do BSS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8860813-D5F7-1F73-3AE3-77B76EE9A8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9FC3180-8C8B-820C-54C1-ED5D91F8F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AI-</a:t>
            </a:r>
            <a:r>
              <a:rPr lang="cs-CZ" dirty="0" err="1"/>
              <a:t>powered</a:t>
            </a:r>
            <a:r>
              <a:rPr lang="cs-CZ" dirty="0"/>
              <a:t> nástroje a vizualizace literatury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D012953-9609-4055-7AEE-9396AD156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Research Rabbit.</a:t>
            </a:r>
            <a:endParaRPr lang="cs-CZ" dirty="0"/>
          </a:p>
          <a:p>
            <a:r>
              <a:rPr lang="cs-CZ" dirty="0">
                <a:hlinkClick r:id="rId3"/>
              </a:rPr>
              <a:t>Open </a:t>
            </a:r>
            <a:r>
              <a:rPr lang="cs-CZ" dirty="0" err="1">
                <a:hlinkClick r:id="rId3"/>
              </a:rPr>
              <a:t>Knowledge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Maps</a:t>
            </a:r>
            <a:r>
              <a:rPr lang="cs-CZ" dirty="0">
                <a:hlinkClick r:id="rId3"/>
              </a:rPr>
              <a:t>.</a:t>
            </a:r>
            <a:endParaRPr lang="cs-CZ" dirty="0"/>
          </a:p>
          <a:p>
            <a:r>
              <a:rPr lang="cs-CZ" dirty="0">
                <a:hlinkClick r:id="rId4"/>
              </a:rPr>
              <a:t>Litmaps.</a:t>
            </a:r>
            <a:endParaRPr lang="cs-CZ" dirty="0"/>
          </a:p>
          <a:p>
            <a:r>
              <a:rPr lang="cs-CZ" dirty="0">
                <a:hlinkClick r:id="rId5"/>
              </a:rPr>
              <a:t>Consensus</a:t>
            </a:r>
            <a:r>
              <a:rPr lang="cs-CZ" dirty="0"/>
              <a:t>.</a:t>
            </a:r>
          </a:p>
          <a:p>
            <a:r>
              <a:rPr lang="cs-CZ" dirty="0">
                <a:hlinkClick r:id="rId6"/>
              </a:rPr>
              <a:t>SciSpace</a:t>
            </a:r>
            <a:r>
              <a:rPr lang="cs-CZ" dirty="0"/>
              <a:t>.</a:t>
            </a:r>
          </a:p>
          <a:p>
            <a:r>
              <a:rPr lang="cs-CZ" dirty="0"/>
              <a:t>+ zkušební přístupy do AI </a:t>
            </a:r>
            <a:r>
              <a:rPr lang="cs-CZ" dirty="0" err="1"/>
              <a:t>Copilot</a:t>
            </a:r>
            <a:r>
              <a:rPr lang="cs-CZ" dirty="0"/>
              <a:t> SCOPUS a AI chat u Web </a:t>
            </a:r>
            <a:r>
              <a:rPr lang="cs-CZ" dirty="0" err="1"/>
              <a:t>of</a:t>
            </a:r>
            <a:r>
              <a:rPr lang="cs-CZ" dirty="0"/>
              <a:t> Science.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721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E5D4A1-5DF2-FB6E-30DF-F4229173FF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Úvod do BSS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558AEBC-7E71-9261-1BBC-2E0C8CB54A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9FD8769-8647-E768-0553-762FE4D8B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Vzdálený přístup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482FAE6-86A6-CA6A-29E1-18C91F89C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Stránky knihovny FSS.</a:t>
            </a:r>
          </a:p>
          <a:p>
            <a:r>
              <a:rPr lang="cs-CZ" sz="2400" dirty="0"/>
              <a:t>K většině článků se dá dostat skrze vzdálený přístup: </a:t>
            </a:r>
            <a:r>
              <a:rPr lang="cs-CZ" sz="2400" dirty="0" err="1"/>
              <a:t>Sibboleth</a:t>
            </a:r>
            <a:r>
              <a:rPr lang="cs-CZ" sz="2400" dirty="0"/>
              <a:t>, VPN.. </a:t>
            </a:r>
          </a:p>
          <a:p>
            <a:endParaRPr lang="cs-CZ" sz="2400" dirty="0"/>
          </a:p>
          <a:p>
            <a:r>
              <a:rPr lang="cs-CZ" sz="2400" dirty="0"/>
              <a:t>Využívejte možnost pokročilého vyhledávání (např. SCOPUS) a operátory (AND, OR, NOT apod.)</a:t>
            </a:r>
          </a:p>
        </p:txBody>
      </p:sp>
      <p:pic>
        <p:nvPicPr>
          <p:cNvPr id="6" name="Google Shape;90;p19">
            <a:extLst>
              <a:ext uri="{FF2B5EF4-FFF2-40B4-BE49-F238E27FC236}">
                <a16:creationId xmlns:a16="http://schemas.microsoft.com/office/drawing/2014/main" id="{A684BEA6-FE93-7D55-667B-76C155F7577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11148" y="4301576"/>
            <a:ext cx="2040576" cy="1530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6241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AF77653-9CCB-93B0-96BF-7A3F4EE5F3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Úvod do BSS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56F31BB-1F8F-5597-B2CB-8DC9CAC132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pic>
        <p:nvPicPr>
          <p:cNvPr id="6" name="Google Shape;98;p20">
            <a:extLst>
              <a:ext uri="{FF2B5EF4-FFF2-40B4-BE49-F238E27FC236}">
                <a16:creationId xmlns:a16="http://schemas.microsoft.com/office/drawing/2014/main" id="{30F08875-85FC-C0D9-BCE3-D65F7F46981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56965" y="866724"/>
            <a:ext cx="9278070" cy="448251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582610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B27296C-EC51-2FE3-3932-255E8271CF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Úvod do BSS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9125306-769B-D091-C9A5-B9D68BEB1D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249F211-DCAD-7B76-1538-26B1BC073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Shrnutí – doporučená taktika vyhledávání a mapování literatury v kontextu širší strategie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DADA96A-592B-5EBB-1F19-CA7C71B24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045416"/>
            <a:ext cx="10753200" cy="3759331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Volba tématu – mám oblast, která mě zajímá (kyberbezpečnost) a hledám konkretizaci.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b="1" dirty="0"/>
              <a:t>Ruční vyhledávání </a:t>
            </a:r>
            <a:r>
              <a:rPr lang="cs-CZ" sz="2000" dirty="0"/>
              <a:t>skrze Google </a:t>
            </a:r>
            <a:r>
              <a:rPr lang="cs-CZ" sz="2000" dirty="0" err="1"/>
              <a:t>Scholar</a:t>
            </a:r>
            <a:r>
              <a:rPr lang="cs-CZ" sz="2000" dirty="0"/>
              <a:t> (Lens.org), SCOPUS, </a:t>
            </a:r>
            <a:r>
              <a:rPr lang="cs-CZ" sz="2000" dirty="0" err="1"/>
              <a:t>WoS</a:t>
            </a:r>
            <a:r>
              <a:rPr lang="cs-CZ" sz="2000" dirty="0"/>
              <a:t>, JSTOR apod. a dívám se na </a:t>
            </a:r>
            <a:r>
              <a:rPr lang="cs-CZ" sz="2000" b="1" dirty="0"/>
              <a:t>nejnovější</a:t>
            </a:r>
            <a:r>
              <a:rPr lang="cs-CZ" sz="2000" dirty="0"/>
              <a:t> a </a:t>
            </a:r>
            <a:r>
              <a:rPr lang="cs-CZ" sz="2000" b="1" dirty="0"/>
              <a:t>nejcitovanější</a:t>
            </a:r>
            <a:r>
              <a:rPr lang="cs-CZ" sz="2000" dirty="0"/>
              <a:t> práce. Dívám se na </a:t>
            </a:r>
            <a:r>
              <a:rPr lang="cs-CZ" sz="2000" b="1" dirty="0"/>
              <a:t>abstrakty</a:t>
            </a:r>
            <a:r>
              <a:rPr lang="cs-CZ" sz="2000" dirty="0"/>
              <a:t>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cs-CZ" sz="2000" dirty="0">
                <a:solidFill>
                  <a:srgbClr val="00B050"/>
                </a:solidFill>
                <a:sym typeface="Wingdings" panose="05000000000000000000" pitchFamily="2" charset="2"/>
              </a:rPr>
              <a:t> Soubor nejvýznamnější vědecké literatury k tématu</a:t>
            </a:r>
            <a:r>
              <a:rPr lang="cs-CZ" sz="2000" dirty="0">
                <a:sym typeface="Wingdings" panose="05000000000000000000" pitchFamily="2" charset="2"/>
              </a:rPr>
              <a:t>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>
              <a:sym typeface="Wingdings" panose="05000000000000000000" pitchFamily="2" charset="2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000" b="1" dirty="0"/>
              <a:t>Shrnutí</a:t>
            </a:r>
            <a:r>
              <a:rPr lang="cs-CZ" sz="2000" dirty="0"/>
              <a:t> článků za pomoci AI (např. SciSpace)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cs-CZ" sz="2000" dirty="0">
                <a:solidFill>
                  <a:srgbClr val="00B050"/>
                </a:solidFill>
              </a:rPr>
              <a:t> Obecné uchopení článků </a:t>
            </a:r>
            <a:r>
              <a:rPr lang="cs-CZ" sz="2000" dirty="0"/>
              <a:t>a příprava na čtení s a priori porozuměním.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 marL="529200" indent="-457200">
              <a:lnSpc>
                <a:spcPct val="100000"/>
              </a:lnSpc>
              <a:buFont typeface="+mj-lt"/>
              <a:buAutoNum type="arabicPeriod" startAt="3"/>
            </a:pPr>
            <a:r>
              <a:rPr lang="cs-CZ" sz="2000" b="1" dirty="0"/>
              <a:t>Přečtení článků</a:t>
            </a:r>
            <a:r>
              <a:rPr lang="cs-CZ" sz="2000" dirty="0"/>
              <a:t> – nutné!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cs-CZ" sz="2000" dirty="0">
                <a:sym typeface="Wingdings" panose="05000000000000000000" pitchFamily="2" charset="2"/>
              </a:rPr>
              <a:t> Detailní </a:t>
            </a:r>
            <a:r>
              <a:rPr lang="cs-CZ" sz="2000" dirty="0">
                <a:solidFill>
                  <a:srgbClr val="00B050"/>
                </a:solidFill>
                <a:sym typeface="Wingdings" panose="05000000000000000000" pitchFamily="2" charset="2"/>
              </a:rPr>
              <a:t>porozumění</a:t>
            </a:r>
            <a:r>
              <a:rPr lang="cs-CZ" sz="2000" dirty="0">
                <a:sym typeface="Wingdings" panose="05000000000000000000" pitchFamily="2" charset="2"/>
              </a:rPr>
              <a:t> dané oblasti, </a:t>
            </a:r>
            <a:r>
              <a:rPr lang="cs-CZ" sz="2000" dirty="0">
                <a:solidFill>
                  <a:srgbClr val="00B050"/>
                </a:solidFill>
                <a:sym typeface="Wingdings" panose="05000000000000000000" pitchFamily="2" charset="2"/>
              </a:rPr>
              <a:t>vědecké opodstatnění </a:t>
            </a:r>
            <a:r>
              <a:rPr lang="cs-CZ" sz="2000" dirty="0">
                <a:sym typeface="Wingdings" panose="05000000000000000000" pitchFamily="2" charset="2"/>
              </a:rPr>
              <a:t>a </a:t>
            </a:r>
            <a:r>
              <a:rPr lang="cs-CZ" sz="2000" i="1" dirty="0" err="1">
                <a:sym typeface="Wingdings" panose="05000000000000000000" pitchFamily="2" charset="2"/>
              </a:rPr>
              <a:t>research</a:t>
            </a:r>
            <a:r>
              <a:rPr lang="cs-CZ" sz="2000" i="1" dirty="0">
                <a:sym typeface="Wingdings" panose="05000000000000000000" pitchFamily="2" charset="2"/>
              </a:rPr>
              <a:t> </a:t>
            </a:r>
            <a:r>
              <a:rPr lang="cs-CZ" sz="2000" i="1" dirty="0" err="1">
                <a:sym typeface="Wingdings" panose="05000000000000000000" pitchFamily="2" charset="2"/>
              </a:rPr>
              <a:t>gaps</a:t>
            </a:r>
            <a:r>
              <a:rPr lang="cs-CZ" sz="2000" i="1" dirty="0">
                <a:sym typeface="Wingdings" panose="05000000000000000000" pitchFamily="2" charset="2"/>
              </a:rPr>
              <a:t> </a:t>
            </a:r>
            <a:r>
              <a:rPr lang="cs-CZ" sz="2000" dirty="0">
                <a:sym typeface="Wingdings" panose="05000000000000000000" pitchFamily="2" charset="2"/>
              </a:rPr>
              <a:t>(</a:t>
            </a:r>
            <a:r>
              <a:rPr lang="cs-CZ" sz="2000" i="1" dirty="0">
                <a:sym typeface="Wingdings" panose="05000000000000000000" pitchFamily="2" charset="2"/>
              </a:rPr>
              <a:t>so </a:t>
            </a:r>
            <a:r>
              <a:rPr lang="cs-CZ" sz="2000" i="1" dirty="0" err="1">
                <a:sym typeface="Wingdings" panose="05000000000000000000" pitchFamily="2" charset="2"/>
              </a:rPr>
              <a:t>what</a:t>
            </a:r>
            <a:r>
              <a:rPr lang="cs-CZ" sz="2000" i="1" dirty="0">
                <a:sym typeface="Wingdings" panose="05000000000000000000" pitchFamily="2" charset="2"/>
              </a:rPr>
              <a:t> </a:t>
            </a:r>
            <a:r>
              <a:rPr lang="cs-CZ" sz="2000" dirty="0">
                <a:sym typeface="Wingdings" panose="05000000000000000000" pitchFamily="2" charset="2"/>
              </a:rPr>
              <a:t>otázka), terminologie a </a:t>
            </a:r>
            <a:r>
              <a:rPr lang="cs-CZ" sz="2000" dirty="0">
                <a:solidFill>
                  <a:srgbClr val="00B050"/>
                </a:solidFill>
                <a:sym typeface="Wingdings" panose="05000000000000000000" pitchFamily="2" charset="2"/>
              </a:rPr>
              <a:t>klíčová slova </a:t>
            </a:r>
            <a:r>
              <a:rPr lang="cs-CZ" sz="2000" dirty="0">
                <a:sym typeface="Wingdings" panose="05000000000000000000" pitchFamily="2" charset="2"/>
              </a:rPr>
              <a:t>pro další vyhledávání.</a:t>
            </a:r>
          </a:p>
        </p:txBody>
      </p:sp>
    </p:spTree>
    <p:extLst>
      <p:ext uri="{BB962C8B-B14F-4D97-AF65-F5344CB8AC3E}">
        <p14:creationId xmlns:p14="http://schemas.microsoft.com/office/powerpoint/2010/main" val="3168526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5A81D-C256-0CB1-43F2-278F2C90B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A44D2E4-8344-4185-8FAE-0D2951BAE7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Úvod do BSS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A017D51-3CB8-84BA-5968-DD48E5A80A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47758BF-F958-2A20-5CBB-C3E25A7F8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" sz="2400" dirty="0"/>
              <a:t>Zjednodušená strategie tvorby seminárních a závěrečných prací</a:t>
            </a:r>
            <a:endParaRPr lang="en-US" sz="2400" dirty="0"/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9E97BBFD-2EED-FF1E-E697-B61A1EA37B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459061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Šipka: doprava 4">
            <a:extLst>
              <a:ext uri="{FF2B5EF4-FFF2-40B4-BE49-F238E27FC236}">
                <a16:creationId xmlns:a16="http://schemas.microsoft.com/office/drawing/2014/main" id="{C9BAAEFD-5E44-FA76-7AF4-C530FFFE38FA}"/>
              </a:ext>
            </a:extLst>
          </p:cNvPr>
          <p:cNvSpPr/>
          <p:nvPr/>
        </p:nvSpPr>
        <p:spPr bwMode="auto">
          <a:xfrm rot="10800000">
            <a:off x="2904902" y="2737687"/>
            <a:ext cx="1165974" cy="52755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72AA1DDD-9F4A-5B85-DF38-281AB751A88D}"/>
              </a:ext>
            </a:extLst>
          </p:cNvPr>
          <p:cNvSpPr/>
          <p:nvPr/>
        </p:nvSpPr>
        <p:spPr bwMode="auto">
          <a:xfrm rot="16200000">
            <a:off x="1059169" y="5291233"/>
            <a:ext cx="1165974" cy="52755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1292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3506E-5694-6566-46C9-C7D0B2A4A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721AE5-3E87-614D-E1E1-78E6FD5F3E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Úvod do BSS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436585-C8B9-77F7-1A8C-D14E9906E5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15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F0EBABC-B76E-8AC3-8909-9F232101D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" sz="2400" dirty="0"/>
              <a:t>Zjednodušená strategie tvorby seminárních a závěrečných prací</a:t>
            </a:r>
            <a:endParaRPr lang="en-US" sz="2400" dirty="0"/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572CDF9C-8C6B-3B11-B777-F44E70ABDC5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Šipka: doprava 4">
            <a:extLst>
              <a:ext uri="{FF2B5EF4-FFF2-40B4-BE49-F238E27FC236}">
                <a16:creationId xmlns:a16="http://schemas.microsoft.com/office/drawing/2014/main" id="{6279E76F-A7FF-8B2B-0A25-1E1A0F858ECE}"/>
              </a:ext>
            </a:extLst>
          </p:cNvPr>
          <p:cNvSpPr/>
          <p:nvPr/>
        </p:nvSpPr>
        <p:spPr bwMode="auto">
          <a:xfrm rot="16200000">
            <a:off x="3419676" y="5381234"/>
            <a:ext cx="1165974" cy="52755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9673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7EB8B9D-8793-4556-7CB0-369058D39F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Úvod do BSS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D134CF-823D-1D99-2684-9BC1F7D79A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36F6598-FC57-F6F2-49E1-B3EA93B9C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Taktika vyhledávání - pokračování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4905A4B-D7A1-8431-E42E-55A153806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50" indent="-514350">
              <a:lnSpc>
                <a:spcPct val="100000"/>
              </a:lnSpc>
              <a:buFont typeface="+mj-lt"/>
              <a:buAutoNum type="arabicPeriod" startAt="4"/>
            </a:pPr>
            <a:r>
              <a:rPr lang="cs-CZ" sz="2000" b="1" dirty="0"/>
              <a:t>Zmapování </a:t>
            </a:r>
            <a:r>
              <a:rPr lang="cs-CZ" sz="2000" dirty="0"/>
              <a:t>vědeckého kontextu (opět databáze a kombinace ručního a (polo)automatizovaného vyhledávání).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cs-CZ" sz="2000" dirty="0"/>
              <a:t> </a:t>
            </a:r>
            <a:r>
              <a:rPr lang="cs-CZ" sz="2000" dirty="0">
                <a:solidFill>
                  <a:srgbClr val="00B050"/>
                </a:solidFill>
              </a:rPr>
              <a:t>Identifikace dalších relevantních prací</a:t>
            </a:r>
            <a:r>
              <a:rPr lang="cs-CZ" sz="2000" dirty="0"/>
              <a:t>, vizualizace literatury a vztahů mezi jednotlivými pracemi.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 marL="586350" indent="-514350">
              <a:lnSpc>
                <a:spcPct val="100000"/>
              </a:lnSpc>
              <a:buFont typeface="+mj-lt"/>
              <a:buAutoNum type="arabicPeriod" startAt="5"/>
            </a:pPr>
            <a:r>
              <a:rPr lang="cs-CZ" sz="2000" b="1" dirty="0"/>
              <a:t>Pročtení abstraktů</a:t>
            </a:r>
            <a:r>
              <a:rPr lang="cs-CZ" sz="2000" dirty="0"/>
              <a:t>, identifikace relevantních dokumentů, jejich sumarizace a následné přečtení.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cs-CZ" sz="2000" dirty="0">
                <a:solidFill>
                  <a:srgbClr val="00B050"/>
                </a:solidFill>
                <a:sym typeface="Wingdings" panose="05000000000000000000" pitchFamily="2" charset="2"/>
              </a:rPr>
              <a:t> Identifikace teoretických a empirických konceptů</a:t>
            </a:r>
            <a:r>
              <a:rPr lang="cs-CZ" sz="2000" dirty="0">
                <a:sym typeface="Wingdings" panose="05000000000000000000" pitchFamily="2" charset="2"/>
              </a:rPr>
              <a:t> využívaných v dané oblasti.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>
              <a:sym typeface="Wingdings" panose="05000000000000000000" pitchFamily="2" charset="2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6"/>
            </a:pPr>
            <a:r>
              <a:rPr lang="cs-CZ" sz="2000" b="1" dirty="0">
                <a:sym typeface="Wingdings" panose="05000000000000000000" pitchFamily="2" charset="2"/>
              </a:rPr>
              <a:t>Dohledávání teoretických a empirických rámců a konceptů </a:t>
            </a:r>
            <a:r>
              <a:rPr lang="cs-CZ" sz="2000" dirty="0">
                <a:sym typeface="Wingdings" panose="05000000000000000000" pitchFamily="2" charset="2"/>
              </a:rPr>
              <a:t>– konzultace s AI, specifické ruční vyhledávání (jaké teorie se pojí s touto oblastí?) a vlastní kreativní práce.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cs-CZ" sz="2000" dirty="0">
                <a:solidFill>
                  <a:srgbClr val="00B050"/>
                </a:solidFill>
                <a:sym typeface="Wingdings" panose="05000000000000000000" pitchFamily="2" charset="2"/>
              </a:rPr>
              <a:t> Dobrá akademická práce </a:t>
            </a:r>
            <a:r>
              <a:rPr lang="cs-CZ" sz="2000" dirty="0">
                <a:sym typeface="Wingdings" panose="05000000000000000000" pitchFamily="2" charset="2"/>
              </a:rPr>
              <a:t>s bohatým vědeckým kontextem, podporou argumentů a vědeckým opodstatněním.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>
              <a:sym typeface="Wingdings" panose="05000000000000000000" pitchFamily="2" charset="2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81617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7D506-B6FB-6348-7C07-33FA75169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8FE218A-B401-726B-6255-EEECF249D7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Úvod do BSS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731BBAF-FF3B-F4D0-B5AA-267947B45D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17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4F4605-39D2-A7B5-AFA1-0E7A7A113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" sz="2400" dirty="0"/>
              <a:t>Zjednodušená strategie tvorby seminárních a závěrečných prací</a:t>
            </a:r>
            <a:endParaRPr lang="en-US" sz="2400" dirty="0"/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70000A50-CD33-564E-A61C-5D72D0D2B2E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Šipka: doprava 4">
            <a:extLst>
              <a:ext uri="{FF2B5EF4-FFF2-40B4-BE49-F238E27FC236}">
                <a16:creationId xmlns:a16="http://schemas.microsoft.com/office/drawing/2014/main" id="{3144CB87-79BD-A5D3-4158-FF4635ABF7DD}"/>
              </a:ext>
            </a:extLst>
          </p:cNvPr>
          <p:cNvSpPr/>
          <p:nvPr/>
        </p:nvSpPr>
        <p:spPr bwMode="auto">
          <a:xfrm rot="16200000">
            <a:off x="5513013" y="5361073"/>
            <a:ext cx="1165974" cy="52755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6E90462C-82B5-653C-92A5-B9B72DC06F5D}"/>
              </a:ext>
            </a:extLst>
          </p:cNvPr>
          <p:cNvSpPr/>
          <p:nvPr/>
        </p:nvSpPr>
        <p:spPr bwMode="auto">
          <a:xfrm rot="16200000">
            <a:off x="7805944" y="5371154"/>
            <a:ext cx="1165974" cy="52755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2C17C1E-DE22-4883-AB73-C2F18C793D0E}"/>
              </a:ext>
            </a:extLst>
          </p:cNvPr>
          <p:cNvSpPr txBox="1"/>
          <p:nvPr/>
        </p:nvSpPr>
        <p:spPr>
          <a:xfrm>
            <a:off x="2867947" y="5547420"/>
            <a:ext cx="2964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Dohledávání dle potřeby</a:t>
            </a:r>
          </a:p>
        </p:txBody>
      </p:sp>
    </p:spTree>
    <p:extLst>
      <p:ext uri="{BB962C8B-B14F-4D97-AF65-F5344CB8AC3E}">
        <p14:creationId xmlns:p14="http://schemas.microsoft.com/office/powerpoint/2010/main" val="333586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FA508-5EC0-7650-F035-443A1F6D4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3CA876E-ECC3-5062-52E9-A07D89A828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Úvod do BSS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9D98F4-33DC-0C93-67F5-35CD6B785E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18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2DB46-B844-7BC7-7207-D2613860E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" sz="2400" dirty="0"/>
              <a:t>Zjednodušená strategie tvorby seminárních a závěrečných prací</a:t>
            </a:r>
            <a:endParaRPr lang="en-US" sz="2400" dirty="0"/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9C0BDA49-82A2-8333-5E3D-B1F266E4099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Šipka: doprava 5">
            <a:extLst>
              <a:ext uri="{FF2B5EF4-FFF2-40B4-BE49-F238E27FC236}">
                <a16:creationId xmlns:a16="http://schemas.microsoft.com/office/drawing/2014/main" id="{E11FC8FB-A62E-290D-EE6E-00BBEDDD86AE}"/>
              </a:ext>
            </a:extLst>
          </p:cNvPr>
          <p:cNvSpPr/>
          <p:nvPr/>
        </p:nvSpPr>
        <p:spPr bwMode="auto">
          <a:xfrm rot="16200000">
            <a:off x="9973410" y="5291233"/>
            <a:ext cx="1165974" cy="52755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7C1DB99-EFD6-6A8E-5C6A-68574330FE26}"/>
              </a:ext>
            </a:extLst>
          </p:cNvPr>
          <p:cNvSpPr txBox="1"/>
          <p:nvPr/>
        </p:nvSpPr>
        <p:spPr>
          <a:xfrm>
            <a:off x="6035532" y="5429835"/>
            <a:ext cx="4357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000" dirty="0" err="1">
                <a:latin typeface="+mn-lt"/>
              </a:rPr>
              <a:t>Mendeley</a:t>
            </a:r>
            <a:r>
              <a:rPr lang="cs-CZ" sz="2000" dirty="0">
                <a:latin typeface="+mn-lt"/>
              </a:rPr>
              <a:t>/</a:t>
            </a:r>
            <a:r>
              <a:rPr lang="cs-CZ" sz="2000" dirty="0" err="1">
                <a:latin typeface="+mn-lt"/>
              </a:rPr>
              <a:t>Zotero</a:t>
            </a:r>
            <a:r>
              <a:rPr lang="cs-CZ" sz="2000" dirty="0">
                <a:latin typeface="+mn-lt"/>
              </a:rPr>
              <a:t>, ale nejdříve ručně!</a:t>
            </a:r>
          </a:p>
        </p:txBody>
      </p:sp>
    </p:spTree>
    <p:extLst>
      <p:ext uri="{BB962C8B-B14F-4D97-AF65-F5344CB8AC3E}">
        <p14:creationId xmlns:p14="http://schemas.microsoft.com/office/powerpoint/2010/main" val="3783339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FCEA5F9-7318-E228-9500-2FF64C8A29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179F2D1-37B6-666C-41DC-06F2E360A9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19</a:t>
            </a:fld>
            <a:endParaRPr lang="cs-CZ" alt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9DB1059-920C-81EB-2DD2-D53BBC996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Pozor!</a:t>
            </a:r>
          </a:p>
        </p:txBody>
      </p:sp>
      <p:graphicFrame>
        <p:nvGraphicFramePr>
          <p:cNvPr id="8" name="Zástupný obsah 5">
            <a:extLst>
              <a:ext uri="{FF2B5EF4-FFF2-40B4-BE49-F238E27FC236}">
                <a16:creationId xmlns:a16="http://schemas.microsoft.com/office/drawing/2014/main" id="{2311922A-0795-90FA-7780-C5D0AE86C7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034863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2920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BD06618-E671-1A9D-EE55-AEF3E11D11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Úvod do BSS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90C043-6E7C-D31F-21CF-7746351576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E11F9B-3F4A-6866-C3EE-247734734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 err="1"/>
              <a:t>Outline</a:t>
            </a:r>
            <a:r>
              <a:rPr lang="cs-CZ" sz="2200"/>
              <a:t> + </a:t>
            </a:r>
            <a:r>
              <a:rPr lang="cs-CZ" sz="2200" err="1"/>
              <a:t>housekeeping</a:t>
            </a:r>
            <a:endParaRPr lang="en-US" sz="2200"/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494688AC-0A2D-1962-76AE-0565A27DB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8729686"/>
              </p:ext>
            </p:extLst>
          </p:nvPr>
        </p:nvGraphicFramePr>
        <p:xfrm>
          <a:off x="720000" y="3007360"/>
          <a:ext cx="10753200" cy="282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2FB247B2-930C-5DFC-DBBC-445AAF7CC1D8}"/>
              </a:ext>
            </a:extLst>
          </p:cNvPr>
          <p:cNvSpPr txBox="1"/>
          <p:nvPr/>
        </p:nvSpPr>
        <p:spPr>
          <a:xfrm>
            <a:off x="666000" y="1567576"/>
            <a:ext cx="103745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Návrh na přesunutí průběžného testu z 23.10. na 30.10. (zahrnoval by témata 2-5 místo 2-4 – přibyly by základy metodologie).</a:t>
            </a:r>
          </a:p>
        </p:txBody>
      </p:sp>
    </p:spTree>
    <p:extLst>
      <p:ext uri="{BB962C8B-B14F-4D97-AF65-F5344CB8AC3E}">
        <p14:creationId xmlns:p14="http://schemas.microsoft.com/office/powerpoint/2010/main" val="3822234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AF37CE8-5059-CD1E-921E-8A5660B534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20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A77AABD-5BAC-5EDF-3A56-B5C73C0C0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Část II: citace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9C8204-61F9-C73E-D03E-D820DB5BBA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645" r="15355"/>
          <a:stretch/>
        </p:blipFill>
        <p:spPr>
          <a:xfrm>
            <a:off x="6096000" y="10"/>
            <a:ext cx="6096000" cy="6857989"/>
          </a:xfrm>
          <a:prstGeom prst="rect">
            <a:avLst/>
          </a:prstGeo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FE502D-5207-625A-68E0-42639BB8CD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Úvod do BSS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062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1757E78-F213-DD14-B392-01CF2B2978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Úvod do BSS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40C73E5-A120-43C3-9512-F201646BBF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21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D44A503-4CCB-3293-7B71-C12576281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Účel citační praxe</a:t>
            </a:r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54B47392-EAA5-4B4A-6E71-40646A9466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994106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5216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C2D7E8B-20ED-A0E9-F22F-475B4B0C48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Úvod do BSS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6A02B3-1550-92DB-FDB6-717BFD4BA1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09BAA2A-0380-FB8F-F61B-A53FC1962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026000"/>
            <a:ext cx="10753200" cy="451576"/>
          </a:xfrm>
        </p:spPr>
        <p:txBody>
          <a:bodyPr anchor="t">
            <a:normAutofit fontScale="90000"/>
          </a:bodyPr>
          <a:lstStyle/>
          <a:p>
            <a:r>
              <a:rPr lang="cs-CZ" sz="2800" dirty="0"/>
              <a:t>Přímá citace vs. parafráze</a:t>
            </a:r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AF5FD36D-2AAC-5CAA-E295-F1B9CFA9AA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7237699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7488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F68C5A-2D6A-4314-F073-46C38CFCB3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Úvod do BSS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B2FC07-A33D-E68B-1469-05F636E414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C9A1F66-2887-C9F7-A40E-29575DD93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Reference – „dlouhé citace“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D29EE7B-A7F6-6983-6F45-0BE5B122A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Řadí se </a:t>
            </a:r>
            <a:r>
              <a:rPr lang="cs-CZ" sz="2000" b="1" dirty="0"/>
              <a:t>abecedně</a:t>
            </a:r>
            <a:r>
              <a:rPr lang="cs-CZ" sz="2000" dirty="0"/>
              <a:t>, uvádí se </a:t>
            </a:r>
            <a:r>
              <a:rPr lang="cs-CZ" sz="2000" b="1" dirty="0"/>
              <a:t>na samostatné straně</a:t>
            </a:r>
            <a:r>
              <a:rPr lang="cs-CZ" sz="2000" dirty="0"/>
              <a:t>.</a:t>
            </a:r>
          </a:p>
          <a:p>
            <a:endParaRPr lang="cs-CZ" sz="2000" dirty="0"/>
          </a:p>
          <a:p>
            <a:r>
              <a:rPr lang="cs-CZ" sz="2000" dirty="0"/>
              <a:t>Novotný, Jan a Jindřiška Svobodová. 2015. Jak pracuje věda Brno: Masarykova univerzita.</a:t>
            </a:r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 err="1"/>
              <a:t>Foltýnek</a:t>
            </a:r>
            <a:r>
              <a:rPr lang="cs-CZ" sz="2000" dirty="0"/>
              <a:t>, Tomáš a kol. 2021. Jak se vyhnout plagiátorství. Praha: Karolinum, 2021.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9155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FE0A77B-986A-DA26-515D-AA5677BB8D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Úvod do BSS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67AEDC-FB46-0EC6-D3D8-F1A7853476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6D14245-9183-0089-DD4B-A089616FE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 nutné rozlišovat typy zdrojů: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0B2F142-D592-ED98-5565-A240373DF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474832"/>
            <a:ext cx="10753200" cy="4139998"/>
          </a:xfrm>
        </p:spPr>
        <p:txBody>
          <a:bodyPr/>
          <a:lstStyle/>
          <a:p>
            <a:r>
              <a:rPr lang="cs-CZ" sz="1800" dirty="0"/>
              <a:t>Informace o použitých zdrojích dle citační normy (závěr textu, abecedně seřazené)</a:t>
            </a:r>
          </a:p>
          <a:p>
            <a:r>
              <a:rPr lang="cs-CZ" sz="1800" dirty="0"/>
              <a:t>Kniha – jeden autor (2010a, 2010b – jeden autor, ale dvě díla v rámci jednoho roku)</a:t>
            </a:r>
          </a:p>
          <a:p>
            <a:r>
              <a:rPr lang="cs-CZ" sz="1800" dirty="0"/>
              <a:t>Kniha – více autorů </a:t>
            </a:r>
          </a:p>
          <a:p>
            <a:r>
              <a:rPr lang="cs-CZ" sz="1800" dirty="0"/>
              <a:t>Kapitola v knize </a:t>
            </a:r>
          </a:p>
          <a:p>
            <a:r>
              <a:rPr lang="cs-CZ" sz="1800" dirty="0"/>
              <a:t>Článek v odborném časopise </a:t>
            </a:r>
          </a:p>
          <a:p>
            <a:r>
              <a:rPr lang="cs-CZ" sz="1800" dirty="0"/>
              <a:t>Zpravodajské/ online zdroje</a:t>
            </a:r>
          </a:p>
          <a:p>
            <a:r>
              <a:rPr lang="cs-CZ" sz="1800" dirty="0"/>
              <a:t>Webové stránky, blogy, legislativní dokumenty atd.</a:t>
            </a:r>
          </a:p>
          <a:p>
            <a:r>
              <a:rPr lang="cs-CZ" sz="1800" dirty="0"/>
              <a:t>ŘIĎTE SE CITAČNÍM MANUÁLEM (např. Chicago </a:t>
            </a:r>
            <a:r>
              <a:rPr lang="cs-CZ" sz="1800" dirty="0" err="1"/>
              <a:t>Manual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Style).</a:t>
            </a:r>
          </a:p>
          <a:p>
            <a:r>
              <a:rPr lang="cs-CZ" sz="1800" dirty="0"/>
              <a:t>(Citačních norem je více, zautomatizujte si jednu).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861753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F56DD20-71B0-6CF7-AD88-1012C2C01E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Úvod do BSS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921054F-01DF-A78E-8E6D-F381667830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22635A8-421C-30C0-2D3D-437F4BBBA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Citační normy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E3E97CD-D0E4-816D-0753-42FCA1811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600" dirty="0"/>
              <a:t>Silně doporučená KPOL: Chicago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Česky psané práce v češtině, anglicky psané práce v angličtině. 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Pokud není latinka, transliterujeme.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en-GB" sz="1600" b="1" dirty="0"/>
              <a:t>1. Chicago Style (Author-Date)</a:t>
            </a:r>
          </a:p>
          <a:p>
            <a:pPr lvl="1"/>
            <a:r>
              <a:rPr lang="en-GB" sz="1600" dirty="0"/>
              <a:t>Kim, Paul, and Michelle Duffey. 2020. "The Pandemic and Changes in American Psychological Wellbeing." </a:t>
            </a:r>
            <a:r>
              <a:rPr lang="en-GB" sz="1600" i="1" dirty="0"/>
              <a:t>Journal of Psychological Science</a:t>
            </a:r>
            <a:r>
              <a:rPr lang="en-GB" sz="1600" dirty="0"/>
              <a:t> 12 (3): 45-67. https://doi.org/10.1234/jps.2020.0034.</a:t>
            </a:r>
          </a:p>
          <a:p>
            <a:pPr>
              <a:lnSpc>
                <a:spcPct val="100000"/>
              </a:lnSpc>
            </a:pPr>
            <a:r>
              <a:rPr lang="en-GB" sz="1600" b="1" dirty="0"/>
              <a:t>2. APA Style</a:t>
            </a:r>
            <a:r>
              <a:rPr lang="cs-CZ" sz="1600" b="1" dirty="0"/>
              <a:t> (</a:t>
            </a:r>
            <a:r>
              <a:rPr lang="cs-CZ" sz="1600" b="1" dirty="0" err="1"/>
              <a:t>American</a:t>
            </a:r>
            <a:r>
              <a:rPr lang="cs-CZ" sz="1600" b="1" dirty="0"/>
              <a:t> </a:t>
            </a:r>
            <a:r>
              <a:rPr lang="cs-CZ" sz="1600" b="1" dirty="0" err="1"/>
              <a:t>Psychological</a:t>
            </a:r>
            <a:r>
              <a:rPr lang="cs-CZ" sz="1600" b="1" dirty="0"/>
              <a:t> </a:t>
            </a:r>
            <a:r>
              <a:rPr lang="cs-CZ" sz="1600" b="1" dirty="0" err="1"/>
              <a:t>Association</a:t>
            </a:r>
            <a:r>
              <a:rPr lang="cs-CZ" sz="1600" b="1" dirty="0"/>
              <a:t>)</a:t>
            </a:r>
            <a:endParaRPr lang="en-GB" sz="1600" b="1" dirty="0"/>
          </a:p>
          <a:p>
            <a:pPr lvl="1"/>
            <a:r>
              <a:rPr lang="en-GB" sz="1600" dirty="0"/>
              <a:t>Kim, P., &amp; Duffey, M. (2020). The pandemic and changes in American psychological wellbeing. </a:t>
            </a:r>
            <a:r>
              <a:rPr lang="en-GB" sz="1600" i="1" dirty="0"/>
              <a:t>Journal of Psychological Science</a:t>
            </a:r>
            <a:r>
              <a:rPr lang="en-GB" sz="1600" dirty="0"/>
              <a:t>, 12(3), 45-67. https://doi.org/10.1234/jps.2020.0034</a:t>
            </a:r>
          </a:p>
          <a:p>
            <a:pPr>
              <a:lnSpc>
                <a:spcPct val="100000"/>
              </a:lnSpc>
            </a:pPr>
            <a:r>
              <a:rPr lang="en-GB" sz="1600" b="1" dirty="0"/>
              <a:t>3. MLA Style</a:t>
            </a:r>
            <a:r>
              <a:rPr lang="cs-CZ" sz="1600" b="1" dirty="0"/>
              <a:t> (</a:t>
            </a:r>
            <a:r>
              <a:rPr lang="cs-CZ" sz="1600" b="1" dirty="0" err="1"/>
              <a:t>Modern</a:t>
            </a:r>
            <a:r>
              <a:rPr lang="cs-CZ" sz="1600" b="1" dirty="0"/>
              <a:t> </a:t>
            </a:r>
            <a:r>
              <a:rPr lang="cs-CZ" sz="1600" b="1" dirty="0" err="1"/>
              <a:t>Language</a:t>
            </a:r>
            <a:r>
              <a:rPr lang="cs-CZ" sz="1600" b="1" dirty="0"/>
              <a:t> </a:t>
            </a:r>
            <a:r>
              <a:rPr lang="cs-CZ" sz="1600" b="1" dirty="0" err="1"/>
              <a:t>Association</a:t>
            </a:r>
            <a:r>
              <a:rPr lang="cs-CZ" sz="1600" b="1" dirty="0"/>
              <a:t>)</a:t>
            </a:r>
            <a:endParaRPr lang="en-GB" sz="1600" b="1" dirty="0"/>
          </a:p>
          <a:p>
            <a:pPr lvl="1"/>
            <a:r>
              <a:rPr lang="en-GB" sz="1600" dirty="0"/>
              <a:t>Kim, Paul, and Michelle Duffey. “The Pandemic and Changes in American Psychological Wellbeing.” </a:t>
            </a:r>
            <a:r>
              <a:rPr lang="en-GB" sz="1600" i="1" dirty="0"/>
              <a:t>Journal of Psychological Science</a:t>
            </a:r>
            <a:r>
              <a:rPr lang="en-GB" sz="1600" dirty="0"/>
              <a:t>, vol. 12, no. 3, 2020, pp. 45–67. https://doi.org/10.1234/jps.2020.0034.</a:t>
            </a:r>
          </a:p>
          <a:p>
            <a:pPr>
              <a:lnSpc>
                <a:spcPct val="100000"/>
              </a:lnSpc>
            </a:pPr>
            <a:r>
              <a:rPr lang="en-GB" sz="1600" b="1" dirty="0"/>
              <a:t>4. Harvard Style</a:t>
            </a:r>
          </a:p>
          <a:p>
            <a:pPr lvl="1"/>
            <a:r>
              <a:rPr lang="en-GB" sz="1600" dirty="0"/>
              <a:t>Kim, P. and Duffey, M., 2020. The pandemic and changes in American psychological wellbeing. </a:t>
            </a:r>
            <a:r>
              <a:rPr lang="en-GB" sz="1600" i="1" dirty="0"/>
              <a:t>Journal of Psychological Science</a:t>
            </a:r>
            <a:r>
              <a:rPr lang="en-GB" sz="1600" dirty="0"/>
              <a:t>, 12(3), pp.45-67. https://doi.org/10.1234/jps.2020.0034</a:t>
            </a:r>
          </a:p>
          <a:p>
            <a:pPr>
              <a:lnSpc>
                <a:spcPct val="100000"/>
              </a:lnSpc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581334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8E6A529-DD45-601A-D90E-A9DD38174F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Úvod do BSS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5BC6ABC-799A-828D-7E26-268F480A89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26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8C50549-937E-BA65-A709-E827DFE5A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sz="2800" dirty="0"/>
              <a:t>Práci vám usnadní citační manažer</a:t>
            </a:r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4B448FED-2584-38B1-C8F5-1C8FF99F64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8880614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4109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AF37CE8-5059-CD1E-921E-8A5660B534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27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A77AABD-5BAC-5EDF-3A56-B5C73C0C0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Část III: procvičování</a:t>
            </a:r>
          </a:p>
        </p:txBody>
      </p:sp>
      <p:pic>
        <p:nvPicPr>
          <p:cNvPr id="6" name="Picture 5" descr="Cathedral strop v návrhu žlutého slunečního záření">
            <a:extLst>
              <a:ext uri="{FF2B5EF4-FFF2-40B4-BE49-F238E27FC236}">
                <a16:creationId xmlns:a16="http://schemas.microsoft.com/office/drawing/2014/main" id="{043401DC-3B75-CAEB-1C26-F4E59316D5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261" r="17073"/>
          <a:stretch/>
        </p:blipFill>
        <p:spPr>
          <a:xfrm>
            <a:off x="6096000" y="10"/>
            <a:ext cx="6096000" cy="6857989"/>
          </a:xfrm>
          <a:prstGeom prst="rect">
            <a:avLst/>
          </a:prstGeo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FE502D-5207-625A-68E0-42639BB8CD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Úvod do BSS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2099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46FF572-BF26-8FD5-A3C2-8EB2A11E15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Úvod do BSS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887377B-F162-E7CF-BAEA-FDF52C587A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281F353-AAAC-13C9-6B92-E24BC5167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Dohledejte signatury k následujícím zdrojům z knihovny FSS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6CF04EC-1810-FBEE-8645-1431EDA3A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217420"/>
            <a:ext cx="10753200" cy="3614580"/>
          </a:xfrm>
        </p:spPr>
        <p:txBody>
          <a:bodyPr/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dirty="0"/>
              <a:t>Carl von Clausewitz - O </a:t>
            </a:r>
            <a:r>
              <a:rPr lang="en-GB" dirty="0" err="1"/>
              <a:t>válce</a:t>
            </a:r>
            <a:endParaRPr lang="en-GB" dirty="0"/>
          </a:p>
          <a:p>
            <a:pPr marL="114300" lvl="0" indent="0" algn="l" rtl="0"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GB" dirty="0"/>
              <a:t>Miroslav </a:t>
            </a:r>
            <a:r>
              <a:rPr lang="en-GB" dirty="0" err="1"/>
              <a:t>Disman</a:t>
            </a:r>
            <a:r>
              <a:rPr lang="en-GB" dirty="0"/>
              <a:t> - Jak se </a:t>
            </a:r>
            <a:r>
              <a:rPr lang="en-GB" dirty="0" err="1"/>
              <a:t>vyrábí</a:t>
            </a:r>
            <a:r>
              <a:rPr lang="en-GB" dirty="0"/>
              <a:t> </a:t>
            </a:r>
            <a:r>
              <a:rPr lang="en-GB" dirty="0" err="1"/>
              <a:t>sociologická</a:t>
            </a:r>
            <a:r>
              <a:rPr lang="en-GB" dirty="0"/>
              <a:t> </a:t>
            </a:r>
            <a:r>
              <a:rPr lang="en-GB" dirty="0" err="1"/>
              <a:t>znalost</a:t>
            </a:r>
            <a:endParaRPr lang="en-GB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72753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EFEB764-1733-CFE9-F2D7-9BF283FDF5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Úvod do BSS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683AE9-4E2B-E8F4-BA98-CF9BCD17EE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E851A9-F869-BD0D-EFD7-50F4D81FC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Vyhledávání v databázích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FECC8A2-4966-7D76-73A4-DBB3BE866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 sz="2000" dirty="0"/>
              <a:t>Najděte dva relevantní zdroje k následujícím tématům: ISLAMISTICKÁ RADIKALIZACE a proč k ní dochází (BSS).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 sz="2000" dirty="0"/>
              <a:t>Ve </a:t>
            </a:r>
            <a:r>
              <a:rPr lang="cs-CZ" sz="2000" dirty="0" err="1"/>
              <a:t>Scopusu</a:t>
            </a:r>
            <a:r>
              <a:rPr lang="cs-CZ" sz="2000" dirty="0"/>
              <a:t> najděte nejcitovanější článek k tématu KYBERNETICKÁ BEZPEČNOST.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 sz="2000" dirty="0"/>
              <a:t>Za pomoci operátorů pokročilého vyhledávání najděte v databázi SCOPUS nejnovější zdroje k průniku témat volební chování a populismus (</a:t>
            </a:r>
            <a:r>
              <a:rPr lang="cs-CZ" sz="2000" i="1" dirty="0"/>
              <a:t>Kdo a proč volí populistické strany?</a:t>
            </a:r>
            <a:r>
              <a:rPr lang="cs-CZ" sz="2000" dirty="0"/>
              <a:t>)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 sz="2000" dirty="0"/>
              <a:t>Z těchto zdrojů vyberte jeden článek a jeden knižní zdroj a ty ocitujte.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07915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E85F95D-09BA-C140-99AA-23F210FDB7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Úvod do BSS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CFD5284-4757-29FC-4853-364EB9475C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3</a:t>
            </a:fld>
            <a:endParaRPr lang="cs-CZ" altLang="cs-CZ"/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CEEA58F0-5D63-52D9-42AE-BBD7C7E527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9161546"/>
              </p:ext>
            </p:extLst>
          </p:nvPr>
        </p:nvGraphicFramePr>
        <p:xfrm>
          <a:off x="767413" y="1359001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934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8598162-24B2-4613-DA44-BA77B91783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Úvod do BSS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5BE4975-05A8-9D35-BD04-689877CF99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890ACE6-DF31-D3E9-CDBA-EBD6064A2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Citace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97C3BA7-3CC5-DAD7-E842-6510BA3DB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dirty="0"/>
              <a:t>Zvolte si oblast svého zájmu.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Zvolte si citační normu.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Najděte v rámci oblasti 1 knihu, 1 kapitolu ze sborníku (</a:t>
            </a:r>
            <a:r>
              <a:rPr lang="cs-CZ" dirty="0" err="1"/>
              <a:t>edited</a:t>
            </a:r>
            <a:r>
              <a:rPr lang="cs-CZ" dirty="0"/>
              <a:t> </a:t>
            </a:r>
            <a:r>
              <a:rPr lang="cs-CZ" dirty="0" err="1"/>
              <a:t>volume</a:t>
            </a:r>
            <a:r>
              <a:rPr lang="cs-CZ" dirty="0"/>
              <a:t>) a 1 vědecký článek a ty ocitujte (v počítači/na papíře).</a:t>
            </a:r>
          </a:p>
        </p:txBody>
      </p:sp>
    </p:spTree>
    <p:extLst>
      <p:ext uri="{BB962C8B-B14F-4D97-AF65-F5344CB8AC3E}">
        <p14:creationId xmlns:p14="http://schemas.microsoft.com/office/powerpoint/2010/main" val="13656973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1B9FE40-C812-DF57-62C1-1516E735BD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Úvod do BSS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D2C7AF-F034-F168-1EAE-078C0CC426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31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1D6447-1EF0-AF41-F294-A8F6C7C90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Děkuji za pozornost</a:t>
            </a:r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ABC9B33E-2964-1847-FE08-7CA1370C98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499464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7450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F3D38ED-7378-EAEF-9F14-AB7412A5EE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Úvod do BSS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DD3FCFD-1055-AFB5-3727-679B75A221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B4CF5DE-1A9D-2322-3312-E7C46A0D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" sz="2400" dirty="0"/>
              <a:t>Zjednodušená strategie tvorby seminárních a závěrečných prací</a:t>
            </a:r>
            <a:endParaRPr lang="en-US" sz="2400" dirty="0"/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3BBA3D6E-2F4A-5B41-33CD-EC72E4307B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803149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795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65F1693-1FED-FB68-FFDC-FE41A62E39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Úvod do BSS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751395D-EEFE-11AB-68BF-60D7DB0DE5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5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FE1CFF2-2CC8-1152-5C2E-0D1C1DCC7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Primární a sekundární zdroje</a:t>
            </a:r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F3C6C9D7-8C5D-D9B3-70B8-97D433FC62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0450916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950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65FF98-4988-30D0-345D-5F48D6D1EA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6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F283F1E-852E-4219-2EF5-7D1E9DCE7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Část I: databáze</a:t>
            </a:r>
          </a:p>
        </p:txBody>
      </p:sp>
      <p:pic>
        <p:nvPicPr>
          <p:cNvPr id="6" name="Picture 5" descr="Zobrazení shora z kostek propojených s černými čarami">
            <a:extLst>
              <a:ext uri="{FF2B5EF4-FFF2-40B4-BE49-F238E27FC236}">
                <a16:creationId xmlns:a16="http://schemas.microsoft.com/office/drawing/2014/main" id="{F2F89A6E-3867-002B-655A-47A2A74C49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628" r="11706"/>
          <a:stretch/>
        </p:blipFill>
        <p:spPr>
          <a:xfrm>
            <a:off x="6096000" y="10"/>
            <a:ext cx="6096000" cy="6857989"/>
          </a:xfrm>
          <a:prstGeom prst="rect">
            <a:avLst/>
          </a:prstGeo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A4B2B99-CA5E-A3FF-2A78-A3B93BCA57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Úvod do BSS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8203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C1E006-44A9-0B6A-7CF6-C461361167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Úvod do BSS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6393485-9A9E-B1D8-09CD-7C89036A9E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87BA19A-8F9E-D4C9-D33B-A9D1ED879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977424"/>
            <a:ext cx="10753200" cy="451576"/>
          </a:xfrm>
        </p:spPr>
        <p:txBody>
          <a:bodyPr/>
          <a:lstStyle/>
          <a:p>
            <a:r>
              <a:rPr lang="cs-CZ" dirty="0"/>
              <a:t>Jaké znáte vědecké databáze?</a:t>
            </a:r>
          </a:p>
        </p:txBody>
      </p:sp>
    </p:spTree>
    <p:extLst>
      <p:ext uri="{BB962C8B-B14F-4D97-AF65-F5344CB8AC3E}">
        <p14:creationId xmlns:p14="http://schemas.microsoft.com/office/powerpoint/2010/main" val="1747884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6D0A701-E909-5035-7E73-F81033AB00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Úvod do BSS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A4B8A3B-311B-B418-AE67-757F39785D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6070ECB-4ED7-7A67-AB68-27054E0FC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Často užívané databáze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FC6CFF0-51E1-23B7-6BA7-3BF354650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16412"/>
            <a:ext cx="10753200" cy="4139998"/>
          </a:xfrm>
        </p:spPr>
        <p:txBody>
          <a:bodyPr/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 err="1"/>
              <a:t>Knihovna</a:t>
            </a:r>
            <a:r>
              <a:rPr lang="en-GB" sz="1800" dirty="0"/>
              <a:t> FSS a MU </a:t>
            </a:r>
            <a:r>
              <a:rPr lang="cs-CZ" sz="1800" dirty="0"/>
              <a:t>(e-</a:t>
            </a:r>
            <a:r>
              <a:rPr lang="cs-CZ" sz="1800" dirty="0" err="1"/>
              <a:t>prezenčka</a:t>
            </a:r>
            <a:r>
              <a:rPr lang="cs-CZ" sz="1800" dirty="0"/>
              <a:t> a e-zdroje) </a:t>
            </a:r>
            <a:r>
              <a:rPr lang="en-GB" sz="1800" dirty="0"/>
              <a:t>+ </a:t>
            </a:r>
            <a:r>
              <a:rPr lang="en-GB" sz="1800" dirty="0" err="1"/>
              <a:t>další</a:t>
            </a:r>
            <a:r>
              <a:rPr lang="en-GB" sz="1800" dirty="0"/>
              <a:t> </a:t>
            </a:r>
            <a:r>
              <a:rPr lang="en-GB" sz="1800" dirty="0" err="1"/>
              <a:t>knihovny</a:t>
            </a:r>
            <a:r>
              <a:rPr lang="en-GB" sz="1800" dirty="0"/>
              <a:t> (MZK)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 err="1"/>
              <a:t>Katalog</a:t>
            </a:r>
            <a:r>
              <a:rPr lang="en-GB" sz="1800" dirty="0"/>
              <a:t> </a:t>
            </a:r>
            <a:r>
              <a:rPr lang="en-GB" sz="1800" dirty="0" err="1"/>
              <a:t>knihovny</a:t>
            </a:r>
            <a:r>
              <a:rPr lang="en-GB" sz="1800" dirty="0"/>
              <a:t> MU: </a:t>
            </a:r>
            <a:r>
              <a:rPr lang="en-GB" sz="1800" u="sng" dirty="0">
                <a:solidFill>
                  <a:schemeClr val="hlink"/>
                </a:solidFill>
                <a:hlinkClick r:id="rId2"/>
              </a:rPr>
              <a:t>aleph.muni.cz</a:t>
            </a:r>
            <a:r>
              <a:rPr lang="en-GB" sz="1800" dirty="0"/>
              <a:t>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/>
              <a:t>EBSCO Discovery Service a </a:t>
            </a:r>
            <a:r>
              <a:rPr lang="en-GB" sz="1800" dirty="0" err="1"/>
              <a:t>další</a:t>
            </a:r>
            <a:r>
              <a:rPr lang="en-GB" sz="1800" dirty="0"/>
              <a:t> </a:t>
            </a:r>
            <a:r>
              <a:rPr lang="en-GB" sz="1800" u="sng" dirty="0">
                <a:solidFill>
                  <a:schemeClr val="hlink"/>
                </a:solidFill>
                <a:hlinkClick r:id="rId3"/>
              </a:rPr>
              <a:t>e-</a:t>
            </a:r>
            <a:r>
              <a:rPr lang="en-GB" sz="1800" u="sng" dirty="0" err="1">
                <a:solidFill>
                  <a:schemeClr val="hlink"/>
                </a:solidFill>
                <a:hlinkClick r:id="rId3"/>
              </a:rPr>
              <a:t>zdroje</a:t>
            </a:r>
            <a:r>
              <a:rPr lang="en-GB" sz="1800" u="sng" dirty="0">
                <a:solidFill>
                  <a:schemeClr val="hlink"/>
                </a:solidFill>
                <a:hlinkClick r:id="rId3"/>
              </a:rPr>
              <a:t> </a:t>
            </a:r>
            <a:r>
              <a:rPr lang="en-GB" sz="1800" u="sng" dirty="0" err="1">
                <a:solidFill>
                  <a:schemeClr val="hlink"/>
                </a:solidFill>
                <a:hlinkClick r:id="rId3"/>
              </a:rPr>
              <a:t>knihovny</a:t>
            </a:r>
            <a:r>
              <a:rPr lang="en-GB" sz="1800" u="sng" dirty="0">
                <a:solidFill>
                  <a:schemeClr val="hlink"/>
                </a:solidFill>
                <a:hlinkClick r:id="rId3"/>
              </a:rPr>
              <a:t> FSS</a:t>
            </a:r>
            <a:endParaRPr lang="en-GB"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/>
              <a:t>Google Scholar: </a:t>
            </a:r>
            <a:r>
              <a:rPr lang="en-GB" sz="1800" u="sng" dirty="0">
                <a:solidFill>
                  <a:schemeClr val="hlink"/>
                </a:solidFill>
                <a:hlinkClick r:id="rId4"/>
              </a:rPr>
              <a:t>scholar.google.cz</a:t>
            </a:r>
            <a:r>
              <a:rPr lang="en-GB" sz="1800" dirty="0"/>
              <a:t> </a:t>
            </a:r>
            <a:r>
              <a:rPr lang="cs-CZ" sz="1800" dirty="0"/>
              <a:t>vs. lens.org</a:t>
            </a:r>
            <a:endParaRPr lang="en-GB"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/>
              <a:t>JSTOR: </a:t>
            </a:r>
            <a:r>
              <a:rPr lang="en-GB" sz="1800" u="sng" dirty="0">
                <a:solidFill>
                  <a:schemeClr val="hlink"/>
                </a:solidFill>
                <a:hlinkClick r:id="rId5"/>
              </a:rPr>
              <a:t>www.jstor.org</a:t>
            </a:r>
            <a:r>
              <a:rPr lang="en-GB" sz="1800" dirty="0"/>
              <a:t>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/>
              <a:t>SCOPUS: </a:t>
            </a:r>
            <a:r>
              <a:rPr lang="en-GB" sz="1800" u="sng" dirty="0">
                <a:solidFill>
                  <a:schemeClr val="hlink"/>
                </a:solidFill>
                <a:hlinkClick r:id="rId6"/>
              </a:rPr>
              <a:t>www.scopus.com</a:t>
            </a:r>
            <a:endParaRPr lang="en-GB" sz="1800" u="sng" dirty="0">
              <a:solidFill>
                <a:schemeClr val="hlink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/>
              <a:t>ProQuest: </a:t>
            </a:r>
            <a:r>
              <a:rPr lang="en-GB" sz="1800" dirty="0">
                <a:hlinkClick r:id="rId7"/>
              </a:rPr>
              <a:t>https://www.proquest.com/index</a:t>
            </a:r>
            <a:r>
              <a:rPr lang="en-GB" sz="1800" dirty="0"/>
              <a:t> </a:t>
            </a:r>
            <a:r>
              <a:rPr lang="cs-CZ" sz="1800" dirty="0"/>
              <a:t>- dobrý i pro „</a:t>
            </a:r>
            <a:r>
              <a:rPr lang="cs-CZ" sz="1800" dirty="0" err="1"/>
              <a:t>gray</a:t>
            </a:r>
            <a:r>
              <a:rPr lang="cs-CZ" sz="1800" dirty="0"/>
              <a:t> </a:t>
            </a:r>
            <a:r>
              <a:rPr lang="cs-CZ" sz="1800" dirty="0" err="1"/>
              <a:t>literature</a:t>
            </a:r>
            <a:r>
              <a:rPr lang="cs-CZ" sz="1800" dirty="0"/>
              <a:t>“ (+ Google)</a:t>
            </a:r>
            <a:endParaRPr lang="en-GB"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/>
              <a:t>Web of Science</a:t>
            </a:r>
            <a:r>
              <a:rPr lang="cs-CZ" sz="1800" dirty="0"/>
              <a:t> (</a:t>
            </a:r>
            <a:r>
              <a:rPr lang="cs-CZ" sz="1800" dirty="0" err="1"/>
              <a:t>WoS</a:t>
            </a:r>
            <a:r>
              <a:rPr lang="cs-CZ" sz="1800" dirty="0"/>
              <a:t>): </a:t>
            </a:r>
            <a:r>
              <a:rPr lang="cs-CZ" sz="1800" dirty="0">
                <a:hlinkClick r:id="rId8"/>
              </a:rPr>
              <a:t>https://ezdroje.muni.cz/prehled/zdroj.php?id=61</a:t>
            </a:r>
            <a:r>
              <a:rPr lang="cs-CZ" sz="1800" dirty="0"/>
              <a:t> </a:t>
            </a:r>
            <a:r>
              <a:rPr lang="en-GB" sz="1800" dirty="0"/>
              <a:t>a SRJ </a:t>
            </a:r>
            <a:endParaRPr lang="cs-CZ"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 sz="1800" dirty="0"/>
              <a:t>+ specifické pro daný obor (IEEE </a:t>
            </a:r>
            <a:r>
              <a:rPr lang="cs-CZ" sz="1800" dirty="0" err="1"/>
              <a:t>Xplore</a:t>
            </a:r>
            <a:r>
              <a:rPr lang="cs-CZ" sz="1800" dirty="0"/>
              <a:t> apod.).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 sz="1800" dirty="0"/>
              <a:t>+ Theses.cz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979889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1F0FD6E-81EB-0ADC-4B0A-71E2847616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Úvod do BSS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593DC13-6E42-C4BC-1D80-DC60CE8A0E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E05AC58-0478-223A-4D81-6433FADCF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AI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8BCCDAB-50E4-524F-85E0-24C1C8E6B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95575"/>
            <a:ext cx="5921760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Stanovisko MUNI: používat, ale eticky!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rgbClr val="00B050"/>
                </a:solidFill>
              </a:rPr>
              <a:t>V pořádku</a:t>
            </a:r>
            <a:r>
              <a:rPr lang="cs-CZ" sz="2000" dirty="0"/>
              <a:t>: konzultace metod, teorií a celkového designu práce vč. občasné korektury; vyhledávání literatury (Consensus, SciSpace, </a:t>
            </a:r>
            <a:r>
              <a:rPr lang="cs-CZ" sz="2000" dirty="0" err="1"/>
              <a:t>Research</a:t>
            </a:r>
            <a:r>
              <a:rPr lang="cs-CZ" sz="2000" dirty="0"/>
              <a:t> </a:t>
            </a:r>
            <a:r>
              <a:rPr lang="cs-CZ" sz="2000" dirty="0" err="1"/>
              <a:t>Rabbit</a:t>
            </a:r>
            <a:r>
              <a:rPr lang="cs-CZ" sz="2000" dirty="0"/>
              <a:t> apod.) – mělo by být ale komplementární k tradičnímu hledání!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rgbClr val="FFC000"/>
                </a:solidFill>
              </a:rPr>
              <a:t>Problematické</a:t>
            </a:r>
            <a:r>
              <a:rPr lang="cs-CZ" sz="2000" dirty="0"/>
              <a:t>: plošná korektura, generace obsahu v malém rozsahu (např. statistické výsledky).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rgbClr val="FF0000"/>
                </a:solidFill>
              </a:rPr>
              <a:t>Nepřípustné</a:t>
            </a:r>
            <a:r>
              <a:rPr lang="cs-CZ" sz="2000" dirty="0"/>
              <a:t>: generace obsahu velkého rozsahu.</a:t>
            </a:r>
          </a:p>
        </p:txBody>
      </p:sp>
      <p:pic>
        <p:nvPicPr>
          <p:cNvPr id="7" name="Obrázek 6" descr="Obsah obrázku oblečení, muž, boty, osoba&#10;&#10;Popis byl vytvořen automaticky">
            <a:extLst>
              <a:ext uri="{FF2B5EF4-FFF2-40B4-BE49-F238E27FC236}">
                <a16:creationId xmlns:a16="http://schemas.microsoft.com/office/drawing/2014/main" id="{E0619784-4F25-AFD4-F526-CB1538A011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693" y="2034801"/>
            <a:ext cx="4646507" cy="265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4165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16-9-cz-v11.potx" id="{1A432768-ED11-4D80-BB7B-F2DE57BF66BD}" vid="{70834B49-2483-4B2E-9811-25D90AF3623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Úvod do BSS_academic 101</Template>
  <TotalTime>568</TotalTime>
  <Words>1910</Words>
  <Application>Microsoft Office PowerPoint</Application>
  <PresentationFormat>Širokoúhlá obrazovka</PresentationFormat>
  <Paragraphs>246</Paragraphs>
  <Slides>31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5" baseType="lpstr">
      <vt:lpstr>Arial</vt:lpstr>
      <vt:lpstr>Tahoma</vt:lpstr>
      <vt:lpstr>Wingdings</vt:lpstr>
      <vt:lpstr>Prezentace_MU_CZ</vt:lpstr>
      <vt:lpstr>Citace, databáze a zdroje</vt:lpstr>
      <vt:lpstr>Outline + housekeeping</vt:lpstr>
      <vt:lpstr>Prezentace aplikace PowerPoint</vt:lpstr>
      <vt:lpstr>Zjednodušená strategie tvorby seminárních a závěrečných prací</vt:lpstr>
      <vt:lpstr>Primární a sekundární zdroje</vt:lpstr>
      <vt:lpstr>Část I: databáze</vt:lpstr>
      <vt:lpstr>Jaké znáte vědecké databáze?</vt:lpstr>
      <vt:lpstr>Často užívané databáze</vt:lpstr>
      <vt:lpstr>AI</vt:lpstr>
      <vt:lpstr>AI-powered nástroje a vizualizace literatury</vt:lpstr>
      <vt:lpstr>Vzdálený přístup</vt:lpstr>
      <vt:lpstr>Prezentace aplikace PowerPoint</vt:lpstr>
      <vt:lpstr>Shrnutí – doporučená taktika vyhledávání a mapování literatury v kontextu širší strategie</vt:lpstr>
      <vt:lpstr>Zjednodušená strategie tvorby seminárních a závěrečných prací</vt:lpstr>
      <vt:lpstr>Zjednodušená strategie tvorby seminárních a závěrečných prací</vt:lpstr>
      <vt:lpstr>Taktika vyhledávání - pokračování</vt:lpstr>
      <vt:lpstr>Zjednodušená strategie tvorby seminárních a závěrečných prací</vt:lpstr>
      <vt:lpstr>Zjednodušená strategie tvorby seminárních a závěrečných prací</vt:lpstr>
      <vt:lpstr>Pozor!</vt:lpstr>
      <vt:lpstr>Část II: citace</vt:lpstr>
      <vt:lpstr>Účel citační praxe</vt:lpstr>
      <vt:lpstr>Přímá citace vs. parafráze</vt:lpstr>
      <vt:lpstr>Reference – „dlouhé citace“</vt:lpstr>
      <vt:lpstr>Je nutné rozlišovat typy zdrojů:</vt:lpstr>
      <vt:lpstr>Citační normy</vt:lpstr>
      <vt:lpstr>Práci vám usnadní citační manažer</vt:lpstr>
      <vt:lpstr>Část III: procvičování</vt:lpstr>
      <vt:lpstr>Dohledejte signatury k následujícím zdrojům z knihovny FSS</vt:lpstr>
      <vt:lpstr>Vyhledávání v databázích</vt:lpstr>
      <vt:lpstr>Citace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Akademický život 101</dc:title>
  <dc:creator>Jan Kleiner</dc:creator>
  <cp:lastModifiedBy>Jan Kleiner</cp:lastModifiedBy>
  <cp:revision>65</cp:revision>
  <cp:lastPrinted>1601-01-01T00:00:00Z</cp:lastPrinted>
  <dcterms:created xsi:type="dcterms:W3CDTF">2023-09-18T07:45:09Z</dcterms:created>
  <dcterms:modified xsi:type="dcterms:W3CDTF">2024-10-09T07:38:51Z</dcterms:modified>
</cp:coreProperties>
</file>