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7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6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7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1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91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68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8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2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6EEA-0C06-4560-BBC2-CA9F3CF1727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E515-3817-4EEA-A978-8548159A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81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/>
          </a:bodyPr>
          <a:lstStyle/>
          <a:p>
            <a:r>
              <a:rPr lang="cs-CZ" sz="3600" dirty="0"/>
              <a:t>Augustus (</a:t>
            </a:r>
            <a:r>
              <a:rPr lang="cs-CZ" sz="3600" dirty="0" err="1"/>
              <a:t>Gaius</a:t>
            </a:r>
            <a:r>
              <a:rPr lang="cs-CZ" sz="3600" dirty="0"/>
              <a:t> Octavius, C. </a:t>
            </a:r>
            <a:r>
              <a:rPr lang="cs-CZ" sz="3600" dirty="0" err="1"/>
              <a:t>Iulius</a:t>
            </a:r>
            <a:r>
              <a:rPr lang="cs-CZ" sz="3600" dirty="0"/>
              <a:t> Caesar Octavianus)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Římský státník, zakladatel principátu (císařství)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6" y="1825625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(</a:t>
            </a:r>
            <a:r>
              <a:rPr lang="cs-CZ" dirty="0" err="1"/>
              <a:t>Gaius</a:t>
            </a:r>
            <a:r>
              <a:rPr lang="cs-CZ" dirty="0"/>
              <a:t> Aurelius Valerius) </a:t>
            </a:r>
            <a:r>
              <a:rPr lang="cs-CZ" dirty="0" err="1"/>
              <a:t>Diocletianus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Římský císař a reformátor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4" y="1690687"/>
            <a:ext cx="3517773" cy="39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(Flavius </a:t>
            </a:r>
            <a:r>
              <a:rPr lang="cs-CZ" dirty="0" err="1"/>
              <a:t>Iulius</a:t>
            </a:r>
            <a:r>
              <a:rPr lang="cs-CZ" dirty="0"/>
              <a:t>) </a:t>
            </a:r>
            <a:r>
              <a:rPr lang="cs-CZ" dirty="0" err="1"/>
              <a:t>Valens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Římský císař</a:t>
            </a:r>
          </a:p>
          <a:p>
            <a:r>
              <a:rPr lang="cs-CZ" dirty="0"/>
              <a:t>Padl v bitvě u </a:t>
            </a:r>
            <a:r>
              <a:rPr lang="cs-CZ" dirty="0" err="1"/>
              <a:t>Adrianopole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32" y="1825625"/>
            <a:ext cx="3029712" cy="45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Periklés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Athénský politik</a:t>
            </a:r>
          </a:p>
          <a:p>
            <a:r>
              <a:rPr lang="cs-CZ" dirty="0"/>
              <a:t>Tvůrce athénské strategie na počátku Peloponéské války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64" y="2796159"/>
            <a:ext cx="2535936" cy="34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Alkibiadés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Ins="2052000"/>
          <a:lstStyle/>
          <a:p>
            <a:r>
              <a:rPr lang="cs-CZ" dirty="0"/>
              <a:t>Athénský politik a vojevůdce</a:t>
            </a:r>
          </a:p>
          <a:p>
            <a:r>
              <a:rPr lang="cs-CZ" dirty="0"/>
              <a:t>Proponent athénského tažení na Sicílii i autor spartského postupu proti Athénám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12" y="2110931"/>
            <a:ext cx="2438400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Epameinóndás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Thébský vojevůdce a vojenský reformátor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18" y="1853454"/>
            <a:ext cx="2693670" cy="49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Filip II. Makedonský a Alexandr (III.) Veliký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3969"/>
          </a:xfrm>
        </p:spPr>
        <p:txBody>
          <a:bodyPr rIns="90000">
            <a:normAutofit lnSpcReduction="10000"/>
          </a:bodyPr>
          <a:lstStyle/>
          <a:p>
            <a:r>
              <a:rPr lang="cs-CZ" dirty="0"/>
              <a:t>Makedonští králové</a:t>
            </a:r>
          </a:p>
          <a:p>
            <a:r>
              <a:rPr lang="cs-CZ" dirty="0"/>
              <a:t>Filip reformoval armádu a podrobil si Řecko</a:t>
            </a:r>
          </a:p>
          <a:p>
            <a:r>
              <a:rPr lang="cs-CZ" dirty="0"/>
              <a:t>Alexandr s touto armádou dobyl Persii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9594"/>
            <a:ext cx="2121077" cy="30625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78" y="1690688"/>
            <a:ext cx="2754378" cy="4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Hannibal (</a:t>
            </a:r>
            <a:r>
              <a:rPr lang="cs-CZ" dirty="0" err="1"/>
              <a:t>Barcas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Nejúspěšnější kartaginský vojevůdce ve druhé punské válce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95" y="2293762"/>
            <a:ext cx="3264606" cy="42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/>
              <a:t>Quintus</a:t>
            </a:r>
            <a:r>
              <a:rPr lang="cs-CZ" sz="4000" dirty="0"/>
              <a:t> Fabius </a:t>
            </a:r>
            <a:r>
              <a:rPr lang="cs-CZ" sz="4000" dirty="0" err="1"/>
              <a:t>Maximus</a:t>
            </a:r>
            <a:r>
              <a:rPr lang="cs-CZ" sz="4000" dirty="0"/>
              <a:t> (</a:t>
            </a:r>
            <a:r>
              <a:rPr lang="cs-CZ" sz="4000" dirty="0" err="1"/>
              <a:t>Verrucosus</a:t>
            </a:r>
            <a:r>
              <a:rPr lang="cs-CZ" sz="4000" dirty="0"/>
              <a:t>/</a:t>
            </a:r>
            <a:r>
              <a:rPr lang="cs-CZ" sz="4000" dirty="0" err="1"/>
              <a:t>Cunctator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Ins="1404000"/>
          <a:lstStyle/>
          <a:p>
            <a:r>
              <a:rPr lang="cs-CZ" dirty="0"/>
              <a:t>Římský státník a vojevůdce</a:t>
            </a:r>
          </a:p>
          <a:p>
            <a:r>
              <a:rPr lang="cs-CZ" dirty="0"/>
              <a:t>Pětinásobný konzul a dvojnásobný diktátor</a:t>
            </a:r>
          </a:p>
          <a:p>
            <a:r>
              <a:rPr lang="cs-CZ" dirty="0"/>
              <a:t>Proponent strategie založené na vyhýbání se rozhodující bitvě ve druhé punské válce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84" y="1626108"/>
            <a:ext cx="254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Publius </a:t>
            </a:r>
            <a:r>
              <a:rPr lang="cs-CZ" dirty="0" err="1"/>
              <a:t>Cornelius</a:t>
            </a:r>
            <a:r>
              <a:rPr lang="cs-CZ" dirty="0"/>
              <a:t> </a:t>
            </a:r>
            <a:r>
              <a:rPr lang="cs-CZ" dirty="0" err="1"/>
              <a:t>Scipio</a:t>
            </a:r>
            <a:r>
              <a:rPr lang="cs-CZ" dirty="0"/>
              <a:t> (</a:t>
            </a:r>
            <a:r>
              <a:rPr lang="cs-CZ" dirty="0" err="1"/>
              <a:t>Africanus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Ins="2304000"/>
          <a:lstStyle/>
          <a:p>
            <a:r>
              <a:rPr lang="cs-CZ" dirty="0"/>
              <a:t>Římský vojevůdce a politik</a:t>
            </a:r>
          </a:p>
          <a:p>
            <a:r>
              <a:rPr lang="cs-CZ" dirty="0"/>
              <a:t>Vítěz nad Kartaginci v Hispánii a Africe ve druhé punské válce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02" y="1825625"/>
            <a:ext cx="2992927" cy="42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Gaius</a:t>
            </a:r>
            <a:r>
              <a:rPr lang="cs-CZ" dirty="0"/>
              <a:t> Marius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Římský vojevůdce, vojenský reformátor a politik</a:t>
            </a:r>
          </a:p>
          <a:p>
            <a:r>
              <a:rPr lang="cs-CZ" dirty="0"/>
              <a:t>Sedminásobný konzul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1842294"/>
            <a:ext cx="2794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7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170</Words>
  <Application>Microsoft Office PowerPoint</Application>
  <PresentationFormat>Širokoúhlá obrazovka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Periklés</vt:lpstr>
      <vt:lpstr>Alkibiadés</vt:lpstr>
      <vt:lpstr>Epameinóndás</vt:lpstr>
      <vt:lpstr>Filip II. Makedonský a Alexandr (III.) Veliký</vt:lpstr>
      <vt:lpstr>Hannibal (Barcas)</vt:lpstr>
      <vt:lpstr>Quintus Fabius Maximus (Verrucosus/Cunctator)</vt:lpstr>
      <vt:lpstr>Publius Cornelius Scipio (Africanus)</vt:lpstr>
      <vt:lpstr>Gaius Marius</vt:lpstr>
      <vt:lpstr>Augustus (Gaius Octavius, C. Iulius Caesar Octavianus)</vt:lpstr>
      <vt:lpstr>(Gaius Aurelius Valerius) Diocletianus</vt:lpstr>
      <vt:lpstr>(Flavius Iulius) Valens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Šedo</dc:creator>
  <cp:lastModifiedBy>Jakub Šedo</cp:lastModifiedBy>
  <cp:revision>6</cp:revision>
  <dcterms:created xsi:type="dcterms:W3CDTF">2017-09-27T13:07:16Z</dcterms:created>
  <dcterms:modified xsi:type="dcterms:W3CDTF">2024-10-02T10:22:28Z</dcterms:modified>
</cp:coreProperties>
</file>