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sldIdLst>
    <p:sldId id="256" r:id="rId2"/>
    <p:sldId id="333" r:id="rId3"/>
    <p:sldId id="329" r:id="rId4"/>
    <p:sldId id="328" r:id="rId5"/>
    <p:sldId id="330" r:id="rId6"/>
    <p:sldId id="334" r:id="rId7"/>
    <p:sldId id="341" r:id="rId8"/>
    <p:sldId id="332" r:id="rId9"/>
    <p:sldId id="335" r:id="rId10"/>
    <p:sldId id="336" r:id="rId11"/>
    <p:sldId id="337" r:id="rId12"/>
    <p:sldId id="318" r:id="rId13"/>
    <p:sldId id="344" r:id="rId14"/>
    <p:sldId id="342" r:id="rId15"/>
    <p:sldId id="338" r:id="rId16"/>
    <p:sldId id="339" r:id="rId17"/>
    <p:sldId id="326" r:id="rId18"/>
    <p:sldId id="317" r:id="rId19"/>
    <p:sldId id="327" r:id="rId20"/>
    <p:sldId id="320" r:id="rId21"/>
    <p:sldId id="340" r:id="rId22"/>
    <p:sldId id="345" r:id="rId23"/>
    <p:sldId id="343" r:id="rId24"/>
    <p:sldId id="30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33"/>
            <p14:sldId id="329"/>
            <p14:sldId id="328"/>
            <p14:sldId id="330"/>
            <p14:sldId id="334"/>
            <p14:sldId id="341"/>
            <p14:sldId id="332"/>
            <p14:sldId id="335"/>
            <p14:sldId id="336"/>
            <p14:sldId id="337"/>
            <p14:sldId id="318"/>
            <p14:sldId id="344"/>
            <p14:sldId id="342"/>
            <p14:sldId id="338"/>
            <p14:sldId id="339"/>
            <p14:sldId id="326"/>
            <p14:sldId id="317"/>
            <p14:sldId id="327"/>
            <p14:sldId id="320"/>
            <p14:sldId id="340"/>
            <p14:sldId id="345"/>
            <p14:sldId id="343"/>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60373-9CF3-4374-8ACC-DCFAD481813A}" v="1" dt="2024-09-26T17:08:11.46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9565" autoAdjust="0"/>
  </p:normalViewPr>
  <p:slideViewPr>
    <p:cSldViewPr snapToGrid="0">
      <p:cViewPr varScale="1">
        <p:scale>
          <a:sx n="74" d="100"/>
          <a:sy n="74"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87073CE6-35A0-4C78-BB04-A457DC95A78C}"/>
    <pc:docChg chg="modSld">
      <pc:chgData name="Lucie Konečná" userId="e77d300807919a1d" providerId="LiveId" clId="{87073CE6-35A0-4C78-BB04-A457DC95A78C}" dt="2023-04-07T15:04:55.545" v="40" actId="1076"/>
      <pc:docMkLst>
        <pc:docMk/>
      </pc:docMkLst>
      <pc:sldChg chg="modSp mod">
        <pc:chgData name="Lucie Konečná" userId="e77d300807919a1d" providerId="LiveId" clId="{87073CE6-35A0-4C78-BB04-A457DC95A78C}" dt="2023-04-07T13:37:37.992" v="7" actId="20577"/>
        <pc:sldMkLst>
          <pc:docMk/>
          <pc:sldMk cId="2497236001" sldId="256"/>
        </pc:sldMkLst>
        <pc:spChg chg="mod">
          <ac:chgData name="Lucie Konečná" userId="e77d300807919a1d" providerId="LiveId" clId="{87073CE6-35A0-4C78-BB04-A457DC95A78C}" dt="2023-04-07T13:37:37.992" v="7" actId="20577"/>
          <ac:spMkLst>
            <pc:docMk/>
            <pc:sldMk cId="2497236001" sldId="256"/>
            <ac:spMk id="3" creationId="{25C607AE-408D-4A1E-8B41-B0D674A46CCD}"/>
          </ac:spMkLst>
        </pc:spChg>
      </pc:sldChg>
      <pc:sldChg chg="modSp mod">
        <pc:chgData name="Lucie Konečná" userId="e77d300807919a1d" providerId="LiveId" clId="{87073CE6-35A0-4C78-BB04-A457DC95A78C}" dt="2023-04-07T14:12:14.959" v="36" actId="20577"/>
        <pc:sldMkLst>
          <pc:docMk/>
          <pc:sldMk cId="2631416446" sldId="328"/>
        </pc:sldMkLst>
        <pc:spChg chg="mod">
          <ac:chgData name="Lucie Konečná" userId="e77d300807919a1d" providerId="LiveId" clId="{87073CE6-35A0-4C78-BB04-A457DC95A78C}" dt="2023-04-07T14:12:14.959" v="36" actId="20577"/>
          <ac:spMkLst>
            <pc:docMk/>
            <pc:sldMk cId="2631416446" sldId="328"/>
            <ac:spMk id="3" creationId="{60D7DB2C-FD0E-0B65-2488-D0B62E7800FD}"/>
          </ac:spMkLst>
        </pc:spChg>
      </pc:sldChg>
      <pc:sldChg chg="modSp mod">
        <pc:chgData name="Lucie Konečná" userId="e77d300807919a1d" providerId="LiveId" clId="{87073CE6-35A0-4C78-BB04-A457DC95A78C}" dt="2023-04-07T13:48:57.527" v="17" actId="20577"/>
        <pc:sldMkLst>
          <pc:docMk/>
          <pc:sldMk cId="1468921059" sldId="329"/>
        </pc:sldMkLst>
        <pc:spChg chg="mod">
          <ac:chgData name="Lucie Konečná" userId="e77d300807919a1d" providerId="LiveId" clId="{87073CE6-35A0-4C78-BB04-A457DC95A78C}" dt="2023-04-07T13:48:57.527" v="17" actId="20577"/>
          <ac:spMkLst>
            <pc:docMk/>
            <pc:sldMk cId="1468921059" sldId="329"/>
            <ac:spMk id="3" creationId="{2B1B508D-2F97-68E0-DBBC-F94F89B12506}"/>
          </ac:spMkLst>
        </pc:spChg>
      </pc:sldChg>
      <pc:sldChg chg="modSp mod">
        <pc:chgData name="Lucie Konečná" userId="e77d300807919a1d" providerId="LiveId" clId="{87073CE6-35A0-4C78-BB04-A457DC95A78C}" dt="2023-04-07T14:32:51.291" v="37" actId="20577"/>
        <pc:sldMkLst>
          <pc:docMk/>
          <pc:sldMk cId="2661752214" sldId="334"/>
        </pc:sldMkLst>
        <pc:spChg chg="mod">
          <ac:chgData name="Lucie Konečná" userId="e77d300807919a1d" providerId="LiveId" clId="{87073CE6-35A0-4C78-BB04-A457DC95A78C}" dt="2023-04-07T14:32:51.291" v="37" actId="20577"/>
          <ac:spMkLst>
            <pc:docMk/>
            <pc:sldMk cId="2661752214" sldId="334"/>
            <ac:spMk id="3" creationId="{ACE98589-466C-3EED-8872-84C0C4112B9F}"/>
          </ac:spMkLst>
        </pc:spChg>
      </pc:sldChg>
      <pc:sldChg chg="modSp mod">
        <pc:chgData name="Lucie Konečná" userId="e77d300807919a1d" providerId="LiveId" clId="{87073CE6-35A0-4C78-BB04-A457DC95A78C}" dt="2023-04-07T15:04:55.545" v="40" actId="1076"/>
        <pc:sldMkLst>
          <pc:docMk/>
          <pc:sldMk cId="2141562520" sldId="336"/>
        </pc:sldMkLst>
        <pc:picChg chg="mod">
          <ac:chgData name="Lucie Konečná" userId="e77d300807919a1d" providerId="LiveId" clId="{87073CE6-35A0-4C78-BB04-A457DC95A78C}" dt="2023-04-07T15:04:55.545" v="40" actId="1076"/>
          <ac:picMkLst>
            <pc:docMk/>
            <pc:sldMk cId="2141562520" sldId="336"/>
            <ac:picMk id="5" creationId="{BA75592E-2EEC-6DD8-B502-A2572550EBAC}"/>
          </ac:picMkLst>
        </pc:picChg>
      </pc:sldChg>
    </pc:docChg>
  </pc:docChgLst>
  <pc:docChgLst>
    <pc:chgData name="Lucie Konečná" userId="e77d300807919a1d" providerId="LiveId" clId="{D59AD6FA-44C5-4474-B7B7-F150D0052954}"/>
    <pc:docChg chg="undo custSel modSld">
      <pc:chgData name="Lucie Konečná" userId="e77d300807919a1d" providerId="LiveId" clId="{D59AD6FA-44C5-4474-B7B7-F150D0052954}" dt="2023-10-01T13:32:45.390" v="52" actId="1076"/>
      <pc:docMkLst>
        <pc:docMk/>
      </pc:docMkLst>
      <pc:sldChg chg="modSp mod">
        <pc:chgData name="Lucie Konečná" userId="e77d300807919a1d" providerId="LiveId" clId="{D59AD6FA-44C5-4474-B7B7-F150D0052954}" dt="2023-10-01T13:32:45.390" v="52" actId="1076"/>
        <pc:sldMkLst>
          <pc:docMk/>
          <pc:sldMk cId="2497236001" sldId="256"/>
        </pc:sldMkLst>
        <pc:spChg chg="mod">
          <ac:chgData name="Lucie Konečná" userId="e77d300807919a1d" providerId="LiveId" clId="{D59AD6FA-44C5-4474-B7B7-F150D0052954}" dt="2023-10-01T13:32:45.390" v="52" actId="1076"/>
          <ac:spMkLst>
            <pc:docMk/>
            <pc:sldMk cId="2497236001" sldId="256"/>
            <ac:spMk id="2" creationId="{549A7B29-9B37-4611-AC5F-07E7BD4F65AE}"/>
          </ac:spMkLst>
        </pc:spChg>
        <pc:spChg chg="mod">
          <ac:chgData name="Lucie Konečná" userId="e77d300807919a1d" providerId="LiveId" clId="{D59AD6FA-44C5-4474-B7B7-F150D0052954}" dt="2023-09-21T14:05:54.900" v="5" actId="20577"/>
          <ac:spMkLst>
            <pc:docMk/>
            <pc:sldMk cId="2497236001" sldId="256"/>
            <ac:spMk id="3" creationId="{25C607AE-408D-4A1E-8B41-B0D674A46CCD}"/>
          </ac:spMkLst>
        </pc:spChg>
      </pc:sldChg>
      <pc:sldChg chg="addSp delSp modSp mod">
        <pc:chgData name="Lucie Konečná" userId="e77d300807919a1d" providerId="LiveId" clId="{D59AD6FA-44C5-4474-B7B7-F150D0052954}" dt="2023-09-22T08:22:51.463" v="24" actId="14100"/>
        <pc:sldMkLst>
          <pc:docMk/>
          <pc:sldMk cId="2389159531" sldId="318"/>
        </pc:sldMkLst>
        <pc:spChg chg="del mod">
          <ac:chgData name="Lucie Konečná" userId="e77d300807919a1d" providerId="LiveId" clId="{D59AD6FA-44C5-4474-B7B7-F150D0052954}" dt="2023-09-22T08:22:14.858" v="15"/>
          <ac:spMkLst>
            <pc:docMk/>
            <pc:sldMk cId="2389159531" sldId="318"/>
            <ac:spMk id="3" creationId="{3F0F85D2-93A1-4FFF-3E39-FDDCC30C3E69}"/>
          </ac:spMkLst>
        </pc:spChg>
        <pc:picChg chg="del">
          <ac:chgData name="Lucie Konečná" userId="e77d300807919a1d" providerId="LiveId" clId="{D59AD6FA-44C5-4474-B7B7-F150D0052954}" dt="2023-09-22T08:21:57.092" v="6" actId="478"/>
          <ac:picMkLst>
            <pc:docMk/>
            <pc:sldMk cId="2389159531" sldId="318"/>
            <ac:picMk id="4" creationId="{DBA404A8-F71A-599D-BF83-F3DA69EAA364}"/>
          </ac:picMkLst>
        </pc:picChg>
        <pc:picChg chg="del">
          <ac:chgData name="Lucie Konečná" userId="e77d300807919a1d" providerId="LiveId" clId="{D59AD6FA-44C5-4474-B7B7-F150D0052954}" dt="2023-09-22T08:21:58.708" v="7" actId="478"/>
          <ac:picMkLst>
            <pc:docMk/>
            <pc:sldMk cId="2389159531" sldId="318"/>
            <ac:picMk id="5" creationId="{7997C6EE-87ED-16CE-905B-11314521A4BD}"/>
          </ac:picMkLst>
        </pc:picChg>
        <pc:picChg chg="del">
          <ac:chgData name="Lucie Konečná" userId="e77d300807919a1d" providerId="LiveId" clId="{D59AD6FA-44C5-4474-B7B7-F150D0052954}" dt="2023-09-22T08:21:59.996" v="8" actId="478"/>
          <ac:picMkLst>
            <pc:docMk/>
            <pc:sldMk cId="2389159531" sldId="318"/>
            <ac:picMk id="6" creationId="{B652CD8E-F760-2DC5-AC3C-68C0A4EBA047}"/>
          </ac:picMkLst>
        </pc:picChg>
        <pc:picChg chg="add del mod">
          <ac:chgData name="Lucie Konečná" userId="e77d300807919a1d" providerId="LiveId" clId="{D59AD6FA-44C5-4474-B7B7-F150D0052954}" dt="2023-09-22T08:22:13.375" v="14"/>
          <ac:picMkLst>
            <pc:docMk/>
            <pc:sldMk cId="2389159531" sldId="318"/>
            <ac:picMk id="7" creationId="{1D451982-12AB-8C2A-9AF2-B11310C04858}"/>
          </ac:picMkLst>
        </pc:picChg>
        <pc:picChg chg="add mod">
          <ac:chgData name="Lucie Konečná" userId="e77d300807919a1d" providerId="LiveId" clId="{D59AD6FA-44C5-4474-B7B7-F150D0052954}" dt="2023-09-22T08:22:21.306" v="17" actId="14100"/>
          <ac:picMkLst>
            <pc:docMk/>
            <pc:sldMk cId="2389159531" sldId="318"/>
            <ac:picMk id="8" creationId="{9949CD2B-B601-3A5E-0434-5CAB8463BC01}"/>
          </ac:picMkLst>
        </pc:picChg>
        <pc:picChg chg="add mod">
          <ac:chgData name="Lucie Konečná" userId="e77d300807919a1d" providerId="LiveId" clId="{D59AD6FA-44C5-4474-B7B7-F150D0052954}" dt="2023-09-22T08:22:35.350" v="20" actId="14100"/>
          <ac:picMkLst>
            <pc:docMk/>
            <pc:sldMk cId="2389159531" sldId="318"/>
            <ac:picMk id="9" creationId="{DBC62C37-2315-0A93-85A5-14E75BB4C54D}"/>
          </ac:picMkLst>
        </pc:picChg>
        <pc:picChg chg="add mod">
          <ac:chgData name="Lucie Konečná" userId="e77d300807919a1d" providerId="LiveId" clId="{D59AD6FA-44C5-4474-B7B7-F150D0052954}" dt="2023-09-22T08:22:51.463" v="24" actId="14100"/>
          <ac:picMkLst>
            <pc:docMk/>
            <pc:sldMk cId="2389159531" sldId="318"/>
            <ac:picMk id="10" creationId="{4291C292-E0D1-43DC-29C3-F92FA504B6AA}"/>
          </ac:picMkLst>
        </pc:picChg>
      </pc:sldChg>
      <pc:sldChg chg="modSp mod">
        <pc:chgData name="Lucie Konečná" userId="e77d300807919a1d" providerId="LiveId" clId="{D59AD6FA-44C5-4474-B7B7-F150D0052954}" dt="2023-09-24T14:56:07.385" v="35" actId="20577"/>
        <pc:sldMkLst>
          <pc:docMk/>
          <pc:sldMk cId="3516077480" sldId="330"/>
        </pc:sldMkLst>
        <pc:spChg chg="mod">
          <ac:chgData name="Lucie Konečná" userId="e77d300807919a1d" providerId="LiveId" clId="{D59AD6FA-44C5-4474-B7B7-F150D0052954}" dt="2023-09-24T14:56:07.385" v="35" actId="20577"/>
          <ac:spMkLst>
            <pc:docMk/>
            <pc:sldMk cId="3516077480" sldId="330"/>
            <ac:spMk id="4" creationId="{AE7D6549-5B6F-F4BA-CE54-01DB897DA191}"/>
          </ac:spMkLst>
        </pc:spChg>
      </pc:sldChg>
      <pc:sldChg chg="modSp mod">
        <pc:chgData name="Lucie Konečná" userId="e77d300807919a1d" providerId="LiveId" clId="{D59AD6FA-44C5-4474-B7B7-F150D0052954}" dt="2023-09-24T15:02:09.868" v="51" actId="20577"/>
        <pc:sldMkLst>
          <pc:docMk/>
          <pc:sldMk cId="2661752214" sldId="334"/>
        </pc:sldMkLst>
        <pc:spChg chg="mod">
          <ac:chgData name="Lucie Konečná" userId="e77d300807919a1d" providerId="LiveId" clId="{D59AD6FA-44C5-4474-B7B7-F150D0052954}" dt="2023-09-24T15:02:09.868" v="51" actId="20577"/>
          <ac:spMkLst>
            <pc:docMk/>
            <pc:sldMk cId="2661752214" sldId="334"/>
            <ac:spMk id="3" creationId="{ACE98589-466C-3EED-8872-84C0C4112B9F}"/>
          </ac:spMkLst>
        </pc:spChg>
      </pc:sldChg>
    </pc:docChg>
  </pc:docChgLst>
  <pc:docChgLst>
    <pc:chgData name="Lucie Konečná" userId="e77d300807919a1d" providerId="LiveId" clId="{A8760373-9CF3-4374-8ACC-DCFAD481813A}"/>
    <pc:docChg chg="undo custSel addSld modSld modSection">
      <pc:chgData name="Lucie Konečná" userId="e77d300807919a1d" providerId="LiveId" clId="{A8760373-9CF3-4374-8ACC-DCFAD481813A}" dt="2024-09-29T11:19:26.806" v="125" actId="1076"/>
      <pc:docMkLst>
        <pc:docMk/>
      </pc:docMkLst>
      <pc:sldChg chg="modSp mod">
        <pc:chgData name="Lucie Konečná" userId="e77d300807919a1d" providerId="LiveId" clId="{A8760373-9CF3-4374-8ACC-DCFAD481813A}" dt="2024-09-26T09:17:47.247" v="7" actId="20577"/>
        <pc:sldMkLst>
          <pc:docMk/>
          <pc:sldMk cId="2497236001" sldId="256"/>
        </pc:sldMkLst>
        <pc:spChg chg="mod">
          <ac:chgData name="Lucie Konečná" userId="e77d300807919a1d" providerId="LiveId" clId="{A8760373-9CF3-4374-8ACC-DCFAD481813A}" dt="2024-09-26T09:17:39.679" v="1" actId="1076"/>
          <ac:spMkLst>
            <pc:docMk/>
            <pc:sldMk cId="2497236001" sldId="256"/>
            <ac:spMk id="2" creationId="{549A7B29-9B37-4611-AC5F-07E7BD4F65AE}"/>
          </ac:spMkLst>
        </pc:spChg>
        <pc:spChg chg="mod">
          <ac:chgData name="Lucie Konečná" userId="e77d300807919a1d" providerId="LiveId" clId="{A8760373-9CF3-4374-8ACC-DCFAD481813A}" dt="2024-09-26T09:17:47.247" v="7" actId="20577"/>
          <ac:spMkLst>
            <pc:docMk/>
            <pc:sldMk cId="2497236001" sldId="256"/>
            <ac:spMk id="3" creationId="{25C607AE-408D-4A1E-8B41-B0D674A46CCD}"/>
          </ac:spMkLst>
        </pc:spChg>
      </pc:sldChg>
      <pc:sldChg chg="modSp mod">
        <pc:chgData name="Lucie Konečná" userId="e77d300807919a1d" providerId="LiveId" clId="{A8760373-9CF3-4374-8ACC-DCFAD481813A}" dt="2024-09-26T14:18:52.849" v="23" actId="1076"/>
        <pc:sldMkLst>
          <pc:docMk/>
          <pc:sldMk cId="2389159531" sldId="318"/>
        </pc:sldMkLst>
        <pc:spChg chg="mod">
          <ac:chgData name="Lucie Konečná" userId="e77d300807919a1d" providerId="LiveId" clId="{A8760373-9CF3-4374-8ACC-DCFAD481813A}" dt="2024-09-26T14:18:52.849" v="23" actId="1076"/>
          <ac:spMkLst>
            <pc:docMk/>
            <pc:sldMk cId="2389159531" sldId="318"/>
            <ac:spMk id="2" creationId="{BFA55C5F-889A-D085-FEFC-502F600A847C}"/>
          </ac:spMkLst>
        </pc:spChg>
      </pc:sldChg>
      <pc:sldChg chg="addSp modSp mod">
        <pc:chgData name="Lucie Konečná" userId="e77d300807919a1d" providerId="LiveId" clId="{A8760373-9CF3-4374-8ACC-DCFAD481813A}" dt="2024-09-26T17:08:15.878" v="57" actId="14100"/>
        <pc:sldMkLst>
          <pc:docMk/>
          <pc:sldMk cId="2132820645" sldId="320"/>
        </pc:sldMkLst>
        <pc:picChg chg="add mod">
          <ac:chgData name="Lucie Konečná" userId="e77d300807919a1d" providerId="LiveId" clId="{A8760373-9CF3-4374-8ACC-DCFAD481813A}" dt="2024-09-26T17:08:15.878" v="57" actId="14100"/>
          <ac:picMkLst>
            <pc:docMk/>
            <pc:sldMk cId="2132820645" sldId="320"/>
            <ac:picMk id="3" creationId="{3A386117-2911-C1BD-9370-A13E3052BC8D}"/>
          </ac:picMkLst>
        </pc:picChg>
        <pc:picChg chg="mod">
          <ac:chgData name="Lucie Konečná" userId="e77d300807919a1d" providerId="LiveId" clId="{A8760373-9CF3-4374-8ACC-DCFAD481813A}" dt="2024-09-26T17:08:10.393" v="55" actId="1076"/>
          <ac:picMkLst>
            <pc:docMk/>
            <pc:sldMk cId="2132820645" sldId="320"/>
            <ac:picMk id="5" creationId="{53C35723-ED9B-89C3-D742-5844075D33BE}"/>
          </ac:picMkLst>
        </pc:picChg>
      </pc:sldChg>
      <pc:sldChg chg="modSp mod">
        <pc:chgData name="Lucie Konečná" userId="e77d300807919a1d" providerId="LiveId" clId="{A8760373-9CF3-4374-8ACC-DCFAD481813A}" dt="2024-09-29T10:55:09.053" v="107" actId="20577"/>
        <pc:sldMkLst>
          <pc:docMk/>
          <pc:sldMk cId="2631416446" sldId="328"/>
        </pc:sldMkLst>
        <pc:spChg chg="mod">
          <ac:chgData name="Lucie Konečná" userId="e77d300807919a1d" providerId="LiveId" clId="{A8760373-9CF3-4374-8ACC-DCFAD481813A}" dt="2024-09-29T10:55:09.053" v="107" actId="20577"/>
          <ac:spMkLst>
            <pc:docMk/>
            <pc:sldMk cId="2631416446" sldId="328"/>
            <ac:spMk id="3" creationId="{60D7DB2C-FD0E-0B65-2488-D0B62E7800FD}"/>
          </ac:spMkLst>
        </pc:spChg>
      </pc:sldChg>
      <pc:sldChg chg="modSp mod">
        <pc:chgData name="Lucie Konečná" userId="e77d300807919a1d" providerId="LiveId" clId="{A8760373-9CF3-4374-8ACC-DCFAD481813A}" dt="2024-09-29T10:27:41.893" v="83" actId="20577"/>
        <pc:sldMkLst>
          <pc:docMk/>
          <pc:sldMk cId="1468921059" sldId="329"/>
        </pc:sldMkLst>
        <pc:spChg chg="mod">
          <ac:chgData name="Lucie Konečná" userId="e77d300807919a1d" providerId="LiveId" clId="{A8760373-9CF3-4374-8ACC-DCFAD481813A}" dt="2024-09-29T10:27:41.893" v="83" actId="20577"/>
          <ac:spMkLst>
            <pc:docMk/>
            <pc:sldMk cId="1468921059" sldId="329"/>
            <ac:spMk id="3" creationId="{2B1B508D-2F97-68E0-DBBC-F94F89B12506}"/>
          </ac:spMkLst>
        </pc:spChg>
      </pc:sldChg>
      <pc:sldChg chg="modSp mod">
        <pc:chgData name="Lucie Konečná" userId="e77d300807919a1d" providerId="LiveId" clId="{A8760373-9CF3-4374-8ACC-DCFAD481813A}" dt="2024-09-26T14:07:17.359" v="14" actId="20577"/>
        <pc:sldMkLst>
          <pc:docMk/>
          <pc:sldMk cId="3516077480" sldId="330"/>
        </pc:sldMkLst>
        <pc:spChg chg="mod">
          <ac:chgData name="Lucie Konečná" userId="e77d300807919a1d" providerId="LiveId" clId="{A8760373-9CF3-4374-8ACC-DCFAD481813A}" dt="2024-09-26T14:07:17.359" v="14" actId="20577"/>
          <ac:spMkLst>
            <pc:docMk/>
            <pc:sldMk cId="3516077480" sldId="330"/>
            <ac:spMk id="3" creationId="{ACE98589-466C-3EED-8872-84C0C4112B9F}"/>
          </ac:spMkLst>
        </pc:spChg>
      </pc:sldChg>
      <pc:sldChg chg="modSp mod">
        <pc:chgData name="Lucie Konečná" userId="e77d300807919a1d" providerId="LiveId" clId="{A8760373-9CF3-4374-8ACC-DCFAD481813A}" dt="2024-09-27T12:35:50.704" v="73"/>
        <pc:sldMkLst>
          <pc:docMk/>
          <pc:sldMk cId="2692435535" sldId="333"/>
        </pc:sldMkLst>
        <pc:spChg chg="mod">
          <ac:chgData name="Lucie Konečná" userId="e77d300807919a1d" providerId="LiveId" clId="{A8760373-9CF3-4374-8ACC-DCFAD481813A}" dt="2024-09-27T12:35:50.704" v="73"/>
          <ac:spMkLst>
            <pc:docMk/>
            <pc:sldMk cId="2692435535" sldId="333"/>
            <ac:spMk id="3" creationId="{9C439253-285B-7861-6DA2-69BA50137DA4}"/>
          </ac:spMkLst>
        </pc:spChg>
      </pc:sldChg>
      <pc:sldChg chg="modSp mod">
        <pc:chgData name="Lucie Konečná" userId="e77d300807919a1d" providerId="LiveId" clId="{A8760373-9CF3-4374-8ACC-DCFAD481813A}" dt="2024-09-29T11:12:36.186" v="112" actId="732"/>
        <pc:sldMkLst>
          <pc:docMk/>
          <pc:sldMk cId="4152773781" sldId="335"/>
        </pc:sldMkLst>
        <pc:picChg chg="mod modCrop">
          <ac:chgData name="Lucie Konečná" userId="e77d300807919a1d" providerId="LiveId" clId="{A8760373-9CF3-4374-8ACC-DCFAD481813A}" dt="2024-09-29T11:12:36.186" v="112" actId="732"/>
          <ac:picMkLst>
            <pc:docMk/>
            <pc:sldMk cId="4152773781" sldId="335"/>
            <ac:picMk id="5" creationId="{A1B68037-F8CE-B486-DD12-667E45D0162E}"/>
          </ac:picMkLst>
        </pc:picChg>
      </pc:sldChg>
      <pc:sldChg chg="modSp mod">
        <pc:chgData name="Lucie Konečná" userId="e77d300807919a1d" providerId="LiveId" clId="{A8760373-9CF3-4374-8ACC-DCFAD481813A}" dt="2024-09-29T11:13:05.577" v="116" actId="732"/>
        <pc:sldMkLst>
          <pc:docMk/>
          <pc:sldMk cId="898059006" sldId="338"/>
        </pc:sldMkLst>
        <pc:picChg chg="mod modCrop">
          <ac:chgData name="Lucie Konečná" userId="e77d300807919a1d" providerId="LiveId" clId="{A8760373-9CF3-4374-8ACC-DCFAD481813A}" dt="2024-09-29T11:13:05.577" v="116" actId="732"/>
          <ac:picMkLst>
            <pc:docMk/>
            <pc:sldMk cId="898059006" sldId="338"/>
            <ac:picMk id="5" creationId="{85F0C23B-3F8D-8A68-3AFC-BB0FDA5801CE}"/>
          </ac:picMkLst>
        </pc:picChg>
      </pc:sldChg>
      <pc:sldChg chg="modSp mod">
        <pc:chgData name="Lucie Konečná" userId="e77d300807919a1d" providerId="LiveId" clId="{A8760373-9CF3-4374-8ACC-DCFAD481813A}" dt="2024-09-29T11:13:48.764" v="122" actId="732"/>
        <pc:sldMkLst>
          <pc:docMk/>
          <pc:sldMk cId="2589640028" sldId="339"/>
        </pc:sldMkLst>
        <pc:spChg chg="mod">
          <ac:chgData name="Lucie Konečná" userId="e77d300807919a1d" providerId="LiveId" clId="{A8760373-9CF3-4374-8ACC-DCFAD481813A}" dt="2024-09-26T16:40:45.647" v="48" actId="27636"/>
          <ac:spMkLst>
            <pc:docMk/>
            <pc:sldMk cId="2589640028" sldId="339"/>
            <ac:spMk id="2" creationId="{D08B15DB-3AA7-510A-55A8-21484A38F13A}"/>
          </ac:spMkLst>
        </pc:spChg>
        <pc:spChg chg="mod">
          <ac:chgData name="Lucie Konečná" userId="e77d300807919a1d" providerId="LiveId" clId="{A8760373-9CF3-4374-8ACC-DCFAD481813A}" dt="2024-09-26T16:40:53.081" v="53" actId="27636"/>
          <ac:spMkLst>
            <pc:docMk/>
            <pc:sldMk cId="2589640028" sldId="339"/>
            <ac:spMk id="3" creationId="{D0980FE1-17FF-632B-E2E2-DDB09C49047E}"/>
          </ac:spMkLst>
        </pc:spChg>
        <pc:picChg chg="mod modCrop">
          <ac:chgData name="Lucie Konečná" userId="e77d300807919a1d" providerId="LiveId" clId="{A8760373-9CF3-4374-8ACC-DCFAD481813A}" dt="2024-09-29T11:13:48.764" v="122" actId="732"/>
          <ac:picMkLst>
            <pc:docMk/>
            <pc:sldMk cId="2589640028" sldId="339"/>
            <ac:picMk id="7" creationId="{1D1DA58C-8A70-769B-F490-C5742C5188C5}"/>
          </ac:picMkLst>
        </pc:picChg>
      </pc:sldChg>
      <pc:sldChg chg="modSp mod">
        <pc:chgData name="Lucie Konečná" userId="e77d300807919a1d" providerId="LiveId" clId="{A8760373-9CF3-4374-8ACC-DCFAD481813A}" dt="2024-09-29T11:19:26.806" v="125" actId="1076"/>
        <pc:sldMkLst>
          <pc:docMk/>
          <pc:sldMk cId="1370734027" sldId="342"/>
        </pc:sldMkLst>
        <pc:picChg chg="mod">
          <ac:chgData name="Lucie Konečná" userId="e77d300807919a1d" providerId="LiveId" clId="{A8760373-9CF3-4374-8ACC-DCFAD481813A}" dt="2024-09-29T11:19:26.806" v="125" actId="1076"/>
          <ac:picMkLst>
            <pc:docMk/>
            <pc:sldMk cId="1370734027" sldId="342"/>
            <ac:picMk id="5" creationId="{9BD073A3-8B8E-D072-8A30-C5DDEEA93F76}"/>
          </ac:picMkLst>
        </pc:picChg>
      </pc:sldChg>
      <pc:sldChg chg="modSp mod">
        <pc:chgData name="Lucie Konečná" userId="e77d300807919a1d" providerId="LiveId" clId="{A8760373-9CF3-4374-8ACC-DCFAD481813A}" dt="2024-09-27T11:58:04.396" v="69" actId="123"/>
        <pc:sldMkLst>
          <pc:docMk/>
          <pc:sldMk cId="1924772883" sldId="343"/>
        </pc:sldMkLst>
        <pc:spChg chg="mod">
          <ac:chgData name="Lucie Konečná" userId="e77d300807919a1d" providerId="LiveId" clId="{A8760373-9CF3-4374-8ACC-DCFAD481813A}" dt="2024-09-27T11:57:49.678" v="66" actId="1076"/>
          <ac:spMkLst>
            <pc:docMk/>
            <pc:sldMk cId="1924772883" sldId="343"/>
            <ac:spMk id="2" creationId="{69FFA4CC-5BCA-7124-EBAB-F786181FBD8F}"/>
          </ac:spMkLst>
        </pc:spChg>
        <pc:spChg chg="mod">
          <ac:chgData name="Lucie Konečná" userId="e77d300807919a1d" providerId="LiveId" clId="{A8760373-9CF3-4374-8ACC-DCFAD481813A}" dt="2024-09-27T11:58:04.396" v="69" actId="123"/>
          <ac:spMkLst>
            <pc:docMk/>
            <pc:sldMk cId="1924772883" sldId="343"/>
            <ac:spMk id="3" creationId="{0EA8F6A1-C7E3-4EF6-79D4-983095778B33}"/>
          </ac:spMkLst>
        </pc:spChg>
        <pc:graphicFrameChg chg="mod">
          <ac:chgData name="Lucie Konečná" userId="e77d300807919a1d" providerId="LiveId" clId="{A8760373-9CF3-4374-8ACC-DCFAD481813A}" dt="2024-09-27T11:57:59.970" v="68" actId="1076"/>
          <ac:graphicFrameMkLst>
            <pc:docMk/>
            <pc:sldMk cId="1924772883" sldId="343"/>
            <ac:graphicFrameMk id="8" creationId="{291DD87B-17EA-8D15-A62D-A8E0729E0529}"/>
          </ac:graphicFrameMkLst>
        </pc:graphicFrameChg>
      </pc:sldChg>
      <pc:sldChg chg="addSp delSp modSp add mod">
        <pc:chgData name="Lucie Konečná" userId="e77d300807919a1d" providerId="LiveId" clId="{A8760373-9CF3-4374-8ACC-DCFAD481813A}" dt="2024-09-26T14:20:09.245" v="41" actId="14100"/>
        <pc:sldMkLst>
          <pc:docMk/>
          <pc:sldMk cId="2250252598" sldId="344"/>
        </pc:sldMkLst>
        <pc:spChg chg="mod">
          <ac:chgData name="Lucie Konečná" userId="e77d300807919a1d" providerId="LiveId" clId="{A8760373-9CF3-4374-8ACC-DCFAD481813A}" dt="2024-09-26T14:19:00.870" v="26" actId="20577"/>
          <ac:spMkLst>
            <pc:docMk/>
            <pc:sldMk cId="2250252598" sldId="344"/>
            <ac:spMk id="2" creationId="{BFA55C5F-889A-D085-FEFC-502F600A847C}"/>
          </ac:spMkLst>
        </pc:spChg>
        <pc:spChg chg="add del mod">
          <ac:chgData name="Lucie Konečná" userId="e77d300807919a1d" providerId="LiveId" clId="{A8760373-9CF3-4374-8ACC-DCFAD481813A}" dt="2024-09-26T14:19:04.819" v="29" actId="22"/>
          <ac:spMkLst>
            <pc:docMk/>
            <pc:sldMk cId="2250252598" sldId="344"/>
            <ac:spMk id="4" creationId="{852A3191-589D-02F6-2427-CFD393CA404B}"/>
          </ac:spMkLst>
        </pc:spChg>
        <pc:picChg chg="add mod ord">
          <ac:chgData name="Lucie Konečná" userId="e77d300807919a1d" providerId="LiveId" clId="{A8760373-9CF3-4374-8ACC-DCFAD481813A}" dt="2024-09-26T14:19:30.684" v="35" actId="1076"/>
          <ac:picMkLst>
            <pc:docMk/>
            <pc:sldMk cId="2250252598" sldId="344"/>
            <ac:picMk id="6" creationId="{0854A50A-9AD0-1F4D-6912-38CA83717716}"/>
          </ac:picMkLst>
        </pc:picChg>
        <pc:picChg chg="del">
          <ac:chgData name="Lucie Konečná" userId="e77d300807919a1d" providerId="LiveId" clId="{A8760373-9CF3-4374-8ACC-DCFAD481813A}" dt="2024-09-26T14:19:03.595" v="28" actId="478"/>
          <ac:picMkLst>
            <pc:docMk/>
            <pc:sldMk cId="2250252598" sldId="344"/>
            <ac:picMk id="8" creationId="{9949CD2B-B601-3A5E-0434-5CAB8463BC01}"/>
          </ac:picMkLst>
        </pc:picChg>
        <pc:picChg chg="ord">
          <ac:chgData name="Lucie Konečná" userId="e77d300807919a1d" providerId="LiveId" clId="{A8760373-9CF3-4374-8ACC-DCFAD481813A}" dt="2024-09-26T14:19:36.173" v="36" actId="166"/>
          <ac:picMkLst>
            <pc:docMk/>
            <pc:sldMk cId="2250252598" sldId="344"/>
            <ac:picMk id="9" creationId="{DBC62C37-2315-0A93-85A5-14E75BB4C54D}"/>
          </ac:picMkLst>
        </pc:picChg>
        <pc:picChg chg="del">
          <ac:chgData name="Lucie Konečná" userId="e77d300807919a1d" providerId="LiveId" clId="{A8760373-9CF3-4374-8ACC-DCFAD481813A}" dt="2024-09-26T14:19:02.397" v="27" actId="478"/>
          <ac:picMkLst>
            <pc:docMk/>
            <pc:sldMk cId="2250252598" sldId="344"/>
            <ac:picMk id="10" creationId="{4291C292-E0D1-43DC-29C3-F92FA504B6AA}"/>
          </ac:picMkLst>
        </pc:picChg>
        <pc:picChg chg="add mod">
          <ac:chgData name="Lucie Konečná" userId="e77d300807919a1d" providerId="LiveId" clId="{A8760373-9CF3-4374-8ACC-DCFAD481813A}" dt="2024-09-26T14:20:09.245" v="41" actId="14100"/>
          <ac:picMkLst>
            <pc:docMk/>
            <pc:sldMk cId="2250252598" sldId="344"/>
            <ac:picMk id="11" creationId="{553C6B1B-AD7E-A247-7081-04891F860524}"/>
          </ac:picMkLst>
        </pc:picChg>
      </pc:sldChg>
      <pc:sldChg chg="addSp modSp new mod">
        <pc:chgData name="Lucie Konečná" userId="e77d300807919a1d" providerId="LiveId" clId="{A8760373-9CF3-4374-8ACC-DCFAD481813A}" dt="2024-09-27T11:38:53.634" v="64" actId="122"/>
        <pc:sldMkLst>
          <pc:docMk/>
          <pc:sldMk cId="746087405" sldId="345"/>
        </pc:sldMkLst>
        <pc:spChg chg="mod">
          <ac:chgData name="Lucie Konečná" userId="e77d300807919a1d" providerId="LiveId" clId="{A8760373-9CF3-4374-8ACC-DCFAD481813A}" dt="2024-09-27T11:38:53.634" v="64" actId="122"/>
          <ac:spMkLst>
            <pc:docMk/>
            <pc:sldMk cId="746087405" sldId="345"/>
            <ac:spMk id="2" creationId="{38380B6C-C7B4-20B2-40FF-3E1A4B48BCF3}"/>
          </ac:spMkLst>
        </pc:spChg>
        <pc:picChg chg="add mod">
          <ac:chgData name="Lucie Konečná" userId="e77d300807919a1d" providerId="LiveId" clId="{A8760373-9CF3-4374-8ACC-DCFAD481813A}" dt="2024-09-27T11:38:41.127" v="62" actId="1076"/>
          <ac:picMkLst>
            <pc:docMk/>
            <pc:sldMk cId="746087405" sldId="345"/>
            <ac:picMk id="5" creationId="{6156A379-6C52-4951-784E-EB96C589EA21}"/>
          </ac:picMkLst>
        </pc:picChg>
      </pc:sldChg>
    </pc:docChg>
  </pc:docChgLst>
  <pc:docChgLst>
    <pc:chgData name="Lucie Konečná" userId="e77d300807919a1d" providerId="LiveId" clId="{32388D6B-607A-41B9-8A00-FF7DF223B39F}"/>
    <pc:docChg chg="undo custSel addSld delSld modSld modSection">
      <pc:chgData name="Lucie Konečná" userId="e77d300807919a1d" providerId="LiveId" clId="{32388D6B-607A-41B9-8A00-FF7DF223B39F}" dt="2023-06-10T16:54:37.407" v="134" actId="20577"/>
      <pc:docMkLst>
        <pc:docMk/>
      </pc:docMkLst>
      <pc:sldChg chg="modSp mod">
        <pc:chgData name="Lucie Konečná" userId="e77d300807919a1d" providerId="LiveId" clId="{32388D6B-607A-41B9-8A00-FF7DF223B39F}" dt="2023-06-10T16:37:11.638" v="3" actId="27636"/>
        <pc:sldMkLst>
          <pc:docMk/>
          <pc:sldMk cId="2497236001" sldId="256"/>
        </pc:sldMkLst>
        <pc:spChg chg="mod">
          <ac:chgData name="Lucie Konečná" userId="e77d300807919a1d" providerId="LiveId" clId="{32388D6B-607A-41B9-8A00-FF7DF223B39F}" dt="2023-06-10T16:37:11.638" v="3" actId="27636"/>
          <ac:spMkLst>
            <pc:docMk/>
            <pc:sldMk cId="2497236001" sldId="256"/>
            <ac:spMk id="3" creationId="{25C607AE-408D-4A1E-8B41-B0D674A46CCD}"/>
          </ac:spMkLst>
        </pc:spChg>
      </pc:sldChg>
      <pc:sldChg chg="add">
        <pc:chgData name="Lucie Konečná" userId="e77d300807919a1d" providerId="LiveId" clId="{32388D6B-607A-41B9-8A00-FF7DF223B39F}" dt="2023-06-10T16:42:22.610" v="8"/>
        <pc:sldMkLst>
          <pc:docMk/>
          <pc:sldMk cId="3380726325" sldId="317"/>
        </pc:sldMkLst>
      </pc:sldChg>
      <pc:sldChg chg="add">
        <pc:chgData name="Lucie Konečná" userId="e77d300807919a1d" providerId="LiveId" clId="{32388D6B-607A-41B9-8A00-FF7DF223B39F}" dt="2023-06-10T16:44:13.820" v="11"/>
        <pc:sldMkLst>
          <pc:docMk/>
          <pc:sldMk cId="2389159531" sldId="318"/>
        </pc:sldMkLst>
      </pc:sldChg>
      <pc:sldChg chg="add">
        <pc:chgData name="Lucie Konečná" userId="e77d300807919a1d" providerId="LiveId" clId="{32388D6B-607A-41B9-8A00-FF7DF223B39F}" dt="2023-06-10T16:43:10.633" v="10"/>
        <pc:sldMkLst>
          <pc:docMk/>
          <pc:sldMk cId="2132820645" sldId="320"/>
        </pc:sldMkLst>
      </pc:sldChg>
      <pc:sldChg chg="add">
        <pc:chgData name="Lucie Konečná" userId="e77d300807919a1d" providerId="LiveId" clId="{32388D6B-607A-41B9-8A00-FF7DF223B39F}" dt="2023-06-10T16:42:13.033" v="7"/>
        <pc:sldMkLst>
          <pc:docMk/>
          <pc:sldMk cId="3618024690" sldId="326"/>
        </pc:sldMkLst>
      </pc:sldChg>
      <pc:sldChg chg="del">
        <pc:chgData name="Lucie Konečná" userId="e77d300807919a1d" providerId="LiveId" clId="{32388D6B-607A-41B9-8A00-FF7DF223B39F}" dt="2023-06-10T16:38:43.316" v="4" actId="47"/>
        <pc:sldMkLst>
          <pc:docMk/>
          <pc:sldMk cId="185495107" sldId="327"/>
        </pc:sldMkLst>
      </pc:sldChg>
      <pc:sldChg chg="add">
        <pc:chgData name="Lucie Konečná" userId="e77d300807919a1d" providerId="LiveId" clId="{32388D6B-607A-41B9-8A00-FF7DF223B39F}" dt="2023-06-10T16:42:31.879" v="9"/>
        <pc:sldMkLst>
          <pc:docMk/>
          <pc:sldMk cId="3391623485" sldId="327"/>
        </pc:sldMkLst>
      </pc:sldChg>
      <pc:sldChg chg="addSp delSp modSp">
        <pc:chgData name="Lucie Konečná" userId="e77d300807919a1d" providerId="LiveId" clId="{32388D6B-607A-41B9-8A00-FF7DF223B39F}" dt="2023-06-10T16:42:03.412" v="6"/>
        <pc:sldMkLst>
          <pc:docMk/>
          <pc:sldMk cId="2589640028" sldId="339"/>
        </pc:sldMkLst>
        <pc:graphicFrameChg chg="add del mod">
          <ac:chgData name="Lucie Konečná" userId="e77d300807919a1d" providerId="LiveId" clId="{32388D6B-607A-41B9-8A00-FF7DF223B39F}" dt="2023-06-10T16:42:03.412" v="6"/>
          <ac:graphicFrameMkLst>
            <pc:docMk/>
            <pc:sldMk cId="2589640028" sldId="339"/>
            <ac:graphicFrameMk id="6" creationId="{3405E38F-FBCB-A30C-221E-A8BE14CDF800}"/>
          </ac:graphicFrameMkLst>
        </pc:graphicFrameChg>
      </pc:sldChg>
      <pc:sldChg chg="delSp add setBg delDesignElem">
        <pc:chgData name="Lucie Konečná" userId="e77d300807919a1d" providerId="LiveId" clId="{32388D6B-607A-41B9-8A00-FF7DF223B39F}" dt="2023-06-10T16:44:23.351" v="13"/>
        <pc:sldMkLst>
          <pc:docMk/>
          <pc:sldMk cId="1370734027" sldId="342"/>
        </pc:sldMkLst>
        <pc:spChg chg="del">
          <ac:chgData name="Lucie Konečná" userId="e77d300807919a1d" providerId="LiveId" clId="{32388D6B-607A-41B9-8A00-FF7DF223B39F}" dt="2023-06-10T16:44:23.351" v="13"/>
          <ac:spMkLst>
            <pc:docMk/>
            <pc:sldMk cId="1370734027" sldId="342"/>
            <ac:spMk id="12" creationId="{CC1026F7-DECB-49B4-A565-518BBA445471}"/>
          </ac:spMkLst>
        </pc:spChg>
        <pc:spChg chg="del">
          <ac:chgData name="Lucie Konečná" userId="e77d300807919a1d" providerId="LiveId" clId="{32388D6B-607A-41B9-8A00-FF7DF223B39F}" dt="2023-06-10T16:44:23.351" v="13"/>
          <ac:spMkLst>
            <pc:docMk/>
            <pc:sldMk cId="1370734027" sldId="342"/>
            <ac:spMk id="18" creationId="{1D868099-6145-4BC0-A5EA-74BEF1776BA9}"/>
          </ac:spMkLst>
        </pc:spChg>
      </pc:sldChg>
      <pc:sldChg chg="addSp delSp modSp new mod">
        <pc:chgData name="Lucie Konečná" userId="e77d300807919a1d" providerId="LiveId" clId="{32388D6B-607A-41B9-8A00-FF7DF223B39F}" dt="2023-06-10T16:54:37.407" v="134" actId="20577"/>
        <pc:sldMkLst>
          <pc:docMk/>
          <pc:sldMk cId="1924772883" sldId="343"/>
        </pc:sldMkLst>
        <pc:spChg chg="mod">
          <ac:chgData name="Lucie Konečná" userId="e77d300807919a1d" providerId="LiveId" clId="{32388D6B-607A-41B9-8A00-FF7DF223B39F}" dt="2023-06-10T16:49:07.123" v="22" actId="122"/>
          <ac:spMkLst>
            <pc:docMk/>
            <pc:sldMk cId="1924772883" sldId="343"/>
            <ac:spMk id="2" creationId="{69FFA4CC-5BCA-7124-EBAB-F786181FBD8F}"/>
          </ac:spMkLst>
        </pc:spChg>
        <pc:spChg chg="add del mod">
          <ac:chgData name="Lucie Konečná" userId="e77d300807919a1d" providerId="LiveId" clId="{32388D6B-607A-41B9-8A00-FF7DF223B39F}" dt="2023-06-10T16:54:37.407" v="134" actId="20577"/>
          <ac:spMkLst>
            <pc:docMk/>
            <pc:sldMk cId="1924772883" sldId="343"/>
            <ac:spMk id="3" creationId="{0EA8F6A1-C7E3-4EF6-79D4-983095778B33}"/>
          </ac:spMkLst>
        </pc:spChg>
        <pc:spChg chg="add del mod">
          <ac:chgData name="Lucie Konečná" userId="e77d300807919a1d" providerId="LiveId" clId="{32388D6B-607A-41B9-8A00-FF7DF223B39F}" dt="2023-06-10T16:52:40.401" v="28"/>
          <ac:spMkLst>
            <pc:docMk/>
            <pc:sldMk cId="1924772883" sldId="343"/>
            <ac:spMk id="5" creationId="{3F8433D9-29E7-711D-7A6E-BE1C5055C066}"/>
          </ac:spMkLst>
        </pc:spChg>
        <pc:graphicFrameChg chg="add del mod">
          <ac:chgData name="Lucie Konečná" userId="e77d300807919a1d" providerId="LiveId" clId="{32388D6B-607A-41B9-8A00-FF7DF223B39F}" dt="2023-06-10T16:52:40.401" v="28"/>
          <ac:graphicFrameMkLst>
            <pc:docMk/>
            <pc:sldMk cId="1924772883" sldId="343"/>
            <ac:graphicFrameMk id="4" creationId="{46FE04F5-C0B1-F65E-82FA-2EEBECEB28BC}"/>
          </ac:graphicFrameMkLst>
        </pc:graphicFrameChg>
        <pc:graphicFrameChg chg="add del mod modGraphic">
          <ac:chgData name="Lucie Konečná" userId="e77d300807919a1d" providerId="LiveId" clId="{32388D6B-607A-41B9-8A00-FF7DF223B39F}" dt="2023-06-10T16:53:07.391" v="34"/>
          <ac:graphicFrameMkLst>
            <pc:docMk/>
            <pc:sldMk cId="1924772883" sldId="343"/>
            <ac:graphicFrameMk id="6" creationId="{BB2D7E19-C69B-54CC-82E2-FD15B945D254}"/>
          </ac:graphicFrameMkLst>
        </pc:graphicFrameChg>
        <pc:graphicFrameChg chg="add del mod">
          <ac:chgData name="Lucie Konečná" userId="e77d300807919a1d" providerId="LiveId" clId="{32388D6B-607A-41B9-8A00-FF7DF223B39F}" dt="2023-06-10T16:53:10.883" v="36"/>
          <ac:graphicFrameMkLst>
            <pc:docMk/>
            <pc:sldMk cId="1924772883" sldId="343"/>
            <ac:graphicFrameMk id="7" creationId="{376136F0-974C-180F-14AB-C8E5EDA54AD1}"/>
          </ac:graphicFrameMkLst>
        </pc:graphicFrameChg>
        <pc:graphicFrameChg chg="add mod modGraphic">
          <ac:chgData name="Lucie Konečná" userId="e77d300807919a1d" providerId="LiveId" clId="{32388D6B-607A-41B9-8A00-FF7DF223B39F}" dt="2023-06-10T16:54:22.755" v="133" actId="1076"/>
          <ac:graphicFrameMkLst>
            <pc:docMk/>
            <pc:sldMk cId="1924772883" sldId="343"/>
            <ac:graphicFrameMk id="8" creationId="{291DD87B-17EA-8D15-A62D-A8E0729E05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29.09.2024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2</a:t>
            </a:fld>
            <a:endParaRPr lang="cs-CZ"/>
          </a:p>
        </p:txBody>
      </p:sp>
    </p:spTree>
    <p:extLst>
      <p:ext uri="{BB962C8B-B14F-4D97-AF65-F5344CB8AC3E}">
        <p14:creationId xmlns:p14="http://schemas.microsoft.com/office/powerpoint/2010/main" val="417845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3</a:t>
            </a:fld>
            <a:endParaRPr lang="cs-CZ"/>
          </a:p>
        </p:txBody>
      </p:sp>
    </p:spTree>
    <p:extLst>
      <p:ext uri="{BB962C8B-B14F-4D97-AF65-F5344CB8AC3E}">
        <p14:creationId xmlns:p14="http://schemas.microsoft.com/office/powerpoint/2010/main" val="404616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16</a:t>
            </a:fld>
            <a:endParaRPr lang="cs-CZ"/>
          </a:p>
        </p:txBody>
      </p:sp>
    </p:spTree>
    <p:extLst>
      <p:ext uri="{BB962C8B-B14F-4D97-AF65-F5344CB8AC3E}">
        <p14:creationId xmlns:p14="http://schemas.microsoft.com/office/powerpoint/2010/main" val="162972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29.09.2024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29.09.2024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29.09.2024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29.09.2024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29.09.2024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29.09.2024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29.09.2024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29.09.2024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29.09.2024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29.09.2024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29.09.2024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29.09.2024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86781" y="1359437"/>
            <a:ext cx="8635641" cy="3543780"/>
          </a:xfrm>
        </p:spPr>
        <p:txBody>
          <a:bodyPr/>
          <a:lstStyle/>
          <a:p>
            <a:r>
              <a:rPr lang="cs-CZ" sz="6000" b="1" dirty="0" err="1"/>
              <a:t>Violent</a:t>
            </a:r>
            <a:r>
              <a:rPr lang="cs-CZ" sz="6000" b="1" dirty="0"/>
              <a:t> Non-</a:t>
            </a:r>
            <a:r>
              <a:rPr lang="cs-CZ" sz="6000" b="1" dirty="0" err="1"/>
              <a:t>State</a:t>
            </a:r>
            <a:r>
              <a:rPr lang="cs-CZ" sz="6000" b="1" dirty="0"/>
              <a:t> </a:t>
            </a:r>
            <a:r>
              <a:rPr lang="cs-CZ" sz="6000" b="1" dirty="0" err="1"/>
              <a:t>Actors</a:t>
            </a:r>
            <a:r>
              <a:rPr lang="cs-CZ" sz="6000" b="1" dirty="0"/>
              <a:t> (VNSA)</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cs-CZ" dirty="0" err="1"/>
              <a:t>BSSb</a:t>
            </a:r>
            <a:r>
              <a:rPr lang="cs-CZ" dirty="0"/>
              <a:t> 1105 International </a:t>
            </a:r>
            <a:r>
              <a:rPr lang="cs-CZ" dirty="0" err="1"/>
              <a:t>Security</a:t>
            </a:r>
            <a:r>
              <a:rPr lang="cs-CZ" dirty="0"/>
              <a:t> </a:t>
            </a:r>
            <a:r>
              <a:rPr lang="cs-CZ" dirty="0" err="1"/>
              <a:t>Policy</a:t>
            </a:r>
            <a:r>
              <a:rPr lang="en-US" dirty="0"/>
              <a:t> </a:t>
            </a:r>
            <a:endParaRPr lang="cs-CZ" dirty="0"/>
          </a:p>
          <a:p>
            <a:r>
              <a:rPr lang="cs-CZ" dirty="0"/>
              <a:t>30/9/2024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F96362-2C72-750A-C8B5-4BE5A79A97A2}"/>
              </a:ext>
            </a:extLst>
          </p:cNvPr>
          <p:cNvSpPr>
            <a:spLocks noGrp="1"/>
          </p:cNvSpPr>
          <p:nvPr>
            <p:ph type="title"/>
          </p:nvPr>
        </p:nvSpPr>
        <p:spPr>
          <a:xfrm>
            <a:off x="1099922" y="-62396"/>
            <a:ext cx="9601200" cy="1485900"/>
          </a:xfrm>
        </p:spPr>
        <p:txBody>
          <a:bodyPr/>
          <a:lstStyle/>
          <a:p>
            <a:pPr algn="ctr"/>
            <a:r>
              <a:rPr lang="cs-CZ" dirty="0" err="1"/>
              <a:t>Insurgency</a:t>
            </a:r>
            <a:endParaRPr lang="cs-CZ" dirty="0"/>
          </a:p>
        </p:txBody>
      </p:sp>
      <p:pic>
        <p:nvPicPr>
          <p:cNvPr id="5" name="Zástupný obsah 4">
            <a:extLst>
              <a:ext uri="{FF2B5EF4-FFF2-40B4-BE49-F238E27FC236}">
                <a16:creationId xmlns:a16="http://schemas.microsoft.com/office/drawing/2014/main" id="{BA75592E-2EEC-6DD8-B502-A2572550EBAC}"/>
              </a:ext>
            </a:extLst>
          </p:cNvPr>
          <p:cNvPicPr>
            <a:picLocks noGrp="1" noChangeAspect="1"/>
          </p:cNvPicPr>
          <p:nvPr>
            <p:ph idx="1"/>
          </p:nvPr>
        </p:nvPicPr>
        <p:blipFill>
          <a:blip r:embed="rId2"/>
          <a:stretch>
            <a:fillRect/>
          </a:stretch>
        </p:blipFill>
        <p:spPr>
          <a:xfrm>
            <a:off x="2826329" y="680554"/>
            <a:ext cx="7190508" cy="6094852"/>
          </a:xfrm>
        </p:spPr>
      </p:pic>
    </p:spTree>
    <p:extLst>
      <p:ext uri="{BB962C8B-B14F-4D97-AF65-F5344CB8AC3E}">
        <p14:creationId xmlns:p14="http://schemas.microsoft.com/office/powerpoint/2010/main" val="214156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129218-938C-FA53-093E-7641258B625E}"/>
              </a:ext>
            </a:extLst>
          </p:cNvPr>
          <p:cNvSpPr>
            <a:spLocks noGrp="1"/>
          </p:cNvSpPr>
          <p:nvPr>
            <p:ph type="title"/>
          </p:nvPr>
        </p:nvSpPr>
        <p:spPr/>
        <p:txBody>
          <a:bodyPr/>
          <a:lstStyle/>
          <a:p>
            <a:pPr algn="ctr"/>
            <a:r>
              <a:rPr lang="cs-CZ" dirty="0" err="1"/>
              <a:t>Terrorist</a:t>
            </a:r>
            <a:r>
              <a:rPr lang="cs-CZ" dirty="0"/>
              <a:t> </a:t>
            </a:r>
            <a:r>
              <a:rPr lang="cs-CZ" dirty="0" err="1"/>
              <a:t>Organizations</a:t>
            </a:r>
            <a:endParaRPr lang="cs-CZ" dirty="0"/>
          </a:p>
        </p:txBody>
      </p:sp>
      <p:sp>
        <p:nvSpPr>
          <p:cNvPr id="3" name="Zástupný obsah 2">
            <a:extLst>
              <a:ext uri="{FF2B5EF4-FFF2-40B4-BE49-F238E27FC236}">
                <a16:creationId xmlns:a16="http://schemas.microsoft.com/office/drawing/2014/main" id="{07131779-6C62-5DF9-1741-BE82343EBD42}"/>
              </a:ext>
            </a:extLst>
          </p:cNvPr>
          <p:cNvSpPr>
            <a:spLocks noGrp="1"/>
          </p:cNvSpPr>
          <p:nvPr>
            <p:ph idx="1"/>
          </p:nvPr>
        </p:nvSpPr>
        <p:spPr>
          <a:xfrm>
            <a:off x="1219200" y="1428750"/>
            <a:ext cx="9601200" cy="3581400"/>
          </a:xfrm>
        </p:spPr>
        <p:txBody>
          <a:bodyPr/>
          <a:lstStyle/>
          <a:p>
            <a:r>
              <a:rPr lang="en-US" dirty="0"/>
              <a:t>A deliberate form of politically motivated violence</a:t>
            </a:r>
            <a:endParaRPr lang="cs-CZ" dirty="0"/>
          </a:p>
          <a:p>
            <a:r>
              <a:rPr lang="cs-CZ" dirty="0" err="1"/>
              <a:t>Lack</a:t>
            </a:r>
            <a:r>
              <a:rPr lang="cs-CZ" dirty="0"/>
              <a:t> </a:t>
            </a:r>
            <a:r>
              <a:rPr lang="cs-CZ" dirty="0" err="1"/>
              <a:t>of</a:t>
            </a:r>
            <a:r>
              <a:rPr lang="cs-CZ" dirty="0"/>
              <a:t> </a:t>
            </a:r>
            <a:r>
              <a:rPr lang="cs-CZ" dirty="0" err="1"/>
              <a:t>territorial</a:t>
            </a:r>
            <a:r>
              <a:rPr lang="cs-CZ" dirty="0"/>
              <a:t> </a:t>
            </a:r>
            <a:r>
              <a:rPr lang="cs-CZ" dirty="0" err="1"/>
              <a:t>character</a:t>
            </a:r>
            <a:endParaRPr lang="cs-CZ" dirty="0"/>
          </a:p>
          <a:p>
            <a:r>
              <a:rPr lang="en-US" dirty="0"/>
              <a:t>Low threat to state legitimacy (very little public support)</a:t>
            </a:r>
            <a:endParaRPr lang="cs-CZ" dirty="0"/>
          </a:p>
          <a:p>
            <a:r>
              <a:rPr lang="en-US" dirty="0"/>
              <a:t>Strategy - psychological impact, shock a wide audience, attacks mainly on civilians</a:t>
            </a:r>
            <a:endParaRPr lang="cs-CZ" dirty="0"/>
          </a:p>
          <a:p>
            <a:r>
              <a:rPr lang="cs-CZ" dirty="0" err="1"/>
              <a:t>Structure</a:t>
            </a:r>
            <a:r>
              <a:rPr lang="cs-CZ" dirty="0"/>
              <a:t> - </a:t>
            </a:r>
            <a:r>
              <a:rPr lang="cs-CZ" dirty="0" err="1"/>
              <a:t>currently</a:t>
            </a:r>
            <a:r>
              <a:rPr lang="cs-CZ" dirty="0"/>
              <a:t> </a:t>
            </a:r>
            <a:r>
              <a:rPr lang="cs-CZ" dirty="0" err="1"/>
              <a:t>mainly</a:t>
            </a:r>
            <a:r>
              <a:rPr lang="cs-CZ" dirty="0"/>
              <a:t> network</a:t>
            </a:r>
          </a:p>
          <a:p>
            <a:r>
              <a:rPr lang="en-US" dirty="0" err="1"/>
              <a:t>Arquilla</a:t>
            </a:r>
            <a:r>
              <a:rPr lang="en-US" dirty="0"/>
              <a:t> a </a:t>
            </a:r>
            <a:r>
              <a:rPr lang="en-US" dirty="0" err="1"/>
              <a:t>Ronfeldt</a:t>
            </a:r>
            <a:r>
              <a:rPr lang="en-US" dirty="0"/>
              <a:t> (2001) - Networks and Netwars: The Future of Terror, Crime, and Militancy</a:t>
            </a:r>
            <a:endParaRPr lang="cs-CZ" dirty="0"/>
          </a:p>
          <a:p>
            <a:r>
              <a:rPr lang="it-IT" dirty="0"/>
              <a:t>Zelinsky a Shubik (2008) – hierarchy, franchise,  venture capital, a brand</a:t>
            </a:r>
            <a:endParaRPr lang="cs-CZ" dirty="0"/>
          </a:p>
          <a:p>
            <a:endParaRPr lang="cs-CZ" dirty="0"/>
          </a:p>
        </p:txBody>
      </p:sp>
      <p:pic>
        <p:nvPicPr>
          <p:cNvPr id="4" name="Obrázek 3">
            <a:extLst>
              <a:ext uri="{FF2B5EF4-FFF2-40B4-BE49-F238E27FC236}">
                <a16:creationId xmlns:a16="http://schemas.microsoft.com/office/drawing/2014/main" id="{F5F9F6F3-0202-30E9-FF8B-8FF828FFDFCE}"/>
              </a:ext>
            </a:extLst>
          </p:cNvPr>
          <p:cNvPicPr>
            <a:picLocks noChangeAspect="1"/>
          </p:cNvPicPr>
          <p:nvPr/>
        </p:nvPicPr>
        <p:blipFill>
          <a:blip r:embed="rId2"/>
          <a:stretch>
            <a:fillRect/>
          </a:stretch>
        </p:blipFill>
        <p:spPr>
          <a:xfrm>
            <a:off x="3353434" y="4811780"/>
            <a:ext cx="5749925" cy="2002406"/>
          </a:xfrm>
          <a:prstGeom prst="rect">
            <a:avLst/>
          </a:prstGeom>
        </p:spPr>
      </p:pic>
    </p:spTree>
    <p:extLst>
      <p:ext uri="{BB962C8B-B14F-4D97-AF65-F5344CB8AC3E}">
        <p14:creationId xmlns:p14="http://schemas.microsoft.com/office/powerpoint/2010/main" val="284346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55C5F-889A-D085-FEFC-502F600A847C}"/>
              </a:ext>
            </a:extLst>
          </p:cNvPr>
          <p:cNvSpPr>
            <a:spLocks noGrp="1"/>
          </p:cNvSpPr>
          <p:nvPr>
            <p:ph type="title"/>
          </p:nvPr>
        </p:nvSpPr>
        <p:spPr>
          <a:xfrm>
            <a:off x="1023729" y="175779"/>
            <a:ext cx="10323143" cy="1485900"/>
          </a:xfrm>
        </p:spPr>
        <p:txBody>
          <a:bodyPr/>
          <a:lstStyle/>
          <a:p>
            <a:pPr algn="ctr"/>
            <a:r>
              <a:rPr lang="cs-CZ" dirty="0" err="1"/>
              <a:t>Trends</a:t>
            </a:r>
            <a:r>
              <a:rPr lang="cs-CZ" dirty="0"/>
              <a:t> </a:t>
            </a:r>
            <a:r>
              <a:rPr lang="cs-CZ" dirty="0" err="1"/>
              <a:t>of</a:t>
            </a:r>
            <a:r>
              <a:rPr lang="cs-CZ" dirty="0"/>
              <a:t> </a:t>
            </a:r>
            <a:r>
              <a:rPr lang="cs-CZ" dirty="0" err="1"/>
              <a:t>Contemporary</a:t>
            </a:r>
            <a:r>
              <a:rPr lang="cs-CZ" dirty="0"/>
              <a:t> </a:t>
            </a:r>
            <a:r>
              <a:rPr lang="cs-CZ" dirty="0" err="1"/>
              <a:t>Terrorism</a:t>
            </a:r>
            <a:r>
              <a:rPr lang="cs-CZ" dirty="0"/>
              <a:t> (2023)</a:t>
            </a:r>
          </a:p>
        </p:txBody>
      </p:sp>
      <p:pic>
        <p:nvPicPr>
          <p:cNvPr id="8" name="Zástupný obsah 7">
            <a:extLst>
              <a:ext uri="{FF2B5EF4-FFF2-40B4-BE49-F238E27FC236}">
                <a16:creationId xmlns:a16="http://schemas.microsoft.com/office/drawing/2014/main" id="{9949CD2B-B601-3A5E-0434-5CAB8463BC01}"/>
              </a:ext>
            </a:extLst>
          </p:cNvPr>
          <p:cNvPicPr>
            <a:picLocks noGrp="1" noChangeAspect="1"/>
          </p:cNvPicPr>
          <p:nvPr>
            <p:ph idx="1"/>
          </p:nvPr>
        </p:nvPicPr>
        <p:blipFill>
          <a:blip r:embed="rId2"/>
          <a:stretch>
            <a:fillRect/>
          </a:stretch>
        </p:blipFill>
        <p:spPr>
          <a:xfrm>
            <a:off x="948046" y="1105765"/>
            <a:ext cx="6528734" cy="4542000"/>
          </a:xfrm>
          <a:prstGeom prst="rect">
            <a:avLst/>
          </a:prstGeom>
        </p:spPr>
      </p:pic>
      <p:pic>
        <p:nvPicPr>
          <p:cNvPr id="9" name="Obrázek 8">
            <a:extLst>
              <a:ext uri="{FF2B5EF4-FFF2-40B4-BE49-F238E27FC236}">
                <a16:creationId xmlns:a16="http://schemas.microsoft.com/office/drawing/2014/main" id="{DBC62C37-2315-0A93-85A5-14E75BB4C54D}"/>
              </a:ext>
            </a:extLst>
          </p:cNvPr>
          <p:cNvPicPr>
            <a:picLocks noChangeAspect="1"/>
          </p:cNvPicPr>
          <p:nvPr/>
        </p:nvPicPr>
        <p:blipFill>
          <a:blip r:embed="rId3"/>
          <a:stretch>
            <a:fillRect/>
          </a:stretch>
        </p:blipFill>
        <p:spPr>
          <a:xfrm>
            <a:off x="948046" y="5647765"/>
            <a:ext cx="6528734" cy="1188638"/>
          </a:xfrm>
          <a:prstGeom prst="rect">
            <a:avLst/>
          </a:prstGeom>
        </p:spPr>
      </p:pic>
      <p:pic>
        <p:nvPicPr>
          <p:cNvPr id="10" name="Obrázek 9">
            <a:extLst>
              <a:ext uri="{FF2B5EF4-FFF2-40B4-BE49-F238E27FC236}">
                <a16:creationId xmlns:a16="http://schemas.microsoft.com/office/drawing/2014/main" id="{4291C292-E0D1-43DC-29C3-F92FA504B6AA}"/>
              </a:ext>
            </a:extLst>
          </p:cNvPr>
          <p:cNvPicPr>
            <a:picLocks noChangeAspect="1"/>
          </p:cNvPicPr>
          <p:nvPr/>
        </p:nvPicPr>
        <p:blipFill>
          <a:blip r:embed="rId4"/>
          <a:stretch>
            <a:fillRect/>
          </a:stretch>
        </p:blipFill>
        <p:spPr>
          <a:xfrm>
            <a:off x="8360664" y="1204855"/>
            <a:ext cx="3368781" cy="5631547"/>
          </a:xfrm>
          <a:prstGeom prst="rect">
            <a:avLst/>
          </a:prstGeom>
        </p:spPr>
      </p:pic>
    </p:spTree>
    <p:extLst>
      <p:ext uri="{BB962C8B-B14F-4D97-AF65-F5344CB8AC3E}">
        <p14:creationId xmlns:p14="http://schemas.microsoft.com/office/powerpoint/2010/main" val="23891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55C5F-889A-D085-FEFC-502F600A847C}"/>
              </a:ext>
            </a:extLst>
          </p:cNvPr>
          <p:cNvSpPr>
            <a:spLocks noGrp="1"/>
          </p:cNvSpPr>
          <p:nvPr>
            <p:ph type="title"/>
          </p:nvPr>
        </p:nvSpPr>
        <p:spPr>
          <a:xfrm>
            <a:off x="1023729" y="175779"/>
            <a:ext cx="10323143" cy="1485900"/>
          </a:xfrm>
        </p:spPr>
        <p:txBody>
          <a:bodyPr/>
          <a:lstStyle/>
          <a:p>
            <a:pPr algn="ctr"/>
            <a:r>
              <a:rPr lang="cs-CZ" dirty="0" err="1"/>
              <a:t>Trends</a:t>
            </a:r>
            <a:r>
              <a:rPr lang="cs-CZ" dirty="0"/>
              <a:t> </a:t>
            </a:r>
            <a:r>
              <a:rPr lang="cs-CZ" dirty="0" err="1"/>
              <a:t>of</a:t>
            </a:r>
            <a:r>
              <a:rPr lang="cs-CZ" dirty="0"/>
              <a:t> </a:t>
            </a:r>
            <a:r>
              <a:rPr lang="cs-CZ" dirty="0" err="1"/>
              <a:t>Contemporary</a:t>
            </a:r>
            <a:r>
              <a:rPr lang="cs-CZ" dirty="0"/>
              <a:t> </a:t>
            </a:r>
            <a:r>
              <a:rPr lang="cs-CZ" dirty="0" err="1"/>
              <a:t>Terrorism</a:t>
            </a:r>
            <a:r>
              <a:rPr lang="cs-CZ" dirty="0"/>
              <a:t> (2024)</a:t>
            </a:r>
          </a:p>
        </p:txBody>
      </p:sp>
      <p:pic>
        <p:nvPicPr>
          <p:cNvPr id="6" name="Zástupný obsah 5">
            <a:extLst>
              <a:ext uri="{FF2B5EF4-FFF2-40B4-BE49-F238E27FC236}">
                <a16:creationId xmlns:a16="http://schemas.microsoft.com/office/drawing/2014/main" id="{0854A50A-9AD0-1F4D-6912-38CA83717716}"/>
              </a:ext>
            </a:extLst>
          </p:cNvPr>
          <p:cNvPicPr>
            <a:picLocks noGrp="1" noChangeAspect="1"/>
          </p:cNvPicPr>
          <p:nvPr>
            <p:ph idx="1"/>
          </p:nvPr>
        </p:nvPicPr>
        <p:blipFill>
          <a:blip r:embed="rId2"/>
          <a:stretch>
            <a:fillRect/>
          </a:stretch>
        </p:blipFill>
        <p:spPr>
          <a:xfrm>
            <a:off x="948046" y="918729"/>
            <a:ext cx="6528846" cy="4847665"/>
          </a:xfrm>
        </p:spPr>
      </p:pic>
      <p:pic>
        <p:nvPicPr>
          <p:cNvPr id="9" name="Obrázek 8">
            <a:extLst>
              <a:ext uri="{FF2B5EF4-FFF2-40B4-BE49-F238E27FC236}">
                <a16:creationId xmlns:a16="http://schemas.microsoft.com/office/drawing/2014/main" id="{DBC62C37-2315-0A93-85A5-14E75BB4C54D}"/>
              </a:ext>
            </a:extLst>
          </p:cNvPr>
          <p:cNvPicPr>
            <a:picLocks noChangeAspect="1"/>
          </p:cNvPicPr>
          <p:nvPr/>
        </p:nvPicPr>
        <p:blipFill>
          <a:blip r:embed="rId3"/>
          <a:stretch>
            <a:fillRect/>
          </a:stretch>
        </p:blipFill>
        <p:spPr>
          <a:xfrm>
            <a:off x="948046" y="5647765"/>
            <a:ext cx="6528734" cy="1188638"/>
          </a:xfrm>
          <a:prstGeom prst="rect">
            <a:avLst/>
          </a:prstGeom>
        </p:spPr>
      </p:pic>
      <p:pic>
        <p:nvPicPr>
          <p:cNvPr id="11" name="Obrázek 10">
            <a:extLst>
              <a:ext uri="{FF2B5EF4-FFF2-40B4-BE49-F238E27FC236}">
                <a16:creationId xmlns:a16="http://schemas.microsoft.com/office/drawing/2014/main" id="{553C6B1B-AD7E-A247-7081-04891F860524}"/>
              </a:ext>
            </a:extLst>
          </p:cNvPr>
          <p:cNvPicPr>
            <a:picLocks noChangeAspect="1"/>
          </p:cNvPicPr>
          <p:nvPr/>
        </p:nvPicPr>
        <p:blipFill>
          <a:blip r:embed="rId4"/>
          <a:stretch>
            <a:fillRect/>
          </a:stretch>
        </p:blipFill>
        <p:spPr>
          <a:xfrm>
            <a:off x="8579504" y="1104735"/>
            <a:ext cx="3162223" cy="5517972"/>
          </a:xfrm>
          <a:prstGeom prst="rect">
            <a:avLst/>
          </a:prstGeom>
        </p:spPr>
      </p:pic>
    </p:spTree>
    <p:extLst>
      <p:ext uri="{BB962C8B-B14F-4D97-AF65-F5344CB8AC3E}">
        <p14:creationId xmlns:p14="http://schemas.microsoft.com/office/powerpoint/2010/main" val="225025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5850C9-9348-A8A4-0A33-463805C3A16D}"/>
              </a:ext>
            </a:extLst>
          </p:cNvPr>
          <p:cNvSpPr>
            <a:spLocks noGrp="1"/>
          </p:cNvSpPr>
          <p:nvPr>
            <p:ph type="title"/>
          </p:nvPr>
        </p:nvSpPr>
        <p:spPr>
          <a:xfrm>
            <a:off x="8471423" y="1864160"/>
            <a:ext cx="3547856" cy="1226819"/>
          </a:xfrm>
        </p:spPr>
        <p:txBody>
          <a:bodyPr anchor="b">
            <a:noAutofit/>
          </a:bodyPr>
          <a:lstStyle/>
          <a:p>
            <a:br>
              <a:rPr lang="cs-CZ" sz="4000" b="1" dirty="0"/>
            </a:br>
            <a:br>
              <a:rPr lang="cs-CZ" sz="4000" b="1" dirty="0"/>
            </a:br>
            <a:br>
              <a:rPr lang="cs-CZ" sz="4000" b="1" dirty="0"/>
            </a:br>
            <a:br>
              <a:rPr lang="cs-CZ" sz="4000" b="1" dirty="0"/>
            </a:br>
            <a:br>
              <a:rPr lang="cs-CZ" sz="4000" b="1" dirty="0"/>
            </a:br>
            <a:br>
              <a:rPr lang="cs-CZ" sz="4000" b="1" dirty="0"/>
            </a:br>
            <a:r>
              <a:rPr lang="cs-CZ" sz="3600" b="1" dirty="0" err="1"/>
              <a:t>Trends</a:t>
            </a:r>
            <a:r>
              <a:rPr lang="cs-CZ" sz="3600" b="1" dirty="0"/>
              <a:t> </a:t>
            </a:r>
            <a:r>
              <a:rPr lang="cs-CZ" sz="3600" b="1" dirty="0" err="1"/>
              <a:t>of</a:t>
            </a:r>
            <a:r>
              <a:rPr lang="cs-CZ" sz="3600" b="1" dirty="0"/>
              <a:t> </a:t>
            </a:r>
            <a:r>
              <a:rPr lang="cs-CZ" sz="3600" b="1" dirty="0" err="1"/>
              <a:t>Contemporary</a:t>
            </a:r>
            <a:r>
              <a:rPr lang="cs-CZ" sz="3600" b="1" dirty="0"/>
              <a:t> </a:t>
            </a:r>
            <a:r>
              <a:rPr lang="cs-CZ" sz="3600" b="1" dirty="0" err="1"/>
              <a:t>Terrorism</a:t>
            </a:r>
            <a:r>
              <a:rPr lang="cs-CZ" sz="3600" b="1" dirty="0"/>
              <a:t> - </a:t>
            </a:r>
            <a:r>
              <a:rPr lang="cs-CZ" sz="3600" b="1" dirty="0" err="1"/>
              <a:t>Africa</a:t>
            </a:r>
            <a:endParaRPr lang="cs-CZ" sz="3600" b="1" dirty="0"/>
          </a:p>
        </p:txBody>
      </p:sp>
      <p:pic>
        <p:nvPicPr>
          <p:cNvPr id="5" name="Obrázek 4">
            <a:extLst>
              <a:ext uri="{FF2B5EF4-FFF2-40B4-BE49-F238E27FC236}">
                <a16:creationId xmlns:a16="http://schemas.microsoft.com/office/drawing/2014/main" id="{9BD073A3-8B8E-D072-8A30-C5DDEEA93F76}"/>
              </a:ext>
            </a:extLst>
          </p:cNvPr>
          <p:cNvPicPr>
            <a:picLocks noChangeAspect="1"/>
          </p:cNvPicPr>
          <p:nvPr/>
        </p:nvPicPr>
        <p:blipFill>
          <a:blip r:embed="rId2"/>
          <a:stretch>
            <a:fillRect/>
          </a:stretch>
        </p:blipFill>
        <p:spPr>
          <a:xfrm>
            <a:off x="814750" y="312267"/>
            <a:ext cx="7043463" cy="6233466"/>
          </a:xfrm>
          <a:prstGeom prst="rect">
            <a:avLst/>
          </a:prstGeom>
        </p:spPr>
      </p:pic>
      <p:sp>
        <p:nvSpPr>
          <p:cNvPr id="19" name="Zástupný obsah 2">
            <a:extLst>
              <a:ext uri="{FF2B5EF4-FFF2-40B4-BE49-F238E27FC236}">
                <a16:creationId xmlns:a16="http://schemas.microsoft.com/office/drawing/2014/main" id="{DA56C365-4BC1-6C90-7BEE-D24A47A7D406}"/>
              </a:ext>
            </a:extLst>
          </p:cNvPr>
          <p:cNvSpPr>
            <a:spLocks noGrp="1"/>
          </p:cNvSpPr>
          <p:nvPr>
            <p:ph idx="1"/>
          </p:nvPr>
        </p:nvSpPr>
        <p:spPr>
          <a:xfrm>
            <a:off x="8471423" y="5539140"/>
            <a:ext cx="1447829" cy="678779"/>
          </a:xfrm>
        </p:spPr>
        <p:txBody>
          <a:bodyPr>
            <a:normAutofit/>
          </a:bodyPr>
          <a:lstStyle/>
          <a:p>
            <a:endParaRPr lang="cs-CZ" sz="1600" dirty="0"/>
          </a:p>
        </p:txBody>
      </p:sp>
    </p:spTree>
    <p:extLst>
      <p:ext uri="{BB962C8B-B14F-4D97-AF65-F5344CB8AC3E}">
        <p14:creationId xmlns:p14="http://schemas.microsoft.com/office/powerpoint/2010/main" val="137073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009979-988C-5C31-0686-5BE2E759F94C}"/>
              </a:ext>
            </a:extLst>
          </p:cNvPr>
          <p:cNvSpPr>
            <a:spLocks noGrp="1"/>
          </p:cNvSpPr>
          <p:nvPr>
            <p:ph type="title"/>
          </p:nvPr>
        </p:nvSpPr>
        <p:spPr/>
        <p:txBody>
          <a:bodyPr/>
          <a:lstStyle/>
          <a:p>
            <a:pPr algn="ctr"/>
            <a:r>
              <a:rPr lang="cs-CZ" dirty="0" err="1"/>
              <a:t>Warlordism</a:t>
            </a:r>
            <a:endParaRPr lang="cs-CZ" dirty="0"/>
          </a:p>
        </p:txBody>
      </p:sp>
      <p:sp>
        <p:nvSpPr>
          <p:cNvPr id="3" name="Zástupný obsah 2">
            <a:extLst>
              <a:ext uri="{FF2B5EF4-FFF2-40B4-BE49-F238E27FC236}">
                <a16:creationId xmlns:a16="http://schemas.microsoft.com/office/drawing/2014/main" id="{87195696-CB66-3AA6-1270-F8A8982BFDC6}"/>
              </a:ext>
            </a:extLst>
          </p:cNvPr>
          <p:cNvSpPr>
            <a:spLocks noGrp="1"/>
          </p:cNvSpPr>
          <p:nvPr>
            <p:ph idx="1"/>
          </p:nvPr>
        </p:nvSpPr>
        <p:spPr>
          <a:xfrm>
            <a:off x="1295400" y="1500809"/>
            <a:ext cx="9601200" cy="3581400"/>
          </a:xfrm>
        </p:spPr>
        <p:txBody>
          <a:bodyPr/>
          <a:lstStyle/>
          <a:p>
            <a:r>
              <a:rPr lang="cs-CZ" dirty="0" err="1"/>
              <a:t>Primarily</a:t>
            </a:r>
            <a:r>
              <a:rPr lang="cs-CZ" dirty="0"/>
              <a:t> </a:t>
            </a:r>
            <a:r>
              <a:rPr lang="cs-CZ" dirty="0" err="1"/>
              <a:t>economically</a:t>
            </a:r>
            <a:r>
              <a:rPr lang="cs-CZ" dirty="0"/>
              <a:t> </a:t>
            </a:r>
            <a:r>
              <a:rPr lang="cs-CZ" dirty="0" err="1"/>
              <a:t>motivated</a:t>
            </a:r>
            <a:r>
              <a:rPr lang="cs-CZ" dirty="0"/>
              <a:t> </a:t>
            </a:r>
            <a:r>
              <a:rPr lang="cs-CZ" dirty="0" err="1"/>
              <a:t>violence</a:t>
            </a:r>
            <a:endParaRPr lang="cs-CZ" dirty="0"/>
          </a:p>
          <a:p>
            <a:r>
              <a:rPr lang="cs-CZ" dirty="0" err="1"/>
              <a:t>Strong</a:t>
            </a:r>
            <a:r>
              <a:rPr lang="cs-CZ" dirty="0"/>
              <a:t> </a:t>
            </a:r>
            <a:r>
              <a:rPr lang="cs-CZ" dirty="0" err="1"/>
              <a:t>territorial</a:t>
            </a:r>
            <a:r>
              <a:rPr lang="cs-CZ" dirty="0"/>
              <a:t> </a:t>
            </a:r>
            <a:r>
              <a:rPr lang="cs-CZ" dirty="0" err="1"/>
              <a:t>character</a:t>
            </a:r>
            <a:endParaRPr lang="cs-CZ" dirty="0"/>
          </a:p>
          <a:p>
            <a:r>
              <a:rPr lang="en-US" dirty="0"/>
              <a:t>Hierarchical structure - headed by a charismatic leader</a:t>
            </a:r>
            <a:endParaRPr lang="cs-CZ" dirty="0"/>
          </a:p>
          <a:p>
            <a:r>
              <a:rPr lang="en-US" dirty="0"/>
              <a:t>A threat especially to weak states</a:t>
            </a:r>
            <a:endParaRPr lang="cs-CZ" dirty="0"/>
          </a:p>
          <a:p>
            <a:r>
              <a:rPr lang="en-US" dirty="0"/>
              <a:t>Strategy - marauding terror, unpredictable and random violence</a:t>
            </a:r>
            <a:endParaRPr lang="cs-CZ" dirty="0"/>
          </a:p>
        </p:txBody>
      </p:sp>
      <p:pic>
        <p:nvPicPr>
          <p:cNvPr id="5" name="Obrázek 4">
            <a:extLst>
              <a:ext uri="{FF2B5EF4-FFF2-40B4-BE49-F238E27FC236}">
                <a16:creationId xmlns:a16="http://schemas.microsoft.com/office/drawing/2014/main" id="{85F0C23B-3F8D-8A68-3AFC-BB0FDA5801CE}"/>
              </a:ext>
            </a:extLst>
          </p:cNvPr>
          <p:cNvPicPr>
            <a:picLocks noChangeAspect="1"/>
          </p:cNvPicPr>
          <p:nvPr/>
        </p:nvPicPr>
        <p:blipFill>
          <a:blip r:embed="rId2"/>
          <a:srcRect l="1336" t="4696" r="1532" b="3326"/>
          <a:stretch/>
        </p:blipFill>
        <p:spPr>
          <a:xfrm>
            <a:off x="2649681" y="3865418"/>
            <a:ext cx="6878783" cy="2732809"/>
          </a:xfrm>
          <a:prstGeom prst="rect">
            <a:avLst/>
          </a:prstGeom>
        </p:spPr>
      </p:pic>
    </p:spTree>
    <p:extLst>
      <p:ext uri="{BB962C8B-B14F-4D97-AF65-F5344CB8AC3E}">
        <p14:creationId xmlns:p14="http://schemas.microsoft.com/office/powerpoint/2010/main" val="89805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B15DB-3AA7-510A-55A8-21484A38F13A}"/>
              </a:ext>
            </a:extLst>
          </p:cNvPr>
          <p:cNvSpPr>
            <a:spLocks noGrp="1"/>
          </p:cNvSpPr>
          <p:nvPr>
            <p:ph type="title"/>
          </p:nvPr>
        </p:nvSpPr>
        <p:spPr>
          <a:xfrm>
            <a:off x="1660308" y="47626"/>
            <a:ext cx="9601200" cy="583745"/>
          </a:xfrm>
        </p:spPr>
        <p:txBody>
          <a:bodyPr>
            <a:normAutofit fontScale="90000"/>
          </a:bodyPr>
          <a:lstStyle/>
          <a:p>
            <a:pPr algn="ctr"/>
            <a:r>
              <a:rPr lang="cs-CZ" dirty="0" err="1"/>
              <a:t>Organized</a:t>
            </a:r>
            <a:r>
              <a:rPr lang="cs-CZ" dirty="0"/>
              <a:t> </a:t>
            </a:r>
            <a:r>
              <a:rPr lang="cs-CZ" dirty="0" err="1"/>
              <a:t>Crime</a:t>
            </a:r>
            <a:r>
              <a:rPr lang="cs-CZ" dirty="0"/>
              <a:t> </a:t>
            </a:r>
            <a:r>
              <a:rPr lang="en-US" dirty="0"/>
              <a:t>and </a:t>
            </a:r>
            <a:r>
              <a:rPr lang="cs-CZ" dirty="0"/>
              <a:t>G</a:t>
            </a:r>
            <a:r>
              <a:rPr lang="en-US" dirty="0" err="1"/>
              <a:t>angs</a:t>
            </a:r>
            <a:br>
              <a:rPr lang="cs-CZ" dirty="0"/>
            </a:br>
            <a:endParaRPr lang="cs-CZ" dirty="0"/>
          </a:p>
        </p:txBody>
      </p:sp>
      <p:sp>
        <p:nvSpPr>
          <p:cNvPr id="3" name="Zástupný obsah 2">
            <a:extLst>
              <a:ext uri="{FF2B5EF4-FFF2-40B4-BE49-F238E27FC236}">
                <a16:creationId xmlns:a16="http://schemas.microsoft.com/office/drawing/2014/main" id="{D0980FE1-17FF-632B-E2E2-DDB09C49047E}"/>
              </a:ext>
            </a:extLst>
          </p:cNvPr>
          <p:cNvSpPr>
            <a:spLocks noGrp="1"/>
          </p:cNvSpPr>
          <p:nvPr>
            <p:ph idx="1"/>
          </p:nvPr>
        </p:nvSpPr>
        <p:spPr>
          <a:xfrm>
            <a:off x="930492" y="736145"/>
            <a:ext cx="9601200" cy="4274005"/>
          </a:xfrm>
        </p:spPr>
        <p:txBody>
          <a:bodyPr>
            <a:normAutofit/>
          </a:bodyPr>
          <a:lstStyle/>
          <a:p>
            <a:r>
              <a:rPr lang="cs-CZ" dirty="0" err="1"/>
              <a:t>Economic</a:t>
            </a:r>
            <a:r>
              <a:rPr lang="cs-CZ" dirty="0"/>
              <a:t> </a:t>
            </a:r>
            <a:r>
              <a:rPr lang="cs-CZ" dirty="0" err="1"/>
              <a:t>motivation</a:t>
            </a:r>
            <a:endParaRPr lang="cs-CZ" dirty="0"/>
          </a:p>
          <a:p>
            <a:r>
              <a:rPr lang="cs-CZ" dirty="0" err="1"/>
              <a:t>Often</a:t>
            </a:r>
            <a:r>
              <a:rPr lang="cs-CZ" dirty="0"/>
              <a:t> </a:t>
            </a:r>
            <a:r>
              <a:rPr lang="cs-CZ" dirty="0" err="1"/>
              <a:t>transnational</a:t>
            </a:r>
            <a:endParaRPr lang="cs-CZ" dirty="0"/>
          </a:p>
          <a:p>
            <a:r>
              <a:rPr lang="cs-CZ" dirty="0" err="1"/>
              <a:t>Hierarchical</a:t>
            </a:r>
            <a:r>
              <a:rPr lang="cs-CZ" dirty="0"/>
              <a:t> and network </a:t>
            </a:r>
            <a:r>
              <a:rPr lang="cs-CZ" dirty="0" err="1"/>
              <a:t>structure</a:t>
            </a:r>
            <a:endParaRPr lang="cs-CZ" dirty="0"/>
          </a:p>
          <a:p>
            <a:r>
              <a:rPr lang="cs-CZ" dirty="0">
                <a:latin typeface="+mj-lt"/>
                <a:ea typeface="Calibri" panose="020F0502020204030204" pitchFamily="34" charset="0"/>
                <a:cs typeface="Times New Roman" panose="02020603050405020304" pitchFamily="18" charset="0"/>
              </a:rPr>
              <a:t>„</a:t>
            </a:r>
            <a:r>
              <a:rPr lang="en-GB" dirty="0">
                <a:effectLst/>
                <a:latin typeface="+mj-lt"/>
                <a:ea typeface="Calibri" panose="020F0502020204030204" pitchFamily="34" charset="0"/>
                <a:cs typeface="Times New Roman" panose="02020603050405020304" pitchFamily="18" charset="0"/>
              </a:rPr>
              <a:t>Organized criminal group’ shall mean a </a:t>
            </a:r>
            <a:r>
              <a:rPr lang="en-GB" b="1" dirty="0">
                <a:effectLst/>
                <a:latin typeface="+mj-lt"/>
                <a:ea typeface="Calibri" panose="020F0502020204030204" pitchFamily="34" charset="0"/>
                <a:cs typeface="Times New Roman" panose="02020603050405020304" pitchFamily="18" charset="0"/>
              </a:rPr>
              <a:t>structured group </a:t>
            </a:r>
            <a:r>
              <a:rPr lang="en-GB" dirty="0">
                <a:effectLst/>
                <a:latin typeface="+mj-lt"/>
                <a:ea typeface="Calibri" panose="020F0502020204030204" pitchFamily="34" charset="0"/>
                <a:cs typeface="Times New Roman" panose="02020603050405020304" pitchFamily="18" charset="0"/>
              </a:rPr>
              <a:t>of </a:t>
            </a:r>
            <a:r>
              <a:rPr lang="en-GB" b="1" dirty="0">
                <a:effectLst/>
                <a:latin typeface="+mj-lt"/>
                <a:ea typeface="Calibri" panose="020F0502020204030204" pitchFamily="34" charset="0"/>
                <a:cs typeface="Times New Roman" panose="02020603050405020304" pitchFamily="18" charset="0"/>
              </a:rPr>
              <a:t>three or more </a:t>
            </a:r>
            <a:r>
              <a:rPr lang="en-GB" dirty="0">
                <a:effectLst/>
                <a:latin typeface="+mj-lt"/>
                <a:ea typeface="Calibri" panose="020F0502020204030204" pitchFamily="34" charset="0"/>
                <a:cs typeface="Times New Roman" panose="02020603050405020304" pitchFamily="18" charset="0"/>
              </a:rPr>
              <a:t>persons, existing for a </a:t>
            </a:r>
            <a:r>
              <a:rPr lang="en-GB" b="1" dirty="0">
                <a:effectLst/>
                <a:latin typeface="+mj-lt"/>
                <a:ea typeface="Calibri" panose="020F0502020204030204" pitchFamily="34" charset="0"/>
                <a:cs typeface="Times New Roman" panose="02020603050405020304" pitchFamily="18" charset="0"/>
              </a:rPr>
              <a:t>period of time </a:t>
            </a:r>
            <a:r>
              <a:rPr lang="en-GB" dirty="0">
                <a:effectLst/>
                <a:latin typeface="+mj-lt"/>
                <a:ea typeface="Calibri" panose="020F0502020204030204" pitchFamily="34" charset="0"/>
                <a:cs typeface="Times New Roman" panose="02020603050405020304" pitchFamily="18" charset="0"/>
              </a:rPr>
              <a:t>and acting in concert with the aim of committing one or more </a:t>
            </a:r>
            <a:r>
              <a:rPr lang="en-GB" b="1" dirty="0">
                <a:effectLst/>
                <a:latin typeface="+mj-lt"/>
                <a:ea typeface="Calibri" panose="020F0502020204030204" pitchFamily="34" charset="0"/>
                <a:cs typeface="Times New Roman" panose="02020603050405020304" pitchFamily="18" charset="0"/>
              </a:rPr>
              <a:t>serious crimes </a:t>
            </a:r>
            <a:r>
              <a:rPr lang="en-GB" dirty="0">
                <a:effectLst/>
                <a:latin typeface="+mj-lt"/>
                <a:ea typeface="Calibri" panose="020F0502020204030204" pitchFamily="34" charset="0"/>
                <a:cs typeface="Times New Roman" panose="02020603050405020304" pitchFamily="18" charset="0"/>
              </a:rPr>
              <a:t>or offences established in accordance with this Convention, in order to obtain, directly or indirectly, a financial or other </a:t>
            </a:r>
            <a:r>
              <a:rPr lang="en-GB" b="1" dirty="0">
                <a:effectLst/>
                <a:latin typeface="+mj-lt"/>
                <a:ea typeface="Calibri" panose="020F0502020204030204" pitchFamily="34" charset="0"/>
                <a:cs typeface="Times New Roman" panose="02020603050405020304" pitchFamily="18" charset="0"/>
              </a:rPr>
              <a:t>material benefit</a:t>
            </a:r>
            <a:r>
              <a:rPr lang="cs-CZ" dirty="0">
                <a:effectLst/>
                <a:latin typeface="+mj-lt"/>
                <a:ea typeface="Calibri" panose="020F0502020204030204" pitchFamily="34" charset="0"/>
                <a:cs typeface="Times New Roman" panose="02020603050405020304" pitchFamily="18" charset="0"/>
              </a:rPr>
              <a:t>.“</a:t>
            </a:r>
            <a:endParaRPr lang="cs-CZ" dirty="0"/>
          </a:p>
          <a:p>
            <a:r>
              <a:rPr lang="en-US" dirty="0"/>
              <a:t>Strategy - use of violence to achieve economic goals, attempt to avoid media attention, violence especially in times of uncertainty</a:t>
            </a:r>
            <a:endParaRPr lang="cs-CZ" dirty="0"/>
          </a:p>
          <a:p>
            <a:r>
              <a:rPr lang="en-US" dirty="0"/>
              <a:t>The effort to subvert the structures of the state - they do not want to completely destroy the state</a:t>
            </a:r>
            <a:endParaRPr lang="cs-CZ" dirty="0"/>
          </a:p>
          <a:p>
            <a:endParaRPr lang="cs-CZ" dirty="0"/>
          </a:p>
          <a:p>
            <a:endParaRPr lang="cs-CZ" dirty="0"/>
          </a:p>
          <a:p>
            <a:endParaRPr lang="cs-CZ" dirty="0"/>
          </a:p>
        </p:txBody>
      </p:sp>
      <p:sp>
        <p:nvSpPr>
          <p:cNvPr id="4" name="Rectangle 1">
            <a:extLst>
              <a:ext uri="{FF2B5EF4-FFF2-40B4-BE49-F238E27FC236}">
                <a16:creationId xmlns:a16="http://schemas.microsoft.com/office/drawing/2014/main" id="{58F9F047-3C25-D8DB-3A08-464B4507A83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C810061-5EE9-C8FF-F829-177510D52DF8}"/>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7" name="Obrázek 6">
            <a:extLst>
              <a:ext uri="{FF2B5EF4-FFF2-40B4-BE49-F238E27FC236}">
                <a16:creationId xmlns:a16="http://schemas.microsoft.com/office/drawing/2014/main" id="{1D1DA58C-8A70-769B-F490-C5742C5188C5}"/>
              </a:ext>
            </a:extLst>
          </p:cNvPr>
          <p:cNvPicPr>
            <a:picLocks noChangeAspect="1"/>
          </p:cNvPicPr>
          <p:nvPr/>
        </p:nvPicPr>
        <p:blipFill>
          <a:blip r:embed="rId3"/>
          <a:srcRect l="1155" t="6425" r="1031" b="8389"/>
          <a:stretch/>
        </p:blipFill>
        <p:spPr>
          <a:xfrm>
            <a:off x="3605645" y="4696691"/>
            <a:ext cx="7655863" cy="1828794"/>
          </a:xfrm>
          <a:prstGeom prst="rect">
            <a:avLst/>
          </a:prstGeom>
        </p:spPr>
      </p:pic>
    </p:spTree>
    <p:extLst>
      <p:ext uri="{BB962C8B-B14F-4D97-AF65-F5344CB8AC3E}">
        <p14:creationId xmlns:p14="http://schemas.microsoft.com/office/powerpoint/2010/main" val="258964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371600" y="79513"/>
            <a:ext cx="9601200" cy="1485900"/>
          </a:xfrm>
        </p:spPr>
        <p:txBody>
          <a:bodyPr/>
          <a:lstStyle/>
          <a:p>
            <a:pPr algn="ctr"/>
            <a:r>
              <a:rPr lang="cs-CZ" dirty="0" err="1"/>
              <a:t>Organised</a:t>
            </a:r>
            <a:r>
              <a:rPr lang="cs-CZ" dirty="0"/>
              <a:t> </a:t>
            </a:r>
            <a:r>
              <a:rPr lang="cs-CZ" dirty="0" err="1"/>
              <a:t>Crime</a:t>
            </a:r>
            <a:r>
              <a:rPr lang="cs-CZ" dirty="0"/>
              <a:t> - </a:t>
            </a:r>
            <a:r>
              <a:rPr lang="cs-CZ" dirty="0" err="1"/>
              <a:t>Definition</a:t>
            </a:r>
            <a:endParaRPr lang="cs-CZ" dirty="0"/>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1119809" y="822463"/>
            <a:ext cx="9601200" cy="5389494"/>
          </a:xfrm>
        </p:spPr>
        <p:txBody>
          <a:bodyPr>
            <a:normAutofit/>
          </a:bodyPr>
          <a:lstStyle/>
          <a:p>
            <a:pPr>
              <a:lnSpc>
                <a:spcPct val="80000"/>
              </a:lnSpc>
            </a:pPr>
            <a:r>
              <a:rPr lang="cs-CZ" dirty="0">
                <a:solidFill>
                  <a:srgbClr val="000000"/>
                </a:solidFill>
                <a:effectLst/>
                <a:latin typeface="+mj-lt"/>
                <a:ea typeface="Calibri" panose="020F0502020204030204" pitchFamily="34" charset="0"/>
                <a:cs typeface="Times New Roman" panose="02020603050405020304" pitchFamily="18" charset="0"/>
              </a:rPr>
              <a:t>OCG </a:t>
            </a:r>
            <a:r>
              <a:rPr lang="en-GB" dirty="0">
                <a:effectLst/>
                <a:latin typeface="+mj-lt"/>
                <a:ea typeface="Calibri" panose="020F0502020204030204" pitchFamily="34" charset="0"/>
                <a:cs typeface="Times New Roman" panose="02020603050405020304" pitchFamily="18" charset="0"/>
              </a:rPr>
              <a:t>defining characters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according</a:t>
            </a:r>
            <a:r>
              <a:rPr lang="cs-CZ" dirty="0">
                <a:effectLst/>
                <a:latin typeface="+mj-lt"/>
                <a:ea typeface="Calibri" panose="020F0502020204030204" pitchFamily="34" charset="0"/>
                <a:cs typeface="Times New Roman" panose="02020603050405020304" pitchFamily="18" charset="0"/>
              </a:rPr>
              <a:t> to Šmíd: </a:t>
            </a:r>
          </a:p>
          <a:p>
            <a:pPr marL="0" indent="0">
              <a:lnSpc>
                <a:spcPct val="80000"/>
              </a:lnSpc>
              <a:buNone/>
            </a:pPr>
            <a:r>
              <a:rPr lang="cs-CZ" dirty="0">
                <a:solidFill>
                  <a:srgbClr val="000000"/>
                </a:solidFill>
                <a:effectLst/>
                <a:latin typeface="+mj-lt"/>
                <a:ea typeface="Calibri" panose="020F0502020204030204" pitchFamily="34" charset="0"/>
                <a:cs typeface="Times New Roman" panose="02020603050405020304" pitchFamily="18" charset="0"/>
              </a:rPr>
              <a:t>	a) </a:t>
            </a:r>
            <a:r>
              <a:rPr lang="cs-CZ" dirty="0" err="1">
                <a:solidFill>
                  <a:srgbClr val="000000"/>
                </a:solidFill>
                <a:effectLst/>
                <a:latin typeface="+mj-lt"/>
                <a:ea typeface="Calibri" panose="020F0502020204030204" pitchFamily="34" charset="0"/>
                <a:cs typeface="Times New Roman" panose="02020603050405020304" pitchFamily="18" charset="0"/>
              </a:rPr>
              <a:t>hierarchical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structure</a:t>
            </a:r>
            <a:r>
              <a:rPr lang="cs-CZ" dirty="0">
                <a:solidFill>
                  <a:srgbClr val="000000"/>
                </a:solidFill>
                <a:effectLst/>
                <a:latin typeface="+mj-lt"/>
                <a:ea typeface="Calibri" panose="020F0502020204030204" pitchFamily="34" charset="0"/>
                <a:cs typeface="Times New Roman" panose="02020603050405020304" pitchFamily="18" charset="0"/>
              </a:rPr>
              <a:t>/</a:t>
            </a:r>
            <a:r>
              <a:rPr lang="cs-CZ" dirty="0" err="1">
                <a:solidFill>
                  <a:srgbClr val="000000"/>
                </a:solidFill>
                <a:effectLst/>
                <a:latin typeface="+mj-lt"/>
                <a:ea typeface="Calibri" panose="020F0502020204030204" pitchFamily="34" charset="0"/>
                <a:cs typeface="Times New Roman" panose="02020603050405020304" pitchFamily="18" charset="0"/>
              </a:rPr>
              <a:t>organisation</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nSpc>
                <a:spcPct val="80000"/>
              </a:lnSpc>
              <a:buNone/>
            </a:pPr>
            <a:r>
              <a:rPr lang="cs-CZ" dirty="0">
                <a:solidFill>
                  <a:srgbClr val="000000"/>
                </a:solidFill>
                <a:latin typeface="+mj-lt"/>
                <a:ea typeface="Calibri" panose="020F0502020204030204" pitchFamily="34" charset="0"/>
                <a:cs typeface="Times New Roman" panose="02020603050405020304" pitchFamily="18" charset="0"/>
              </a:rPr>
              <a:t>	b) business </a:t>
            </a:r>
            <a:r>
              <a:rPr lang="cs-CZ" dirty="0" err="1">
                <a:solidFill>
                  <a:srgbClr val="000000"/>
                </a:solidFill>
                <a:latin typeface="+mj-lt"/>
                <a:ea typeface="Calibri" panose="020F0502020204030204" pitchFamily="34" charset="0"/>
                <a:cs typeface="Times New Roman" panose="02020603050405020304" pitchFamily="18" charset="0"/>
              </a:rPr>
              <a:t>continuity</a:t>
            </a:r>
            <a:endParaRPr lang="cs-CZ" dirty="0">
              <a:solidFill>
                <a:srgbClr val="000000"/>
              </a:solidFill>
              <a:latin typeface="+mj-lt"/>
              <a:ea typeface="Calibri" panose="020F0502020204030204" pitchFamily="34" charset="0"/>
              <a:cs typeface="Times New Roman" panose="02020603050405020304" pitchFamily="18" charset="0"/>
            </a:endParaRPr>
          </a:p>
          <a:p>
            <a:pPr marL="0" indent="0">
              <a:lnSpc>
                <a:spcPct val="80000"/>
              </a:lnSpc>
              <a:buNone/>
            </a:pPr>
            <a:r>
              <a:rPr lang="cs-CZ" dirty="0">
                <a:solidFill>
                  <a:srgbClr val="000000"/>
                </a:solidFill>
                <a:effectLst/>
                <a:latin typeface="+mj-lt"/>
                <a:ea typeface="Calibri" panose="020F0502020204030204" pitchFamily="34" charset="0"/>
                <a:cs typeface="Times New Roman" panose="02020603050405020304" pitchFamily="18" charset="0"/>
              </a:rPr>
              <a:t>	c) </a:t>
            </a:r>
            <a:r>
              <a:rPr lang="cs-CZ" dirty="0" err="1">
                <a:solidFill>
                  <a:srgbClr val="000000"/>
                </a:solidFill>
                <a:effectLst/>
                <a:latin typeface="+mj-lt"/>
                <a:ea typeface="Calibri" panose="020F0502020204030204" pitchFamily="34" charset="0"/>
                <a:cs typeface="Times New Roman" panose="02020603050405020304" pitchFamily="18" charset="0"/>
              </a:rPr>
              <a:t>corruption</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nSpc>
                <a:spcPct val="80000"/>
              </a:lnSpc>
              <a:buNone/>
            </a:pPr>
            <a:r>
              <a:rPr lang="cs-CZ" dirty="0">
                <a:solidFill>
                  <a:srgbClr val="000000"/>
                </a:solidFill>
                <a:latin typeface="+mj-lt"/>
                <a:ea typeface="Calibri" panose="020F0502020204030204" pitchFamily="34" charset="0"/>
                <a:cs typeface="Times New Roman" panose="02020603050405020304" pitchFamily="18" charset="0"/>
              </a:rPr>
              <a:t>	d) </a:t>
            </a:r>
            <a:r>
              <a:rPr lang="cs-CZ" dirty="0" err="1">
                <a:solidFill>
                  <a:srgbClr val="000000"/>
                </a:solidFill>
                <a:latin typeface="+mj-lt"/>
                <a:ea typeface="Calibri" panose="020F0502020204030204" pitchFamily="34" charset="0"/>
                <a:cs typeface="Times New Roman" panose="02020603050405020304" pitchFamily="18" charset="0"/>
              </a:rPr>
              <a:t>violence</a:t>
            </a:r>
            <a:endParaRPr lang="cs-CZ" dirty="0">
              <a:solidFill>
                <a:srgbClr val="000000"/>
              </a:solidFill>
              <a:latin typeface="+mj-lt"/>
              <a:ea typeface="Calibri" panose="020F0502020204030204" pitchFamily="34" charset="0"/>
              <a:cs typeface="Times New Roman" panose="02020603050405020304" pitchFamily="18" charset="0"/>
            </a:endParaRPr>
          </a:p>
          <a:p>
            <a:pPr marL="0" indent="0">
              <a:lnSpc>
                <a:spcPct val="80000"/>
              </a:lnSpc>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a:solidFill>
                  <a:srgbClr val="000000"/>
                </a:solidFill>
                <a:latin typeface="+mj-lt"/>
                <a:ea typeface="Calibri" panose="020F0502020204030204" pitchFamily="34" charset="0"/>
                <a:cs typeface="Times New Roman" panose="02020603050405020304" pitchFamily="18" charset="0"/>
              </a:rPr>
              <a:t>e) </a:t>
            </a:r>
            <a:r>
              <a:rPr lang="cs-CZ" dirty="0" err="1">
                <a:solidFill>
                  <a:srgbClr val="000000"/>
                </a:solidFill>
                <a:latin typeface="+mj-lt"/>
                <a:ea typeface="Calibri" panose="020F0502020204030204" pitchFamily="34" charset="0"/>
                <a:cs typeface="Times New Roman" panose="02020603050405020304" pitchFamily="18" charset="0"/>
              </a:rPr>
              <a:t>illegal</a:t>
            </a:r>
            <a:r>
              <a:rPr lang="cs-CZ" dirty="0">
                <a:solidFill>
                  <a:srgbClr val="000000"/>
                </a:solidFill>
                <a:latin typeface="+mj-lt"/>
                <a:ea typeface="Calibri" panose="020F0502020204030204" pitchFamily="34" charset="0"/>
                <a:cs typeface="Times New Roman" panose="02020603050405020304" pitchFamily="18" charset="0"/>
              </a:rPr>
              <a:t> </a:t>
            </a:r>
            <a:r>
              <a:rPr lang="cs-CZ" dirty="0" err="1">
                <a:solidFill>
                  <a:srgbClr val="000000"/>
                </a:solidFill>
                <a:latin typeface="+mj-lt"/>
                <a:ea typeface="Calibri" panose="020F0502020204030204" pitchFamily="34" charset="0"/>
                <a:cs typeface="Times New Roman" panose="02020603050405020304" pitchFamily="18" charset="0"/>
              </a:rPr>
              <a:t>activity</a:t>
            </a:r>
            <a:endParaRPr lang="cs-CZ" dirty="0">
              <a:solidFill>
                <a:srgbClr val="000000"/>
              </a:solidFill>
              <a:latin typeface="+mj-lt"/>
              <a:ea typeface="Calibri" panose="020F0502020204030204" pitchFamily="34" charset="0"/>
              <a:cs typeface="Times New Roman" panose="02020603050405020304" pitchFamily="18" charset="0"/>
            </a:endParaRPr>
          </a:p>
          <a:p>
            <a:pPr marL="0" indent="0">
              <a:lnSpc>
                <a:spcPct val="80000"/>
              </a:lnSpc>
              <a:buNone/>
            </a:pPr>
            <a:r>
              <a:rPr lang="cs-CZ" dirty="0">
                <a:solidFill>
                  <a:srgbClr val="000000"/>
                </a:solidFill>
                <a:latin typeface="+mj-lt"/>
                <a:cs typeface="Times New Roman" panose="02020603050405020304" pitchFamily="18" charset="0"/>
              </a:rPr>
              <a:t>	f) </a:t>
            </a:r>
            <a:r>
              <a:rPr lang="cs-CZ" dirty="0" err="1">
                <a:solidFill>
                  <a:srgbClr val="000000"/>
                </a:solidFill>
                <a:latin typeface="+mj-lt"/>
                <a:cs typeface="Times New Roman" panose="02020603050405020304" pitchFamily="18" charset="0"/>
              </a:rPr>
              <a:t>penetrating</a:t>
            </a:r>
            <a:r>
              <a:rPr lang="cs-CZ" dirty="0">
                <a:solidFill>
                  <a:srgbClr val="000000"/>
                </a:solidFill>
                <a:latin typeface="+mj-lt"/>
                <a:cs typeface="Times New Roman" panose="02020603050405020304" pitchFamily="18" charset="0"/>
              </a:rPr>
              <a:t> </a:t>
            </a:r>
            <a:r>
              <a:rPr lang="cs-CZ" dirty="0" err="1">
                <a:solidFill>
                  <a:srgbClr val="000000"/>
                </a:solidFill>
                <a:latin typeface="+mj-lt"/>
                <a:cs typeface="Times New Roman" panose="02020603050405020304" pitchFamily="18" charset="0"/>
              </a:rPr>
              <a:t>economic</a:t>
            </a:r>
            <a:r>
              <a:rPr lang="cs-CZ" dirty="0">
                <a:solidFill>
                  <a:srgbClr val="000000"/>
                </a:solidFill>
                <a:latin typeface="+mj-lt"/>
                <a:cs typeface="Times New Roman" panose="02020603050405020304" pitchFamily="18" charset="0"/>
              </a:rPr>
              <a:t> </a:t>
            </a:r>
            <a:r>
              <a:rPr lang="cs-CZ" dirty="0" err="1">
                <a:solidFill>
                  <a:srgbClr val="000000"/>
                </a:solidFill>
                <a:latin typeface="+mj-lt"/>
                <a:cs typeface="Times New Roman" panose="02020603050405020304" pitchFamily="18" charset="0"/>
              </a:rPr>
              <a:t>markets</a:t>
            </a:r>
            <a:endParaRPr lang="cs-CZ" dirty="0">
              <a:solidFill>
                <a:srgbClr val="000000"/>
              </a:solidFill>
              <a:latin typeface="+mj-lt"/>
              <a:cs typeface="Times New Roman" panose="02020603050405020304" pitchFamily="18" charset="0"/>
            </a:endParaRPr>
          </a:p>
          <a:p>
            <a:pPr marL="0" indent="0">
              <a:lnSpc>
                <a:spcPct val="80000"/>
              </a:lnSpc>
              <a:buNone/>
            </a:pPr>
            <a:r>
              <a:rPr lang="cs-CZ" dirty="0">
                <a:solidFill>
                  <a:srgbClr val="000000"/>
                </a:solidFill>
                <a:latin typeface="+mj-lt"/>
                <a:cs typeface="Times New Roman" panose="02020603050405020304" pitchFamily="18" charset="0"/>
              </a:rPr>
              <a:t>	g) </a:t>
            </a:r>
            <a:r>
              <a:rPr lang="cs-CZ" dirty="0" err="1">
                <a:solidFill>
                  <a:srgbClr val="000000"/>
                </a:solidFill>
                <a:latin typeface="+mj-lt"/>
                <a:cs typeface="Times New Roman" panose="02020603050405020304" pitchFamily="18" charset="0"/>
              </a:rPr>
              <a:t>membership</a:t>
            </a:r>
            <a:r>
              <a:rPr lang="cs-CZ" dirty="0">
                <a:solidFill>
                  <a:srgbClr val="000000"/>
                </a:solidFill>
                <a:latin typeface="+mj-lt"/>
                <a:cs typeface="Times New Roman" panose="02020603050405020304" pitchFamily="18" charset="0"/>
              </a:rPr>
              <a:t> </a:t>
            </a:r>
            <a:r>
              <a:rPr lang="cs-CZ" dirty="0" err="1">
                <a:solidFill>
                  <a:srgbClr val="000000"/>
                </a:solidFill>
                <a:latin typeface="+mj-lt"/>
                <a:cs typeface="Times New Roman" panose="02020603050405020304" pitchFamily="18" charset="0"/>
              </a:rPr>
              <a:t>exclusivity</a:t>
            </a:r>
            <a:endParaRPr lang="cs-CZ" dirty="0">
              <a:solidFill>
                <a:srgbClr val="000000"/>
              </a:solidFill>
              <a:latin typeface="+mj-lt"/>
              <a:cs typeface="Times New Roman" panose="02020603050405020304" pitchFamily="18" charset="0"/>
            </a:endParaRPr>
          </a:p>
          <a:p>
            <a:pPr marL="0" indent="0">
              <a:lnSpc>
                <a:spcPct val="80000"/>
              </a:lnSpc>
              <a:buNone/>
            </a:pPr>
            <a:r>
              <a:rPr lang="cs-CZ" dirty="0">
                <a:solidFill>
                  <a:srgbClr val="000000"/>
                </a:solidFill>
                <a:latin typeface="+mj-lt"/>
                <a:cs typeface="Times New Roman" panose="02020603050405020304" pitchFamily="18" charset="0"/>
              </a:rPr>
              <a:t>	h) non-</a:t>
            </a:r>
            <a:r>
              <a:rPr lang="cs-CZ" dirty="0" err="1">
                <a:solidFill>
                  <a:srgbClr val="000000"/>
                </a:solidFill>
                <a:latin typeface="+mj-lt"/>
                <a:cs typeface="Times New Roman" panose="02020603050405020304" pitchFamily="18" charset="0"/>
              </a:rPr>
              <a:t>ideological</a:t>
            </a:r>
            <a:endParaRPr lang="cs-CZ" dirty="0">
              <a:solidFill>
                <a:srgbClr val="000000"/>
              </a:solidFill>
              <a:latin typeface="+mj-lt"/>
              <a:cs typeface="Times New Roman" panose="02020603050405020304" pitchFamily="18" charset="0"/>
            </a:endParaRPr>
          </a:p>
          <a:p>
            <a:pPr>
              <a:lnSpc>
                <a:spcPct val="80000"/>
              </a:lnSpc>
            </a:pPr>
            <a:r>
              <a:rPr lang="cs-CZ" dirty="0">
                <a:solidFill>
                  <a:srgbClr val="000000"/>
                </a:solidFill>
                <a:latin typeface="+mj-lt"/>
                <a:cs typeface="Times New Roman" panose="02020603050405020304" pitchFamily="18" charset="0"/>
              </a:rPr>
              <a:t>Mafia  - type </a:t>
            </a:r>
            <a:r>
              <a:rPr lang="cs-CZ" dirty="0" err="1">
                <a:solidFill>
                  <a:srgbClr val="000000"/>
                </a:solidFill>
                <a:latin typeface="+mj-lt"/>
                <a:cs typeface="Times New Roman" panose="02020603050405020304" pitchFamily="18" charset="0"/>
              </a:rPr>
              <a:t>of</a:t>
            </a:r>
            <a:r>
              <a:rPr lang="cs-CZ" dirty="0">
                <a:solidFill>
                  <a:srgbClr val="000000"/>
                </a:solidFill>
                <a:latin typeface="+mj-lt"/>
                <a:cs typeface="Times New Roman" panose="02020603050405020304" pitchFamily="18" charset="0"/>
              </a:rPr>
              <a:t> OCG, </a:t>
            </a:r>
            <a:r>
              <a:rPr lang="en-US" dirty="0">
                <a:solidFill>
                  <a:srgbClr val="000000"/>
                </a:solidFill>
                <a:latin typeface="+mj-lt"/>
                <a:cs typeface="Times New Roman" panose="02020603050405020304" pitchFamily="18" charset="0"/>
              </a:rPr>
              <a:t>arbitration of disputes/illicit agreements between criminals</a:t>
            </a:r>
            <a:r>
              <a:rPr lang="cs-CZ" dirty="0">
                <a:solidFill>
                  <a:srgbClr val="000000"/>
                </a:solidFill>
                <a:latin typeface="+mj-lt"/>
                <a:cs typeface="Times New Roman" panose="02020603050405020304" pitchFamily="18" charset="0"/>
              </a:rPr>
              <a:t>, </a:t>
            </a:r>
            <a:r>
              <a:rPr lang="cs-CZ" dirty="0" err="1">
                <a:solidFill>
                  <a:srgbClr val="000000"/>
                </a:solidFill>
                <a:latin typeface="+mj-lt"/>
                <a:cs typeface="Times New Roman" panose="02020603050405020304" pitchFamily="18" charset="0"/>
              </a:rPr>
              <a:t>political</a:t>
            </a:r>
            <a:r>
              <a:rPr lang="cs-CZ" dirty="0">
                <a:solidFill>
                  <a:srgbClr val="000000"/>
                </a:solidFill>
                <a:latin typeface="+mj-lt"/>
                <a:cs typeface="Times New Roman" panose="02020603050405020304" pitchFamily="18" charset="0"/>
              </a:rPr>
              <a:t> </a:t>
            </a:r>
            <a:r>
              <a:rPr lang="cs-CZ" dirty="0" err="1">
                <a:solidFill>
                  <a:srgbClr val="000000"/>
                </a:solidFill>
                <a:latin typeface="+mj-lt"/>
                <a:cs typeface="Times New Roman" panose="02020603050405020304" pitchFamily="18" charset="0"/>
              </a:rPr>
              <a:t>dimension</a:t>
            </a:r>
            <a:r>
              <a:rPr lang="cs-CZ" dirty="0">
                <a:solidFill>
                  <a:srgbClr val="000000"/>
                </a:solidFill>
                <a:latin typeface="+mj-lt"/>
                <a:cs typeface="Times New Roman" panose="02020603050405020304" pitchFamily="18" charset="0"/>
              </a:rPr>
              <a:t>.</a:t>
            </a:r>
          </a:p>
          <a:p>
            <a:pPr>
              <a:lnSpc>
                <a:spcPct val="80000"/>
              </a:lnSpc>
            </a:pPr>
            <a:r>
              <a:rPr lang="cs-CZ" dirty="0">
                <a:solidFill>
                  <a:srgbClr val="000000"/>
                </a:solidFill>
                <a:latin typeface="+mj-lt"/>
                <a:cs typeface="Times New Roman" panose="02020603050405020304" pitchFamily="18" charset="0"/>
              </a:rPr>
              <a:t>Gang - </a:t>
            </a:r>
            <a:r>
              <a:rPr lang="en-US" dirty="0">
                <a:solidFill>
                  <a:srgbClr val="000000"/>
                </a:solidFill>
                <a:latin typeface="+mj-lt"/>
                <a:cs typeface="Times New Roman" panose="02020603050405020304" pitchFamily="18" charset="0"/>
              </a:rPr>
              <a:t>territorial character, less sophisticated methods and activities</a:t>
            </a:r>
            <a:r>
              <a:rPr lang="cs-CZ" dirty="0">
                <a:solidFill>
                  <a:srgbClr val="000000"/>
                </a:solidFill>
                <a:latin typeface="+mj-lt"/>
                <a:cs typeface="Times New Roman" panose="02020603050405020304" pitchFamily="18" charset="0"/>
              </a:rPr>
              <a:t>.</a:t>
            </a:r>
          </a:p>
          <a:p>
            <a:pPr>
              <a:lnSpc>
                <a:spcPct val="80000"/>
              </a:lnSpc>
            </a:pPr>
            <a:r>
              <a:rPr lang="cs-CZ" dirty="0" err="1">
                <a:solidFill>
                  <a:schemeClr val="tx1">
                    <a:lumMod val="95000"/>
                    <a:lumOff val="5000"/>
                  </a:schemeClr>
                </a:solidFill>
              </a:rPr>
              <a:t>Syndicate</a:t>
            </a:r>
            <a:r>
              <a:rPr lang="cs-CZ" dirty="0">
                <a:solidFill>
                  <a:schemeClr val="tx1">
                    <a:lumMod val="95000"/>
                    <a:lumOff val="5000"/>
                  </a:schemeClr>
                </a:solidFill>
              </a:rPr>
              <a:t> - </a:t>
            </a:r>
            <a:r>
              <a:rPr lang="cs-CZ" dirty="0" err="1">
                <a:solidFill>
                  <a:schemeClr val="tx1">
                    <a:lumMod val="95000"/>
                    <a:lumOff val="5000"/>
                  </a:schemeClr>
                </a:solidFill>
                <a:effectLst/>
                <a:ea typeface="Calibri" panose="020F0502020204030204" pitchFamily="34" charset="0"/>
              </a:rPr>
              <a:t>illegal</a:t>
            </a:r>
            <a:r>
              <a:rPr lang="cs-CZ" dirty="0">
                <a:solidFill>
                  <a:schemeClr val="tx1">
                    <a:lumMod val="95000"/>
                    <a:lumOff val="5000"/>
                  </a:schemeClr>
                </a:solidFill>
                <a:effectLst/>
                <a:ea typeface="Calibri" panose="020F0502020204030204" pitchFamily="34" charset="0"/>
              </a:rPr>
              <a:t> </a:t>
            </a:r>
            <a:r>
              <a:rPr lang="cs-CZ" dirty="0" err="1">
                <a:solidFill>
                  <a:schemeClr val="tx1">
                    <a:lumMod val="95000"/>
                    <a:lumOff val="5000"/>
                  </a:schemeClr>
                </a:solidFill>
                <a:effectLst/>
                <a:ea typeface="Calibri" panose="020F0502020204030204" pitchFamily="34" charset="0"/>
              </a:rPr>
              <a:t>businesses</a:t>
            </a:r>
            <a:r>
              <a:rPr lang="cs-CZ" dirty="0">
                <a:solidFill>
                  <a:schemeClr val="tx1">
                    <a:lumMod val="95000"/>
                    <a:lumOff val="5000"/>
                  </a:schemeClr>
                </a:solidFill>
                <a:effectLst/>
                <a:ea typeface="Calibri" panose="020F0502020204030204" pitchFamily="34" charset="0"/>
              </a:rPr>
              <a:t> on a </a:t>
            </a:r>
            <a:r>
              <a:rPr lang="cs-CZ" dirty="0" err="1">
                <a:solidFill>
                  <a:schemeClr val="tx1">
                    <a:lumMod val="95000"/>
                    <a:lumOff val="5000"/>
                  </a:schemeClr>
                </a:solidFill>
                <a:effectLst/>
                <a:ea typeface="Calibri" panose="020F0502020204030204" pitchFamily="34" charset="0"/>
              </a:rPr>
              <a:t>larger</a:t>
            </a:r>
            <a:r>
              <a:rPr lang="cs-CZ" dirty="0">
                <a:solidFill>
                  <a:schemeClr val="tx1">
                    <a:lumMod val="95000"/>
                    <a:lumOff val="5000"/>
                  </a:schemeClr>
                </a:solidFill>
                <a:effectLst/>
                <a:ea typeface="Calibri" panose="020F0502020204030204" pitchFamily="34" charset="0"/>
              </a:rPr>
              <a:t>, </a:t>
            </a:r>
            <a:r>
              <a:rPr lang="cs-CZ" dirty="0" err="1">
                <a:solidFill>
                  <a:schemeClr val="tx1">
                    <a:lumMod val="95000"/>
                    <a:lumOff val="5000"/>
                  </a:schemeClr>
                </a:solidFill>
                <a:effectLst/>
                <a:ea typeface="Calibri" panose="020F0502020204030204" pitchFamily="34" charset="0"/>
              </a:rPr>
              <a:t>also</a:t>
            </a:r>
            <a:r>
              <a:rPr lang="cs-CZ" dirty="0">
                <a:solidFill>
                  <a:schemeClr val="tx1">
                    <a:lumMod val="95000"/>
                    <a:lumOff val="5000"/>
                  </a:schemeClr>
                </a:solidFill>
                <a:effectLst/>
                <a:ea typeface="Calibri" panose="020F0502020204030204" pitchFamily="34" charset="0"/>
              </a:rPr>
              <a:t> </a:t>
            </a:r>
            <a:r>
              <a:rPr lang="cs-CZ" dirty="0" err="1">
                <a:solidFill>
                  <a:schemeClr val="tx1">
                    <a:lumMod val="95000"/>
                    <a:lumOff val="5000"/>
                  </a:schemeClr>
                </a:solidFill>
                <a:effectLst/>
                <a:ea typeface="Calibri" panose="020F0502020204030204" pitchFamily="34" charset="0"/>
              </a:rPr>
              <a:t>international</a:t>
            </a:r>
            <a:r>
              <a:rPr lang="cs-CZ" dirty="0">
                <a:solidFill>
                  <a:schemeClr val="tx1">
                    <a:lumMod val="95000"/>
                    <a:lumOff val="5000"/>
                  </a:schemeClr>
                </a:solidFill>
                <a:effectLst/>
                <a:ea typeface="Calibri" panose="020F0502020204030204" pitchFamily="34" charset="0"/>
              </a:rPr>
              <a:t> </a:t>
            </a:r>
            <a:r>
              <a:rPr lang="cs-CZ" dirty="0" err="1">
                <a:solidFill>
                  <a:schemeClr val="tx1">
                    <a:lumMod val="95000"/>
                    <a:lumOff val="5000"/>
                  </a:schemeClr>
                </a:solidFill>
                <a:effectLst/>
                <a:ea typeface="Calibri" panose="020F0502020204030204" pitchFamily="34" charset="0"/>
              </a:rPr>
              <a:t>scale</a:t>
            </a:r>
            <a:r>
              <a:rPr lang="cs-CZ" dirty="0">
                <a:solidFill>
                  <a:schemeClr val="tx1">
                    <a:lumMod val="95000"/>
                    <a:lumOff val="5000"/>
                  </a:schemeClr>
                </a:solidFill>
                <a:effectLst/>
                <a:ea typeface="Calibri" panose="020F0502020204030204" pitchFamily="34" charset="0"/>
              </a:rPr>
              <a:t>.</a:t>
            </a:r>
            <a:endParaRPr lang="cs-CZ" dirty="0">
              <a:solidFill>
                <a:schemeClr val="tx1">
                  <a:lumMod val="95000"/>
                  <a:lumOff val="5000"/>
                </a:schemeClr>
              </a:solidFill>
            </a:endParaRPr>
          </a:p>
          <a:p>
            <a:pPr>
              <a:lnSpc>
                <a:spcPct val="80000"/>
              </a:lnSpc>
            </a:pPr>
            <a:endParaRPr lang="cs-CZ" i="1" dirty="0">
              <a:latin typeface="+mj-lt"/>
            </a:endParaRPr>
          </a:p>
          <a:p>
            <a:pPr>
              <a:lnSpc>
                <a:spcPct val="80000"/>
              </a:lnSpc>
              <a:buFontTx/>
              <a:buNone/>
            </a:pPr>
            <a:endParaRPr lang="cs-CZ" dirty="0"/>
          </a:p>
        </p:txBody>
      </p:sp>
    </p:spTree>
    <p:extLst>
      <p:ext uri="{BB962C8B-B14F-4D97-AF65-F5344CB8AC3E}">
        <p14:creationId xmlns:p14="http://schemas.microsoft.com/office/powerpoint/2010/main" val="3618024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B2436-24F7-450B-80FC-ACB622FDC938}"/>
              </a:ext>
            </a:extLst>
          </p:cNvPr>
          <p:cNvSpPr>
            <a:spLocks noGrp="1"/>
          </p:cNvSpPr>
          <p:nvPr>
            <p:ph type="title"/>
          </p:nvPr>
        </p:nvSpPr>
        <p:spPr/>
        <p:txBody>
          <a:bodyPr/>
          <a:lstStyle/>
          <a:p>
            <a:pPr algn="ctr"/>
            <a:r>
              <a:rPr lang="cs-CZ" dirty="0"/>
              <a:t>Typology </a:t>
            </a:r>
            <a:r>
              <a:rPr lang="cs-CZ" dirty="0" err="1"/>
              <a:t>of</a:t>
            </a:r>
            <a:r>
              <a:rPr lang="cs-CZ" dirty="0"/>
              <a:t> </a:t>
            </a:r>
            <a:r>
              <a:rPr lang="cs-CZ" dirty="0" err="1"/>
              <a:t>Organized</a:t>
            </a:r>
            <a:r>
              <a:rPr lang="cs-CZ" dirty="0"/>
              <a:t> </a:t>
            </a:r>
            <a:r>
              <a:rPr lang="cs-CZ" dirty="0" err="1"/>
              <a:t>Crime</a:t>
            </a:r>
            <a:r>
              <a:rPr lang="cs-CZ" dirty="0"/>
              <a:t> </a:t>
            </a:r>
            <a:r>
              <a:rPr lang="cs-CZ" dirty="0" err="1"/>
              <a:t>Groups</a:t>
            </a:r>
            <a:endParaRPr lang="cs-CZ" dirty="0"/>
          </a:p>
        </p:txBody>
      </p:sp>
      <p:sp>
        <p:nvSpPr>
          <p:cNvPr id="3" name="Zástupný obsah 2">
            <a:extLst>
              <a:ext uri="{FF2B5EF4-FFF2-40B4-BE49-F238E27FC236}">
                <a16:creationId xmlns:a16="http://schemas.microsoft.com/office/drawing/2014/main" id="{56C6C67D-EAB5-E22A-21D1-49AF079F924A}"/>
              </a:ext>
            </a:extLst>
          </p:cNvPr>
          <p:cNvSpPr>
            <a:spLocks noGrp="1"/>
          </p:cNvSpPr>
          <p:nvPr>
            <p:ph idx="1"/>
          </p:nvPr>
        </p:nvSpPr>
        <p:spPr>
          <a:xfrm>
            <a:off x="1123122" y="1550504"/>
            <a:ext cx="9601200" cy="3581400"/>
          </a:xfrm>
        </p:spPr>
        <p:txBody>
          <a:bodyPr/>
          <a:lstStyle/>
          <a:p>
            <a:r>
              <a:rPr lang="en-US" b="1" dirty="0"/>
              <a:t>UNODC defining features</a:t>
            </a:r>
            <a:r>
              <a:rPr lang="en-US" dirty="0"/>
              <a:t>: structure, size, activities, level of transborder operations, identity, level of violence, use of corruption, political influence, penetration into the legitimate economy and level of cooperation with other organizations.</a:t>
            </a:r>
            <a:endParaRPr lang="cs-CZ" dirty="0"/>
          </a:p>
          <a:p>
            <a:r>
              <a:rPr lang="cs-CZ" b="1" dirty="0"/>
              <a:t>A) Standard Hierarchy 				B) </a:t>
            </a:r>
            <a:r>
              <a:rPr lang="cs-CZ" b="1" dirty="0" err="1"/>
              <a:t>Regional</a:t>
            </a:r>
            <a:r>
              <a:rPr lang="cs-CZ" b="1" dirty="0"/>
              <a:t> hierarchy</a:t>
            </a:r>
          </a:p>
        </p:txBody>
      </p:sp>
      <p:pic>
        <p:nvPicPr>
          <p:cNvPr id="4" name="Obrázek 3">
            <a:extLst>
              <a:ext uri="{FF2B5EF4-FFF2-40B4-BE49-F238E27FC236}">
                <a16:creationId xmlns:a16="http://schemas.microsoft.com/office/drawing/2014/main" id="{76ABB35C-6222-ACF2-6712-8AD0C4F32585}"/>
              </a:ext>
            </a:extLst>
          </p:cNvPr>
          <p:cNvPicPr>
            <a:picLocks noChangeAspect="1"/>
          </p:cNvPicPr>
          <p:nvPr/>
        </p:nvPicPr>
        <p:blipFill>
          <a:blip r:embed="rId2"/>
          <a:stretch>
            <a:fillRect/>
          </a:stretch>
        </p:blipFill>
        <p:spPr>
          <a:xfrm>
            <a:off x="1259840" y="3360557"/>
            <a:ext cx="5578282" cy="2091856"/>
          </a:xfrm>
          <a:prstGeom prst="rect">
            <a:avLst/>
          </a:prstGeom>
        </p:spPr>
      </p:pic>
      <p:pic>
        <p:nvPicPr>
          <p:cNvPr id="5" name="Obrázek 4" descr="Obsah obrázku text&#10;&#10;Popis byl vytvořen automaticky">
            <a:extLst>
              <a:ext uri="{FF2B5EF4-FFF2-40B4-BE49-F238E27FC236}">
                <a16:creationId xmlns:a16="http://schemas.microsoft.com/office/drawing/2014/main" id="{E678D340-406F-BF13-D454-E46D64ADEA6F}"/>
              </a:ext>
            </a:extLst>
          </p:cNvPr>
          <p:cNvPicPr>
            <a:picLocks noChangeAspect="1"/>
          </p:cNvPicPr>
          <p:nvPr/>
        </p:nvPicPr>
        <p:blipFill>
          <a:blip r:embed="rId3"/>
          <a:stretch>
            <a:fillRect/>
          </a:stretch>
        </p:blipFill>
        <p:spPr>
          <a:xfrm>
            <a:off x="6534150" y="3356913"/>
            <a:ext cx="5657850" cy="2095500"/>
          </a:xfrm>
          <a:prstGeom prst="rect">
            <a:avLst/>
          </a:prstGeom>
        </p:spPr>
      </p:pic>
    </p:spTree>
    <p:extLst>
      <p:ext uri="{BB962C8B-B14F-4D97-AF65-F5344CB8AC3E}">
        <p14:creationId xmlns:p14="http://schemas.microsoft.com/office/powerpoint/2010/main" val="338072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B2436-24F7-450B-80FC-ACB622FDC938}"/>
              </a:ext>
            </a:extLst>
          </p:cNvPr>
          <p:cNvSpPr>
            <a:spLocks noGrp="1"/>
          </p:cNvSpPr>
          <p:nvPr>
            <p:ph type="title"/>
          </p:nvPr>
        </p:nvSpPr>
        <p:spPr/>
        <p:txBody>
          <a:bodyPr/>
          <a:lstStyle/>
          <a:p>
            <a:pPr algn="ctr"/>
            <a:r>
              <a:rPr lang="cs-CZ" dirty="0"/>
              <a:t>Typology </a:t>
            </a:r>
            <a:r>
              <a:rPr lang="cs-CZ" dirty="0" err="1"/>
              <a:t>of</a:t>
            </a:r>
            <a:r>
              <a:rPr lang="cs-CZ" dirty="0"/>
              <a:t> </a:t>
            </a:r>
            <a:r>
              <a:rPr lang="cs-CZ" dirty="0" err="1"/>
              <a:t>Organized</a:t>
            </a:r>
            <a:r>
              <a:rPr lang="cs-CZ" dirty="0"/>
              <a:t> </a:t>
            </a:r>
            <a:r>
              <a:rPr lang="cs-CZ" dirty="0" err="1"/>
              <a:t>Crime</a:t>
            </a:r>
            <a:r>
              <a:rPr lang="cs-CZ" dirty="0"/>
              <a:t> </a:t>
            </a:r>
            <a:r>
              <a:rPr lang="cs-CZ" dirty="0" err="1"/>
              <a:t>Groups</a:t>
            </a:r>
            <a:endParaRPr lang="cs-CZ" dirty="0"/>
          </a:p>
        </p:txBody>
      </p:sp>
      <p:sp>
        <p:nvSpPr>
          <p:cNvPr id="3" name="Zástupný obsah 2">
            <a:extLst>
              <a:ext uri="{FF2B5EF4-FFF2-40B4-BE49-F238E27FC236}">
                <a16:creationId xmlns:a16="http://schemas.microsoft.com/office/drawing/2014/main" id="{56C6C67D-EAB5-E22A-21D1-49AF079F924A}"/>
              </a:ext>
            </a:extLst>
          </p:cNvPr>
          <p:cNvSpPr>
            <a:spLocks noGrp="1"/>
          </p:cNvSpPr>
          <p:nvPr>
            <p:ph idx="1"/>
          </p:nvPr>
        </p:nvSpPr>
        <p:spPr>
          <a:xfrm>
            <a:off x="1123122" y="1550504"/>
            <a:ext cx="9601200" cy="5198166"/>
          </a:xfrm>
        </p:spPr>
        <p:txBody>
          <a:bodyPr/>
          <a:lstStyle/>
          <a:p>
            <a:r>
              <a:rPr lang="cs-CZ" b="1" dirty="0"/>
              <a:t>C) </a:t>
            </a:r>
            <a:r>
              <a:rPr lang="cs-CZ" b="1" dirty="0" err="1"/>
              <a:t>Clustered</a:t>
            </a:r>
            <a:r>
              <a:rPr lang="cs-CZ" b="1" dirty="0"/>
              <a:t> Hierarchy 				D) </a:t>
            </a:r>
            <a:r>
              <a:rPr lang="cs-CZ" b="1" dirty="0" err="1"/>
              <a:t>Core</a:t>
            </a:r>
            <a:r>
              <a:rPr lang="cs-CZ" b="1" dirty="0"/>
              <a:t> </a:t>
            </a:r>
            <a:r>
              <a:rPr lang="cs-CZ" b="1" dirty="0" err="1"/>
              <a:t>group</a:t>
            </a:r>
            <a:endParaRPr lang="cs-CZ" b="1" dirty="0"/>
          </a:p>
          <a:p>
            <a:endParaRPr lang="cs-CZ" b="1" dirty="0"/>
          </a:p>
          <a:p>
            <a:endParaRPr lang="cs-CZ" b="1" dirty="0"/>
          </a:p>
          <a:p>
            <a:endParaRPr lang="cs-CZ" b="1" dirty="0"/>
          </a:p>
          <a:p>
            <a:endParaRPr lang="cs-CZ" b="1" dirty="0"/>
          </a:p>
          <a:p>
            <a:endParaRPr lang="cs-CZ" b="1" dirty="0"/>
          </a:p>
          <a:p>
            <a:endParaRPr lang="cs-CZ" b="1" dirty="0"/>
          </a:p>
          <a:p>
            <a:r>
              <a:rPr lang="cs-CZ" b="1" dirty="0"/>
              <a:t>E) </a:t>
            </a:r>
            <a:r>
              <a:rPr lang="cs-CZ" b="1" dirty="0" err="1"/>
              <a:t>Criminal</a:t>
            </a:r>
            <a:r>
              <a:rPr lang="cs-CZ" b="1" dirty="0"/>
              <a:t> network </a:t>
            </a:r>
          </a:p>
        </p:txBody>
      </p:sp>
      <p:pic>
        <p:nvPicPr>
          <p:cNvPr id="6" name="Obrázek 5">
            <a:extLst>
              <a:ext uri="{FF2B5EF4-FFF2-40B4-BE49-F238E27FC236}">
                <a16:creationId xmlns:a16="http://schemas.microsoft.com/office/drawing/2014/main" id="{AC313EC7-8304-48E4-40AC-04344EDC75AC}"/>
              </a:ext>
            </a:extLst>
          </p:cNvPr>
          <p:cNvPicPr>
            <a:picLocks noChangeAspect="1"/>
          </p:cNvPicPr>
          <p:nvPr/>
        </p:nvPicPr>
        <p:blipFill>
          <a:blip r:embed="rId2"/>
          <a:stretch>
            <a:fillRect/>
          </a:stretch>
        </p:blipFill>
        <p:spPr>
          <a:xfrm>
            <a:off x="774424" y="2040835"/>
            <a:ext cx="5753100" cy="2419350"/>
          </a:xfrm>
          <a:prstGeom prst="rect">
            <a:avLst/>
          </a:prstGeom>
        </p:spPr>
      </p:pic>
      <p:pic>
        <p:nvPicPr>
          <p:cNvPr id="7" name="Obrázek 6">
            <a:extLst>
              <a:ext uri="{FF2B5EF4-FFF2-40B4-BE49-F238E27FC236}">
                <a16:creationId xmlns:a16="http://schemas.microsoft.com/office/drawing/2014/main" id="{5D70EEE3-B582-2D29-393E-C3F0E2CC1711}"/>
              </a:ext>
            </a:extLst>
          </p:cNvPr>
          <p:cNvPicPr>
            <a:picLocks noChangeAspect="1"/>
          </p:cNvPicPr>
          <p:nvPr/>
        </p:nvPicPr>
        <p:blipFill rotWithShape="1">
          <a:blip r:embed="rId3"/>
          <a:srcRect t="-8268" b="-8268"/>
          <a:stretch/>
        </p:blipFill>
        <p:spPr>
          <a:xfrm>
            <a:off x="6527524" y="1840810"/>
            <a:ext cx="5553075" cy="2819400"/>
          </a:xfrm>
          <a:prstGeom prst="rect">
            <a:avLst/>
          </a:prstGeom>
        </p:spPr>
      </p:pic>
      <p:pic>
        <p:nvPicPr>
          <p:cNvPr id="8" name="Obrázek 7">
            <a:extLst>
              <a:ext uri="{FF2B5EF4-FFF2-40B4-BE49-F238E27FC236}">
                <a16:creationId xmlns:a16="http://schemas.microsoft.com/office/drawing/2014/main" id="{6D00C841-629E-43ED-5BE6-7DECADAF6A69}"/>
              </a:ext>
            </a:extLst>
          </p:cNvPr>
          <p:cNvPicPr>
            <a:picLocks noChangeAspect="1"/>
          </p:cNvPicPr>
          <p:nvPr/>
        </p:nvPicPr>
        <p:blipFill rotWithShape="1">
          <a:blip r:embed="rId4"/>
          <a:srcRect t="3312" b="2839"/>
          <a:stretch/>
        </p:blipFill>
        <p:spPr>
          <a:xfrm>
            <a:off x="4479443" y="4343400"/>
            <a:ext cx="5191332" cy="2431720"/>
          </a:xfrm>
          <a:prstGeom prst="rect">
            <a:avLst/>
          </a:prstGeom>
        </p:spPr>
      </p:pic>
    </p:spTree>
    <p:extLst>
      <p:ext uri="{BB962C8B-B14F-4D97-AF65-F5344CB8AC3E}">
        <p14:creationId xmlns:p14="http://schemas.microsoft.com/office/powerpoint/2010/main" val="339162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E53A56-8215-0665-62E8-0DA156DE9603}"/>
              </a:ext>
            </a:extLst>
          </p:cNvPr>
          <p:cNvSpPr>
            <a:spLocks noGrp="1"/>
          </p:cNvSpPr>
          <p:nvPr>
            <p:ph type="title"/>
          </p:nvPr>
        </p:nvSpPr>
        <p:spPr/>
        <p:txBody>
          <a:bodyPr/>
          <a:lstStyle/>
          <a:p>
            <a:pPr algn="ctr"/>
            <a:r>
              <a:rPr lang="cs-CZ" dirty="0"/>
              <a:t>VNSA  - General </a:t>
            </a:r>
            <a:r>
              <a:rPr lang="cs-CZ" dirty="0" err="1"/>
              <a:t>Info</a:t>
            </a:r>
            <a:endParaRPr lang="cs-CZ" dirty="0"/>
          </a:p>
        </p:txBody>
      </p:sp>
      <p:sp>
        <p:nvSpPr>
          <p:cNvPr id="3" name="Zástupný obsah 2">
            <a:extLst>
              <a:ext uri="{FF2B5EF4-FFF2-40B4-BE49-F238E27FC236}">
                <a16:creationId xmlns:a16="http://schemas.microsoft.com/office/drawing/2014/main" id="{9C439253-285B-7861-6DA2-69BA50137DA4}"/>
              </a:ext>
            </a:extLst>
          </p:cNvPr>
          <p:cNvSpPr>
            <a:spLocks noGrp="1"/>
          </p:cNvSpPr>
          <p:nvPr>
            <p:ph idx="1"/>
          </p:nvPr>
        </p:nvSpPr>
        <p:spPr>
          <a:xfrm>
            <a:off x="1451113" y="1428750"/>
            <a:ext cx="9601200" cy="5091320"/>
          </a:xfrm>
        </p:spPr>
        <p:txBody>
          <a:bodyPr/>
          <a:lstStyle/>
          <a:p>
            <a:r>
              <a:rPr lang="en-US" dirty="0"/>
              <a:t>Primary, secondary, </a:t>
            </a:r>
            <a:r>
              <a:rPr lang="cs-CZ" dirty="0"/>
              <a:t>and </a:t>
            </a:r>
            <a:r>
              <a:rPr lang="en-US" dirty="0"/>
              <a:t>tertiary conflict actors</a:t>
            </a:r>
            <a:endParaRPr lang="cs-CZ" dirty="0"/>
          </a:p>
          <a:p>
            <a:r>
              <a:rPr lang="cs-CZ" dirty="0" err="1"/>
              <a:t>Interstate</a:t>
            </a:r>
            <a:r>
              <a:rPr lang="cs-CZ" dirty="0"/>
              <a:t>, </a:t>
            </a:r>
            <a:r>
              <a:rPr lang="cs-CZ" dirty="0" err="1"/>
              <a:t>Intrastate</a:t>
            </a:r>
            <a:r>
              <a:rPr lang="cs-CZ" dirty="0"/>
              <a:t> and Non-</a:t>
            </a:r>
            <a:r>
              <a:rPr lang="cs-CZ" dirty="0" err="1"/>
              <a:t>state</a:t>
            </a:r>
            <a:r>
              <a:rPr lang="cs-CZ" dirty="0"/>
              <a:t>/Sub-</a:t>
            </a:r>
            <a:r>
              <a:rPr lang="cs-CZ" dirty="0" err="1"/>
              <a:t>state</a:t>
            </a:r>
            <a:r>
              <a:rPr lang="cs-CZ" dirty="0"/>
              <a:t> </a:t>
            </a:r>
            <a:r>
              <a:rPr lang="cs-CZ" dirty="0" err="1"/>
              <a:t>conflicts</a:t>
            </a:r>
            <a:endParaRPr lang="cs-CZ" dirty="0"/>
          </a:p>
          <a:p>
            <a:r>
              <a:rPr lang="cs-CZ" dirty="0" err="1"/>
              <a:t>Violent</a:t>
            </a:r>
            <a:r>
              <a:rPr lang="cs-CZ" dirty="0"/>
              <a:t> Non-</a:t>
            </a:r>
            <a:r>
              <a:rPr lang="cs-CZ" dirty="0" err="1"/>
              <a:t>State</a:t>
            </a:r>
            <a:r>
              <a:rPr lang="cs-CZ" dirty="0"/>
              <a:t> </a:t>
            </a:r>
            <a:r>
              <a:rPr lang="cs-CZ" dirty="0" err="1"/>
              <a:t>Actors</a:t>
            </a:r>
            <a:r>
              <a:rPr lang="cs-CZ" dirty="0"/>
              <a:t>:</a:t>
            </a:r>
          </a:p>
          <a:p>
            <a:pPr marL="0" indent="0">
              <a:buNone/>
            </a:pPr>
            <a:r>
              <a:rPr lang="cs-CZ" dirty="0"/>
              <a:t>	a) </a:t>
            </a:r>
            <a:r>
              <a:rPr lang="en-US" dirty="0"/>
              <a:t>use violence to achieve their goals</a:t>
            </a:r>
            <a:endParaRPr lang="cs-CZ" dirty="0"/>
          </a:p>
          <a:p>
            <a:pPr marL="0" indent="0">
              <a:buNone/>
            </a:pPr>
            <a:r>
              <a:rPr lang="cs-CZ" dirty="0"/>
              <a:t>	b) </a:t>
            </a:r>
            <a:r>
              <a:rPr lang="en-US" dirty="0"/>
              <a:t>are not integrated within formalized state structures</a:t>
            </a:r>
            <a:endParaRPr lang="cs-CZ" dirty="0"/>
          </a:p>
          <a:p>
            <a:r>
              <a:rPr lang="en-US" dirty="0"/>
              <a:t>Violence that involves violent non-state actors is often described as unconventional</a:t>
            </a:r>
            <a:endParaRPr lang="cs-CZ" dirty="0"/>
          </a:p>
          <a:p>
            <a:r>
              <a:rPr lang="en-US" dirty="0"/>
              <a:t>Violent non-state actors involved in a low-intensity conflict may prefer the status quo over negotiation and mediation because their power is much lower</a:t>
            </a:r>
            <a:endParaRPr lang="cs-CZ" dirty="0"/>
          </a:p>
        </p:txBody>
      </p:sp>
    </p:spTree>
    <p:extLst>
      <p:ext uri="{BB962C8B-B14F-4D97-AF65-F5344CB8AC3E}">
        <p14:creationId xmlns:p14="http://schemas.microsoft.com/office/powerpoint/2010/main" val="269243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1B8058-FCE8-DFAB-AD5A-3B46E961E24F}"/>
              </a:ext>
            </a:extLst>
          </p:cNvPr>
          <p:cNvSpPr>
            <a:spLocks noGrp="1"/>
          </p:cNvSpPr>
          <p:nvPr>
            <p:ph type="title"/>
          </p:nvPr>
        </p:nvSpPr>
        <p:spPr>
          <a:xfrm>
            <a:off x="1463040" y="0"/>
            <a:ext cx="9601200" cy="1485900"/>
          </a:xfrm>
        </p:spPr>
        <p:txBody>
          <a:bodyPr/>
          <a:lstStyle/>
          <a:p>
            <a:pPr algn="ctr"/>
            <a:r>
              <a:rPr lang="cs-CZ"/>
              <a:t>Global Organized Crime Index – Measurement and Typology</a:t>
            </a:r>
            <a:endParaRPr lang="cs-CZ" dirty="0"/>
          </a:p>
        </p:txBody>
      </p:sp>
      <p:pic>
        <p:nvPicPr>
          <p:cNvPr id="4" name="Zástupný obsah 3">
            <a:extLst>
              <a:ext uri="{FF2B5EF4-FFF2-40B4-BE49-F238E27FC236}">
                <a16:creationId xmlns:a16="http://schemas.microsoft.com/office/drawing/2014/main" id="{947AC6D1-0BD2-A696-3511-F7807585E92F}"/>
              </a:ext>
            </a:extLst>
          </p:cNvPr>
          <p:cNvPicPr>
            <a:picLocks noGrp="1" noChangeAspect="1"/>
          </p:cNvPicPr>
          <p:nvPr>
            <p:ph idx="1"/>
          </p:nvPr>
        </p:nvPicPr>
        <p:blipFill>
          <a:blip r:embed="rId2"/>
          <a:stretch>
            <a:fillRect/>
          </a:stretch>
        </p:blipFill>
        <p:spPr>
          <a:xfrm>
            <a:off x="841276" y="1270984"/>
            <a:ext cx="6526728" cy="5587016"/>
          </a:xfrm>
          <a:prstGeom prst="rect">
            <a:avLst/>
          </a:prstGeom>
        </p:spPr>
      </p:pic>
      <p:pic>
        <p:nvPicPr>
          <p:cNvPr id="5" name="Obrázek 4" descr="Obsah obrázku stůl&#10;&#10;Popis byl vytvořen automaticky">
            <a:extLst>
              <a:ext uri="{FF2B5EF4-FFF2-40B4-BE49-F238E27FC236}">
                <a16:creationId xmlns:a16="http://schemas.microsoft.com/office/drawing/2014/main" id="{53C35723-ED9B-89C3-D742-5844075D33BE}"/>
              </a:ext>
            </a:extLst>
          </p:cNvPr>
          <p:cNvPicPr>
            <a:picLocks noChangeAspect="1"/>
          </p:cNvPicPr>
          <p:nvPr/>
        </p:nvPicPr>
        <p:blipFill>
          <a:blip r:embed="rId3"/>
          <a:stretch>
            <a:fillRect/>
          </a:stretch>
        </p:blipFill>
        <p:spPr>
          <a:xfrm>
            <a:off x="7368004" y="1270984"/>
            <a:ext cx="4878570" cy="1485900"/>
          </a:xfrm>
          <a:prstGeom prst="rect">
            <a:avLst/>
          </a:prstGeom>
        </p:spPr>
      </p:pic>
      <p:pic>
        <p:nvPicPr>
          <p:cNvPr id="3" name="Obrázek 2">
            <a:extLst>
              <a:ext uri="{FF2B5EF4-FFF2-40B4-BE49-F238E27FC236}">
                <a16:creationId xmlns:a16="http://schemas.microsoft.com/office/drawing/2014/main" id="{3A386117-2911-C1BD-9370-A13E3052BC8D}"/>
              </a:ext>
            </a:extLst>
          </p:cNvPr>
          <p:cNvPicPr>
            <a:picLocks noChangeAspect="1"/>
          </p:cNvPicPr>
          <p:nvPr/>
        </p:nvPicPr>
        <p:blipFill>
          <a:blip r:embed="rId4"/>
          <a:stretch>
            <a:fillRect/>
          </a:stretch>
        </p:blipFill>
        <p:spPr>
          <a:xfrm>
            <a:off x="8258560" y="2756884"/>
            <a:ext cx="2963622" cy="4087755"/>
          </a:xfrm>
          <a:prstGeom prst="rect">
            <a:avLst/>
          </a:prstGeom>
        </p:spPr>
      </p:pic>
    </p:spTree>
    <p:extLst>
      <p:ext uri="{BB962C8B-B14F-4D97-AF65-F5344CB8AC3E}">
        <p14:creationId xmlns:p14="http://schemas.microsoft.com/office/powerpoint/2010/main" val="213282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50C46-3770-6374-4BE9-2FB9252D7D10}"/>
              </a:ext>
            </a:extLst>
          </p:cNvPr>
          <p:cNvSpPr>
            <a:spLocks noGrp="1"/>
          </p:cNvSpPr>
          <p:nvPr>
            <p:ph type="title"/>
          </p:nvPr>
        </p:nvSpPr>
        <p:spPr/>
        <p:txBody>
          <a:bodyPr/>
          <a:lstStyle/>
          <a:p>
            <a:pPr algn="ctr"/>
            <a:r>
              <a:rPr lang="cs-CZ" dirty="0" err="1"/>
              <a:t>Private</a:t>
            </a:r>
            <a:r>
              <a:rPr lang="cs-CZ" dirty="0"/>
              <a:t> </a:t>
            </a:r>
            <a:r>
              <a:rPr lang="cs-CZ" dirty="0" err="1"/>
              <a:t>Military</a:t>
            </a:r>
            <a:r>
              <a:rPr lang="cs-CZ" dirty="0"/>
              <a:t> </a:t>
            </a:r>
            <a:r>
              <a:rPr lang="cs-CZ" dirty="0" err="1"/>
              <a:t>Companies</a:t>
            </a:r>
            <a:endParaRPr lang="cs-CZ" dirty="0"/>
          </a:p>
        </p:txBody>
      </p:sp>
      <p:sp>
        <p:nvSpPr>
          <p:cNvPr id="3" name="Zástupný obsah 2">
            <a:extLst>
              <a:ext uri="{FF2B5EF4-FFF2-40B4-BE49-F238E27FC236}">
                <a16:creationId xmlns:a16="http://schemas.microsoft.com/office/drawing/2014/main" id="{C5E005DC-C72D-27CF-7133-235E9F6186E6}"/>
              </a:ext>
            </a:extLst>
          </p:cNvPr>
          <p:cNvSpPr>
            <a:spLocks noGrp="1"/>
          </p:cNvSpPr>
          <p:nvPr>
            <p:ph idx="1"/>
          </p:nvPr>
        </p:nvSpPr>
        <p:spPr>
          <a:xfrm>
            <a:off x="1219200" y="1530626"/>
            <a:ext cx="9601200" cy="4989444"/>
          </a:xfrm>
        </p:spPr>
        <p:txBody>
          <a:bodyPr>
            <a:normAutofit lnSpcReduction="10000"/>
          </a:bodyPr>
          <a:lstStyle/>
          <a:p>
            <a:r>
              <a:rPr lang="cs-CZ" dirty="0" err="1"/>
              <a:t>Economic</a:t>
            </a:r>
            <a:r>
              <a:rPr lang="cs-CZ" dirty="0"/>
              <a:t> </a:t>
            </a:r>
            <a:r>
              <a:rPr lang="cs-CZ" dirty="0" err="1"/>
              <a:t>motivation</a:t>
            </a:r>
            <a:endParaRPr lang="cs-CZ" dirty="0"/>
          </a:p>
          <a:p>
            <a:r>
              <a:rPr lang="en-US" dirty="0"/>
              <a:t>Territoriality is related to the type of task/contract</a:t>
            </a:r>
            <a:endParaRPr lang="cs-CZ" dirty="0"/>
          </a:p>
          <a:p>
            <a:r>
              <a:rPr lang="cs-CZ" dirty="0" err="1"/>
              <a:t>Hierarchical</a:t>
            </a:r>
            <a:r>
              <a:rPr lang="cs-CZ" dirty="0"/>
              <a:t> </a:t>
            </a:r>
            <a:r>
              <a:rPr lang="cs-CZ" dirty="0" err="1"/>
              <a:t>structure</a:t>
            </a:r>
            <a:endParaRPr lang="cs-CZ" dirty="0"/>
          </a:p>
          <a:p>
            <a:r>
              <a:rPr lang="en-US" dirty="0"/>
              <a:t>Strategy - they do</a:t>
            </a:r>
            <a:r>
              <a:rPr lang="cs-CZ" dirty="0"/>
              <a:t> no</a:t>
            </a:r>
            <a:r>
              <a:rPr lang="en-US" dirty="0"/>
              <a:t>t have long-term strategies, it always depends on the contract</a:t>
            </a:r>
            <a:endParaRPr lang="cs-CZ" dirty="0"/>
          </a:p>
          <a:p>
            <a:r>
              <a:rPr lang="cs-CZ" dirty="0"/>
              <a:t>C</a:t>
            </a:r>
            <a:r>
              <a:rPr lang="en-US" dirty="0"/>
              <a:t>an threaten the state's monopoly on the use of violence, ineffective as a long-term solution</a:t>
            </a:r>
            <a:endParaRPr lang="cs-CZ" dirty="0"/>
          </a:p>
          <a:p>
            <a:r>
              <a:rPr lang="cs-CZ" dirty="0" err="1"/>
              <a:t>Executive</a:t>
            </a:r>
            <a:r>
              <a:rPr lang="cs-CZ" dirty="0"/>
              <a:t> </a:t>
            </a:r>
            <a:r>
              <a:rPr lang="cs-CZ" dirty="0" err="1"/>
              <a:t>Outcomes</a:t>
            </a:r>
            <a:r>
              <a:rPr lang="cs-CZ" dirty="0"/>
              <a:t>, </a:t>
            </a:r>
            <a:r>
              <a:rPr lang="cs-CZ" dirty="0" err="1"/>
              <a:t>Blackwaters</a:t>
            </a:r>
            <a:r>
              <a:rPr lang="cs-CZ" dirty="0"/>
              <a:t>/</a:t>
            </a:r>
            <a:r>
              <a:rPr lang="cs-CZ" dirty="0" err="1"/>
              <a:t>Academi</a:t>
            </a:r>
            <a:r>
              <a:rPr lang="cs-CZ" dirty="0"/>
              <a:t>, Wagner Group</a:t>
            </a:r>
          </a:p>
          <a:p>
            <a:r>
              <a:rPr lang="en-US" dirty="0"/>
              <a:t>United Nations Mercenary Convention 2001</a:t>
            </a:r>
            <a:r>
              <a:rPr lang="cs-CZ" dirty="0"/>
              <a:t> (</a:t>
            </a:r>
            <a:r>
              <a:rPr lang="en-US" dirty="0"/>
              <a:t>The convention extends on the Geneva Conventions Protocol I which in Article 47(1) states that a mercenary cannot be a lawful combatant or prisoner of war</a:t>
            </a:r>
            <a:r>
              <a:rPr lang="cs-CZ" dirty="0"/>
              <a:t>)</a:t>
            </a:r>
          </a:p>
          <a:p>
            <a:r>
              <a:rPr lang="cs-CZ" dirty="0" err="1"/>
              <a:t>Mercenaries</a:t>
            </a:r>
            <a:r>
              <a:rPr lang="cs-CZ" dirty="0"/>
              <a:t>: </a:t>
            </a:r>
            <a:r>
              <a:rPr lang="cs-CZ" dirty="0" err="1"/>
              <a:t>foreigner</a:t>
            </a:r>
            <a:r>
              <a:rPr lang="cs-CZ" dirty="0"/>
              <a:t>, i</a:t>
            </a:r>
            <a:r>
              <a:rPr lang="en-US" dirty="0" err="1"/>
              <a:t>ndependence</a:t>
            </a:r>
            <a:r>
              <a:rPr lang="en-US" dirty="0"/>
              <a:t> – not a member of the</a:t>
            </a:r>
            <a:r>
              <a:rPr lang="cs-CZ" dirty="0"/>
              <a:t> </a:t>
            </a:r>
            <a:r>
              <a:rPr lang="cs-CZ" dirty="0" err="1"/>
              <a:t>army</a:t>
            </a:r>
            <a:r>
              <a:rPr lang="cs-CZ" dirty="0"/>
              <a:t>, </a:t>
            </a:r>
            <a:r>
              <a:rPr lang="cs-CZ" dirty="0" err="1"/>
              <a:t>economic</a:t>
            </a:r>
            <a:r>
              <a:rPr lang="cs-CZ" dirty="0"/>
              <a:t> </a:t>
            </a:r>
            <a:r>
              <a:rPr lang="cs-CZ" dirty="0" err="1"/>
              <a:t>motivation</a:t>
            </a:r>
            <a:r>
              <a:rPr lang="cs-CZ" dirty="0"/>
              <a:t>, </a:t>
            </a:r>
            <a:r>
              <a:rPr lang="cs-CZ" dirty="0" err="1"/>
              <a:t>obscure</a:t>
            </a:r>
            <a:r>
              <a:rPr lang="cs-CZ" dirty="0"/>
              <a:t> </a:t>
            </a:r>
            <a:r>
              <a:rPr lang="cs-CZ" dirty="0" err="1"/>
              <a:t>recruitment</a:t>
            </a:r>
            <a:r>
              <a:rPr lang="cs-CZ" dirty="0"/>
              <a:t>, </a:t>
            </a:r>
            <a:r>
              <a:rPr lang="cs-CZ" dirty="0" err="1"/>
              <a:t>short</a:t>
            </a:r>
            <a:r>
              <a:rPr lang="cs-CZ" dirty="0"/>
              <a:t>-term/ad hoc </a:t>
            </a:r>
            <a:r>
              <a:rPr lang="cs-CZ" dirty="0" err="1"/>
              <a:t>tasks</a:t>
            </a:r>
            <a:r>
              <a:rPr lang="cs-CZ" dirty="0"/>
              <a:t>, </a:t>
            </a:r>
            <a:r>
              <a:rPr lang="cs-CZ" dirty="0" err="1"/>
              <a:t>engaged</a:t>
            </a:r>
            <a:r>
              <a:rPr lang="cs-CZ" dirty="0"/>
              <a:t> in </a:t>
            </a:r>
            <a:r>
              <a:rPr lang="cs-CZ" dirty="0" err="1"/>
              <a:t>combat</a:t>
            </a:r>
            <a:endParaRPr lang="cs-CZ" dirty="0"/>
          </a:p>
          <a:p>
            <a:r>
              <a:rPr lang="en-US" dirty="0"/>
              <a:t>Military Providing Firms, Military Consulting Firms, Military Supporting Firms</a:t>
            </a:r>
            <a:endParaRPr lang="cs-CZ" dirty="0"/>
          </a:p>
        </p:txBody>
      </p:sp>
    </p:spTree>
    <p:extLst>
      <p:ext uri="{BB962C8B-B14F-4D97-AF65-F5344CB8AC3E}">
        <p14:creationId xmlns:p14="http://schemas.microsoft.com/office/powerpoint/2010/main" val="158472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80B6C-C7B4-20B2-40FF-3E1A4B48BCF3}"/>
              </a:ext>
            </a:extLst>
          </p:cNvPr>
          <p:cNvSpPr>
            <a:spLocks noGrp="1"/>
          </p:cNvSpPr>
          <p:nvPr>
            <p:ph type="title"/>
          </p:nvPr>
        </p:nvSpPr>
        <p:spPr/>
        <p:txBody>
          <a:bodyPr/>
          <a:lstStyle/>
          <a:p>
            <a:pPr algn="ctr"/>
            <a:r>
              <a:rPr lang="en-US" dirty="0"/>
              <a:t>United Nations Mercenary Convention</a:t>
            </a:r>
            <a:endParaRPr lang="cs-CZ" dirty="0"/>
          </a:p>
        </p:txBody>
      </p:sp>
      <p:sp>
        <p:nvSpPr>
          <p:cNvPr id="3" name="Zástupný obsah 2">
            <a:extLst>
              <a:ext uri="{FF2B5EF4-FFF2-40B4-BE49-F238E27FC236}">
                <a16:creationId xmlns:a16="http://schemas.microsoft.com/office/drawing/2014/main" id="{16DA388D-F66C-8170-BCCF-1093D48D7146}"/>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6156A379-6C52-4951-784E-EB96C589EA21}"/>
              </a:ext>
            </a:extLst>
          </p:cNvPr>
          <p:cNvPicPr>
            <a:picLocks noChangeAspect="1"/>
          </p:cNvPicPr>
          <p:nvPr/>
        </p:nvPicPr>
        <p:blipFill>
          <a:blip r:embed="rId2"/>
          <a:stretch>
            <a:fillRect/>
          </a:stretch>
        </p:blipFill>
        <p:spPr>
          <a:xfrm>
            <a:off x="1219200" y="1977854"/>
            <a:ext cx="9975994" cy="4197691"/>
          </a:xfrm>
          <a:prstGeom prst="rect">
            <a:avLst/>
          </a:prstGeom>
        </p:spPr>
      </p:pic>
    </p:spTree>
    <p:extLst>
      <p:ext uri="{BB962C8B-B14F-4D97-AF65-F5344CB8AC3E}">
        <p14:creationId xmlns:p14="http://schemas.microsoft.com/office/powerpoint/2010/main" val="74608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FFA4CC-5BCA-7124-EBAB-F786181FBD8F}"/>
              </a:ext>
            </a:extLst>
          </p:cNvPr>
          <p:cNvSpPr>
            <a:spLocks noGrp="1"/>
          </p:cNvSpPr>
          <p:nvPr>
            <p:ph type="title"/>
          </p:nvPr>
        </p:nvSpPr>
        <p:spPr>
          <a:xfrm>
            <a:off x="1055915" y="176646"/>
            <a:ext cx="9601200" cy="1485900"/>
          </a:xfrm>
        </p:spPr>
        <p:txBody>
          <a:bodyPr/>
          <a:lstStyle/>
          <a:p>
            <a:pPr algn="ctr"/>
            <a:r>
              <a:rPr lang="cs-CZ" dirty="0" err="1"/>
              <a:t>Paramilitary</a:t>
            </a:r>
            <a:r>
              <a:rPr lang="cs-CZ" dirty="0"/>
              <a:t> </a:t>
            </a:r>
            <a:r>
              <a:rPr lang="cs-CZ" dirty="0" err="1"/>
              <a:t>units</a:t>
            </a:r>
            <a:r>
              <a:rPr lang="cs-CZ" dirty="0"/>
              <a:t> vs. Pro-</a:t>
            </a:r>
            <a:r>
              <a:rPr lang="cs-CZ" dirty="0" err="1"/>
              <a:t>government</a:t>
            </a:r>
            <a:r>
              <a:rPr lang="cs-CZ" dirty="0"/>
              <a:t> </a:t>
            </a:r>
            <a:r>
              <a:rPr lang="cs-CZ" dirty="0" err="1"/>
              <a:t>militia</a:t>
            </a:r>
            <a:endParaRPr lang="cs-CZ" dirty="0"/>
          </a:p>
        </p:txBody>
      </p:sp>
      <p:sp>
        <p:nvSpPr>
          <p:cNvPr id="3" name="Zástupný obsah 2">
            <a:extLst>
              <a:ext uri="{FF2B5EF4-FFF2-40B4-BE49-F238E27FC236}">
                <a16:creationId xmlns:a16="http://schemas.microsoft.com/office/drawing/2014/main" id="{0EA8F6A1-C7E3-4EF6-79D4-983095778B33}"/>
              </a:ext>
            </a:extLst>
          </p:cNvPr>
          <p:cNvSpPr>
            <a:spLocks noGrp="1"/>
          </p:cNvSpPr>
          <p:nvPr>
            <p:ph idx="1"/>
          </p:nvPr>
        </p:nvSpPr>
        <p:spPr>
          <a:xfrm>
            <a:off x="1219200" y="1368701"/>
            <a:ext cx="9601200" cy="3581400"/>
          </a:xfrm>
        </p:spPr>
        <p:txBody>
          <a:bodyPr/>
          <a:lstStyle/>
          <a:p>
            <a:pPr algn="just"/>
            <a:r>
              <a:rPr lang="en-US" dirty="0"/>
              <a:t>Organized groups that operate alongside or in support of formal military forces, often composed of civilians or former military personnel. They are typically structured similarly to military organizations and may engage in combat, security operations, or law enforcement activities. While they may support state objectives, their operations can sometimes fall outside the jurisdiction of conventional military law, leading to varied levels of oversight and accountability.</a:t>
            </a:r>
            <a:endParaRPr lang="cs-CZ" dirty="0"/>
          </a:p>
          <a:p>
            <a:pPr algn="just"/>
            <a:r>
              <a:rPr lang="cs-CZ" dirty="0"/>
              <a:t>Typology </a:t>
            </a:r>
            <a:r>
              <a:rPr lang="cs-CZ" dirty="0" err="1"/>
              <a:t>of</a:t>
            </a:r>
            <a:r>
              <a:rPr lang="cs-CZ" dirty="0"/>
              <a:t> Pro-</a:t>
            </a:r>
            <a:r>
              <a:rPr lang="cs-CZ" dirty="0" err="1"/>
              <a:t>government</a:t>
            </a:r>
            <a:r>
              <a:rPr lang="cs-CZ" dirty="0"/>
              <a:t> </a:t>
            </a:r>
            <a:r>
              <a:rPr lang="cs-CZ" dirty="0" err="1"/>
              <a:t>militias</a:t>
            </a:r>
            <a:r>
              <a:rPr lang="cs-CZ" dirty="0"/>
              <a:t>: </a:t>
            </a:r>
            <a:r>
              <a:rPr lang="cs-CZ" dirty="0" err="1"/>
              <a:t>Competition</a:t>
            </a:r>
            <a:r>
              <a:rPr lang="cs-CZ" dirty="0"/>
              <a:t>, Provider and </a:t>
            </a:r>
            <a:r>
              <a:rPr lang="cs-CZ" dirty="0" err="1"/>
              <a:t>Emergency</a:t>
            </a:r>
            <a:r>
              <a:rPr lang="cs-CZ" dirty="0"/>
              <a:t>.</a:t>
            </a:r>
          </a:p>
          <a:p>
            <a:endParaRPr lang="cs-CZ" dirty="0"/>
          </a:p>
        </p:txBody>
      </p:sp>
      <p:graphicFrame>
        <p:nvGraphicFramePr>
          <p:cNvPr id="8" name="Tabulka 7">
            <a:extLst>
              <a:ext uri="{FF2B5EF4-FFF2-40B4-BE49-F238E27FC236}">
                <a16:creationId xmlns:a16="http://schemas.microsoft.com/office/drawing/2014/main" id="{291DD87B-17EA-8D15-A62D-A8E0729E0529}"/>
              </a:ext>
            </a:extLst>
          </p:cNvPr>
          <p:cNvGraphicFramePr>
            <a:graphicFrameLocks noGrp="1"/>
          </p:cNvGraphicFramePr>
          <p:nvPr>
            <p:extLst>
              <p:ext uri="{D42A27DB-BD31-4B8C-83A1-F6EECF244321}">
                <p14:modId xmlns:p14="http://schemas.microsoft.com/office/powerpoint/2010/main" val="2252575213"/>
              </p:ext>
            </p:extLst>
          </p:nvPr>
        </p:nvGraphicFramePr>
        <p:xfrm>
          <a:off x="2298177" y="3846969"/>
          <a:ext cx="7116676" cy="2834385"/>
        </p:xfrm>
        <a:graphic>
          <a:graphicData uri="http://schemas.openxmlformats.org/drawingml/2006/table">
            <a:tbl>
              <a:tblPr firstRow="1" firstCol="1" bandRow="1">
                <a:tableStyleId>{5C22544A-7EE6-4342-B048-85BDC9FD1C3A}</a:tableStyleId>
              </a:tblPr>
              <a:tblGrid>
                <a:gridCol w="1888723">
                  <a:extLst>
                    <a:ext uri="{9D8B030D-6E8A-4147-A177-3AD203B41FA5}">
                      <a16:colId xmlns:a16="http://schemas.microsoft.com/office/drawing/2014/main" val="3802569623"/>
                    </a:ext>
                  </a:extLst>
                </a:gridCol>
                <a:gridCol w="2855466">
                  <a:extLst>
                    <a:ext uri="{9D8B030D-6E8A-4147-A177-3AD203B41FA5}">
                      <a16:colId xmlns:a16="http://schemas.microsoft.com/office/drawing/2014/main" val="842982189"/>
                    </a:ext>
                  </a:extLst>
                </a:gridCol>
                <a:gridCol w="2372487">
                  <a:extLst>
                    <a:ext uri="{9D8B030D-6E8A-4147-A177-3AD203B41FA5}">
                      <a16:colId xmlns:a16="http://schemas.microsoft.com/office/drawing/2014/main" val="2494467671"/>
                    </a:ext>
                  </a:extLst>
                </a:gridCol>
              </a:tblGrid>
              <a:tr h="472122">
                <a:tc>
                  <a:txBody>
                    <a:bodyPr/>
                    <a:lstStyle/>
                    <a:p>
                      <a:pPr algn="ctr">
                        <a:lnSpc>
                          <a:spcPct val="107000"/>
                        </a:lnSpc>
                        <a:spcAft>
                          <a:spcPts val="800"/>
                        </a:spcAft>
                      </a:pPr>
                      <a:r>
                        <a:rPr lang="en-GB" sz="2000" b="1" kern="100" dirty="0">
                          <a:solidFill>
                            <a:schemeClr val="tx1"/>
                          </a:solidFill>
                          <a:effectLst/>
                        </a:rPr>
                        <a:t> </a:t>
                      </a:r>
                      <a:endParaRPr lang="cs-CZ" sz="2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Paramilitary Forces</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PGMs</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7265624"/>
                  </a:ext>
                </a:extLst>
              </a:tr>
              <a:tr h="472122">
                <a:tc>
                  <a:txBody>
                    <a:bodyPr/>
                    <a:lstStyle/>
                    <a:p>
                      <a:pPr algn="ctr">
                        <a:lnSpc>
                          <a:spcPct val="107000"/>
                        </a:lnSpc>
                        <a:spcAft>
                          <a:spcPts val="800"/>
                        </a:spcAft>
                      </a:pPr>
                      <a:r>
                        <a:rPr lang="en-GB" sz="2000" b="1" kern="100">
                          <a:solidFill>
                            <a:schemeClr val="tx1"/>
                          </a:solidFill>
                          <a:effectLst/>
                        </a:rPr>
                        <a:t>Government link</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Official</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Semi-Official, Informal</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904485"/>
                  </a:ext>
                </a:extLst>
              </a:tr>
              <a:tr h="472122">
                <a:tc>
                  <a:txBody>
                    <a:bodyPr/>
                    <a:lstStyle/>
                    <a:p>
                      <a:pPr algn="ctr">
                        <a:lnSpc>
                          <a:spcPct val="107000"/>
                        </a:lnSpc>
                        <a:spcAft>
                          <a:spcPts val="800"/>
                        </a:spcAft>
                      </a:pPr>
                      <a:r>
                        <a:rPr lang="en-GB" sz="2000" b="1" kern="100">
                          <a:solidFill>
                            <a:schemeClr val="tx1"/>
                          </a:solidFill>
                          <a:effectLst/>
                        </a:rPr>
                        <a:t>Functions</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Regular and Irregular Activities</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Rather Irregular Activities</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338813"/>
                  </a:ext>
                </a:extLst>
              </a:tr>
              <a:tr h="472122">
                <a:tc>
                  <a:txBody>
                    <a:bodyPr/>
                    <a:lstStyle/>
                    <a:p>
                      <a:pPr algn="ctr">
                        <a:lnSpc>
                          <a:spcPct val="107000"/>
                        </a:lnSpc>
                        <a:spcAft>
                          <a:spcPts val="800"/>
                        </a:spcAft>
                      </a:pPr>
                      <a:r>
                        <a:rPr lang="en-GB" sz="2000" b="1" kern="100">
                          <a:solidFill>
                            <a:schemeClr val="tx1"/>
                          </a:solidFill>
                          <a:effectLst/>
                        </a:rPr>
                        <a:t>Autonomy</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Low</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a:solidFill>
                            <a:schemeClr val="tx1"/>
                          </a:solidFill>
                          <a:effectLst/>
                        </a:rPr>
                        <a:t>High</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093259"/>
                  </a:ext>
                </a:extLst>
              </a:tr>
              <a:tr h="472122">
                <a:tc>
                  <a:txBody>
                    <a:bodyPr/>
                    <a:lstStyle/>
                    <a:p>
                      <a:pPr algn="ctr">
                        <a:lnSpc>
                          <a:spcPct val="107000"/>
                        </a:lnSpc>
                        <a:spcAft>
                          <a:spcPts val="800"/>
                        </a:spcAft>
                      </a:pPr>
                      <a:r>
                        <a:rPr lang="en-GB" sz="2000" b="1" kern="100">
                          <a:solidFill>
                            <a:schemeClr val="tx1"/>
                          </a:solidFill>
                          <a:effectLst/>
                        </a:rPr>
                        <a:t>Example</a:t>
                      </a:r>
                      <a:endParaRPr lang="cs-CZ" sz="20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dirty="0">
                          <a:solidFill>
                            <a:schemeClr val="tx1"/>
                          </a:solidFill>
                          <a:effectLst/>
                        </a:rPr>
                        <a:t>National Gendarmerie, France</a:t>
                      </a:r>
                      <a:endParaRPr lang="cs-CZ" sz="2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kern="100" dirty="0">
                          <a:solidFill>
                            <a:schemeClr val="tx1"/>
                          </a:solidFill>
                          <a:effectLst/>
                        </a:rPr>
                        <a:t>Janjaweed, Sudan</a:t>
                      </a:r>
                      <a:endParaRPr lang="cs-CZ" sz="2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3227565"/>
                  </a:ext>
                </a:extLst>
              </a:tr>
            </a:tbl>
          </a:graphicData>
        </a:graphic>
      </p:graphicFrame>
    </p:spTree>
    <p:extLst>
      <p:ext uri="{BB962C8B-B14F-4D97-AF65-F5344CB8AC3E}">
        <p14:creationId xmlns:p14="http://schemas.microsoft.com/office/powerpoint/2010/main" val="192477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53E86-69FF-58E2-3A0E-64CBF6134B86}"/>
              </a:ext>
            </a:extLst>
          </p:cNvPr>
          <p:cNvSpPr>
            <a:spLocks noGrp="1"/>
          </p:cNvSpPr>
          <p:nvPr>
            <p:ph type="title"/>
          </p:nvPr>
        </p:nvSpPr>
        <p:spPr/>
        <p:txBody>
          <a:bodyPr/>
          <a:lstStyle/>
          <a:p>
            <a:pPr algn="ctr"/>
            <a:r>
              <a:rPr lang="cs-CZ" dirty="0"/>
              <a:t>Typology </a:t>
            </a:r>
            <a:r>
              <a:rPr lang="cs-CZ" dirty="0" err="1"/>
              <a:t>of</a:t>
            </a:r>
            <a:r>
              <a:rPr lang="cs-CZ" dirty="0"/>
              <a:t> </a:t>
            </a:r>
            <a:r>
              <a:rPr lang="cs-CZ" dirty="0" err="1"/>
              <a:t>War</a:t>
            </a:r>
            <a:r>
              <a:rPr lang="cs-CZ" dirty="0"/>
              <a:t> </a:t>
            </a:r>
            <a:r>
              <a:rPr lang="cs-CZ" dirty="0" err="1"/>
              <a:t>Participants</a:t>
            </a:r>
            <a:endParaRPr lang="cs-CZ" dirty="0"/>
          </a:p>
        </p:txBody>
      </p:sp>
      <p:sp>
        <p:nvSpPr>
          <p:cNvPr id="3" name="Zástupný obsah 2">
            <a:extLst>
              <a:ext uri="{FF2B5EF4-FFF2-40B4-BE49-F238E27FC236}">
                <a16:creationId xmlns:a16="http://schemas.microsoft.com/office/drawing/2014/main" id="{2B1B508D-2F97-68E0-DBBC-F94F89B12506}"/>
              </a:ext>
            </a:extLst>
          </p:cNvPr>
          <p:cNvSpPr>
            <a:spLocks noGrp="1"/>
          </p:cNvSpPr>
          <p:nvPr>
            <p:ph idx="1"/>
          </p:nvPr>
        </p:nvSpPr>
        <p:spPr>
          <a:xfrm>
            <a:off x="1133061" y="1428749"/>
            <a:ext cx="9601200" cy="5280163"/>
          </a:xfrm>
        </p:spPr>
        <p:txBody>
          <a:bodyPr>
            <a:normAutofit fontScale="92500" lnSpcReduction="20000"/>
          </a:bodyPr>
          <a:lstStyle/>
          <a:p>
            <a:r>
              <a:rPr lang="en-US" dirty="0"/>
              <a:t>1. Members of the armed forces according to international law:  </a:t>
            </a:r>
            <a:endParaRPr lang="cs-CZ" dirty="0"/>
          </a:p>
          <a:p>
            <a:pPr lvl="1"/>
            <a:r>
              <a:rPr lang="en-US" dirty="0"/>
              <a:t>Combatants – members of regular or irregular armed forces  </a:t>
            </a:r>
            <a:endParaRPr lang="cs-CZ" dirty="0"/>
          </a:p>
          <a:p>
            <a:pPr lvl="1"/>
            <a:r>
              <a:rPr lang="en-US" dirty="0"/>
              <a:t>Non-combatants - not intended for combat duties (medics, clerics).</a:t>
            </a:r>
            <a:endParaRPr lang="cs-CZ" dirty="0"/>
          </a:p>
          <a:p>
            <a:pPr marL="530352" lvl="1" indent="0">
              <a:buNone/>
            </a:pPr>
            <a:r>
              <a:rPr lang="cs-CZ" i="0" dirty="0"/>
              <a:t>2. </a:t>
            </a:r>
            <a:r>
              <a:rPr lang="cs-CZ" i="0" dirty="0" err="1"/>
              <a:t>Civilians</a:t>
            </a:r>
            <a:endParaRPr lang="cs-CZ" b="1" dirty="0"/>
          </a:p>
          <a:p>
            <a:r>
              <a:rPr lang="en-US" dirty="0"/>
              <a:t>Real fighters in modern wars:</a:t>
            </a:r>
            <a:endParaRPr lang="cs-CZ" dirty="0"/>
          </a:p>
          <a:p>
            <a:pPr marL="457200" indent="-457200">
              <a:buAutoNum type="alphaLcParenR"/>
            </a:pPr>
            <a:r>
              <a:rPr lang="cs-CZ" dirty="0" err="1"/>
              <a:t>Conventional</a:t>
            </a:r>
            <a:r>
              <a:rPr lang="cs-CZ" dirty="0"/>
              <a:t> </a:t>
            </a:r>
            <a:r>
              <a:rPr lang="cs-CZ" dirty="0" err="1"/>
              <a:t>soldiers</a:t>
            </a:r>
            <a:r>
              <a:rPr lang="cs-CZ" dirty="0"/>
              <a:t>/</a:t>
            </a:r>
            <a:r>
              <a:rPr lang="cs-CZ" dirty="0" err="1"/>
              <a:t>army</a:t>
            </a:r>
            <a:endParaRPr lang="cs-CZ" dirty="0"/>
          </a:p>
          <a:p>
            <a:pPr marL="457200" indent="-457200">
              <a:buAutoNum type="alphaLcParenR"/>
            </a:pPr>
            <a:r>
              <a:rPr lang="cs-CZ" dirty="0" err="1"/>
              <a:t>Insurgents</a:t>
            </a:r>
            <a:r>
              <a:rPr lang="cs-CZ" dirty="0"/>
              <a:t>, </a:t>
            </a:r>
            <a:r>
              <a:rPr lang="cs-CZ" dirty="0" err="1"/>
              <a:t>guerrillas</a:t>
            </a:r>
            <a:r>
              <a:rPr lang="cs-CZ" dirty="0"/>
              <a:t> and </a:t>
            </a:r>
            <a:r>
              <a:rPr lang="cs-CZ" dirty="0" err="1"/>
              <a:t>rebels</a:t>
            </a:r>
            <a:r>
              <a:rPr lang="cs-CZ" dirty="0"/>
              <a:t>/</a:t>
            </a:r>
            <a:r>
              <a:rPr lang="cs-CZ" dirty="0" err="1"/>
              <a:t>partisans</a:t>
            </a:r>
            <a:endParaRPr lang="cs-CZ" dirty="0"/>
          </a:p>
          <a:p>
            <a:pPr marL="457200" indent="-457200">
              <a:buAutoNum type="alphaLcParenR"/>
            </a:pPr>
            <a:r>
              <a:rPr lang="cs-CZ" dirty="0" err="1"/>
              <a:t>Terrorists</a:t>
            </a:r>
            <a:endParaRPr lang="cs-CZ" dirty="0"/>
          </a:p>
          <a:p>
            <a:pPr marL="457200" indent="-457200">
              <a:buAutoNum type="alphaLcParenR"/>
            </a:pPr>
            <a:r>
              <a:rPr lang="cs-CZ" dirty="0" err="1"/>
              <a:t>Mercenaries</a:t>
            </a:r>
            <a:r>
              <a:rPr lang="cs-CZ" dirty="0"/>
              <a:t>, PSC/PMC</a:t>
            </a:r>
          </a:p>
          <a:p>
            <a:pPr marL="457200" indent="-457200">
              <a:buAutoNum type="alphaLcParenR"/>
            </a:pPr>
            <a:r>
              <a:rPr lang="cs-CZ" dirty="0" err="1"/>
              <a:t>Foreign</a:t>
            </a:r>
            <a:r>
              <a:rPr lang="cs-CZ" dirty="0"/>
              <a:t> </a:t>
            </a:r>
            <a:r>
              <a:rPr lang="cs-CZ" dirty="0" err="1"/>
              <a:t>volunteers</a:t>
            </a:r>
            <a:endParaRPr lang="cs-CZ" dirty="0"/>
          </a:p>
          <a:p>
            <a:pPr marL="457200" indent="-457200">
              <a:buAutoNum type="alphaLcParenR"/>
            </a:pPr>
            <a:r>
              <a:rPr lang="cs-CZ" dirty="0" err="1"/>
              <a:t>Warlords</a:t>
            </a:r>
            <a:endParaRPr lang="cs-CZ" dirty="0"/>
          </a:p>
          <a:p>
            <a:pPr marL="457200" indent="-457200">
              <a:buAutoNum type="alphaLcParenR"/>
            </a:pPr>
            <a:r>
              <a:rPr lang="cs-CZ" dirty="0" err="1"/>
              <a:t>Child</a:t>
            </a:r>
            <a:r>
              <a:rPr lang="cs-CZ" dirty="0"/>
              <a:t> </a:t>
            </a:r>
            <a:r>
              <a:rPr lang="cs-CZ" dirty="0" err="1"/>
              <a:t>soldiers</a:t>
            </a:r>
            <a:endParaRPr lang="cs-CZ" dirty="0"/>
          </a:p>
          <a:p>
            <a:pPr marL="457200" indent="-457200">
              <a:buAutoNum type="alphaLcParenR"/>
            </a:pPr>
            <a:r>
              <a:rPr lang="cs-CZ" dirty="0"/>
              <a:t>P</a:t>
            </a:r>
            <a:r>
              <a:rPr lang="en-US" dirty="0" err="1"/>
              <a:t>aramilitary</a:t>
            </a:r>
            <a:r>
              <a:rPr lang="en-US" dirty="0"/>
              <a:t> units and death squads</a:t>
            </a:r>
            <a:endParaRPr lang="cs-CZ" dirty="0"/>
          </a:p>
          <a:p>
            <a:pPr marL="457200" indent="-457200">
              <a:buAutoNum type="alphaLcParenR"/>
            </a:pPr>
            <a:r>
              <a:rPr lang="cs-CZ" dirty="0" err="1"/>
              <a:t>Militias</a:t>
            </a:r>
            <a:endParaRPr lang="cs-CZ" dirty="0"/>
          </a:p>
          <a:p>
            <a:pPr marL="457200" indent="-457200">
              <a:buAutoNum type="alphaLcParenR"/>
            </a:pPr>
            <a:r>
              <a:rPr lang="cs-CZ" dirty="0" err="1"/>
              <a:t>Marauders</a:t>
            </a:r>
            <a:endParaRPr lang="cs-CZ" dirty="0"/>
          </a:p>
          <a:p>
            <a:pPr marL="457200" indent="-457200">
              <a:buAutoNum type="alphaLcParenR"/>
            </a:pPr>
            <a:endParaRPr lang="cs-CZ" dirty="0"/>
          </a:p>
          <a:p>
            <a:pPr marL="530352" lvl="1" indent="0">
              <a:buNone/>
            </a:pPr>
            <a:endParaRPr lang="cs-CZ" i="0" dirty="0"/>
          </a:p>
        </p:txBody>
      </p:sp>
    </p:spTree>
    <p:extLst>
      <p:ext uri="{BB962C8B-B14F-4D97-AF65-F5344CB8AC3E}">
        <p14:creationId xmlns:p14="http://schemas.microsoft.com/office/powerpoint/2010/main" val="146892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E7B17C-CCFC-2E34-1AC9-5DF944CF3657}"/>
              </a:ext>
            </a:extLst>
          </p:cNvPr>
          <p:cNvSpPr>
            <a:spLocks noGrp="1"/>
          </p:cNvSpPr>
          <p:nvPr>
            <p:ph type="title"/>
          </p:nvPr>
        </p:nvSpPr>
        <p:spPr/>
        <p:txBody>
          <a:bodyPr/>
          <a:lstStyle/>
          <a:p>
            <a:pPr algn="ctr"/>
            <a:r>
              <a:rPr lang="en-US" dirty="0"/>
              <a:t>Factors </a:t>
            </a:r>
            <a:r>
              <a:rPr lang="cs-CZ" dirty="0"/>
              <a:t>A</a:t>
            </a:r>
            <a:r>
              <a:rPr lang="en-US" dirty="0" err="1"/>
              <a:t>ffecting</a:t>
            </a:r>
            <a:r>
              <a:rPr lang="en-US" dirty="0"/>
              <a:t> the </a:t>
            </a:r>
            <a:r>
              <a:rPr lang="cs-CZ" dirty="0"/>
              <a:t>R</a:t>
            </a:r>
            <a:r>
              <a:rPr lang="en-US" dirty="0" err="1"/>
              <a:t>ise</a:t>
            </a:r>
            <a:r>
              <a:rPr lang="en-US" dirty="0"/>
              <a:t> of VNSA</a:t>
            </a:r>
            <a:endParaRPr lang="cs-CZ" dirty="0"/>
          </a:p>
        </p:txBody>
      </p:sp>
      <p:sp>
        <p:nvSpPr>
          <p:cNvPr id="3" name="Zástupný obsah 2">
            <a:extLst>
              <a:ext uri="{FF2B5EF4-FFF2-40B4-BE49-F238E27FC236}">
                <a16:creationId xmlns:a16="http://schemas.microsoft.com/office/drawing/2014/main" id="{60D7DB2C-FD0E-0B65-2488-D0B62E7800FD}"/>
              </a:ext>
            </a:extLst>
          </p:cNvPr>
          <p:cNvSpPr>
            <a:spLocks noGrp="1"/>
          </p:cNvSpPr>
          <p:nvPr>
            <p:ph idx="1"/>
          </p:nvPr>
        </p:nvSpPr>
        <p:spPr/>
        <p:txBody>
          <a:bodyPr/>
          <a:lstStyle/>
          <a:p>
            <a:r>
              <a:rPr lang="cs-CZ" dirty="0"/>
              <a:t>End </a:t>
            </a:r>
            <a:r>
              <a:rPr lang="cs-CZ" dirty="0" err="1"/>
              <a:t>of</a:t>
            </a:r>
            <a:r>
              <a:rPr lang="cs-CZ" dirty="0"/>
              <a:t> </a:t>
            </a:r>
            <a:r>
              <a:rPr lang="cs-CZ" dirty="0" err="1"/>
              <a:t>Cold</a:t>
            </a:r>
            <a:r>
              <a:rPr lang="cs-CZ" dirty="0"/>
              <a:t> </a:t>
            </a:r>
            <a:r>
              <a:rPr lang="cs-CZ" dirty="0" err="1"/>
              <a:t>War</a:t>
            </a:r>
            <a:r>
              <a:rPr lang="cs-CZ" dirty="0"/>
              <a:t> </a:t>
            </a:r>
            <a:r>
              <a:rPr lang="en-US" dirty="0"/>
              <a:t>and the emergence of a globalized world</a:t>
            </a:r>
            <a:r>
              <a:rPr lang="cs-CZ" dirty="0"/>
              <a:t> and </a:t>
            </a:r>
            <a:r>
              <a:rPr lang="cs-CZ" dirty="0" err="1"/>
              <a:t>modern</a:t>
            </a:r>
            <a:r>
              <a:rPr lang="cs-CZ" dirty="0"/>
              <a:t> </a:t>
            </a:r>
            <a:r>
              <a:rPr lang="cs-CZ" dirty="0" err="1"/>
              <a:t>technologies</a:t>
            </a:r>
            <a:endParaRPr lang="cs-CZ" dirty="0"/>
          </a:p>
          <a:p>
            <a:r>
              <a:rPr lang="cs-CZ" dirty="0"/>
              <a:t>S</a:t>
            </a:r>
            <a:r>
              <a:rPr lang="en-US" dirty="0" err="1"/>
              <a:t>ocioeconomic</a:t>
            </a:r>
            <a:r>
              <a:rPr lang="en-US" dirty="0"/>
              <a:t> factors and absence of goods  </a:t>
            </a:r>
            <a:endParaRPr lang="cs-CZ" dirty="0"/>
          </a:p>
          <a:p>
            <a:r>
              <a:rPr lang="en-US" dirty="0"/>
              <a:t>Repressive politics  </a:t>
            </a:r>
            <a:endParaRPr lang="cs-CZ" dirty="0"/>
          </a:p>
          <a:p>
            <a:r>
              <a:rPr lang="en-US" dirty="0"/>
              <a:t>Poverty and income inequality</a:t>
            </a:r>
            <a:endParaRPr lang="cs-CZ" dirty="0"/>
          </a:p>
          <a:p>
            <a:r>
              <a:rPr lang="en-US" dirty="0"/>
              <a:t>Weakness of security institutions</a:t>
            </a:r>
            <a:r>
              <a:rPr lang="cs-CZ" dirty="0"/>
              <a:t> </a:t>
            </a:r>
          </a:p>
          <a:p>
            <a:r>
              <a:rPr lang="cs-CZ" dirty="0"/>
              <a:t>S</a:t>
            </a:r>
            <a:r>
              <a:rPr lang="en-US" dirty="0" err="1"/>
              <a:t>tate</a:t>
            </a:r>
            <a:r>
              <a:rPr lang="en-US" dirty="0"/>
              <a:t> collapse</a:t>
            </a:r>
            <a:endParaRPr lang="cs-CZ" dirty="0"/>
          </a:p>
          <a:p>
            <a:r>
              <a:rPr lang="cs-CZ" dirty="0" err="1"/>
              <a:t>Individual</a:t>
            </a:r>
            <a:r>
              <a:rPr lang="cs-CZ" dirty="0"/>
              <a:t> </a:t>
            </a:r>
            <a:r>
              <a:rPr lang="cs-CZ" dirty="0" err="1"/>
              <a:t>explanations</a:t>
            </a:r>
            <a:r>
              <a:rPr lang="cs-CZ" dirty="0"/>
              <a:t> (</a:t>
            </a:r>
            <a:r>
              <a:rPr lang="cs-CZ" dirty="0" err="1"/>
              <a:t>rural</a:t>
            </a:r>
            <a:r>
              <a:rPr lang="cs-CZ" dirty="0"/>
              <a:t> vs. </a:t>
            </a:r>
            <a:r>
              <a:rPr lang="cs-CZ" dirty="0" err="1"/>
              <a:t>urban</a:t>
            </a:r>
            <a:r>
              <a:rPr lang="cs-CZ" dirty="0"/>
              <a:t>, </a:t>
            </a:r>
            <a:r>
              <a:rPr lang="cs-CZ" dirty="0" err="1"/>
              <a:t>age</a:t>
            </a:r>
            <a:r>
              <a:rPr lang="cs-CZ" dirty="0"/>
              <a:t>, </a:t>
            </a:r>
            <a:r>
              <a:rPr lang="cs-CZ" dirty="0" err="1"/>
              <a:t>education</a:t>
            </a:r>
            <a:r>
              <a:rPr lang="cs-CZ" dirty="0"/>
              <a:t>, socio-</a:t>
            </a:r>
            <a:r>
              <a:rPr lang="cs-CZ" dirty="0" err="1"/>
              <a:t>economic</a:t>
            </a:r>
            <a:r>
              <a:rPr lang="cs-CZ" dirty="0"/>
              <a:t> status, </a:t>
            </a:r>
            <a:r>
              <a:rPr lang="cs-CZ" dirty="0" err="1"/>
              <a:t>unemployment</a:t>
            </a:r>
            <a:r>
              <a:rPr lang="cs-CZ" dirty="0"/>
              <a:t>, socio-</a:t>
            </a:r>
            <a:r>
              <a:rPr lang="cs-CZ" dirty="0" err="1"/>
              <a:t>psychological</a:t>
            </a:r>
            <a:r>
              <a:rPr lang="cs-CZ" dirty="0"/>
              <a:t> level)</a:t>
            </a:r>
          </a:p>
        </p:txBody>
      </p:sp>
    </p:spTree>
    <p:extLst>
      <p:ext uri="{BB962C8B-B14F-4D97-AF65-F5344CB8AC3E}">
        <p14:creationId xmlns:p14="http://schemas.microsoft.com/office/powerpoint/2010/main" val="263141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0F6DA-E2CA-54CE-70D2-B59C024FA8E7}"/>
              </a:ext>
            </a:extLst>
          </p:cNvPr>
          <p:cNvSpPr>
            <a:spLocks noGrp="1"/>
          </p:cNvSpPr>
          <p:nvPr>
            <p:ph type="title"/>
          </p:nvPr>
        </p:nvSpPr>
        <p:spPr/>
        <p:txBody>
          <a:bodyPr/>
          <a:lstStyle/>
          <a:p>
            <a:r>
              <a:rPr lang="en-US" dirty="0"/>
              <a:t>VNSA </a:t>
            </a:r>
            <a:r>
              <a:rPr lang="cs-CZ" dirty="0"/>
              <a:t>T</a:t>
            </a:r>
            <a:r>
              <a:rPr lang="en-US" dirty="0" err="1"/>
              <a:t>ypology</a:t>
            </a:r>
            <a:r>
              <a:rPr lang="en-US" dirty="0"/>
              <a:t> according to Williams</a:t>
            </a:r>
            <a:endParaRPr lang="cs-CZ" dirty="0"/>
          </a:p>
        </p:txBody>
      </p:sp>
      <p:sp>
        <p:nvSpPr>
          <p:cNvPr id="3" name="Zástupný obsah 2">
            <a:extLst>
              <a:ext uri="{FF2B5EF4-FFF2-40B4-BE49-F238E27FC236}">
                <a16:creationId xmlns:a16="http://schemas.microsoft.com/office/drawing/2014/main" id="{ACE98589-466C-3EED-8872-84C0C4112B9F}"/>
              </a:ext>
            </a:extLst>
          </p:cNvPr>
          <p:cNvSpPr>
            <a:spLocks noGrp="1"/>
          </p:cNvSpPr>
          <p:nvPr>
            <p:ph idx="1"/>
          </p:nvPr>
        </p:nvSpPr>
        <p:spPr>
          <a:xfrm>
            <a:off x="1371600" y="2286000"/>
            <a:ext cx="3906078" cy="3581400"/>
          </a:xfrm>
        </p:spPr>
        <p:txBody>
          <a:bodyPr/>
          <a:lstStyle/>
          <a:p>
            <a:r>
              <a:rPr lang="en-US" dirty="0"/>
              <a:t>Insurgency  </a:t>
            </a:r>
            <a:endParaRPr lang="cs-CZ" dirty="0"/>
          </a:p>
          <a:p>
            <a:r>
              <a:rPr lang="en-US" dirty="0"/>
              <a:t>Militia  </a:t>
            </a:r>
            <a:endParaRPr lang="cs-CZ" dirty="0"/>
          </a:p>
          <a:p>
            <a:r>
              <a:rPr lang="en-US" dirty="0"/>
              <a:t>Paramilitary units  </a:t>
            </a:r>
            <a:endParaRPr lang="cs-CZ" dirty="0"/>
          </a:p>
          <a:p>
            <a:r>
              <a:rPr lang="en-US" dirty="0"/>
              <a:t>Terrorist groups  </a:t>
            </a:r>
            <a:endParaRPr lang="cs-CZ" dirty="0"/>
          </a:p>
          <a:p>
            <a:r>
              <a:rPr lang="en-US" dirty="0"/>
              <a:t>Warlords  </a:t>
            </a:r>
            <a:endParaRPr lang="cs-CZ" dirty="0"/>
          </a:p>
          <a:p>
            <a:r>
              <a:rPr lang="cs-CZ" dirty="0" err="1"/>
              <a:t>Criminal</a:t>
            </a:r>
            <a:r>
              <a:rPr lang="cs-CZ" dirty="0"/>
              <a:t> </a:t>
            </a:r>
            <a:r>
              <a:rPr lang="cs-CZ" dirty="0" err="1"/>
              <a:t>organizations</a:t>
            </a:r>
            <a:r>
              <a:rPr lang="en-US" dirty="0"/>
              <a:t> and gangs</a:t>
            </a:r>
            <a:endParaRPr lang="cs-CZ" dirty="0"/>
          </a:p>
        </p:txBody>
      </p:sp>
      <p:sp>
        <p:nvSpPr>
          <p:cNvPr id="4" name="Zástupný obsah 2">
            <a:extLst>
              <a:ext uri="{FF2B5EF4-FFF2-40B4-BE49-F238E27FC236}">
                <a16:creationId xmlns:a16="http://schemas.microsoft.com/office/drawing/2014/main" id="{AE7D6549-5B6F-F4BA-CE54-01DB897DA191}"/>
              </a:ext>
            </a:extLst>
          </p:cNvPr>
          <p:cNvSpPr txBox="1">
            <a:spLocks/>
          </p:cNvSpPr>
          <p:nvPr/>
        </p:nvSpPr>
        <p:spPr>
          <a:xfrm>
            <a:off x="6172200" y="2171700"/>
            <a:ext cx="5695122"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cs-CZ" dirty="0" err="1"/>
              <a:t>Motivations</a:t>
            </a:r>
            <a:r>
              <a:rPr lang="cs-CZ" dirty="0"/>
              <a:t> and </a:t>
            </a:r>
            <a:r>
              <a:rPr lang="cs-CZ" dirty="0" err="1"/>
              <a:t>purpose</a:t>
            </a:r>
            <a:endParaRPr lang="cs-CZ" dirty="0"/>
          </a:p>
          <a:p>
            <a:r>
              <a:rPr lang="cs-CZ" dirty="0" err="1"/>
              <a:t>Strength</a:t>
            </a:r>
            <a:r>
              <a:rPr lang="cs-CZ" dirty="0"/>
              <a:t> and </a:t>
            </a:r>
            <a:r>
              <a:rPr lang="cs-CZ" dirty="0" err="1"/>
              <a:t>scope</a:t>
            </a:r>
            <a:endParaRPr lang="cs-CZ" dirty="0"/>
          </a:p>
          <a:p>
            <a:r>
              <a:rPr lang="cs-CZ" dirty="0" err="1"/>
              <a:t>Funding</a:t>
            </a:r>
            <a:r>
              <a:rPr lang="cs-CZ" dirty="0"/>
              <a:t> and </a:t>
            </a:r>
            <a:r>
              <a:rPr lang="cs-CZ" dirty="0" err="1"/>
              <a:t>access</a:t>
            </a:r>
            <a:r>
              <a:rPr lang="cs-CZ" dirty="0"/>
              <a:t> to </a:t>
            </a:r>
            <a:r>
              <a:rPr lang="cs-CZ" dirty="0" err="1"/>
              <a:t>resources</a:t>
            </a:r>
            <a:endParaRPr lang="cs-CZ" dirty="0"/>
          </a:p>
          <a:p>
            <a:r>
              <a:rPr lang="cs-CZ" dirty="0" err="1"/>
              <a:t>Organizational</a:t>
            </a:r>
            <a:r>
              <a:rPr lang="cs-CZ" dirty="0"/>
              <a:t> </a:t>
            </a:r>
            <a:r>
              <a:rPr lang="cs-CZ" dirty="0" err="1"/>
              <a:t>structure</a:t>
            </a:r>
            <a:endParaRPr lang="cs-CZ" dirty="0"/>
          </a:p>
          <a:p>
            <a:r>
              <a:rPr lang="cs-CZ" dirty="0"/>
              <a:t>Role </a:t>
            </a:r>
            <a:r>
              <a:rPr lang="cs-CZ" dirty="0" err="1"/>
              <a:t>of</a:t>
            </a:r>
            <a:r>
              <a:rPr lang="cs-CZ" dirty="0"/>
              <a:t> </a:t>
            </a:r>
            <a:r>
              <a:rPr lang="cs-CZ" dirty="0" err="1"/>
              <a:t>violence</a:t>
            </a:r>
            <a:endParaRPr lang="cs-CZ" dirty="0"/>
          </a:p>
          <a:p>
            <a:r>
              <a:rPr lang="cs-CZ" dirty="0" err="1"/>
              <a:t>Relationship</a:t>
            </a:r>
            <a:r>
              <a:rPr lang="cs-CZ" dirty="0"/>
              <a:t> </a:t>
            </a:r>
            <a:r>
              <a:rPr lang="cs-CZ" dirty="0" err="1"/>
              <a:t>between</a:t>
            </a:r>
            <a:r>
              <a:rPr lang="cs-CZ" dirty="0"/>
              <a:t> VNSA and </a:t>
            </a:r>
            <a:r>
              <a:rPr lang="cs-CZ" dirty="0" err="1"/>
              <a:t>state</a:t>
            </a:r>
            <a:endParaRPr lang="cs-CZ" dirty="0"/>
          </a:p>
          <a:p>
            <a:r>
              <a:rPr lang="en-US" dirty="0"/>
              <a:t>Functions </a:t>
            </a:r>
            <a:r>
              <a:rPr lang="cs-CZ" dirty="0" err="1"/>
              <a:t>of</a:t>
            </a:r>
            <a:r>
              <a:rPr lang="cs-CZ" dirty="0"/>
              <a:t> </a:t>
            </a:r>
            <a:r>
              <a:rPr lang="en-US" dirty="0"/>
              <a:t>VNSAs for members and supporters</a:t>
            </a:r>
            <a:endParaRPr lang="cs-CZ" dirty="0"/>
          </a:p>
        </p:txBody>
      </p:sp>
    </p:spTree>
    <p:extLst>
      <p:ext uri="{BB962C8B-B14F-4D97-AF65-F5344CB8AC3E}">
        <p14:creationId xmlns:p14="http://schemas.microsoft.com/office/powerpoint/2010/main" val="351607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0F6DA-E2CA-54CE-70D2-B59C024FA8E7}"/>
              </a:ext>
            </a:extLst>
          </p:cNvPr>
          <p:cNvSpPr>
            <a:spLocks noGrp="1"/>
          </p:cNvSpPr>
          <p:nvPr>
            <p:ph type="title"/>
          </p:nvPr>
        </p:nvSpPr>
        <p:spPr/>
        <p:txBody>
          <a:bodyPr/>
          <a:lstStyle/>
          <a:p>
            <a:r>
              <a:rPr lang="en-US" dirty="0"/>
              <a:t>VNSA </a:t>
            </a:r>
            <a:r>
              <a:rPr lang="cs-CZ" dirty="0"/>
              <a:t>T</a:t>
            </a:r>
            <a:r>
              <a:rPr lang="en-US" dirty="0" err="1"/>
              <a:t>ypology</a:t>
            </a:r>
            <a:r>
              <a:rPr lang="en-US" dirty="0"/>
              <a:t> according to </a:t>
            </a:r>
            <a:r>
              <a:rPr lang="cs-CZ" dirty="0" err="1"/>
              <a:t>Ezrow</a:t>
            </a:r>
            <a:endParaRPr lang="cs-CZ" dirty="0"/>
          </a:p>
        </p:txBody>
      </p:sp>
      <p:sp>
        <p:nvSpPr>
          <p:cNvPr id="3" name="Zástupný obsah 2">
            <a:extLst>
              <a:ext uri="{FF2B5EF4-FFF2-40B4-BE49-F238E27FC236}">
                <a16:creationId xmlns:a16="http://schemas.microsoft.com/office/drawing/2014/main" id="{ACE98589-466C-3EED-8872-84C0C4112B9F}"/>
              </a:ext>
            </a:extLst>
          </p:cNvPr>
          <p:cNvSpPr>
            <a:spLocks noGrp="1"/>
          </p:cNvSpPr>
          <p:nvPr>
            <p:ph idx="1"/>
          </p:nvPr>
        </p:nvSpPr>
        <p:spPr>
          <a:xfrm>
            <a:off x="1371600" y="2286000"/>
            <a:ext cx="3906078" cy="3581400"/>
          </a:xfrm>
        </p:spPr>
        <p:txBody>
          <a:bodyPr/>
          <a:lstStyle/>
          <a:p>
            <a:r>
              <a:rPr lang="cs-CZ" dirty="0" err="1"/>
              <a:t>Insurgencies</a:t>
            </a:r>
            <a:endParaRPr lang="cs-CZ" dirty="0"/>
          </a:p>
          <a:p>
            <a:r>
              <a:rPr lang="cs-CZ" dirty="0" err="1"/>
              <a:t>Warlords</a:t>
            </a:r>
            <a:r>
              <a:rPr lang="cs-CZ" dirty="0"/>
              <a:t> and </a:t>
            </a:r>
            <a:r>
              <a:rPr lang="cs-CZ" dirty="0" err="1"/>
              <a:t>Marauders</a:t>
            </a:r>
            <a:endParaRPr lang="cs-CZ" dirty="0"/>
          </a:p>
          <a:p>
            <a:r>
              <a:rPr lang="en-US" dirty="0"/>
              <a:t>Paramilitary units  </a:t>
            </a:r>
            <a:endParaRPr lang="cs-CZ" dirty="0"/>
          </a:p>
          <a:p>
            <a:r>
              <a:rPr lang="en-US" dirty="0"/>
              <a:t>Terrorist </a:t>
            </a:r>
            <a:r>
              <a:rPr lang="cs-CZ" dirty="0" err="1"/>
              <a:t>Organizations</a:t>
            </a:r>
            <a:endParaRPr lang="cs-CZ" dirty="0"/>
          </a:p>
          <a:p>
            <a:r>
              <a:rPr lang="cs-CZ" dirty="0" err="1"/>
              <a:t>Private</a:t>
            </a:r>
            <a:r>
              <a:rPr lang="cs-CZ" dirty="0"/>
              <a:t> </a:t>
            </a:r>
            <a:r>
              <a:rPr lang="cs-CZ" dirty="0" err="1"/>
              <a:t>military</a:t>
            </a:r>
            <a:r>
              <a:rPr lang="cs-CZ" dirty="0"/>
              <a:t> </a:t>
            </a:r>
            <a:r>
              <a:rPr lang="cs-CZ" dirty="0" err="1"/>
              <a:t>companies</a:t>
            </a:r>
            <a:endParaRPr lang="cs-CZ" dirty="0"/>
          </a:p>
          <a:p>
            <a:r>
              <a:rPr lang="cs-CZ" dirty="0" err="1"/>
              <a:t>Organized</a:t>
            </a:r>
            <a:r>
              <a:rPr lang="cs-CZ" dirty="0"/>
              <a:t> </a:t>
            </a:r>
            <a:r>
              <a:rPr lang="cs-CZ" dirty="0" err="1"/>
              <a:t>crime</a:t>
            </a:r>
            <a:r>
              <a:rPr lang="cs-CZ" dirty="0"/>
              <a:t> </a:t>
            </a:r>
            <a:r>
              <a:rPr lang="en-US" dirty="0"/>
              <a:t>and gangs</a:t>
            </a:r>
            <a:endParaRPr lang="cs-CZ" dirty="0"/>
          </a:p>
        </p:txBody>
      </p:sp>
      <p:sp>
        <p:nvSpPr>
          <p:cNvPr id="4" name="Zástupný obsah 2">
            <a:extLst>
              <a:ext uri="{FF2B5EF4-FFF2-40B4-BE49-F238E27FC236}">
                <a16:creationId xmlns:a16="http://schemas.microsoft.com/office/drawing/2014/main" id="{AE7D6549-5B6F-F4BA-CE54-01DB897DA191}"/>
              </a:ext>
            </a:extLst>
          </p:cNvPr>
          <p:cNvSpPr txBox="1">
            <a:spLocks/>
          </p:cNvSpPr>
          <p:nvPr/>
        </p:nvSpPr>
        <p:spPr>
          <a:xfrm>
            <a:off x="6172200" y="2171700"/>
            <a:ext cx="5695122"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cs-CZ" dirty="0" err="1"/>
              <a:t>Motivation</a:t>
            </a:r>
            <a:endParaRPr lang="cs-CZ" dirty="0"/>
          </a:p>
          <a:p>
            <a:r>
              <a:rPr lang="cs-CZ" dirty="0" err="1"/>
              <a:t>Strategy</a:t>
            </a:r>
            <a:r>
              <a:rPr lang="cs-CZ" dirty="0"/>
              <a:t> and </a:t>
            </a:r>
            <a:r>
              <a:rPr lang="cs-CZ" dirty="0" err="1"/>
              <a:t>tactics</a:t>
            </a:r>
            <a:endParaRPr lang="cs-CZ" dirty="0"/>
          </a:p>
          <a:p>
            <a:r>
              <a:rPr lang="cs-CZ" dirty="0" err="1"/>
              <a:t>Funding</a:t>
            </a:r>
            <a:r>
              <a:rPr lang="cs-CZ" dirty="0"/>
              <a:t> and </a:t>
            </a:r>
            <a:r>
              <a:rPr lang="cs-CZ" dirty="0" err="1"/>
              <a:t>access</a:t>
            </a:r>
            <a:r>
              <a:rPr lang="cs-CZ" dirty="0"/>
              <a:t> to </a:t>
            </a:r>
            <a:r>
              <a:rPr lang="cs-CZ" dirty="0" err="1"/>
              <a:t>resources</a:t>
            </a:r>
            <a:endParaRPr lang="cs-CZ" dirty="0"/>
          </a:p>
          <a:p>
            <a:r>
              <a:rPr lang="cs-CZ" dirty="0" err="1"/>
              <a:t>Organizational</a:t>
            </a:r>
            <a:r>
              <a:rPr lang="cs-CZ" dirty="0"/>
              <a:t> </a:t>
            </a:r>
            <a:r>
              <a:rPr lang="cs-CZ" dirty="0" err="1"/>
              <a:t>structure</a:t>
            </a:r>
            <a:endParaRPr lang="cs-CZ" dirty="0"/>
          </a:p>
          <a:p>
            <a:r>
              <a:rPr lang="cs-CZ" dirty="0" err="1"/>
              <a:t>Scope</a:t>
            </a:r>
            <a:r>
              <a:rPr lang="cs-CZ" dirty="0"/>
              <a:t> and </a:t>
            </a:r>
            <a:r>
              <a:rPr lang="cs-CZ" dirty="0" err="1"/>
              <a:t>power</a:t>
            </a:r>
            <a:endParaRPr lang="cs-CZ" dirty="0"/>
          </a:p>
          <a:p>
            <a:r>
              <a:rPr lang="cs-CZ" dirty="0" err="1">
                <a:solidFill>
                  <a:srgbClr val="FF0000"/>
                </a:solidFill>
              </a:rPr>
              <a:t>Victims</a:t>
            </a:r>
            <a:endParaRPr lang="cs-CZ" dirty="0">
              <a:solidFill>
                <a:srgbClr val="FF0000"/>
              </a:solidFill>
            </a:endParaRPr>
          </a:p>
          <a:p>
            <a:r>
              <a:rPr lang="cs-CZ" dirty="0" err="1">
                <a:solidFill>
                  <a:srgbClr val="FF0000"/>
                </a:solidFill>
              </a:rPr>
              <a:t>Legitimacy</a:t>
            </a:r>
            <a:r>
              <a:rPr lang="cs-CZ" dirty="0">
                <a:solidFill>
                  <a:srgbClr val="FF0000"/>
                </a:solidFill>
              </a:rPr>
              <a:t> and popularity</a:t>
            </a:r>
          </a:p>
        </p:txBody>
      </p:sp>
    </p:spTree>
    <p:extLst>
      <p:ext uri="{BB962C8B-B14F-4D97-AF65-F5344CB8AC3E}">
        <p14:creationId xmlns:p14="http://schemas.microsoft.com/office/powerpoint/2010/main" val="266175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F422BE-DE2A-527B-0C5A-37401ACC198C}"/>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5E5D63B6-FA68-E964-20A2-39F7644975D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5201B2C-A444-884A-B9B0-47F344DA84C5}"/>
              </a:ext>
            </a:extLst>
          </p:cNvPr>
          <p:cNvPicPr>
            <a:picLocks noChangeAspect="1"/>
          </p:cNvPicPr>
          <p:nvPr/>
        </p:nvPicPr>
        <p:blipFill>
          <a:blip r:embed="rId2"/>
          <a:stretch>
            <a:fillRect/>
          </a:stretch>
        </p:blipFill>
        <p:spPr>
          <a:xfrm>
            <a:off x="3306674" y="0"/>
            <a:ext cx="5578652" cy="6858000"/>
          </a:xfrm>
          <a:prstGeom prst="rect">
            <a:avLst/>
          </a:prstGeom>
        </p:spPr>
      </p:pic>
    </p:spTree>
    <p:extLst>
      <p:ext uri="{BB962C8B-B14F-4D97-AF65-F5344CB8AC3E}">
        <p14:creationId xmlns:p14="http://schemas.microsoft.com/office/powerpoint/2010/main" val="324534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1DC6C-7E45-A090-8D2B-56D1BCCDEE5B}"/>
              </a:ext>
            </a:extLst>
          </p:cNvPr>
          <p:cNvSpPr>
            <a:spLocks noGrp="1"/>
          </p:cNvSpPr>
          <p:nvPr>
            <p:ph type="title"/>
          </p:nvPr>
        </p:nvSpPr>
        <p:spPr>
          <a:xfrm>
            <a:off x="1452880" y="147320"/>
            <a:ext cx="10820400" cy="1485900"/>
          </a:xfrm>
        </p:spPr>
        <p:txBody>
          <a:bodyPr/>
          <a:lstStyle/>
          <a:p>
            <a:r>
              <a:rPr lang="en-US" dirty="0"/>
              <a:t>VNSA </a:t>
            </a:r>
            <a:r>
              <a:rPr lang="cs-CZ" dirty="0"/>
              <a:t>T</a:t>
            </a:r>
            <a:r>
              <a:rPr lang="en-US" dirty="0" err="1"/>
              <a:t>ypology</a:t>
            </a:r>
            <a:r>
              <a:rPr lang="en-US" dirty="0"/>
              <a:t> according to </a:t>
            </a:r>
            <a:r>
              <a:rPr lang="cs-CZ" dirty="0" err="1"/>
              <a:t>Schneckener</a:t>
            </a:r>
            <a:endParaRPr lang="cs-CZ" dirty="0"/>
          </a:p>
        </p:txBody>
      </p:sp>
      <p:pic>
        <p:nvPicPr>
          <p:cNvPr id="4" name="Zástupný obsah 3">
            <a:extLst>
              <a:ext uri="{FF2B5EF4-FFF2-40B4-BE49-F238E27FC236}">
                <a16:creationId xmlns:a16="http://schemas.microsoft.com/office/drawing/2014/main" id="{6986934A-A7FF-DAB1-3863-1C0A9414E7AE}"/>
              </a:ext>
            </a:extLst>
          </p:cNvPr>
          <p:cNvPicPr>
            <a:picLocks noGrp="1" noChangeAspect="1"/>
          </p:cNvPicPr>
          <p:nvPr>
            <p:ph idx="1"/>
          </p:nvPr>
        </p:nvPicPr>
        <p:blipFill>
          <a:blip r:embed="rId2"/>
          <a:stretch>
            <a:fillRect/>
          </a:stretch>
        </p:blipFill>
        <p:spPr>
          <a:xfrm>
            <a:off x="1847385" y="1030163"/>
            <a:ext cx="9239254" cy="5827837"/>
          </a:xfrm>
          <a:prstGeom prst="rect">
            <a:avLst/>
          </a:prstGeom>
        </p:spPr>
      </p:pic>
    </p:spTree>
    <p:extLst>
      <p:ext uri="{BB962C8B-B14F-4D97-AF65-F5344CB8AC3E}">
        <p14:creationId xmlns:p14="http://schemas.microsoft.com/office/powerpoint/2010/main" val="325804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F96362-2C72-750A-C8B5-4BE5A79A97A2}"/>
              </a:ext>
            </a:extLst>
          </p:cNvPr>
          <p:cNvSpPr>
            <a:spLocks noGrp="1"/>
          </p:cNvSpPr>
          <p:nvPr>
            <p:ph type="title"/>
          </p:nvPr>
        </p:nvSpPr>
        <p:spPr/>
        <p:txBody>
          <a:bodyPr/>
          <a:lstStyle/>
          <a:p>
            <a:pPr algn="ctr"/>
            <a:r>
              <a:rPr lang="cs-CZ" dirty="0" err="1"/>
              <a:t>Insurgency</a:t>
            </a:r>
            <a:endParaRPr lang="cs-CZ" dirty="0"/>
          </a:p>
        </p:txBody>
      </p:sp>
      <p:sp>
        <p:nvSpPr>
          <p:cNvPr id="3" name="Zástupný obsah 2">
            <a:extLst>
              <a:ext uri="{FF2B5EF4-FFF2-40B4-BE49-F238E27FC236}">
                <a16:creationId xmlns:a16="http://schemas.microsoft.com/office/drawing/2014/main" id="{3E8B1EDE-19FF-1E35-CD60-AF9D0EA64094}"/>
              </a:ext>
            </a:extLst>
          </p:cNvPr>
          <p:cNvSpPr>
            <a:spLocks noGrp="1"/>
          </p:cNvSpPr>
          <p:nvPr>
            <p:ph idx="1"/>
          </p:nvPr>
        </p:nvSpPr>
        <p:spPr>
          <a:xfrm>
            <a:off x="1093304" y="1560443"/>
            <a:ext cx="9601200" cy="3581400"/>
          </a:xfrm>
        </p:spPr>
        <p:txBody>
          <a:bodyPr/>
          <a:lstStyle/>
          <a:p>
            <a:r>
              <a:rPr lang="en-US" dirty="0"/>
              <a:t>The primary raison d'être of these groups is to achieve some political goal</a:t>
            </a:r>
            <a:endParaRPr lang="cs-CZ" dirty="0"/>
          </a:p>
          <a:p>
            <a:r>
              <a:rPr lang="cs-CZ" dirty="0" err="1"/>
              <a:t>Territorial</a:t>
            </a:r>
            <a:r>
              <a:rPr lang="cs-CZ" dirty="0"/>
              <a:t> </a:t>
            </a:r>
            <a:r>
              <a:rPr lang="cs-CZ" dirty="0" err="1"/>
              <a:t>control</a:t>
            </a:r>
            <a:endParaRPr lang="cs-CZ" dirty="0"/>
          </a:p>
          <a:p>
            <a:r>
              <a:rPr lang="en-US" dirty="0"/>
              <a:t>Strategy - </a:t>
            </a:r>
            <a:r>
              <a:rPr lang="cs-CZ" dirty="0"/>
              <a:t>i</a:t>
            </a:r>
            <a:r>
              <a:rPr lang="en-US" dirty="0" err="1"/>
              <a:t>rregular</a:t>
            </a:r>
            <a:r>
              <a:rPr lang="en-US" dirty="0"/>
              <a:t> </a:t>
            </a:r>
            <a:r>
              <a:rPr lang="cs-CZ" dirty="0"/>
              <a:t>a</a:t>
            </a:r>
            <a:r>
              <a:rPr lang="en-US" dirty="0" err="1"/>
              <a:t>ttacks</a:t>
            </a:r>
            <a:r>
              <a:rPr lang="en-US" dirty="0"/>
              <a:t> and </a:t>
            </a:r>
            <a:r>
              <a:rPr lang="cs-CZ" dirty="0"/>
              <a:t>w</a:t>
            </a:r>
            <a:r>
              <a:rPr lang="en-US" dirty="0" err="1"/>
              <a:t>ar</a:t>
            </a:r>
            <a:r>
              <a:rPr lang="en-US" dirty="0"/>
              <a:t> of </a:t>
            </a:r>
            <a:r>
              <a:rPr lang="cs-CZ" dirty="0"/>
              <a:t>a</a:t>
            </a:r>
            <a:r>
              <a:rPr lang="en-US" dirty="0" err="1"/>
              <a:t>ttrition</a:t>
            </a:r>
            <a:endParaRPr lang="cs-CZ" dirty="0"/>
          </a:p>
          <a:p>
            <a:r>
              <a:rPr lang="en-US" dirty="0"/>
              <a:t>Hierarchical structure, in recent years there has been decentralization</a:t>
            </a:r>
            <a:endParaRPr lang="cs-CZ" dirty="0"/>
          </a:p>
          <a:p>
            <a:r>
              <a:rPr lang="en-US" dirty="0"/>
              <a:t>A threat to the legitimacy of the state</a:t>
            </a:r>
            <a:endParaRPr lang="cs-CZ" dirty="0"/>
          </a:p>
          <a:p>
            <a:r>
              <a:rPr lang="en-US" dirty="0"/>
              <a:t>Four basic types: </a:t>
            </a:r>
            <a:r>
              <a:rPr lang="en-US" b="1" dirty="0"/>
              <a:t>liberationist, separatist, reformist/revolutionary, and religious/traditional.</a:t>
            </a:r>
            <a:endParaRPr lang="cs-CZ" b="1" dirty="0"/>
          </a:p>
          <a:p>
            <a:endParaRPr lang="cs-CZ" dirty="0"/>
          </a:p>
        </p:txBody>
      </p:sp>
      <p:pic>
        <p:nvPicPr>
          <p:cNvPr id="5" name="Obrázek 4">
            <a:extLst>
              <a:ext uri="{FF2B5EF4-FFF2-40B4-BE49-F238E27FC236}">
                <a16:creationId xmlns:a16="http://schemas.microsoft.com/office/drawing/2014/main" id="{A1B68037-F8CE-B486-DD12-667E45D0162E}"/>
              </a:ext>
            </a:extLst>
          </p:cNvPr>
          <p:cNvPicPr>
            <a:picLocks noChangeAspect="1"/>
          </p:cNvPicPr>
          <p:nvPr/>
        </p:nvPicPr>
        <p:blipFill>
          <a:blip r:embed="rId2"/>
          <a:srcRect l="1153" t="5472" r="1711" b="4505"/>
          <a:stretch/>
        </p:blipFill>
        <p:spPr>
          <a:xfrm>
            <a:off x="4966855" y="4322618"/>
            <a:ext cx="5902036" cy="2119746"/>
          </a:xfrm>
          <a:prstGeom prst="rect">
            <a:avLst/>
          </a:prstGeom>
        </p:spPr>
      </p:pic>
    </p:spTree>
    <p:extLst>
      <p:ext uri="{BB962C8B-B14F-4D97-AF65-F5344CB8AC3E}">
        <p14:creationId xmlns:p14="http://schemas.microsoft.com/office/powerpoint/2010/main" val="415277378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25961</TotalTime>
  <Words>1078</Words>
  <Application>Microsoft Office PowerPoint</Application>
  <PresentationFormat>Širokoúhlá obrazovka</PresentationFormat>
  <Paragraphs>157</Paragraphs>
  <Slides>24</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Calibri</vt:lpstr>
      <vt:lpstr>Franklin Gothic Book</vt:lpstr>
      <vt:lpstr>Times New Roman</vt:lpstr>
      <vt:lpstr>Crop</vt:lpstr>
      <vt:lpstr>Violent Non-State Actors (VNSA)</vt:lpstr>
      <vt:lpstr>VNSA  - General Info</vt:lpstr>
      <vt:lpstr>Typology of War Participants</vt:lpstr>
      <vt:lpstr>Factors Affecting the Rise of VNSA</vt:lpstr>
      <vt:lpstr>VNSA Typology according to Williams</vt:lpstr>
      <vt:lpstr>VNSA Typology according to Ezrow</vt:lpstr>
      <vt:lpstr>Prezentace aplikace PowerPoint</vt:lpstr>
      <vt:lpstr>VNSA Typology according to Schneckener</vt:lpstr>
      <vt:lpstr>Insurgency</vt:lpstr>
      <vt:lpstr>Insurgency</vt:lpstr>
      <vt:lpstr>Terrorist Organizations</vt:lpstr>
      <vt:lpstr>Trends of Contemporary Terrorism (2023)</vt:lpstr>
      <vt:lpstr>Trends of Contemporary Terrorism (2024)</vt:lpstr>
      <vt:lpstr>      Trends of Contemporary Terrorism - Africa</vt:lpstr>
      <vt:lpstr>Warlordism</vt:lpstr>
      <vt:lpstr>Organized Crime and Gangs </vt:lpstr>
      <vt:lpstr>Organised Crime - Definition</vt:lpstr>
      <vt:lpstr>Typology of Organized Crime Groups</vt:lpstr>
      <vt:lpstr>Typology of Organized Crime Groups</vt:lpstr>
      <vt:lpstr>Global Organized Crime Index – Measurement and Typology</vt:lpstr>
      <vt:lpstr>Private Military Companies</vt:lpstr>
      <vt:lpstr>United Nations Mercenary Convention</vt:lpstr>
      <vt:lpstr>Paramilitary units vs. Pro-government militia</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329</cp:revision>
  <dcterms:created xsi:type="dcterms:W3CDTF">2017-10-06T12:11:29Z</dcterms:created>
  <dcterms:modified xsi:type="dcterms:W3CDTF">2024-09-29T11:19:35Z</dcterms:modified>
</cp:coreProperties>
</file>