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90" r:id="rId3"/>
    <p:sldId id="264" r:id="rId4"/>
    <p:sldId id="275" r:id="rId5"/>
    <p:sldId id="286" r:id="rId6"/>
    <p:sldId id="272" r:id="rId7"/>
    <p:sldId id="287" r:id="rId8"/>
    <p:sldId id="289" r:id="rId9"/>
    <p:sldId id="291" r:id="rId10"/>
    <p:sldId id="283" r:id="rId11"/>
    <p:sldId id="285" r:id="rId12"/>
    <p:sldId id="292" r:id="rId13"/>
    <p:sldId id="284" r:id="rId14"/>
    <p:sldId id="270" r:id="rId15"/>
  </p:sldIdLst>
  <p:sldSz cx="9144000" cy="5143500" type="screen16x9"/>
  <p:notesSz cx="6858000" cy="9144000"/>
  <p:embeddedFontLst>
    <p:embeddedFont>
      <p:font typeface="Old Standard TT" panose="020B0604020202020204" charset="-18"/>
      <p:regular r:id="rId17"/>
      <p:bold r:id="rId18"/>
      <p: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E02735-3D97-4324-9D8C-92113F681A77}" v="19" dt="2024-10-13T16:44:19.5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Konečná" userId="e77d300807919a1d" providerId="LiveId" clId="{6CE02735-3D97-4324-9D8C-92113F681A77}"/>
    <pc:docChg chg="undo custSel addSld modSld sldOrd">
      <pc:chgData name="Lucie Konečná" userId="e77d300807919a1d" providerId="LiveId" clId="{6CE02735-3D97-4324-9D8C-92113F681A77}" dt="2024-10-13T16:44:22.908" v="301"/>
      <pc:docMkLst>
        <pc:docMk/>
      </pc:docMkLst>
      <pc:sldChg chg="modSp mod">
        <pc:chgData name="Lucie Konečná" userId="e77d300807919a1d" providerId="LiveId" clId="{6CE02735-3D97-4324-9D8C-92113F681A77}" dt="2024-10-13T15:51:30.725" v="250" actId="20577"/>
        <pc:sldMkLst>
          <pc:docMk/>
          <pc:sldMk cId="0" sldId="256"/>
        </pc:sldMkLst>
        <pc:spChg chg="mod">
          <ac:chgData name="Lucie Konečná" userId="e77d300807919a1d" providerId="LiveId" clId="{6CE02735-3D97-4324-9D8C-92113F681A77}" dt="2024-10-13T15:51:30.725" v="250" actId="20577"/>
          <ac:spMkLst>
            <pc:docMk/>
            <pc:sldMk cId="0" sldId="256"/>
            <ac:spMk id="60" creationId="{00000000-0000-0000-0000-000000000000}"/>
          </ac:spMkLst>
        </pc:spChg>
      </pc:sldChg>
      <pc:sldChg chg="modSp mod">
        <pc:chgData name="Lucie Konečná" userId="e77d300807919a1d" providerId="LiveId" clId="{6CE02735-3D97-4324-9D8C-92113F681A77}" dt="2024-10-13T16:24:23.750" v="291" actId="20577"/>
        <pc:sldMkLst>
          <pc:docMk/>
          <pc:sldMk cId="3047433636" sldId="284"/>
        </pc:sldMkLst>
        <pc:spChg chg="mod">
          <ac:chgData name="Lucie Konečná" userId="e77d300807919a1d" providerId="LiveId" clId="{6CE02735-3D97-4324-9D8C-92113F681A77}" dt="2024-10-13T16:24:23.750" v="291" actId="20577"/>
          <ac:spMkLst>
            <pc:docMk/>
            <pc:sldMk cId="3047433636" sldId="284"/>
            <ac:spMk id="3" creationId="{6AF90EEF-249F-905B-22D0-E22404230876}"/>
          </ac:spMkLst>
        </pc:spChg>
      </pc:sldChg>
      <pc:sldChg chg="modSp mod">
        <pc:chgData name="Lucie Konečná" userId="e77d300807919a1d" providerId="LiveId" clId="{6CE02735-3D97-4324-9D8C-92113F681A77}" dt="2024-10-13T15:30:58.489" v="73" actId="20577"/>
        <pc:sldMkLst>
          <pc:docMk/>
          <pc:sldMk cId="2465304170" sldId="285"/>
        </pc:sldMkLst>
        <pc:spChg chg="mod">
          <ac:chgData name="Lucie Konečná" userId="e77d300807919a1d" providerId="LiveId" clId="{6CE02735-3D97-4324-9D8C-92113F681A77}" dt="2024-10-13T15:30:58.489" v="73" actId="20577"/>
          <ac:spMkLst>
            <pc:docMk/>
            <pc:sldMk cId="2465304170" sldId="285"/>
            <ac:spMk id="3" creationId="{B762ADEB-7DDA-89FB-0EAF-5D5F4566F148}"/>
          </ac:spMkLst>
        </pc:spChg>
        <pc:picChg chg="mod">
          <ac:chgData name="Lucie Konečná" userId="e77d300807919a1d" providerId="LiveId" clId="{6CE02735-3D97-4324-9D8C-92113F681A77}" dt="2024-10-13T15:30:25.331" v="65" actId="1076"/>
          <ac:picMkLst>
            <pc:docMk/>
            <pc:sldMk cId="2465304170" sldId="285"/>
            <ac:picMk id="1026" creationId="{717FD675-DCE9-9525-E510-E232A8F3DCF3}"/>
          </ac:picMkLst>
        </pc:picChg>
      </pc:sldChg>
      <pc:sldChg chg="modSp mod">
        <pc:chgData name="Lucie Konečná" userId="e77d300807919a1d" providerId="LiveId" clId="{6CE02735-3D97-4324-9D8C-92113F681A77}" dt="2024-10-13T14:30:56.802" v="39" actId="20577"/>
        <pc:sldMkLst>
          <pc:docMk/>
          <pc:sldMk cId="3217952889" sldId="287"/>
        </pc:sldMkLst>
        <pc:spChg chg="mod">
          <ac:chgData name="Lucie Konečná" userId="e77d300807919a1d" providerId="LiveId" clId="{6CE02735-3D97-4324-9D8C-92113F681A77}" dt="2024-10-13T14:30:56.802" v="39" actId="20577"/>
          <ac:spMkLst>
            <pc:docMk/>
            <pc:sldMk cId="3217952889" sldId="287"/>
            <ac:spMk id="3" creationId="{2A6D91F5-CFEF-41FC-96A8-DB640E0782A9}"/>
          </ac:spMkLst>
        </pc:spChg>
      </pc:sldChg>
      <pc:sldChg chg="addSp delSp modSp mod ord">
        <pc:chgData name="Lucie Konečná" userId="e77d300807919a1d" providerId="LiveId" clId="{6CE02735-3D97-4324-9D8C-92113F681A77}" dt="2024-10-13T15:46:15.746" v="231" actId="1076"/>
        <pc:sldMkLst>
          <pc:docMk/>
          <pc:sldMk cId="3543988857" sldId="289"/>
        </pc:sldMkLst>
        <pc:spChg chg="mod">
          <ac:chgData name="Lucie Konečná" userId="e77d300807919a1d" providerId="LiveId" clId="{6CE02735-3D97-4324-9D8C-92113F681A77}" dt="2024-10-13T15:41:31.234" v="97" actId="1076"/>
          <ac:spMkLst>
            <pc:docMk/>
            <pc:sldMk cId="3543988857" sldId="289"/>
            <ac:spMk id="2" creationId="{2D9418B9-8DE5-79C8-EBED-9FBF7E6BEADF}"/>
          </ac:spMkLst>
        </pc:spChg>
        <pc:spChg chg="add mod">
          <ac:chgData name="Lucie Konečná" userId="e77d300807919a1d" providerId="LiveId" clId="{6CE02735-3D97-4324-9D8C-92113F681A77}" dt="2024-10-13T15:43:11.467" v="221" actId="20577"/>
          <ac:spMkLst>
            <pc:docMk/>
            <pc:sldMk cId="3543988857" sldId="289"/>
            <ac:spMk id="6" creationId="{507AE1B5-4F4E-9501-665E-0707A0267994}"/>
          </ac:spMkLst>
        </pc:spChg>
        <pc:picChg chg="mod">
          <ac:chgData name="Lucie Konečná" userId="e77d300807919a1d" providerId="LiveId" clId="{6CE02735-3D97-4324-9D8C-92113F681A77}" dt="2024-10-13T15:44:00.357" v="225" actId="14100"/>
          <ac:picMkLst>
            <pc:docMk/>
            <pc:sldMk cId="3543988857" sldId="289"/>
            <ac:picMk id="5" creationId="{189372BF-D18D-FD2E-B7B0-440CD9FD5169}"/>
          </ac:picMkLst>
        </pc:picChg>
        <pc:picChg chg="add mod">
          <ac:chgData name="Lucie Konečná" userId="e77d300807919a1d" providerId="LiveId" clId="{6CE02735-3D97-4324-9D8C-92113F681A77}" dt="2024-10-13T15:46:15.746" v="231" actId="1076"/>
          <ac:picMkLst>
            <pc:docMk/>
            <pc:sldMk cId="3543988857" sldId="289"/>
            <ac:picMk id="7" creationId="{1B25F943-439D-20E9-28B8-32DCC6002DA6}"/>
          </ac:picMkLst>
        </pc:picChg>
        <pc:picChg chg="del">
          <ac:chgData name="Lucie Konečná" userId="e77d300807919a1d" providerId="LiveId" clId="{6CE02735-3D97-4324-9D8C-92113F681A77}" dt="2024-10-13T15:46:01.981" v="226" actId="478"/>
          <ac:picMkLst>
            <pc:docMk/>
            <pc:sldMk cId="3543988857" sldId="289"/>
            <ac:picMk id="1026" creationId="{FC8AF587-4423-4340-A92D-BEA48D539495}"/>
          </ac:picMkLst>
        </pc:picChg>
      </pc:sldChg>
      <pc:sldChg chg="addSp modSp mod ord">
        <pc:chgData name="Lucie Konečná" userId="e77d300807919a1d" providerId="LiveId" clId="{6CE02735-3D97-4324-9D8C-92113F681A77}" dt="2024-10-13T15:40:50.976" v="94" actId="20577"/>
        <pc:sldMkLst>
          <pc:docMk/>
          <pc:sldMk cId="939389663" sldId="290"/>
        </pc:sldMkLst>
        <pc:spChg chg="add mod">
          <ac:chgData name="Lucie Konečná" userId="e77d300807919a1d" providerId="LiveId" clId="{6CE02735-3D97-4324-9D8C-92113F681A77}" dt="2024-10-13T15:40:50.976" v="94" actId="20577"/>
          <ac:spMkLst>
            <pc:docMk/>
            <pc:sldMk cId="939389663" sldId="290"/>
            <ac:spMk id="4" creationId="{C599D3C2-5528-3F13-BF3D-8E1CC8C6F898}"/>
          </ac:spMkLst>
        </pc:spChg>
        <pc:picChg chg="mod">
          <ac:chgData name="Lucie Konečná" userId="e77d300807919a1d" providerId="LiveId" clId="{6CE02735-3D97-4324-9D8C-92113F681A77}" dt="2024-10-13T15:36:16.143" v="76" actId="1076"/>
          <ac:picMkLst>
            <pc:docMk/>
            <pc:sldMk cId="939389663" sldId="290"/>
            <ac:picMk id="8" creationId="{AE5925FC-1B9B-B1D7-3765-3D46CDDE3C50}"/>
          </ac:picMkLst>
        </pc:picChg>
      </pc:sldChg>
      <pc:sldChg chg="addSp delSp modSp add mod">
        <pc:chgData name="Lucie Konečná" userId="e77d300807919a1d" providerId="LiveId" clId="{6CE02735-3D97-4324-9D8C-92113F681A77}" dt="2024-10-13T15:50:28.303" v="242"/>
        <pc:sldMkLst>
          <pc:docMk/>
          <pc:sldMk cId="4693426" sldId="291"/>
        </pc:sldMkLst>
        <pc:spChg chg="mod">
          <ac:chgData name="Lucie Konečná" userId="e77d300807919a1d" providerId="LiveId" clId="{6CE02735-3D97-4324-9D8C-92113F681A77}" dt="2024-10-13T15:50:27.970" v="240" actId="14100"/>
          <ac:spMkLst>
            <pc:docMk/>
            <pc:sldMk cId="4693426" sldId="291"/>
            <ac:spMk id="2" creationId="{2D9418B9-8DE5-79C8-EBED-9FBF7E6BEADF}"/>
          </ac:spMkLst>
        </pc:spChg>
        <pc:spChg chg="del mod">
          <ac:chgData name="Lucie Konečná" userId="e77d300807919a1d" providerId="LiveId" clId="{6CE02735-3D97-4324-9D8C-92113F681A77}" dt="2024-10-13T15:50:28.303" v="242"/>
          <ac:spMkLst>
            <pc:docMk/>
            <pc:sldMk cId="4693426" sldId="291"/>
            <ac:spMk id="6" creationId="{507AE1B5-4F4E-9501-665E-0707A0267994}"/>
          </ac:spMkLst>
        </pc:spChg>
        <pc:picChg chg="del">
          <ac:chgData name="Lucie Konečná" userId="e77d300807919a1d" providerId="LiveId" clId="{6CE02735-3D97-4324-9D8C-92113F681A77}" dt="2024-10-13T15:50:01.517" v="234" actId="478"/>
          <ac:picMkLst>
            <pc:docMk/>
            <pc:sldMk cId="4693426" sldId="291"/>
            <ac:picMk id="5" creationId="{189372BF-D18D-FD2E-B7B0-440CD9FD5169}"/>
          </ac:picMkLst>
        </pc:picChg>
        <pc:picChg chg="del">
          <ac:chgData name="Lucie Konečná" userId="e77d300807919a1d" providerId="LiveId" clId="{6CE02735-3D97-4324-9D8C-92113F681A77}" dt="2024-10-13T15:50:00.466" v="233" actId="478"/>
          <ac:picMkLst>
            <pc:docMk/>
            <pc:sldMk cId="4693426" sldId="291"/>
            <ac:picMk id="7" creationId="{1B25F943-439D-20E9-28B8-32DCC6002DA6}"/>
          </ac:picMkLst>
        </pc:picChg>
        <pc:picChg chg="add mod">
          <ac:chgData name="Lucie Konečná" userId="e77d300807919a1d" providerId="LiveId" clId="{6CE02735-3D97-4324-9D8C-92113F681A77}" dt="2024-10-13T15:50:23.643" v="239" actId="14100"/>
          <ac:picMkLst>
            <pc:docMk/>
            <pc:sldMk cId="4693426" sldId="291"/>
            <ac:picMk id="2050" creationId="{098B22A6-9AB6-92D6-23C3-28C35D3847FB}"/>
          </ac:picMkLst>
        </pc:picChg>
      </pc:sldChg>
      <pc:sldChg chg="addSp modSp new mod ord">
        <pc:chgData name="Lucie Konečná" userId="e77d300807919a1d" providerId="LiveId" clId="{6CE02735-3D97-4324-9D8C-92113F681A77}" dt="2024-10-13T16:44:22.908" v="301"/>
        <pc:sldMkLst>
          <pc:docMk/>
          <pc:sldMk cId="318199460" sldId="292"/>
        </pc:sldMkLst>
        <pc:spChg chg="mod">
          <ac:chgData name="Lucie Konečná" userId="e77d300807919a1d" providerId="LiveId" clId="{6CE02735-3D97-4324-9D8C-92113F681A77}" dt="2024-10-13T16:44:05.249" v="295"/>
          <ac:spMkLst>
            <pc:docMk/>
            <pc:sldMk cId="318199460" sldId="292"/>
            <ac:spMk id="2" creationId="{F93A29EF-A583-9172-B9F3-C67F265264C8}"/>
          </ac:spMkLst>
        </pc:spChg>
        <pc:picChg chg="add mod">
          <ac:chgData name="Lucie Konečná" userId="e77d300807919a1d" providerId="LiveId" clId="{6CE02735-3D97-4324-9D8C-92113F681A77}" dt="2024-10-13T16:44:19.552" v="299" actId="14100"/>
          <ac:picMkLst>
            <pc:docMk/>
            <pc:sldMk cId="318199460" sldId="292"/>
            <ac:picMk id="3074" creationId="{9D977D75-F895-214F-9BAF-5C44994C5289}"/>
          </ac:picMkLst>
        </pc:picChg>
      </pc:sldChg>
    </pc:docChg>
  </pc:docChgLst>
  <pc:docChgLst>
    <pc:chgData name="Lucie Konečná" userId="e77d300807919a1d" providerId="LiveId" clId="{398B61FD-BC8E-4673-A084-4A2C82EB59E6}"/>
    <pc:docChg chg="undo custSel addSld delSld modSld">
      <pc:chgData name="Lucie Konečná" userId="e77d300807919a1d" providerId="LiveId" clId="{398B61FD-BC8E-4673-A084-4A2C82EB59E6}" dt="2023-10-24T16:43:15.444" v="104" actId="47"/>
      <pc:docMkLst>
        <pc:docMk/>
      </pc:docMkLst>
      <pc:sldChg chg="modSp mod">
        <pc:chgData name="Lucie Konečná" userId="e77d300807919a1d" providerId="LiveId" clId="{398B61FD-BC8E-4673-A084-4A2C82EB59E6}" dt="2023-10-20T14:06:43.376" v="11" actId="20577"/>
        <pc:sldMkLst>
          <pc:docMk/>
          <pc:sldMk cId="0" sldId="256"/>
        </pc:sldMkLst>
        <pc:spChg chg="mod">
          <ac:chgData name="Lucie Konečná" userId="e77d300807919a1d" providerId="LiveId" clId="{398B61FD-BC8E-4673-A084-4A2C82EB59E6}" dt="2023-10-20T14:06:43.376" v="11" actId="20577"/>
          <ac:spMkLst>
            <pc:docMk/>
            <pc:sldMk cId="0" sldId="256"/>
            <ac:spMk id="60" creationId="{00000000-0000-0000-0000-000000000000}"/>
          </ac:spMkLst>
        </pc:spChg>
      </pc:sldChg>
      <pc:sldChg chg="modSp mod">
        <pc:chgData name="Lucie Konečná" userId="e77d300807919a1d" providerId="LiveId" clId="{398B61FD-BC8E-4673-A084-4A2C82EB59E6}" dt="2023-10-20T14:45:20.254" v="103" actId="20577"/>
        <pc:sldMkLst>
          <pc:docMk/>
          <pc:sldMk cId="4142507708" sldId="272"/>
        </pc:sldMkLst>
        <pc:spChg chg="mod">
          <ac:chgData name="Lucie Konečná" userId="e77d300807919a1d" providerId="LiveId" clId="{398B61FD-BC8E-4673-A084-4A2C82EB59E6}" dt="2023-10-20T14:45:20.254" v="103" actId="20577"/>
          <ac:spMkLst>
            <pc:docMk/>
            <pc:sldMk cId="4142507708" sldId="272"/>
            <ac:spMk id="3" creationId="{2A6D91F5-CFEF-41FC-96A8-DB640E0782A9}"/>
          </ac:spMkLst>
        </pc:spChg>
      </pc:sldChg>
      <pc:sldChg chg="del">
        <pc:chgData name="Lucie Konečná" userId="e77d300807919a1d" providerId="LiveId" clId="{398B61FD-BC8E-4673-A084-4A2C82EB59E6}" dt="2023-10-24T16:43:15.444" v="104" actId="47"/>
        <pc:sldMkLst>
          <pc:docMk/>
          <pc:sldMk cId="3262719078" sldId="288"/>
        </pc:sldMkLst>
      </pc:sldChg>
      <pc:sldChg chg="addSp delSp modSp new mod">
        <pc:chgData name="Lucie Konečná" userId="e77d300807919a1d" providerId="LiveId" clId="{398B61FD-BC8E-4673-A084-4A2C82EB59E6}" dt="2023-10-20T14:22:17.945" v="44" actId="1076"/>
        <pc:sldMkLst>
          <pc:docMk/>
          <pc:sldMk cId="939389663" sldId="290"/>
        </pc:sldMkLst>
        <pc:spChg chg="mod">
          <ac:chgData name="Lucie Konečná" userId="e77d300807919a1d" providerId="LiveId" clId="{398B61FD-BC8E-4673-A084-4A2C82EB59E6}" dt="2023-10-20T14:22:17.945" v="44" actId="1076"/>
          <ac:spMkLst>
            <pc:docMk/>
            <pc:sldMk cId="939389663" sldId="290"/>
            <ac:spMk id="2" creationId="{D6AC4A15-0634-50FD-FC2A-D1B7B0E0DF45}"/>
          </ac:spMkLst>
        </pc:spChg>
        <pc:spChg chg="del mod">
          <ac:chgData name="Lucie Konečná" userId="e77d300807919a1d" providerId="LiveId" clId="{398B61FD-BC8E-4673-A084-4A2C82EB59E6}" dt="2023-10-20T14:21:13.941" v="37"/>
          <ac:spMkLst>
            <pc:docMk/>
            <pc:sldMk cId="939389663" sldId="290"/>
            <ac:spMk id="3" creationId="{8CE131C1-B570-31B5-46B4-26C2928A2118}"/>
          </ac:spMkLst>
        </pc:spChg>
        <pc:spChg chg="add del mod">
          <ac:chgData name="Lucie Konečná" userId="e77d300807919a1d" providerId="LiveId" clId="{398B61FD-BC8E-4673-A084-4A2C82EB59E6}" dt="2023-10-20T14:21:15.868" v="38"/>
          <ac:spMkLst>
            <pc:docMk/>
            <pc:sldMk cId="939389663" sldId="290"/>
            <ac:spMk id="4" creationId="{4230E0A8-CDA3-2DB3-429F-8DDAC1B56B08}"/>
          </ac:spMkLst>
        </pc:spChg>
        <pc:spChg chg="add del mod">
          <ac:chgData name="Lucie Konečná" userId="e77d300807919a1d" providerId="LiveId" clId="{398B61FD-BC8E-4673-A084-4A2C82EB59E6}" dt="2023-10-20T14:21:17.056" v="39" actId="478"/>
          <ac:spMkLst>
            <pc:docMk/>
            <pc:sldMk cId="939389663" sldId="290"/>
            <ac:spMk id="5" creationId="{F7A9C119-A570-96EB-F64D-0086F81A6CD5}"/>
          </ac:spMkLst>
        </pc:spChg>
        <pc:spChg chg="add">
          <ac:chgData name="Lucie Konečná" userId="e77d300807919a1d" providerId="LiveId" clId="{398B61FD-BC8E-4673-A084-4A2C82EB59E6}" dt="2023-10-20T14:21:23.108" v="40"/>
          <ac:spMkLst>
            <pc:docMk/>
            <pc:sldMk cId="939389663" sldId="290"/>
            <ac:spMk id="6" creationId="{B4855D7B-5136-F0B9-1BEF-B1DB3CC7EBF9}"/>
          </ac:spMkLst>
        </pc:spChg>
        <pc:picChg chg="add mod">
          <ac:chgData name="Lucie Konečná" userId="e77d300807919a1d" providerId="LiveId" clId="{398B61FD-BC8E-4673-A084-4A2C82EB59E6}" dt="2023-10-20T14:22:15.172" v="43" actId="1076"/>
          <ac:picMkLst>
            <pc:docMk/>
            <pc:sldMk cId="939389663" sldId="290"/>
            <ac:picMk id="8" creationId="{AE5925FC-1B9B-B1D7-3765-3D46CDDE3C5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gradFill flip="none" rotWithShape="1">
          <a:gsLst>
            <a:gs pos="0">
              <a:schemeClr val="accent1"/>
            </a:gs>
            <a:gs pos="86000">
              <a:schemeClr val="bg1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687">
              <a:srgbClr val="787878"/>
            </a:gs>
            <a:gs pos="97375">
              <a:srgbClr val="707070"/>
            </a:gs>
            <a:gs pos="94750">
              <a:srgbClr val="606060"/>
            </a:gs>
            <a:gs pos="89500">
              <a:srgbClr val="404040"/>
            </a:gs>
            <a:gs pos="79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Konflikty v Angole</a:t>
            </a:r>
            <a:endParaRPr dirty="0"/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BSSb1169, 16.10.2024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Lucie Konečná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D291F5-E9CA-7B72-69E9-E51559281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12" y="237856"/>
            <a:ext cx="8520600" cy="613200"/>
          </a:xfrm>
        </p:spPr>
        <p:txBody>
          <a:bodyPr/>
          <a:lstStyle/>
          <a:p>
            <a:pPr algn="ctr"/>
            <a:r>
              <a:rPr lang="cs-CZ" dirty="0"/>
              <a:t>Zajetí Čechoslováků v Angole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ED050B8-E550-9695-5898-B5DD0E371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87" y="615566"/>
            <a:ext cx="8520600" cy="3397200"/>
          </a:xfrm>
        </p:spPr>
        <p:txBody>
          <a:bodyPr/>
          <a:lstStyle/>
          <a:p>
            <a:r>
              <a:rPr lang="cs-CZ" dirty="0"/>
              <a:t>12. března 1983 – </a:t>
            </a:r>
            <a:r>
              <a:rPr lang="cs-CZ" dirty="0" err="1"/>
              <a:t>Alto</a:t>
            </a:r>
            <a:r>
              <a:rPr lang="cs-CZ" dirty="0"/>
              <a:t> </a:t>
            </a:r>
            <a:r>
              <a:rPr lang="cs-CZ" dirty="0" err="1"/>
              <a:t>Catumbela</a:t>
            </a:r>
            <a:r>
              <a:rPr lang="cs-CZ" dirty="0"/>
              <a:t>.</a:t>
            </a:r>
          </a:p>
          <a:p>
            <a:r>
              <a:rPr lang="cs-CZ" dirty="0"/>
              <a:t>Pochod cca 1300 km na jih pod kontrolou UNITA.</a:t>
            </a:r>
          </a:p>
          <a:p>
            <a:r>
              <a:rPr lang="cs-CZ" dirty="0"/>
              <a:t>Zajati v Angole - </a:t>
            </a:r>
            <a:r>
              <a:rPr lang="cs-CZ" b="0" i="0" dirty="0">
                <a:solidFill>
                  <a:schemeClr val="tx1"/>
                </a:solidFill>
                <a:effectLst/>
                <a:latin typeface="Old Standard TT" panose="020B0604020202020204" charset="-18"/>
              </a:rPr>
              <a:t>Lubomír Sazeček.</a:t>
            </a:r>
          </a:p>
          <a:p>
            <a:r>
              <a:rPr lang="cs-CZ" b="0" i="0" dirty="0">
                <a:solidFill>
                  <a:schemeClr val="tx1"/>
                </a:solidFill>
                <a:effectLst/>
                <a:latin typeface="Old Standard TT" panose="020B0604020202020204" charset="-18"/>
              </a:rPr>
              <a:t>https://www.youtube.com/watch?v=Hr_joIha5FE</a:t>
            </a:r>
          </a:p>
          <a:p>
            <a:endParaRPr lang="cs-CZ" dirty="0">
              <a:solidFill>
                <a:schemeClr val="tx1"/>
              </a:solidFill>
              <a:latin typeface="Old Standard TT" panose="020B0604020202020204" charset="-18"/>
            </a:endParaRPr>
          </a:p>
        </p:txBody>
      </p:sp>
      <p:pic>
        <p:nvPicPr>
          <p:cNvPr id="1028" name="Picture 4" descr="POHNUTÉ OSUDY: Povstalci zajali v Angole 66 Čechoslováků. Někteří přes rok  strávili v izolaci | Lidé | Lidovky.cz">
            <a:extLst>
              <a:ext uri="{FF2B5EF4-FFF2-40B4-BE49-F238E27FC236}">
                <a16:creationId xmlns:a16="http://schemas.microsoft.com/office/drawing/2014/main" id="{91D8FAD0-F6F4-A544-9D54-C82A5503F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2221707"/>
            <a:ext cx="438150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648B5E7-2166-61C1-5B1E-DC4B15DA0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12" y="2683670"/>
            <a:ext cx="4072039" cy="230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85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AB8AD5-BA00-F94A-F9F3-70A4FDC61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16413"/>
            <a:ext cx="8520600" cy="613200"/>
          </a:xfrm>
        </p:spPr>
        <p:txBody>
          <a:bodyPr/>
          <a:lstStyle/>
          <a:p>
            <a:pPr algn="ctr"/>
            <a:r>
              <a:rPr lang="cs-CZ" dirty="0"/>
              <a:t>Přelévání konfliktu do Namibie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762ADEB-7DDA-89FB-0EAF-5D5F4566F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112" y="736782"/>
            <a:ext cx="8520600" cy="3397200"/>
          </a:xfrm>
        </p:spPr>
        <p:txBody>
          <a:bodyPr/>
          <a:lstStyle/>
          <a:p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SWAPO (</a:t>
            </a:r>
            <a:r>
              <a:rPr lang="cs-CZ" sz="1800" dirty="0" err="1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South-West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African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People´s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Organization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) a MPLA vs. SADF (</a:t>
            </a:r>
            <a:r>
              <a:rPr lang="cs-CZ" sz="1800" dirty="0" err="1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South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African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Defence </a:t>
            </a:r>
            <a:r>
              <a:rPr lang="cs-CZ" sz="1800" dirty="0" err="1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Forces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) a UNITA.</a:t>
            </a:r>
          </a:p>
          <a:p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CLA - </a:t>
            </a:r>
            <a:r>
              <a:rPr lang="cs-CZ" sz="1800" dirty="0" err="1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Caprivi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Liberation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Army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cs-CZ" sz="1800" dirty="0" err="1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Mishake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Muyongo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dirty="0" err="1"/>
              <a:t>MaSubia</a:t>
            </a:r>
            <a:r>
              <a:rPr lang="cs-CZ" dirty="0"/>
              <a:t> a </a:t>
            </a:r>
            <a:r>
              <a:rPr lang="cs-CZ" dirty="0" err="1"/>
              <a:t>Mafwe</a:t>
            </a:r>
            <a:r>
              <a:rPr lang="cs-CZ" dirty="0"/>
              <a:t> (Lozi) cca 2%, </a:t>
            </a:r>
            <a:r>
              <a:rPr lang="pt-BR" dirty="0"/>
              <a:t>Ovambo (Oshiwambo): 50-60%,  Kavango: 9%, Herero: 7%, Nama: 6%,</a:t>
            </a:r>
            <a:r>
              <a:rPr lang="cs-CZ" dirty="0"/>
              <a:t> </a:t>
            </a:r>
            <a:r>
              <a:rPr lang="pt-BR" dirty="0"/>
              <a:t>Damara: 5%</a:t>
            </a:r>
            <a:r>
              <a:rPr lang="cs-CZ" dirty="0"/>
              <a:t>.</a:t>
            </a:r>
            <a:endParaRPr lang="cs-CZ" sz="1800" dirty="0">
              <a:effectLst/>
              <a:latin typeface="Old Standard TT" panose="020B060402020202020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2. srpna 1999 zahájila CLA ofenzivu na město </a:t>
            </a:r>
            <a:r>
              <a:rPr lang="cs-CZ" sz="1800" dirty="0" err="1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Katima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Mulilo</a:t>
            </a:r>
            <a:r>
              <a:rPr lang="cs-CZ" dirty="0"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dirty="0"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Krátký konflikt nízké intenzity.</a:t>
            </a:r>
          </a:p>
          <a:p>
            <a:endParaRPr lang="cs-CZ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1026" name="Picture 2" descr="كابريفي قطاع - Caprivi Strip - المعرفة">
            <a:extLst>
              <a:ext uri="{FF2B5EF4-FFF2-40B4-BE49-F238E27FC236}">
                <a16:creationId xmlns:a16="http://schemas.microsoft.com/office/drawing/2014/main" id="{717FD675-DCE9-9525-E510-E232A8F3D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050" y="2917168"/>
            <a:ext cx="4219838" cy="210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304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3A29EF-A583-9172-B9F3-C67F26526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Válka v </a:t>
            </a:r>
            <a:r>
              <a:rPr lang="cs-CZ" dirty="0" err="1"/>
              <a:t>Cabindě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2CB05E5-639C-6594-F0B3-32D4F861D7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D977D75-F895-214F-9BAF-5C44994C5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50" y="0"/>
            <a:ext cx="3813716" cy="503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99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6E5DB7-5FD4-1583-A621-2213FAB0E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Válka v </a:t>
            </a:r>
            <a:r>
              <a:rPr lang="cs-CZ" dirty="0" err="1"/>
              <a:t>Cabindě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AF90EEF-249F-905B-22D0-E224042308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Cabinda</a:t>
            </a:r>
            <a:r>
              <a:rPr lang="cs-CZ" dirty="0"/>
              <a:t>- zámořská kolonie Portugalska, smlouva </a:t>
            </a:r>
            <a:r>
              <a:rPr lang="cs-CZ" dirty="0">
                <a:latin typeface="Old Standard TT" panose="020B0604020202020204" charset="-18"/>
              </a:rPr>
              <a:t>ze </a:t>
            </a:r>
            <a:r>
              <a:rPr lang="cs-CZ" sz="1800" dirty="0" err="1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Simulambuca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1885.</a:t>
            </a:r>
          </a:p>
          <a:p>
            <a:r>
              <a:rPr lang="cs-CZ" dirty="0"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1956  -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správní oblastí zámořské provincie Angola</a:t>
            </a:r>
            <a:r>
              <a:rPr lang="cs-CZ" dirty="0"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Osvobozenecké hnutí enklávy </a:t>
            </a:r>
            <a:r>
              <a:rPr lang="cs-CZ" sz="1800" dirty="0" err="1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Cabinda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(MLEC - </a:t>
            </a:r>
            <a:r>
              <a:rPr lang="cs-CZ" sz="1800" dirty="0" err="1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Movimento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para a </a:t>
            </a:r>
            <a:r>
              <a:rPr lang="cs-CZ" sz="1800" dirty="0" err="1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Libertação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cs-CZ" sz="1800" dirty="0" err="1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Enclave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1800" dirty="0" err="1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Cabinda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. 	  Fronta pro osvobození enklávy </a:t>
            </a:r>
            <a:r>
              <a:rPr lang="cs-CZ" sz="1800" dirty="0" err="1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Cabinda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(FLEC - </a:t>
            </a:r>
            <a:r>
              <a:rPr lang="cs-CZ" sz="1800" dirty="0" err="1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Frente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para a </a:t>
            </a:r>
            <a:r>
              <a:rPr lang="cs-CZ" sz="1800" dirty="0" err="1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Libertação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cs-CZ" sz="1800" dirty="0" err="1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Enclave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1800" dirty="0" err="1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Cabinda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r>
              <a:rPr lang="cs-CZ" dirty="0"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1983 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FLEC-</a:t>
            </a:r>
            <a:r>
              <a:rPr lang="cs-CZ" sz="1800" dirty="0" err="1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Renovada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(FLEC-R) a FLEC-FAC.</a:t>
            </a:r>
          </a:p>
          <a:p>
            <a:r>
              <a:rPr lang="cs-CZ" dirty="0"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2002 – MPLA posílá 30 tisíc vojáků.</a:t>
            </a:r>
            <a:endParaRPr lang="cs-CZ" sz="1800" dirty="0">
              <a:effectLst/>
              <a:latin typeface="Old Standard TT" panose="020B060402020202020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2004 - </a:t>
            </a:r>
            <a:r>
              <a:rPr lang="cs-CZ" sz="1800" dirty="0" err="1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Cabindské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fórum pro dialog (FCD - Fórum </a:t>
            </a:r>
            <a:r>
              <a:rPr lang="cs-CZ" sz="1800" dirty="0" err="1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Cabindes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para o </a:t>
            </a:r>
            <a:r>
              <a:rPr lang="cs-CZ" sz="1800" dirty="0" err="1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Diálogo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cs-CZ" dirty="0"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2006 – podpis mírové smlouvy, </a:t>
            </a:r>
            <a:r>
              <a:rPr lang="cs-CZ" sz="1800" dirty="0" err="1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António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Bento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Bembe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dirty="0"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2010 – útok na národní fotbalový tým Toga.</a:t>
            </a:r>
            <a:endParaRPr lang="cs-CZ" sz="1800" dirty="0">
              <a:effectLst/>
              <a:latin typeface="Old Standard TT" panose="020B060402020202020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Old Standard TT" panose="020B060402020202020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Old Standard TT" panose="020B060402020202020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Old Standard TT" panose="020B0604020202020204" charset="-18"/>
            </a:endParaRPr>
          </a:p>
          <a:p>
            <a:endParaRPr lang="cs-CZ" dirty="0"/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DB35515C-BB9F-4271-6798-0D11C7FD0341}"/>
              </a:ext>
            </a:extLst>
          </p:cNvPr>
          <p:cNvSpPr/>
          <p:nvPr/>
        </p:nvSpPr>
        <p:spPr>
          <a:xfrm>
            <a:off x="3307556" y="2328863"/>
            <a:ext cx="771525" cy="1071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433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C59708-ABC7-4041-BA59-E04DE3306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81" y="2177961"/>
            <a:ext cx="8520600" cy="613200"/>
          </a:xfrm>
        </p:spPr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E63A01B-F09B-4B14-8937-A1067C02E7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926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AC4A15-0634-50FD-FC2A-D1B7B0E0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00" y="0"/>
            <a:ext cx="8520600" cy="613200"/>
          </a:xfrm>
        </p:spPr>
        <p:txBody>
          <a:bodyPr/>
          <a:lstStyle/>
          <a:p>
            <a:pPr algn="ctr"/>
            <a:r>
              <a:rPr lang="cs-CZ" dirty="0"/>
              <a:t>Berlínská konference</a:t>
            </a:r>
          </a:p>
        </p:txBody>
      </p:sp>
      <p:sp>
        <p:nvSpPr>
          <p:cNvPr id="6" name="AutoShape 6" descr="Map depicting the colonization of Africa after the Berlin Conference">
            <a:extLst>
              <a:ext uri="{FF2B5EF4-FFF2-40B4-BE49-F238E27FC236}">
                <a16:creationId xmlns:a16="http://schemas.microsoft.com/office/drawing/2014/main" id="{B4855D7B-5136-F0B9-1BEF-B1DB3CC7EB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 descr="Obsah obrázku mapa, text, atlas, diagram&#10;&#10;Popis byl vytvořen automaticky">
            <a:extLst>
              <a:ext uri="{FF2B5EF4-FFF2-40B4-BE49-F238E27FC236}">
                <a16:creationId xmlns:a16="http://schemas.microsoft.com/office/drawing/2014/main" id="{AE5925FC-1B9B-B1D7-3765-3D46CDDE3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00" y="585826"/>
            <a:ext cx="6414971" cy="427664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599D3C2-5528-3F13-BF3D-8E1CC8C6F898}"/>
              </a:ext>
            </a:extLst>
          </p:cNvPr>
          <p:cNvSpPr txBox="1"/>
          <p:nvPr/>
        </p:nvSpPr>
        <p:spPr>
          <a:xfrm>
            <a:off x="6635509" y="585826"/>
            <a:ext cx="2438401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>
                <a:latin typeface="Old Standard TT" panose="020B0604020202020204" charset="-18"/>
              </a:rPr>
              <a:t>Lusotropikalismus</a:t>
            </a:r>
            <a:r>
              <a:rPr lang="cs-CZ" dirty="0">
                <a:latin typeface="Old Standard TT" panose="020B0604020202020204" charset="-18"/>
              </a:rPr>
              <a:t> je ideologický rámec, který tvrdí, že portugalský kolonialismus byl ve srovnání s jinými evropskými mocnostmi více humánní a flexibilní. Tento koncept poprvé představil brazilský sociolog </a:t>
            </a:r>
            <a:r>
              <a:rPr lang="cs-CZ" dirty="0" err="1">
                <a:latin typeface="Old Standard TT" panose="020B0604020202020204" charset="-18"/>
              </a:rPr>
              <a:t>Gilberto</a:t>
            </a:r>
            <a:r>
              <a:rPr lang="cs-CZ" dirty="0">
                <a:latin typeface="Old Standard TT" panose="020B0604020202020204" charset="-18"/>
              </a:rPr>
              <a:t> </a:t>
            </a:r>
            <a:r>
              <a:rPr lang="cs-CZ" dirty="0" err="1">
                <a:latin typeface="Old Standard TT" panose="020B0604020202020204" charset="-18"/>
              </a:rPr>
              <a:t>Freyre</a:t>
            </a:r>
            <a:r>
              <a:rPr lang="cs-CZ" dirty="0">
                <a:latin typeface="Old Standard TT" panose="020B0604020202020204" charset="-18"/>
              </a:rPr>
              <a:t>, který argumentoval, že portugalské koloniální praktiky měly tendenci integrovat místní kultury a vytvářet smíšené společnosti.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latin typeface="Old Standard TT" panose="020B0604020202020204" charset="-18"/>
              </a:rPr>
              <a:t>Assimilados</a:t>
            </a:r>
            <a:r>
              <a:rPr lang="cs-CZ" dirty="0">
                <a:latin typeface="Old Standard TT" panose="020B0604020202020204" charset="-18"/>
              </a:rPr>
              <a:t> vs. </a:t>
            </a:r>
            <a:r>
              <a:rPr lang="cs-CZ" dirty="0" err="1">
                <a:latin typeface="Old Standard TT" panose="020B0604020202020204" charset="-18"/>
              </a:rPr>
              <a:t>indígenas</a:t>
            </a:r>
            <a:endParaRPr lang="cs-CZ" dirty="0">
              <a:latin typeface="Old Standard TT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939389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A6B372-A641-4652-8756-379D8CE7F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0"/>
            <a:ext cx="8520600" cy="613200"/>
          </a:xfrm>
        </p:spPr>
        <p:txBody>
          <a:bodyPr/>
          <a:lstStyle/>
          <a:p>
            <a:pPr algn="ctr"/>
            <a:r>
              <a:rPr lang="cs-CZ" dirty="0"/>
              <a:t>Angola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7DC04C2-B981-4ECA-8FC0-81A54B3A0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325" y="306600"/>
            <a:ext cx="8660850" cy="3718694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Portugalská kolonie, občanská válka za nezávislost 1961-1975.</a:t>
            </a:r>
          </a:p>
          <a:p>
            <a:r>
              <a:rPr lang="cs-CZ" dirty="0">
                <a:solidFill>
                  <a:schemeClr val="tx1"/>
                </a:solidFill>
              </a:rPr>
              <a:t>José Eduardo </a:t>
            </a:r>
            <a:r>
              <a:rPr lang="cs-CZ" dirty="0" err="1">
                <a:solidFill>
                  <a:schemeClr val="tx1"/>
                </a:solidFill>
              </a:rPr>
              <a:t>dos</a:t>
            </a:r>
            <a:r>
              <a:rPr lang="cs-CZ" dirty="0">
                <a:solidFill>
                  <a:schemeClr val="tx1"/>
                </a:solidFill>
              </a:rPr>
              <a:t> Santos 1979-2017, </a:t>
            </a:r>
            <a:r>
              <a:rPr lang="cs-CZ" dirty="0" err="1">
                <a:solidFill>
                  <a:schemeClr val="tx1"/>
                </a:solidFill>
              </a:rPr>
              <a:t>João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Lourenço</a:t>
            </a:r>
            <a:r>
              <a:rPr lang="cs-CZ" dirty="0">
                <a:solidFill>
                  <a:schemeClr val="tx1"/>
                </a:solidFill>
              </a:rPr>
              <a:t> 2017-současnost.</a:t>
            </a:r>
          </a:p>
          <a:p>
            <a:r>
              <a:rPr lang="cs-CZ" dirty="0">
                <a:solidFill>
                  <a:schemeClr val="tx1"/>
                </a:solidFill>
              </a:rPr>
              <a:t>Obyvatelstvo - </a:t>
            </a:r>
            <a:r>
              <a:rPr lang="cs-CZ" dirty="0" err="1">
                <a:solidFill>
                  <a:schemeClr val="tx1"/>
                </a:solidFill>
              </a:rPr>
              <a:t>Ovimbundové</a:t>
            </a:r>
            <a:r>
              <a:rPr lang="cs-CZ" dirty="0">
                <a:solidFill>
                  <a:schemeClr val="tx1"/>
                </a:solidFill>
              </a:rPr>
              <a:t> 37 %, </a:t>
            </a:r>
            <a:r>
              <a:rPr lang="cs-CZ" dirty="0" err="1">
                <a:solidFill>
                  <a:schemeClr val="tx1"/>
                </a:solidFill>
              </a:rPr>
              <a:t>Mbundové</a:t>
            </a:r>
            <a:r>
              <a:rPr lang="cs-CZ" dirty="0">
                <a:solidFill>
                  <a:schemeClr val="tx1"/>
                </a:solidFill>
              </a:rPr>
              <a:t> 22 %, </a:t>
            </a:r>
            <a:r>
              <a:rPr lang="cs-CZ" dirty="0" err="1">
                <a:solidFill>
                  <a:schemeClr val="tx1"/>
                </a:solidFill>
              </a:rPr>
              <a:t>Kongové</a:t>
            </a:r>
            <a:r>
              <a:rPr lang="cs-CZ" dirty="0">
                <a:solidFill>
                  <a:schemeClr val="tx1"/>
                </a:solidFill>
              </a:rPr>
              <a:t> 13%.</a:t>
            </a:r>
          </a:p>
          <a:p>
            <a:r>
              <a:rPr lang="cs-CZ" dirty="0">
                <a:solidFill>
                  <a:schemeClr val="tx1"/>
                </a:solidFill>
              </a:rPr>
              <a:t>Tři fáze občanské války: 1. fáze 1961-1975. 2. fáze 1975-1992, 3. fáze 1992-2002. 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8" name="Picture 4" descr="Angola">
            <a:extLst>
              <a:ext uri="{FF2B5EF4-FFF2-40B4-BE49-F238E27FC236}">
                <a16:creationId xmlns:a16="http://schemas.microsoft.com/office/drawing/2014/main" id="{18B0CE33-4E04-9325-A02E-4245B795B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419" y="2433140"/>
            <a:ext cx="4650581" cy="261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ngola">
            <a:extLst>
              <a:ext uri="{FF2B5EF4-FFF2-40B4-BE49-F238E27FC236}">
                <a16:creationId xmlns:a16="http://schemas.microsoft.com/office/drawing/2014/main" id="{9A23ED0C-BC29-0059-151A-B01C6B598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35" y="2709453"/>
            <a:ext cx="381000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3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29A676-C3AE-3AA7-EFCF-4B1048C5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Aktéři konfliktu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D8E8FC2-0FA9-7E28-2173-5F170FFB05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latin typeface="Old Standard TT" panose="020B0604020202020204" charset="-18"/>
              </a:rPr>
              <a:t>Lidové hnutí za osvobození Angoly (</a:t>
            </a:r>
            <a:r>
              <a:rPr lang="cs-CZ" sz="1800" dirty="0" err="1">
                <a:effectLst/>
                <a:latin typeface="Old Standard TT" panose="020B0604020202020204" charset="-18"/>
                <a:cs typeface="TimesNewRomanPS-ItalicMT"/>
              </a:rPr>
              <a:t>Movimento</a:t>
            </a:r>
            <a:r>
              <a:rPr lang="cs-CZ" sz="1800" dirty="0">
                <a:effectLst/>
                <a:latin typeface="Old Standard TT" panose="020B0604020202020204" charset="-18"/>
                <a:cs typeface="TimesNewRomanPS-ItalicMT"/>
              </a:rPr>
              <a:t> </a:t>
            </a:r>
            <a:r>
              <a:rPr lang="cs-CZ" sz="1800" dirty="0" err="1">
                <a:effectLst/>
                <a:latin typeface="Old Standard TT" panose="020B0604020202020204" charset="-18"/>
                <a:cs typeface="TimesNewRomanPS-ItalicMT"/>
              </a:rPr>
              <a:t>Popular</a:t>
            </a:r>
            <a:r>
              <a:rPr lang="cs-CZ" sz="1800" dirty="0">
                <a:effectLst/>
                <a:latin typeface="Old Standard TT" panose="020B0604020202020204" charset="-18"/>
                <a:cs typeface="TimesNewRomanPS-ItalicMT"/>
              </a:rPr>
              <a:t> de </a:t>
            </a:r>
            <a:r>
              <a:rPr lang="cs-CZ" sz="1800" dirty="0" err="1">
                <a:effectLst/>
                <a:latin typeface="Old Standard TT" panose="020B0604020202020204" charset="-18"/>
                <a:cs typeface="TimesNewRomanPS-ItalicMT"/>
              </a:rPr>
              <a:t>Libertacao</a:t>
            </a:r>
            <a:r>
              <a:rPr lang="cs-CZ" sz="1800" dirty="0">
                <a:effectLst/>
                <a:latin typeface="Old Standard TT" panose="020B0604020202020204" charset="-18"/>
                <a:cs typeface="TimesNewRomanPS-ItalicMT"/>
              </a:rPr>
              <a:t> de Angola – MPLA).</a:t>
            </a:r>
          </a:p>
          <a:p>
            <a:r>
              <a:rPr lang="cs-CZ" dirty="0">
                <a:latin typeface="Old Standard TT" panose="020B0604020202020204" charset="-18"/>
              </a:rPr>
              <a:t>Národní svaz pro úplnou nezávislost Angoly (</a:t>
            </a:r>
            <a:r>
              <a:rPr lang="cs-CZ" sz="1800" dirty="0" err="1">
                <a:effectLst/>
                <a:latin typeface="Old Standard TT" panose="020B0604020202020204" charset="-18"/>
                <a:cs typeface="TimesNewRomanPS-ItalicMT"/>
              </a:rPr>
              <a:t>Uni</a:t>
            </a:r>
            <a:r>
              <a:rPr lang="cs-CZ" sz="1800" dirty="0" err="1">
                <a:effectLst/>
                <a:latin typeface="Old Standard TT" panose="020B0604020202020204" charset="-18"/>
                <a:ea typeface="TimesNewRomanPS-ItalicMT"/>
                <a:cs typeface="TimesNewRomanPS-ItalicMT"/>
              </a:rPr>
              <a:t>ã</a:t>
            </a:r>
            <a:r>
              <a:rPr lang="cs-CZ" sz="1800" dirty="0" err="1">
                <a:effectLst/>
                <a:latin typeface="Old Standard TT" panose="020B0604020202020204" charset="-18"/>
                <a:cs typeface="TimesNewRomanPS-ItalicMT"/>
              </a:rPr>
              <a:t>o</a:t>
            </a:r>
            <a:r>
              <a:rPr lang="cs-CZ" sz="1800" dirty="0">
                <a:effectLst/>
                <a:latin typeface="Old Standard TT" panose="020B0604020202020204" charset="-18"/>
                <a:cs typeface="TimesNewRomanPS-ItalicMT"/>
              </a:rPr>
              <a:t> Nacion</a:t>
            </a:r>
            <a:r>
              <a:rPr lang="cs-CZ" sz="1800" dirty="0">
                <a:effectLst/>
                <a:latin typeface="Old Standard TT" panose="020B0604020202020204" charset="-18"/>
                <a:ea typeface="TimesNewRomanPS-ItalicMT"/>
                <a:cs typeface="TimesNewRomanPS-ItalicMT"/>
              </a:rPr>
              <a:t>á</a:t>
            </a:r>
            <a:r>
              <a:rPr lang="cs-CZ" sz="1800" dirty="0">
                <a:effectLst/>
                <a:latin typeface="Old Standard TT" panose="020B0604020202020204" charset="-18"/>
                <a:cs typeface="TimesNewRomanPS-ItalicMT"/>
              </a:rPr>
              <a:t>l para a </a:t>
            </a:r>
            <a:r>
              <a:rPr lang="cs-CZ" sz="1800" dirty="0" err="1">
                <a:effectLst/>
                <a:latin typeface="Old Standard TT" panose="020B0604020202020204" charset="-18"/>
                <a:cs typeface="TimesNewRomanPS-ItalicMT"/>
              </a:rPr>
              <a:t>Independ</a:t>
            </a:r>
            <a:r>
              <a:rPr lang="cs-CZ" sz="1800" dirty="0" err="1">
                <a:effectLst/>
                <a:latin typeface="Old Standard TT" panose="020B0604020202020204" charset="-18"/>
                <a:ea typeface="TimesNewRomanPS-ItalicMT"/>
                <a:cs typeface="TimesNewRomanPS-ItalicMT"/>
              </a:rPr>
              <a:t>é</a:t>
            </a:r>
            <a:r>
              <a:rPr lang="cs-CZ" sz="1800" dirty="0" err="1">
                <a:effectLst/>
                <a:latin typeface="Old Standard TT" panose="020B0604020202020204" charset="-18"/>
                <a:cs typeface="TimesNewRomanPS-ItalicMT"/>
              </a:rPr>
              <a:t>ncia</a:t>
            </a:r>
            <a:r>
              <a:rPr lang="cs-CZ" sz="1800" dirty="0">
                <a:effectLst/>
                <a:latin typeface="Old Standard TT" panose="020B0604020202020204" charset="-18"/>
                <a:cs typeface="TimesNewRomanPS-ItalicMT"/>
              </a:rPr>
              <a:t> </a:t>
            </a:r>
            <a:r>
              <a:rPr lang="cs-CZ" sz="1800" dirty="0" err="1">
                <a:effectLst/>
                <a:latin typeface="Old Standard TT" panose="020B0604020202020204" charset="-18"/>
                <a:cs typeface="TimesNewRomanPS-ItalicMT"/>
              </a:rPr>
              <a:t>Total</a:t>
            </a:r>
            <a:r>
              <a:rPr lang="cs-CZ" sz="1800" dirty="0">
                <a:effectLst/>
                <a:latin typeface="Old Standard TT" panose="020B0604020202020204" charset="-18"/>
                <a:cs typeface="TimesNewRomanPS-ItalicMT"/>
              </a:rPr>
              <a:t> de Angola - UNITA).</a:t>
            </a:r>
          </a:p>
          <a:p>
            <a:r>
              <a:rPr lang="cs-CZ" dirty="0">
                <a:latin typeface="Old Standard TT" panose="020B0604020202020204" charset="-18"/>
              </a:rPr>
              <a:t>Národní fronta za osvobození Angoly (</a:t>
            </a:r>
            <a:r>
              <a:rPr lang="cs-CZ" sz="1800" dirty="0" err="1">
                <a:effectLst/>
                <a:latin typeface="Old Standard TT" panose="020B0604020202020204" charset="-18"/>
                <a:cs typeface="TimesNewRomanPS-ItalicMT"/>
              </a:rPr>
              <a:t>Frente</a:t>
            </a:r>
            <a:r>
              <a:rPr lang="cs-CZ" sz="1800" dirty="0">
                <a:effectLst/>
                <a:latin typeface="Old Standard TT" panose="020B0604020202020204" charset="-18"/>
                <a:cs typeface="TimesNewRomanPS-ItalicMT"/>
              </a:rPr>
              <a:t> </a:t>
            </a:r>
            <a:r>
              <a:rPr lang="cs-CZ" sz="1800" dirty="0" err="1">
                <a:effectLst/>
                <a:latin typeface="Old Standard TT" panose="020B0604020202020204" charset="-18"/>
                <a:cs typeface="TimesNewRomanPS-ItalicMT"/>
              </a:rPr>
              <a:t>Nacional</a:t>
            </a:r>
            <a:r>
              <a:rPr lang="cs-CZ" sz="1800" dirty="0">
                <a:effectLst/>
                <a:latin typeface="Old Standard TT" panose="020B0604020202020204" charset="-18"/>
                <a:cs typeface="TimesNewRomanPS-ItalicMT"/>
              </a:rPr>
              <a:t> de </a:t>
            </a:r>
            <a:r>
              <a:rPr lang="cs-CZ" sz="1800" dirty="0" err="1">
                <a:effectLst/>
                <a:latin typeface="Old Standard TT" panose="020B0604020202020204" charset="-18"/>
                <a:cs typeface="TimesNewRomanPS-ItalicMT"/>
              </a:rPr>
              <a:t>Liberta</a:t>
            </a:r>
            <a:r>
              <a:rPr lang="cs-CZ" sz="1800" dirty="0" err="1">
                <a:effectLst/>
                <a:latin typeface="Old Standard TT" panose="020B0604020202020204" charset="-18"/>
                <a:ea typeface="TimesNewRomanPS-ItalicMT"/>
                <a:cs typeface="TimesNewRomanPS-ItalicMT"/>
              </a:rPr>
              <a:t>ç</a:t>
            </a:r>
            <a:r>
              <a:rPr lang="cs-CZ" sz="1800" dirty="0" err="1">
                <a:effectLst/>
                <a:latin typeface="Old Standard TT" panose="020B0604020202020204" charset="-18"/>
                <a:ea typeface="Calibri" panose="020F0502020204030204" pitchFamily="34" charset="0"/>
              </a:rPr>
              <a:t>o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</a:rPr>
              <a:t> de Angola</a:t>
            </a:r>
            <a:r>
              <a:rPr lang="cs-CZ" dirty="0">
                <a:latin typeface="Old Standard TT" panose="020B0604020202020204" charset="-18"/>
                <a:ea typeface="Calibri" panose="020F0502020204030204" pitchFamily="34" charset="0"/>
              </a:rPr>
              <a:t> FNLA).</a:t>
            </a:r>
          </a:p>
          <a:p>
            <a:r>
              <a:rPr lang="cs-CZ" dirty="0">
                <a:latin typeface="Old Standard TT" panose="020B0604020202020204" charset="-18"/>
              </a:rPr>
              <a:t>Sekundární aktéři: SWAPO (Lidová organizace Jihozápadní Afriky), Kuba, SSSR, JAR, Čína, </a:t>
            </a:r>
            <a:r>
              <a:rPr lang="cs-CZ" dirty="0" err="1">
                <a:latin typeface="Old Standard TT" panose="020B0604020202020204" charset="-18"/>
              </a:rPr>
              <a:t>Executive</a:t>
            </a:r>
            <a:r>
              <a:rPr lang="cs-CZ" dirty="0">
                <a:latin typeface="Old Standard TT" panose="020B0604020202020204" charset="-18"/>
              </a:rPr>
              <a:t> </a:t>
            </a:r>
            <a:r>
              <a:rPr lang="cs-CZ" dirty="0" err="1">
                <a:latin typeface="Old Standard TT" panose="020B0604020202020204" charset="-18"/>
              </a:rPr>
              <a:t>Outcomes</a:t>
            </a:r>
            <a:r>
              <a:rPr lang="cs-CZ" dirty="0">
                <a:latin typeface="Old Standard TT" panose="020B0604020202020204" charset="-18"/>
              </a:rPr>
              <a:t>, DRC/Zair, aj.</a:t>
            </a:r>
          </a:p>
        </p:txBody>
      </p:sp>
    </p:spTree>
    <p:extLst>
      <p:ext uri="{BB962C8B-B14F-4D97-AF65-F5344CB8AC3E}">
        <p14:creationId xmlns:p14="http://schemas.microsoft.com/office/powerpoint/2010/main" val="3750764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D9C105-5B26-0895-7FC3-07A48BCA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44" y="0"/>
            <a:ext cx="8520600" cy="613200"/>
          </a:xfrm>
        </p:spPr>
        <p:txBody>
          <a:bodyPr/>
          <a:lstStyle/>
          <a:p>
            <a:pPr algn="ctr"/>
            <a:r>
              <a:rPr lang="cs-CZ" dirty="0"/>
              <a:t>Aktéři konfliktu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0FF9E25-7108-5840-5299-BD148B4156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80F2FFF-E74E-2D17-21B3-A6AEE7AAD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4" y="763290"/>
            <a:ext cx="4984288" cy="410874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9F4B347-EAF9-F0A3-6B0B-72A1DDC90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032" y="1391940"/>
            <a:ext cx="3923462" cy="273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12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50C16A-A1A6-4556-86B2-B34D59175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Občanská válka v Angole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A6D91F5-CFEF-41FC-96A8-DB640E0782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Leden 1975 Dohoda z Mombasy, vyhlášení nezávislosti 11. </a:t>
            </a:r>
            <a:r>
              <a:rPr lang="cs-CZ"/>
              <a:t>listopadu 1975.</a:t>
            </a:r>
            <a:endParaRPr lang="cs-CZ" dirty="0"/>
          </a:p>
          <a:p>
            <a:r>
              <a:rPr lang="cs-CZ" dirty="0"/>
              <a:t>1976 – počátek ofenzivy MPLA.</a:t>
            </a:r>
          </a:p>
          <a:p>
            <a:r>
              <a:rPr lang="cs-CZ" dirty="0">
                <a:latin typeface="Old Standard TT" panose="020B0604020202020204" charset="-18"/>
              </a:rPr>
              <a:t>1987-1988 – Střet u </a:t>
            </a:r>
            <a:r>
              <a:rPr lang="cs-CZ" sz="1800" dirty="0" err="1">
                <a:effectLst/>
                <a:latin typeface="Old Standard TT" panose="020B0604020202020204" charset="-18"/>
                <a:ea typeface="Calibri" panose="020F0502020204030204" pitchFamily="34" charset="0"/>
                <a:cs typeface="TimesNewRomanPSMT"/>
              </a:rPr>
              <a:t>Cuito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NewRomanPSMT"/>
              </a:rPr>
              <a:t> </a:t>
            </a:r>
            <a:r>
              <a:rPr lang="cs-CZ" sz="1800" dirty="0" err="1">
                <a:effectLst/>
                <a:latin typeface="Old Standard TT" panose="020B0604020202020204" charset="-18"/>
                <a:ea typeface="Calibri" panose="020F0502020204030204" pitchFamily="34" charset="0"/>
                <a:cs typeface="TimesNewRomanPSMT"/>
              </a:rPr>
              <a:t>Cuanavale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NewRomanPSMT"/>
              </a:rPr>
              <a:t>.</a:t>
            </a:r>
          </a:p>
          <a:p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NewRomanPSMT"/>
              </a:rPr>
              <a:t>22. prosince 1988  - podpis dohody v 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</a:rPr>
              <a:t>New Yorku.</a:t>
            </a:r>
            <a:endParaRPr lang="cs-CZ" dirty="0">
              <a:latin typeface="Old Standard TT" panose="020B0604020202020204" charset="-18"/>
            </a:endParaRPr>
          </a:p>
          <a:p>
            <a:r>
              <a:rPr lang="cs-CZ" dirty="0"/>
              <a:t>1992 – UNITA kontroluje 2/3 země. 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5FCE8D4-5E9E-D230-9118-9856D878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006" y="3083630"/>
            <a:ext cx="9144000" cy="205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50C16A-A1A6-4556-86B2-B34D59175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Občanská válka v Angole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A6D91F5-CFEF-41FC-96A8-DB640E0782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solidFill>
                  <a:schemeClr val="tx1"/>
                </a:solidFill>
                <a:latin typeface="Old Standard TT" panose="020B0604020202020204" charset="-18"/>
              </a:rPr>
              <a:t>31. květen 1991 - </a:t>
            </a:r>
            <a:r>
              <a:rPr lang="pl-PL" b="0" i="0" dirty="0">
                <a:solidFill>
                  <a:schemeClr val="tx1"/>
                </a:solidFill>
                <a:effectLst/>
                <a:latin typeface="Old Standard TT" panose="020B0604020202020204" charset="-18"/>
              </a:rPr>
              <a:t>Dohody o Bicesse, známé také jako dohody z Estorilu.</a:t>
            </a:r>
            <a:endParaRPr lang="cs-CZ" dirty="0">
              <a:solidFill>
                <a:schemeClr val="tx1"/>
              </a:solidFill>
              <a:latin typeface="Old Standard TT" panose="020B0604020202020204" charset="-1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Old Standard TT" panose="020B0604020202020204" charset="-18"/>
              </a:rPr>
              <a:t>20. listopad 1994 – dohoda z Lusaky (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NewRomanPSMT"/>
              </a:rPr>
              <a:t>příměří, demobilizace a</a:t>
            </a:r>
            <a:r>
              <a:rPr lang="cs-CZ" dirty="0"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NewRomanPSMT"/>
              </a:rPr>
              <a:t>odzbrojení jednotek UNITA, integrac</a:t>
            </a:r>
            <a:r>
              <a:rPr lang="cs-CZ" dirty="0"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NewRomanPSMT"/>
              </a:rPr>
              <a:t>vyšších vojenských důstojníků UNITA do vládní</a:t>
            </a:r>
            <a:r>
              <a:rPr lang="cs-CZ" dirty="0"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NewRomanPSMT"/>
              </a:rPr>
              <a:t>armády a rozšíření státní správy na celé území kontrolované UNI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</a:rPr>
              <a:t>TA).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Old Standard TT" panose="020B0604020202020204" charset="-18"/>
                <a:ea typeface="Calibri" panose="020F0502020204030204" pitchFamily="34" charset="0"/>
              </a:rPr>
              <a:t>1994-1998 – mírové období, prosinec 1998 obnovení bojů.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</a:rPr>
              <a:t>1999 – UNITA ztrácí většinu území, 2000</a:t>
            </a:r>
            <a:r>
              <a:rPr lang="cs-CZ" dirty="0">
                <a:latin typeface="Old Standard TT" panose="020B0604020202020204" charset="-18"/>
                <a:ea typeface="Calibri" panose="020F0502020204030204" pitchFamily="34" charset="0"/>
              </a:rPr>
              <a:t> – MPLA kontroluje 92%.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</a:rPr>
              <a:t>22. 2. 2002 – smrt </a:t>
            </a:r>
            <a:r>
              <a:rPr lang="cs-CZ" sz="1800" dirty="0" err="1">
                <a:effectLst/>
                <a:latin typeface="Old Standard TT" panose="020B0604020202020204" charset="-18"/>
                <a:ea typeface="Calibri" panose="020F0502020204030204" pitchFamily="34" charset="0"/>
              </a:rPr>
              <a:t>Savimbiho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</a:rPr>
              <a:t>, 4. dubna 2002 podpis mírové dohody, srpen 2002 – konec konfliktu.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Old Standard TT" panose="020B0604020202020204" charset="-18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latin typeface="Old Standard TT" panose="020B0604020202020204" charset="-18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795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9418B9-8DE5-79C8-EBED-9FBF7E6B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7024"/>
            <a:ext cx="8520600" cy="613200"/>
          </a:xfrm>
        </p:spPr>
        <p:txBody>
          <a:bodyPr/>
          <a:lstStyle/>
          <a:p>
            <a:pPr algn="ctr"/>
            <a:r>
              <a:rPr lang="cs-CZ" dirty="0"/>
              <a:t>Občanská válka v Angole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C41AEC7-2727-2BFB-4DB9-FBE4D6B3B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494" y="2925096"/>
            <a:ext cx="6183730" cy="145796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189372BF-D18D-FD2E-B7B0-440CD9FD5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382" y="1212850"/>
            <a:ext cx="3048000" cy="378207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07AE1B5-4F4E-9501-665E-0707A0267994}"/>
              </a:ext>
            </a:extLst>
          </p:cNvPr>
          <p:cNvSpPr txBox="1"/>
          <p:nvPr/>
        </p:nvSpPr>
        <p:spPr>
          <a:xfrm>
            <a:off x="0" y="599132"/>
            <a:ext cx="8337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Old Standard TT" panose="020B0604020202020204" charset="-18"/>
              </a:rPr>
              <a:t>Surovinový rozměr především 3 fáze, diamantové doly Lunda </a:t>
            </a:r>
            <a:r>
              <a:rPr lang="cs-CZ" sz="1800" dirty="0" err="1">
                <a:latin typeface="Old Standard TT" panose="020B0604020202020204" charset="-18"/>
              </a:rPr>
              <a:t>Norte</a:t>
            </a:r>
            <a:r>
              <a:rPr lang="cs-CZ" sz="1800" dirty="0">
                <a:latin typeface="Old Standard TT" panose="020B0604020202020204" charset="-18"/>
              </a:rPr>
              <a:t>, Lunda </a:t>
            </a:r>
            <a:r>
              <a:rPr lang="cs-CZ" sz="1800" dirty="0" err="1">
                <a:latin typeface="Old Standard TT" panose="020B0604020202020204" charset="-18"/>
              </a:rPr>
              <a:t>Sul</a:t>
            </a:r>
            <a:r>
              <a:rPr lang="cs-CZ" sz="1800" dirty="0">
                <a:latin typeface="Old Standard TT" panose="020B0604020202020204" charset="-18"/>
              </a:rPr>
              <a:t> a </a:t>
            </a:r>
            <a:r>
              <a:rPr lang="cs-CZ" sz="1800" dirty="0" err="1">
                <a:latin typeface="Old Standard TT" panose="020B0604020202020204" charset="-18"/>
              </a:rPr>
              <a:t>Cuango</a:t>
            </a:r>
            <a:r>
              <a:rPr lang="cs-CZ" sz="1800" dirty="0">
                <a:latin typeface="Old Standard TT" panose="020B0604020202020204" charset="-18"/>
              </a:rPr>
              <a:t>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B25F943-439D-20E9-28B8-32DCC6002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127" y="1212332"/>
            <a:ext cx="3925255" cy="369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988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9418B9-8DE5-79C8-EBED-9FBF7E6B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6136" y="37024"/>
            <a:ext cx="3316163" cy="613200"/>
          </a:xfrm>
        </p:spPr>
        <p:txBody>
          <a:bodyPr/>
          <a:lstStyle/>
          <a:p>
            <a:pPr algn="ctr"/>
            <a:r>
              <a:rPr lang="cs-CZ" dirty="0"/>
              <a:t>Občanská válka v Angole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C41AEC7-2727-2BFB-4DB9-FBE4D6B3B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494" y="2925096"/>
            <a:ext cx="6183730" cy="145796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98B22A6-9AB6-92D6-23C3-28C35D384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56" y="0"/>
            <a:ext cx="4598251" cy="504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3426"/>
      </p:ext>
    </p:extLst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16550</TotalTime>
  <Words>606</Words>
  <Application>Microsoft Office PowerPoint</Application>
  <PresentationFormat>Předvádění na obrazovce (16:9)</PresentationFormat>
  <Paragraphs>59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Old Standard TT</vt:lpstr>
      <vt:lpstr>Paperback</vt:lpstr>
      <vt:lpstr>Konflikty v Angole</vt:lpstr>
      <vt:lpstr>Berlínská konference</vt:lpstr>
      <vt:lpstr>Angola</vt:lpstr>
      <vt:lpstr>Aktéři konfliktu</vt:lpstr>
      <vt:lpstr>Aktéři konfliktu</vt:lpstr>
      <vt:lpstr>Občanská válka v Angole</vt:lpstr>
      <vt:lpstr>Občanská válka v Angole</vt:lpstr>
      <vt:lpstr>Občanská válka v Angole</vt:lpstr>
      <vt:lpstr>Občanská válka v Angole</vt:lpstr>
      <vt:lpstr>Zajetí Čechoslováků v Angole</vt:lpstr>
      <vt:lpstr>Přelévání konfliktu do Namibie</vt:lpstr>
      <vt:lpstr>Válka v Cabindě</vt:lpstr>
      <vt:lpstr>Válka v Cabindě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Lucka</dc:creator>
  <cp:lastModifiedBy>Lucie Konečná</cp:lastModifiedBy>
  <cp:revision>158</cp:revision>
  <dcterms:modified xsi:type="dcterms:W3CDTF">2024-10-13T16:44:29Z</dcterms:modified>
</cp:coreProperties>
</file>